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8.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9.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0.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1.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2.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3.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4.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5.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6.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7.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8.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19.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20.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21.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22.xml" ContentType="application/vnd.openxmlformats-officedocument.theme+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theme/theme23.xml" ContentType="application/vnd.openxmlformats-officedocument.theme+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24.xml" ContentType="application/vnd.openxmlformats-officedocument.theme+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25.xml" ContentType="application/vnd.openxmlformats-officedocument.theme+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theme/theme26.xml" ContentType="application/vnd.openxmlformats-officedocument.theme+xml"/>
  <Override PartName="/ppt/slideLayouts/slideLayout282.xml" ContentType="application/vnd.openxmlformats-officedocument.presentationml.slideLayout+xml"/>
  <Override PartName="/ppt/theme/theme27.xml" ContentType="application/vnd.openxmlformats-officedocument.theme+xml"/>
  <Override PartName="/ppt/slideLayouts/slideLayout283.xml" ContentType="application/vnd.openxmlformats-officedocument.presentationml.slideLayout+xml"/>
  <Override PartName="/ppt/theme/theme28.xml" ContentType="application/vnd.openxmlformats-officedocument.theme+xml"/>
  <Override PartName="/ppt/slideLayouts/slideLayout284.xml" ContentType="application/vnd.openxmlformats-officedocument.presentationml.slideLayout+xml"/>
  <Override PartName="/ppt/theme/theme29.xml" ContentType="application/vnd.openxmlformats-officedocument.theme+xml"/>
  <Override PartName="/ppt/slideLayouts/slideLayout285.xml" ContentType="application/vnd.openxmlformats-officedocument.presentationml.slideLayout+xml"/>
  <Override PartName="/ppt/theme/theme30.xml" ContentType="application/vnd.openxmlformats-officedocument.theme+xml"/>
  <Override PartName="/ppt/slideLayouts/slideLayout286.xml" ContentType="application/vnd.openxmlformats-officedocument.presentationml.slideLayout+xml"/>
  <Override PartName="/ppt/theme/theme31.xml" ContentType="application/vnd.openxmlformats-officedocument.theme+xml"/>
  <Override PartName="/ppt/slideLayouts/slideLayout287.xml" ContentType="application/vnd.openxmlformats-officedocument.presentationml.slideLayout+xml"/>
  <Override PartName="/ppt/theme/theme32.xml" ContentType="application/vnd.openxmlformats-officedocument.theme+xml"/>
  <Override PartName="/ppt/slideLayouts/slideLayout288.xml" ContentType="application/vnd.openxmlformats-officedocument.presentationml.slideLayout+xml"/>
  <Override PartName="/ppt/theme/theme33.xml" ContentType="application/vnd.openxmlformats-officedocument.theme+xml"/>
  <Override PartName="/ppt/slideLayouts/slideLayout289.xml" ContentType="application/vnd.openxmlformats-officedocument.presentationml.slideLayout+xml"/>
  <Override PartName="/ppt/theme/theme34.xml" ContentType="application/vnd.openxmlformats-officedocument.theme+xml"/>
  <Override PartName="/ppt/slideLayouts/slideLayout290.xml" ContentType="application/vnd.openxmlformats-officedocument.presentationml.slideLayout+xml"/>
  <Override PartName="/ppt/theme/theme35.xml" ContentType="application/vnd.openxmlformats-officedocument.theme+xml"/>
  <Override PartName="/ppt/slideLayouts/slideLayout291.xml" ContentType="application/vnd.openxmlformats-officedocument.presentationml.slideLayout+xml"/>
  <Override PartName="/ppt/theme/theme36.xml" ContentType="application/vnd.openxmlformats-officedocument.theme+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theme/theme37.xml" ContentType="application/vnd.openxmlformats-officedocument.theme+xml"/>
  <Override PartName="/ppt/slideLayouts/slideLayout295.xml" ContentType="application/vnd.openxmlformats-officedocument.presentationml.slideLayout+xml"/>
  <Override PartName="/ppt/theme/theme38.xml" ContentType="application/vnd.openxmlformats-officedocument.theme+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theme/theme39.xml" ContentType="application/vnd.openxmlformats-officedocument.theme+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theme/theme40.xml" ContentType="application/vnd.openxmlformats-officedocument.theme+xml"/>
  <Override PartName="/ppt/slideLayouts/slideLayout319.xml" ContentType="application/vnd.openxmlformats-officedocument.presentationml.slideLayout+xml"/>
  <Override PartName="/ppt/theme/theme41.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42.xml" ContentType="application/vnd.openxmlformats-officedocument.theme+xml"/>
  <Override PartName="/ppt/slideLayouts/slideLayout331.xml" ContentType="application/vnd.openxmlformats-officedocument.presentationml.slideLayout+xml"/>
  <Override PartName="/ppt/theme/theme43.xml" ContentType="application/vnd.openxmlformats-officedocument.theme+xml"/>
  <Override PartName="/ppt/slideLayouts/slideLayout332.xml" ContentType="application/vnd.openxmlformats-officedocument.presentationml.slideLayout+xml"/>
  <Override PartName="/ppt/theme/theme44.xml" ContentType="application/vnd.openxmlformats-officedocument.theme+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45.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theme/theme46.xml" ContentType="application/vnd.openxmlformats-officedocument.theme+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theme/theme47.xml" ContentType="application/vnd.openxmlformats-officedocument.theme+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theme/theme48.xml" ContentType="application/vnd.openxmlformats-officedocument.theme+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theme/theme49.xml" ContentType="application/vnd.openxmlformats-officedocument.theme+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theme/theme50.xml" ContentType="application/vnd.openxmlformats-officedocument.theme+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theme/theme51.xml" ContentType="application/vnd.openxmlformats-officedocument.theme+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theme/theme52.xml" ContentType="application/vnd.openxmlformats-officedocument.theme+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theme/theme53.xml" ContentType="application/vnd.openxmlformats-officedocument.theme+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theme/theme54.xml" ContentType="application/vnd.openxmlformats-officedocument.theme+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theme/theme55.xml" ContentType="application/vnd.openxmlformats-officedocument.theme+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theme/theme56.xml" ContentType="application/vnd.openxmlformats-officedocument.theme+xml"/>
  <Override PartName="/ppt/slideLayouts/slideLayout472.xml" ContentType="application/vnd.openxmlformats-officedocument.presentationml.slideLayout+xml"/>
  <Override PartName="/ppt/theme/theme57.xml" ContentType="application/vnd.openxmlformats-officedocument.theme+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theme/theme58.xml" ContentType="application/vnd.openxmlformats-officedocument.theme+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theme/theme59.xml" ContentType="application/vnd.openxmlformats-officedocument.theme+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theme/theme60.xml" ContentType="application/vnd.openxmlformats-officedocument.theme+xml"/>
  <Override PartName="/ppt/slideLayouts/slideLayout511.xml" ContentType="application/vnd.openxmlformats-officedocument.presentationml.slideLayout+xml"/>
  <Override PartName="/ppt/theme/theme61.xml" ContentType="application/vnd.openxmlformats-officedocument.theme+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theme/theme62.xml" ContentType="application/vnd.openxmlformats-officedocument.theme+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theme/theme63.xml" ContentType="application/vnd.openxmlformats-officedocument.theme+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theme/theme64.xml" ContentType="application/vnd.openxmlformats-officedocument.theme+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theme/theme65.xml" ContentType="application/vnd.openxmlformats-officedocument.theme+xml"/>
  <Override PartName="/ppt/theme/theme6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heme/themeOverride2.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heme/themeOverride3.xml" ContentType="application/vnd.openxmlformats-officedocument.themeOverr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media/audio1.bin" ContentType="audio/unknown"/>
  <Override PartName="/ppt/notesSlides/notesSlide46.xml" ContentType="application/vnd.openxmlformats-officedocument.presentationml.notesSlide+xml"/>
  <Override PartName="/ppt/theme/themeOverride4.xml" ContentType="application/vnd.openxmlformats-officedocument.themeOverr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theme/themeOverride8.xml" ContentType="application/vnd.openxmlformats-officedocument.themeOverr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theme/themeOverride9.xml" ContentType="application/vnd.openxmlformats-officedocument.themeOverride+xml"/>
  <Override PartName="/ppt/notesSlides/notesSlide73.xml" ContentType="application/vnd.openxmlformats-officedocument.presentationml.notesSlide+xml"/>
  <Override PartName="/ppt/theme/themeOverride10.xml" ContentType="application/vnd.openxmlformats-officedocument.themeOverride+xml"/>
  <Override PartName="/ppt/theme/themeOverride11.xml" ContentType="application/vnd.openxmlformats-officedocument.themeOverride+xml"/>
  <Override PartName="/ppt/notesSlides/notesSlide74.xml" ContentType="application/vnd.openxmlformats-officedocument.presentationml.notesSl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notesSlides/notesSlide78.xml" ContentType="application/vnd.openxmlformats-officedocument.presentationml.notesSlide+xml"/>
  <Override PartName="/ppt/theme/themeOverride22.xml" ContentType="application/vnd.openxmlformats-officedocument.themeOverride+xml"/>
  <Override PartName="/ppt/theme/themeOverride23.xml" ContentType="application/vnd.openxmlformats-officedocument.themeOverride+xml"/>
  <Override PartName="/ppt/theme/themeOverride24.xml" ContentType="application/vnd.openxmlformats-officedocument.themeOverr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theme/themeOverride25.xml" ContentType="application/vnd.openxmlformats-officedocument.themeOverr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theme/themeOverride26.xml" ContentType="application/vnd.openxmlformats-officedocument.themeOverride+xml"/>
  <Override PartName="/ppt/theme/themeOverride27.xml" ContentType="application/vnd.openxmlformats-officedocument.themeOverr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theme/themeOverride28.xml" ContentType="application/vnd.openxmlformats-officedocument.themeOverr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theme/themeOverride29.xml" ContentType="application/vnd.openxmlformats-officedocument.themeOverride+xml"/>
  <Override PartName="/ppt/notesSlides/notesSlide109.xml" ContentType="application/vnd.openxmlformats-officedocument.presentationml.notesSlide+xml"/>
  <Override PartName="/ppt/theme/themeOverride30.xml" ContentType="application/vnd.openxmlformats-officedocument.themeOverride+xml"/>
  <Override PartName="/ppt/theme/themeOverride31.xml" ContentType="application/vnd.openxmlformats-officedocument.themeOverride+xml"/>
  <Override PartName="/ppt/theme/themeOverride32.xml" ContentType="application/vnd.openxmlformats-officedocument.themeOverride+xml"/>
  <Override PartName="/ppt/notesSlides/notesSlide110.xml" ContentType="application/vnd.openxmlformats-officedocument.presentationml.notesSlide+xml"/>
  <Override PartName="/ppt/theme/themeOverride33.xml" ContentType="application/vnd.openxmlformats-officedocument.themeOverr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theme/themeOverride34.xml" ContentType="application/vnd.openxmlformats-officedocument.themeOverride+xml"/>
  <Override PartName="/ppt/notesSlides/notesSlide114.xml" ContentType="application/vnd.openxmlformats-officedocument.presentationml.notesSlide+xml"/>
  <Override PartName="/ppt/theme/themeOverride35.xml" ContentType="application/vnd.openxmlformats-officedocument.themeOverr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theme/themeOverride36.xml" ContentType="application/vnd.openxmlformats-officedocument.themeOverr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theme/themeOverride37.xml" ContentType="application/vnd.openxmlformats-officedocument.themeOverr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7" r:id="rId1"/>
    <p:sldMasterId id="2147484168" r:id="rId2"/>
    <p:sldMasterId id="2147483781" r:id="rId3"/>
    <p:sldMasterId id="2147483769" r:id="rId4"/>
    <p:sldMasterId id="2147483763" r:id="rId5"/>
    <p:sldMasterId id="2147483757" r:id="rId6"/>
    <p:sldMasterId id="2147483741" r:id="rId7"/>
    <p:sldMasterId id="2147483739" r:id="rId8"/>
    <p:sldMasterId id="2147483723" r:id="rId9"/>
    <p:sldMasterId id="2147483681" r:id="rId10"/>
    <p:sldMasterId id="2147483675" r:id="rId11"/>
    <p:sldMasterId id="2147483673" r:id="rId12"/>
    <p:sldMasterId id="2147483671" r:id="rId13"/>
    <p:sldMasterId id="2147483669" r:id="rId14"/>
    <p:sldMasterId id="2147483663" r:id="rId15"/>
    <p:sldMasterId id="2147483659" r:id="rId16"/>
    <p:sldMasterId id="2147483660" r:id="rId17"/>
    <p:sldMasterId id="2147483661" r:id="rId18"/>
    <p:sldMasterId id="2147483665" r:id="rId19"/>
    <p:sldMasterId id="2147483729" r:id="rId20"/>
    <p:sldMasterId id="2147483731" r:id="rId21"/>
    <p:sldMasterId id="2147483735" r:id="rId22"/>
    <p:sldMasterId id="2147483743" r:id="rId23"/>
    <p:sldMasterId id="2147483749" r:id="rId24"/>
    <p:sldMasterId id="2147483753" r:id="rId25"/>
    <p:sldMasterId id="2147483771" r:id="rId26"/>
    <p:sldMasterId id="2147484459" r:id="rId27"/>
    <p:sldMasterId id="2147484461" r:id="rId28"/>
    <p:sldMasterId id="2147484463" r:id="rId29"/>
    <p:sldMasterId id="2147484465" r:id="rId30"/>
    <p:sldMasterId id="2147484467" r:id="rId31"/>
    <p:sldMasterId id="2147484469" r:id="rId32"/>
    <p:sldMasterId id="2147484471" r:id="rId33"/>
    <p:sldMasterId id="2147484473" r:id="rId34"/>
    <p:sldMasterId id="2147484475" r:id="rId35"/>
    <p:sldMasterId id="2147484784" r:id="rId36"/>
    <p:sldMasterId id="2147486022" r:id="rId37"/>
    <p:sldMasterId id="2147486027" r:id="rId38"/>
    <p:sldMasterId id="2147486986" r:id="rId39"/>
    <p:sldMasterId id="2147489207" r:id="rId40"/>
    <p:sldMasterId id="2147489898" r:id="rId41"/>
    <p:sldMasterId id="2147490240" r:id="rId42"/>
    <p:sldMasterId id="2147490976" r:id="rId43"/>
    <p:sldMasterId id="2147490978" r:id="rId44"/>
    <p:sldMasterId id="2147490980" r:id="rId45"/>
    <p:sldMasterId id="2147490993" r:id="rId46"/>
    <p:sldMasterId id="2147491031" r:id="rId47"/>
    <p:sldMasterId id="2147491045" r:id="rId48"/>
    <p:sldMasterId id="2147491057" r:id="rId49"/>
    <p:sldMasterId id="2147491069" r:id="rId50"/>
    <p:sldMasterId id="2147491081" r:id="rId51"/>
    <p:sldMasterId id="2147491093" r:id="rId52"/>
    <p:sldMasterId id="2147491105" r:id="rId53"/>
    <p:sldMasterId id="2147491119" r:id="rId54"/>
    <p:sldMasterId id="2147491131" r:id="rId55"/>
    <p:sldMasterId id="2147491145" r:id="rId56"/>
    <p:sldMasterId id="2147491157" r:id="rId57"/>
    <p:sldMasterId id="2147491159" r:id="rId58"/>
    <p:sldMasterId id="2147491182" r:id="rId59"/>
    <p:sldMasterId id="2147491190" r:id="rId60"/>
    <p:sldMasterId id="2147491202" r:id="rId61"/>
    <p:sldMasterId id="2147491204" r:id="rId62"/>
    <p:sldMasterId id="2147491216" r:id="rId63"/>
    <p:sldMasterId id="2147491228" r:id="rId64"/>
    <p:sldMasterId id="2147491240" r:id="rId65"/>
  </p:sldMasterIdLst>
  <p:notesMasterIdLst>
    <p:notesMasterId r:id="rId431"/>
  </p:notesMasterIdLst>
  <p:sldIdLst>
    <p:sldId id="554" r:id="rId66"/>
    <p:sldId id="555" r:id="rId67"/>
    <p:sldId id="1141" r:id="rId68"/>
    <p:sldId id="556" r:id="rId69"/>
    <p:sldId id="557" r:id="rId70"/>
    <p:sldId id="558" r:id="rId71"/>
    <p:sldId id="559" r:id="rId72"/>
    <p:sldId id="560" r:id="rId73"/>
    <p:sldId id="561" r:id="rId74"/>
    <p:sldId id="568" r:id="rId75"/>
    <p:sldId id="563" r:id="rId76"/>
    <p:sldId id="3708" r:id="rId77"/>
    <p:sldId id="3712" r:id="rId78"/>
    <p:sldId id="3710" r:id="rId79"/>
    <p:sldId id="3702" r:id="rId80"/>
    <p:sldId id="3703" r:id="rId81"/>
    <p:sldId id="3704" r:id="rId82"/>
    <p:sldId id="3706" r:id="rId83"/>
    <p:sldId id="3707" r:id="rId84"/>
    <p:sldId id="414" r:id="rId85"/>
    <p:sldId id="273" r:id="rId86"/>
    <p:sldId id="274" r:id="rId87"/>
    <p:sldId id="275" r:id="rId88"/>
    <p:sldId id="276" r:id="rId89"/>
    <p:sldId id="277" r:id="rId90"/>
    <p:sldId id="466" r:id="rId91"/>
    <p:sldId id="496" r:id="rId92"/>
    <p:sldId id="3725" r:id="rId93"/>
    <p:sldId id="4638" r:id="rId94"/>
    <p:sldId id="497" r:id="rId95"/>
    <p:sldId id="498" r:id="rId96"/>
    <p:sldId id="499" r:id="rId97"/>
    <p:sldId id="3728" r:id="rId98"/>
    <p:sldId id="3729" r:id="rId99"/>
    <p:sldId id="3663" r:id="rId100"/>
    <p:sldId id="3730" r:id="rId101"/>
    <p:sldId id="3731" r:id="rId102"/>
    <p:sldId id="3732" r:id="rId103"/>
    <p:sldId id="3733" r:id="rId104"/>
    <p:sldId id="3734" r:id="rId105"/>
    <p:sldId id="3735" r:id="rId106"/>
    <p:sldId id="3736" r:id="rId107"/>
    <p:sldId id="4613" r:id="rId108"/>
    <p:sldId id="4614" r:id="rId109"/>
    <p:sldId id="487" r:id="rId110"/>
    <p:sldId id="260" r:id="rId111"/>
    <p:sldId id="526" r:id="rId112"/>
    <p:sldId id="527" r:id="rId113"/>
    <p:sldId id="352" r:id="rId114"/>
    <p:sldId id="258" r:id="rId115"/>
    <p:sldId id="3738" r:id="rId116"/>
    <p:sldId id="1179" r:id="rId117"/>
    <p:sldId id="3677" r:id="rId118"/>
    <p:sldId id="3713" r:id="rId119"/>
    <p:sldId id="266" r:id="rId120"/>
    <p:sldId id="265" r:id="rId121"/>
    <p:sldId id="533" r:id="rId122"/>
    <p:sldId id="3669" r:id="rId123"/>
    <p:sldId id="3668" r:id="rId124"/>
    <p:sldId id="3667" r:id="rId125"/>
    <p:sldId id="489" r:id="rId126"/>
    <p:sldId id="434" r:id="rId127"/>
    <p:sldId id="570" r:id="rId128"/>
    <p:sldId id="278" r:id="rId129"/>
    <p:sldId id="500" r:id="rId130"/>
    <p:sldId id="3688" r:id="rId131"/>
    <p:sldId id="3682" r:id="rId132"/>
    <p:sldId id="3678" r:id="rId133"/>
    <p:sldId id="3671" r:id="rId134"/>
    <p:sldId id="549" r:id="rId135"/>
    <p:sldId id="270" r:id="rId136"/>
    <p:sldId id="4639" r:id="rId137"/>
    <p:sldId id="259" r:id="rId138"/>
    <p:sldId id="3692" r:id="rId139"/>
    <p:sldId id="3689" r:id="rId140"/>
    <p:sldId id="3691" r:id="rId141"/>
    <p:sldId id="3690" r:id="rId142"/>
    <p:sldId id="544" r:id="rId143"/>
    <p:sldId id="545" r:id="rId144"/>
    <p:sldId id="546" r:id="rId145"/>
    <p:sldId id="547" r:id="rId146"/>
    <p:sldId id="548" r:id="rId147"/>
    <p:sldId id="3737" r:id="rId148"/>
    <p:sldId id="485" r:id="rId149"/>
    <p:sldId id="4615" r:id="rId150"/>
    <p:sldId id="3745" r:id="rId151"/>
    <p:sldId id="3740" r:id="rId152"/>
    <p:sldId id="394" r:id="rId153"/>
    <p:sldId id="318" r:id="rId154"/>
    <p:sldId id="314" r:id="rId155"/>
    <p:sldId id="393" r:id="rId156"/>
    <p:sldId id="3683" r:id="rId157"/>
    <p:sldId id="316" r:id="rId158"/>
    <p:sldId id="319" r:id="rId159"/>
    <p:sldId id="378" r:id="rId160"/>
    <p:sldId id="379" r:id="rId161"/>
    <p:sldId id="387" r:id="rId162"/>
    <p:sldId id="380" r:id="rId163"/>
    <p:sldId id="514" r:id="rId164"/>
    <p:sldId id="515" r:id="rId165"/>
    <p:sldId id="516" r:id="rId166"/>
    <p:sldId id="517" r:id="rId167"/>
    <p:sldId id="518" r:id="rId168"/>
    <p:sldId id="519" r:id="rId169"/>
    <p:sldId id="3743" r:id="rId170"/>
    <p:sldId id="381" r:id="rId171"/>
    <p:sldId id="373" r:id="rId172"/>
    <p:sldId id="382" r:id="rId173"/>
    <p:sldId id="384" r:id="rId174"/>
    <p:sldId id="390" r:id="rId175"/>
    <p:sldId id="389" r:id="rId176"/>
    <p:sldId id="391" r:id="rId177"/>
    <p:sldId id="392" r:id="rId178"/>
    <p:sldId id="3750" r:id="rId179"/>
    <p:sldId id="383" r:id="rId180"/>
    <p:sldId id="385" r:id="rId181"/>
    <p:sldId id="4628" r:id="rId182"/>
    <p:sldId id="3786" r:id="rId183"/>
    <p:sldId id="3746" r:id="rId184"/>
    <p:sldId id="4616" r:id="rId185"/>
    <p:sldId id="388" r:id="rId186"/>
    <p:sldId id="550" r:id="rId187"/>
    <p:sldId id="375" r:id="rId188"/>
    <p:sldId id="4629" r:id="rId189"/>
    <p:sldId id="4618" r:id="rId190"/>
    <p:sldId id="4619" r:id="rId191"/>
    <p:sldId id="4620" r:id="rId192"/>
    <p:sldId id="3741" r:id="rId193"/>
    <p:sldId id="4621" r:id="rId194"/>
    <p:sldId id="3742" r:id="rId195"/>
    <p:sldId id="3744" r:id="rId196"/>
    <p:sldId id="3762" r:id="rId197"/>
    <p:sldId id="3757" r:id="rId198"/>
    <p:sldId id="3758" r:id="rId199"/>
    <p:sldId id="3759" r:id="rId200"/>
    <p:sldId id="3760" r:id="rId201"/>
    <p:sldId id="3761" r:id="rId202"/>
    <p:sldId id="3747" r:id="rId203"/>
    <p:sldId id="3749" r:id="rId204"/>
    <p:sldId id="3752" r:id="rId205"/>
    <p:sldId id="3763" r:id="rId206"/>
    <p:sldId id="5483" r:id="rId207"/>
    <p:sldId id="3751" r:id="rId208"/>
    <p:sldId id="3753" r:id="rId209"/>
    <p:sldId id="3754" r:id="rId210"/>
    <p:sldId id="3755" r:id="rId211"/>
    <p:sldId id="4627" r:id="rId212"/>
    <p:sldId id="3768" r:id="rId213"/>
    <p:sldId id="3693" r:id="rId214"/>
    <p:sldId id="3717" r:id="rId215"/>
    <p:sldId id="3718" r:id="rId216"/>
    <p:sldId id="3684" r:id="rId217"/>
    <p:sldId id="3766" r:id="rId218"/>
    <p:sldId id="3779" r:id="rId219"/>
    <p:sldId id="3780" r:id="rId220"/>
    <p:sldId id="3781" r:id="rId221"/>
    <p:sldId id="3782" r:id="rId222"/>
    <p:sldId id="3783" r:id="rId223"/>
    <p:sldId id="3774" r:id="rId224"/>
    <p:sldId id="3767" r:id="rId225"/>
    <p:sldId id="3771" r:id="rId226"/>
    <p:sldId id="3772" r:id="rId227"/>
    <p:sldId id="3773" r:id="rId228"/>
    <p:sldId id="3787" r:id="rId229"/>
    <p:sldId id="5490" r:id="rId230"/>
    <p:sldId id="271" r:id="rId231"/>
    <p:sldId id="268" r:id="rId232"/>
    <p:sldId id="376" r:id="rId233"/>
    <p:sldId id="397" r:id="rId234"/>
    <p:sldId id="400" r:id="rId235"/>
    <p:sldId id="401" r:id="rId236"/>
    <p:sldId id="399" r:id="rId237"/>
    <p:sldId id="398" r:id="rId238"/>
    <p:sldId id="402" r:id="rId239"/>
    <p:sldId id="529" r:id="rId240"/>
    <p:sldId id="530" r:id="rId241"/>
    <p:sldId id="531" r:id="rId242"/>
    <p:sldId id="648" r:id="rId243"/>
    <p:sldId id="649" r:id="rId244"/>
    <p:sldId id="292" r:id="rId245"/>
    <p:sldId id="374" r:id="rId246"/>
    <p:sldId id="551" r:id="rId247"/>
    <p:sldId id="3685" r:id="rId248"/>
    <p:sldId id="3793" r:id="rId249"/>
    <p:sldId id="4631" r:id="rId250"/>
    <p:sldId id="4632" r:id="rId251"/>
    <p:sldId id="4633" r:id="rId252"/>
    <p:sldId id="1205" r:id="rId253"/>
    <p:sldId id="1204" r:id="rId254"/>
    <p:sldId id="377" r:id="rId255"/>
    <p:sldId id="406" r:id="rId256"/>
    <p:sldId id="405" r:id="rId257"/>
    <p:sldId id="3686" r:id="rId258"/>
    <p:sldId id="417" r:id="rId259"/>
    <p:sldId id="416" r:id="rId260"/>
    <p:sldId id="409" r:id="rId261"/>
    <p:sldId id="410" r:id="rId262"/>
    <p:sldId id="411" r:id="rId263"/>
    <p:sldId id="418" r:id="rId264"/>
    <p:sldId id="412" r:id="rId265"/>
    <p:sldId id="3727" r:id="rId266"/>
    <p:sldId id="413" r:id="rId267"/>
    <p:sldId id="415" r:id="rId268"/>
    <p:sldId id="3696" r:id="rId269"/>
    <p:sldId id="3715" r:id="rId270"/>
    <p:sldId id="3716" r:id="rId271"/>
    <p:sldId id="3714" r:id="rId272"/>
    <p:sldId id="3672" r:id="rId273"/>
    <p:sldId id="3794" r:id="rId274"/>
    <p:sldId id="3795" r:id="rId275"/>
    <p:sldId id="3796" r:id="rId276"/>
    <p:sldId id="3797" r:id="rId277"/>
    <p:sldId id="3802" r:id="rId278"/>
    <p:sldId id="3803" r:id="rId279"/>
    <p:sldId id="3804" r:id="rId280"/>
    <p:sldId id="3805" r:id="rId281"/>
    <p:sldId id="3806" r:id="rId282"/>
    <p:sldId id="272" r:id="rId283"/>
    <p:sldId id="269" r:id="rId284"/>
    <p:sldId id="293" r:id="rId285"/>
    <p:sldId id="294" r:id="rId286"/>
    <p:sldId id="295" r:id="rId287"/>
    <p:sldId id="4634" r:id="rId288"/>
    <p:sldId id="4637" r:id="rId289"/>
    <p:sldId id="513" r:id="rId290"/>
    <p:sldId id="4636" r:id="rId291"/>
    <p:sldId id="5484" r:id="rId292"/>
    <p:sldId id="5485" r:id="rId293"/>
    <p:sldId id="5486" r:id="rId294"/>
    <p:sldId id="5487" r:id="rId295"/>
    <p:sldId id="5488" r:id="rId296"/>
    <p:sldId id="5489" r:id="rId297"/>
    <p:sldId id="306" r:id="rId298"/>
    <p:sldId id="307" r:id="rId299"/>
    <p:sldId id="308" r:id="rId300"/>
    <p:sldId id="528" r:id="rId301"/>
    <p:sldId id="422" r:id="rId302"/>
    <p:sldId id="282" r:id="rId303"/>
    <p:sldId id="426" r:id="rId304"/>
    <p:sldId id="552" r:id="rId305"/>
    <p:sldId id="3822" r:id="rId306"/>
    <p:sldId id="3823" r:id="rId307"/>
    <p:sldId id="3810" r:id="rId308"/>
    <p:sldId id="3811" r:id="rId309"/>
    <p:sldId id="3812" r:id="rId310"/>
    <p:sldId id="3813" r:id="rId311"/>
    <p:sldId id="3814" r:id="rId312"/>
    <p:sldId id="3815" r:id="rId313"/>
    <p:sldId id="3816" r:id="rId314"/>
    <p:sldId id="3817" r:id="rId315"/>
    <p:sldId id="3818" r:id="rId316"/>
    <p:sldId id="3819" r:id="rId317"/>
    <p:sldId id="3824" r:id="rId318"/>
    <p:sldId id="4630" r:id="rId319"/>
    <p:sldId id="430" r:id="rId320"/>
    <p:sldId id="4644" r:id="rId321"/>
    <p:sldId id="4645" r:id="rId322"/>
    <p:sldId id="4643" r:id="rId323"/>
    <p:sldId id="421" r:id="rId324"/>
    <p:sldId id="3664" r:id="rId325"/>
    <p:sldId id="3665" r:id="rId326"/>
    <p:sldId id="283" r:id="rId327"/>
    <p:sldId id="3910" r:id="rId328"/>
    <p:sldId id="4514" r:id="rId329"/>
    <p:sldId id="4611" r:id="rId330"/>
    <p:sldId id="4612" r:id="rId331"/>
    <p:sldId id="321" r:id="rId332"/>
    <p:sldId id="435" r:id="rId333"/>
    <p:sldId id="3828" r:id="rId334"/>
    <p:sldId id="3829" r:id="rId335"/>
    <p:sldId id="3830" r:id="rId336"/>
    <p:sldId id="3831" r:id="rId337"/>
    <p:sldId id="3833" r:id="rId338"/>
    <p:sldId id="3834" r:id="rId339"/>
    <p:sldId id="3843" r:id="rId340"/>
    <p:sldId id="3835" r:id="rId341"/>
    <p:sldId id="3844" r:id="rId342"/>
    <p:sldId id="3845" r:id="rId343"/>
    <p:sldId id="3839" r:id="rId344"/>
    <p:sldId id="3836" r:id="rId345"/>
    <p:sldId id="3840" r:id="rId346"/>
    <p:sldId id="3837" r:id="rId347"/>
    <p:sldId id="3832" r:id="rId348"/>
    <p:sldId id="3838" r:id="rId349"/>
    <p:sldId id="3841" r:id="rId350"/>
    <p:sldId id="288" r:id="rId351"/>
    <p:sldId id="432" r:id="rId352"/>
    <p:sldId id="289" r:id="rId353"/>
    <p:sldId id="433" r:id="rId354"/>
    <p:sldId id="506" r:id="rId355"/>
    <p:sldId id="507" r:id="rId356"/>
    <p:sldId id="553" r:id="rId357"/>
    <p:sldId id="3847" r:id="rId358"/>
    <p:sldId id="3859" r:id="rId359"/>
    <p:sldId id="3848" r:id="rId360"/>
    <p:sldId id="3849" r:id="rId361"/>
    <p:sldId id="3850" r:id="rId362"/>
    <p:sldId id="3851" r:id="rId363"/>
    <p:sldId id="3852" r:id="rId364"/>
    <p:sldId id="3853" r:id="rId365"/>
    <p:sldId id="3854" r:id="rId366"/>
    <p:sldId id="3855" r:id="rId367"/>
    <p:sldId id="3856" r:id="rId368"/>
    <p:sldId id="3860" r:id="rId369"/>
    <p:sldId id="3865" r:id="rId370"/>
    <p:sldId id="3857" r:id="rId371"/>
    <p:sldId id="3861" r:id="rId372"/>
    <p:sldId id="3858" r:id="rId373"/>
    <p:sldId id="3864" r:id="rId374"/>
    <p:sldId id="3867" r:id="rId375"/>
    <p:sldId id="3866" r:id="rId376"/>
    <p:sldId id="443" r:id="rId377"/>
    <p:sldId id="3700" r:id="rId378"/>
    <p:sldId id="439" r:id="rId379"/>
    <p:sldId id="455" r:id="rId380"/>
    <p:sldId id="456" r:id="rId381"/>
    <p:sldId id="440" r:id="rId382"/>
    <p:sldId id="441" r:id="rId383"/>
    <p:sldId id="458" r:id="rId384"/>
    <p:sldId id="459" r:id="rId385"/>
    <p:sldId id="460" r:id="rId386"/>
    <p:sldId id="442" r:id="rId387"/>
    <p:sldId id="461" r:id="rId388"/>
    <p:sldId id="448" r:id="rId389"/>
    <p:sldId id="451" r:id="rId390"/>
    <p:sldId id="450" r:id="rId391"/>
    <p:sldId id="454" r:id="rId392"/>
    <p:sldId id="446" r:id="rId393"/>
    <p:sldId id="447" r:id="rId394"/>
    <p:sldId id="482" r:id="rId395"/>
    <p:sldId id="4640" r:id="rId396"/>
    <p:sldId id="4641" r:id="rId397"/>
    <p:sldId id="483" r:id="rId398"/>
    <p:sldId id="468" r:id="rId399"/>
    <p:sldId id="469" r:id="rId400"/>
    <p:sldId id="3687" r:id="rId401"/>
    <p:sldId id="490" r:id="rId402"/>
    <p:sldId id="473" r:id="rId403"/>
    <p:sldId id="428" r:id="rId404"/>
    <p:sldId id="476" r:id="rId405"/>
    <p:sldId id="488" r:id="rId406"/>
    <p:sldId id="474" r:id="rId407"/>
    <p:sldId id="304" r:id="rId408"/>
    <p:sldId id="3661" r:id="rId409"/>
    <p:sldId id="495" r:id="rId410"/>
    <p:sldId id="475" r:id="rId411"/>
    <p:sldId id="479" r:id="rId412"/>
    <p:sldId id="480" r:id="rId413"/>
    <p:sldId id="484" r:id="rId414"/>
    <p:sldId id="3674" r:id="rId415"/>
    <p:sldId id="347" r:id="rId416"/>
    <p:sldId id="449" r:id="rId417"/>
    <p:sldId id="3676" r:id="rId418"/>
    <p:sldId id="305" r:id="rId419"/>
    <p:sldId id="257" r:id="rId420"/>
    <p:sldId id="571" r:id="rId421"/>
    <p:sldId id="572" r:id="rId422"/>
    <p:sldId id="573" r:id="rId423"/>
    <p:sldId id="261" r:id="rId424"/>
    <p:sldId id="262" r:id="rId425"/>
    <p:sldId id="263" r:id="rId426"/>
    <p:sldId id="574" r:id="rId427"/>
    <p:sldId id="284" r:id="rId428"/>
    <p:sldId id="324" r:id="rId429"/>
    <p:sldId id="532" r:id="rId430"/>
  </p:sldIdLst>
  <p:sldSz cx="9144000" cy="6858000" type="screen4x3"/>
  <p:notesSz cx="6858000" cy="9144000"/>
  <p:defaultTextStyle>
    <a:defPPr>
      <a:defRPr lang="en-US"/>
    </a:defPPr>
    <a:lvl1pPr algn="l" rtl="0" eaLnBrk="0" fontAlgn="base" hangingPunct="0">
      <a:spcBef>
        <a:spcPct val="0"/>
      </a:spcBef>
      <a:spcAft>
        <a:spcPct val="0"/>
      </a:spcAft>
      <a:defRPr sz="3200" kern="1200">
        <a:solidFill>
          <a:srgbClr val="FFFF00"/>
        </a:solidFill>
        <a:latin typeface="Georgia" charset="0"/>
        <a:ea typeface="ＭＳ Ｐゴシック" charset="0"/>
        <a:cs typeface="ＭＳ Ｐゴシック" charset="0"/>
      </a:defRPr>
    </a:lvl1pPr>
    <a:lvl2pPr marL="457200" algn="l" rtl="0" eaLnBrk="0" fontAlgn="base" hangingPunct="0">
      <a:spcBef>
        <a:spcPct val="0"/>
      </a:spcBef>
      <a:spcAft>
        <a:spcPct val="0"/>
      </a:spcAft>
      <a:defRPr sz="3200" kern="1200">
        <a:solidFill>
          <a:srgbClr val="FFFF00"/>
        </a:solidFill>
        <a:latin typeface="Georgia" charset="0"/>
        <a:ea typeface="ＭＳ Ｐゴシック" charset="0"/>
        <a:cs typeface="ＭＳ Ｐゴシック" charset="0"/>
      </a:defRPr>
    </a:lvl2pPr>
    <a:lvl3pPr marL="914400" algn="l" rtl="0" eaLnBrk="0" fontAlgn="base" hangingPunct="0">
      <a:spcBef>
        <a:spcPct val="0"/>
      </a:spcBef>
      <a:spcAft>
        <a:spcPct val="0"/>
      </a:spcAft>
      <a:defRPr sz="3200" kern="1200">
        <a:solidFill>
          <a:srgbClr val="FFFF00"/>
        </a:solidFill>
        <a:latin typeface="Georgia" charset="0"/>
        <a:ea typeface="ＭＳ Ｐゴシック" charset="0"/>
        <a:cs typeface="ＭＳ Ｐゴシック" charset="0"/>
      </a:defRPr>
    </a:lvl3pPr>
    <a:lvl4pPr marL="1371600" algn="l" rtl="0" eaLnBrk="0" fontAlgn="base" hangingPunct="0">
      <a:spcBef>
        <a:spcPct val="0"/>
      </a:spcBef>
      <a:spcAft>
        <a:spcPct val="0"/>
      </a:spcAft>
      <a:defRPr sz="3200" kern="1200">
        <a:solidFill>
          <a:srgbClr val="FFFF00"/>
        </a:solidFill>
        <a:latin typeface="Georgia" charset="0"/>
        <a:ea typeface="ＭＳ Ｐゴシック" charset="0"/>
        <a:cs typeface="ＭＳ Ｐゴシック" charset="0"/>
      </a:defRPr>
    </a:lvl4pPr>
    <a:lvl5pPr marL="1828800" algn="l" rtl="0" eaLnBrk="0" fontAlgn="base" hangingPunct="0">
      <a:spcBef>
        <a:spcPct val="0"/>
      </a:spcBef>
      <a:spcAft>
        <a:spcPct val="0"/>
      </a:spcAft>
      <a:defRPr sz="3200" kern="1200">
        <a:solidFill>
          <a:srgbClr val="FFFF00"/>
        </a:solidFill>
        <a:latin typeface="Georgia" charset="0"/>
        <a:ea typeface="ＭＳ Ｐゴシック" charset="0"/>
        <a:cs typeface="ＭＳ Ｐゴシック" charset="0"/>
      </a:defRPr>
    </a:lvl5pPr>
    <a:lvl6pPr marL="2286000" algn="l" defTabSz="457200" rtl="0" eaLnBrk="1" latinLnBrk="0" hangingPunct="1">
      <a:defRPr sz="3200" kern="1200">
        <a:solidFill>
          <a:srgbClr val="FFFF00"/>
        </a:solidFill>
        <a:latin typeface="Georgia" charset="0"/>
        <a:ea typeface="ＭＳ Ｐゴシック" charset="0"/>
        <a:cs typeface="ＭＳ Ｐゴシック" charset="0"/>
      </a:defRPr>
    </a:lvl6pPr>
    <a:lvl7pPr marL="2743200" algn="l" defTabSz="457200" rtl="0" eaLnBrk="1" latinLnBrk="0" hangingPunct="1">
      <a:defRPr sz="3200" kern="1200">
        <a:solidFill>
          <a:srgbClr val="FFFF00"/>
        </a:solidFill>
        <a:latin typeface="Georgia" charset="0"/>
        <a:ea typeface="ＭＳ Ｐゴシック" charset="0"/>
        <a:cs typeface="ＭＳ Ｐゴシック" charset="0"/>
      </a:defRPr>
    </a:lvl7pPr>
    <a:lvl8pPr marL="3200400" algn="l" defTabSz="457200" rtl="0" eaLnBrk="1" latinLnBrk="0" hangingPunct="1">
      <a:defRPr sz="3200" kern="1200">
        <a:solidFill>
          <a:srgbClr val="FFFF00"/>
        </a:solidFill>
        <a:latin typeface="Georgia" charset="0"/>
        <a:ea typeface="ＭＳ Ｐゴシック" charset="0"/>
        <a:cs typeface="ＭＳ Ｐゴシック" charset="0"/>
      </a:defRPr>
    </a:lvl8pPr>
    <a:lvl9pPr marL="3657600" algn="l" defTabSz="457200" rtl="0" eaLnBrk="1" latinLnBrk="0" hangingPunct="1">
      <a:defRPr sz="3200" kern="1200">
        <a:solidFill>
          <a:srgbClr val="FFFF00"/>
        </a:solidFill>
        <a:latin typeface="Georgia" charset="0"/>
        <a:ea typeface="ＭＳ Ｐゴシック" charset="0"/>
        <a:cs typeface="ＭＳ Ｐゴシック" charset="0"/>
      </a:defRPr>
    </a:lvl9pPr>
  </p:defaultTextStyle>
  <p:extLst>
    <p:ext uri="{521415D9-36F7-43E2-AB2F-B90AF26B5E84}">
      <p14:sectionLst xmlns:p14="http://schemas.microsoft.com/office/powerpoint/2010/main">
        <p14:section name="Overview" id="{4D529C3C-33A9-E64D-A2E3-7716FCA68210}">
          <p14:sldIdLst>
            <p14:sldId id="554"/>
            <p14:sldId id="555"/>
            <p14:sldId id="1141"/>
            <p14:sldId id="556"/>
            <p14:sldId id="557"/>
            <p14:sldId id="558"/>
            <p14:sldId id="559"/>
            <p14:sldId id="560"/>
            <p14:sldId id="561"/>
            <p14:sldId id="568"/>
            <p14:sldId id="563"/>
            <p14:sldId id="3708"/>
            <p14:sldId id="3712"/>
            <p14:sldId id="3710"/>
            <p14:sldId id="3702"/>
            <p14:sldId id="3703"/>
            <p14:sldId id="3704"/>
            <p14:sldId id="3706"/>
            <p14:sldId id="3707"/>
            <p14:sldId id="414"/>
          </p14:sldIdLst>
        </p14:section>
        <p14:section name="Introduction" id="{BEE336CB-6609-B74C-A3FB-37B1BF063BB4}">
          <p14:sldIdLst>
            <p14:sldId id="273"/>
            <p14:sldId id="274"/>
            <p14:sldId id="275"/>
            <p14:sldId id="276"/>
            <p14:sldId id="277"/>
            <p14:sldId id="466"/>
            <p14:sldId id="496"/>
            <p14:sldId id="3725"/>
            <p14:sldId id="4638"/>
            <p14:sldId id="497"/>
            <p14:sldId id="498"/>
            <p14:sldId id="499"/>
            <p14:sldId id="3728"/>
            <p14:sldId id="3729"/>
            <p14:sldId id="3663"/>
            <p14:sldId id="3730"/>
            <p14:sldId id="3731"/>
            <p14:sldId id="3732"/>
            <p14:sldId id="3733"/>
            <p14:sldId id="3734"/>
            <p14:sldId id="3735"/>
            <p14:sldId id="3736"/>
            <p14:sldId id="4613"/>
            <p14:sldId id="4614"/>
            <p14:sldId id="487"/>
            <p14:sldId id="260"/>
            <p14:sldId id="526"/>
            <p14:sldId id="527"/>
            <p14:sldId id="352"/>
            <p14:sldId id="258"/>
            <p14:sldId id="3738"/>
          </p14:sldIdLst>
        </p14:section>
        <p14:section name="Sermon" id="{9138B460-49DB-5642-A130-797C33B341D8}">
          <p14:sldIdLst>
            <p14:sldId id="1179"/>
            <p14:sldId id="3677"/>
            <p14:sldId id="3713"/>
            <p14:sldId id="266"/>
            <p14:sldId id="265"/>
            <p14:sldId id="533"/>
            <p14:sldId id="3669"/>
            <p14:sldId id="3668"/>
            <p14:sldId id="3667"/>
            <p14:sldId id="489"/>
            <p14:sldId id="434"/>
            <p14:sldId id="570"/>
            <p14:sldId id="278"/>
            <p14:sldId id="500"/>
            <p14:sldId id="3688"/>
            <p14:sldId id="3682"/>
            <p14:sldId id="3678"/>
            <p14:sldId id="3671"/>
          </p14:sldIdLst>
        </p14:section>
        <p14:section name="Chapters" id="{D1E84AB1-2BC5-0C4E-AE14-ED44538532F8}">
          <p14:sldIdLst>
            <p14:sldId id="549"/>
            <p14:sldId id="270"/>
            <p14:sldId id="4639"/>
            <p14:sldId id="259"/>
            <p14:sldId id="3692"/>
            <p14:sldId id="3689"/>
            <p14:sldId id="3691"/>
            <p14:sldId id="3690"/>
            <p14:sldId id="544"/>
            <p14:sldId id="545"/>
            <p14:sldId id="546"/>
            <p14:sldId id="547"/>
            <p14:sldId id="548"/>
            <p14:sldId id="3737"/>
            <p14:sldId id="485"/>
            <p14:sldId id="4615"/>
            <p14:sldId id="3745"/>
            <p14:sldId id="3740"/>
            <p14:sldId id="394"/>
            <p14:sldId id="318"/>
            <p14:sldId id="314"/>
            <p14:sldId id="393"/>
            <p14:sldId id="3683"/>
            <p14:sldId id="316"/>
            <p14:sldId id="319"/>
            <p14:sldId id="378"/>
            <p14:sldId id="379"/>
            <p14:sldId id="387"/>
            <p14:sldId id="380"/>
            <p14:sldId id="514"/>
            <p14:sldId id="515"/>
            <p14:sldId id="516"/>
            <p14:sldId id="517"/>
            <p14:sldId id="518"/>
            <p14:sldId id="519"/>
            <p14:sldId id="3743"/>
            <p14:sldId id="381"/>
            <p14:sldId id="373"/>
            <p14:sldId id="382"/>
            <p14:sldId id="384"/>
            <p14:sldId id="390"/>
            <p14:sldId id="389"/>
            <p14:sldId id="391"/>
            <p14:sldId id="392"/>
            <p14:sldId id="3750"/>
            <p14:sldId id="383"/>
            <p14:sldId id="385"/>
            <p14:sldId id="4628"/>
            <p14:sldId id="3786"/>
            <p14:sldId id="3746"/>
            <p14:sldId id="4616"/>
            <p14:sldId id="388"/>
            <p14:sldId id="550"/>
            <p14:sldId id="375"/>
            <p14:sldId id="4629"/>
            <p14:sldId id="4618"/>
            <p14:sldId id="4619"/>
            <p14:sldId id="4620"/>
            <p14:sldId id="3741"/>
            <p14:sldId id="4621"/>
            <p14:sldId id="3742"/>
            <p14:sldId id="3744"/>
            <p14:sldId id="3762"/>
            <p14:sldId id="3757"/>
            <p14:sldId id="3758"/>
            <p14:sldId id="3759"/>
            <p14:sldId id="3760"/>
            <p14:sldId id="3761"/>
            <p14:sldId id="3747"/>
            <p14:sldId id="3749"/>
            <p14:sldId id="3752"/>
            <p14:sldId id="3763"/>
            <p14:sldId id="5483"/>
            <p14:sldId id="3751"/>
            <p14:sldId id="3753"/>
            <p14:sldId id="3754"/>
            <p14:sldId id="3755"/>
            <p14:sldId id="4627"/>
            <p14:sldId id="3768"/>
            <p14:sldId id="3693"/>
            <p14:sldId id="3717"/>
            <p14:sldId id="3718"/>
            <p14:sldId id="3684"/>
            <p14:sldId id="3766"/>
            <p14:sldId id="3779"/>
            <p14:sldId id="3780"/>
            <p14:sldId id="3781"/>
            <p14:sldId id="3782"/>
            <p14:sldId id="3783"/>
            <p14:sldId id="3774"/>
            <p14:sldId id="3767"/>
            <p14:sldId id="3771"/>
            <p14:sldId id="3772"/>
            <p14:sldId id="3773"/>
            <p14:sldId id="3787"/>
            <p14:sldId id="5490"/>
            <p14:sldId id="271"/>
            <p14:sldId id="268"/>
            <p14:sldId id="376"/>
            <p14:sldId id="397"/>
            <p14:sldId id="400"/>
            <p14:sldId id="401"/>
            <p14:sldId id="399"/>
            <p14:sldId id="398"/>
            <p14:sldId id="402"/>
            <p14:sldId id="529"/>
            <p14:sldId id="530"/>
            <p14:sldId id="531"/>
            <p14:sldId id="648"/>
            <p14:sldId id="649"/>
            <p14:sldId id="292"/>
            <p14:sldId id="374"/>
            <p14:sldId id="551"/>
            <p14:sldId id="3685"/>
            <p14:sldId id="3793"/>
            <p14:sldId id="4631"/>
            <p14:sldId id="4632"/>
            <p14:sldId id="4633"/>
            <p14:sldId id="1205"/>
            <p14:sldId id="1204"/>
            <p14:sldId id="377"/>
            <p14:sldId id="406"/>
            <p14:sldId id="405"/>
            <p14:sldId id="3686"/>
            <p14:sldId id="417"/>
            <p14:sldId id="416"/>
            <p14:sldId id="409"/>
            <p14:sldId id="410"/>
            <p14:sldId id="411"/>
            <p14:sldId id="418"/>
            <p14:sldId id="412"/>
            <p14:sldId id="3727"/>
            <p14:sldId id="413"/>
            <p14:sldId id="415"/>
            <p14:sldId id="3696"/>
            <p14:sldId id="3715"/>
            <p14:sldId id="3716"/>
            <p14:sldId id="3714"/>
            <p14:sldId id="3672"/>
            <p14:sldId id="3794"/>
            <p14:sldId id="3795"/>
            <p14:sldId id="3796"/>
            <p14:sldId id="3797"/>
            <p14:sldId id="3802"/>
            <p14:sldId id="3803"/>
            <p14:sldId id="3804"/>
            <p14:sldId id="3805"/>
            <p14:sldId id="3806"/>
            <p14:sldId id="272"/>
            <p14:sldId id="269"/>
            <p14:sldId id="293"/>
            <p14:sldId id="294"/>
            <p14:sldId id="295"/>
            <p14:sldId id="4634"/>
            <p14:sldId id="4637"/>
            <p14:sldId id="513"/>
            <p14:sldId id="4636"/>
            <p14:sldId id="5484"/>
            <p14:sldId id="5485"/>
            <p14:sldId id="5486"/>
            <p14:sldId id="5487"/>
            <p14:sldId id="5488"/>
            <p14:sldId id="5489"/>
            <p14:sldId id="306"/>
            <p14:sldId id="307"/>
            <p14:sldId id="308"/>
            <p14:sldId id="528"/>
            <p14:sldId id="422"/>
            <p14:sldId id="282"/>
            <p14:sldId id="426"/>
            <p14:sldId id="552"/>
            <p14:sldId id="3822"/>
            <p14:sldId id="3823"/>
            <p14:sldId id="3810"/>
            <p14:sldId id="3811"/>
            <p14:sldId id="3812"/>
            <p14:sldId id="3813"/>
            <p14:sldId id="3814"/>
            <p14:sldId id="3815"/>
            <p14:sldId id="3816"/>
            <p14:sldId id="3817"/>
            <p14:sldId id="3818"/>
            <p14:sldId id="3819"/>
            <p14:sldId id="3824"/>
            <p14:sldId id="4630"/>
            <p14:sldId id="430"/>
            <p14:sldId id="4644"/>
            <p14:sldId id="4645"/>
            <p14:sldId id="4643"/>
            <p14:sldId id="421"/>
            <p14:sldId id="3664"/>
            <p14:sldId id="3665"/>
            <p14:sldId id="283"/>
            <p14:sldId id="3910"/>
            <p14:sldId id="4514"/>
            <p14:sldId id="4611"/>
            <p14:sldId id="4612"/>
            <p14:sldId id="321"/>
            <p14:sldId id="435"/>
            <p14:sldId id="3828"/>
            <p14:sldId id="3829"/>
            <p14:sldId id="3830"/>
            <p14:sldId id="3831"/>
            <p14:sldId id="3833"/>
            <p14:sldId id="3834"/>
            <p14:sldId id="3843"/>
            <p14:sldId id="3835"/>
            <p14:sldId id="3844"/>
            <p14:sldId id="3845"/>
            <p14:sldId id="3839"/>
            <p14:sldId id="3836"/>
            <p14:sldId id="3840"/>
            <p14:sldId id="3837"/>
            <p14:sldId id="3832"/>
            <p14:sldId id="3838"/>
            <p14:sldId id="3841"/>
            <p14:sldId id="288"/>
            <p14:sldId id="432"/>
            <p14:sldId id="289"/>
            <p14:sldId id="433"/>
            <p14:sldId id="506"/>
            <p14:sldId id="507"/>
            <p14:sldId id="553"/>
            <p14:sldId id="3847"/>
            <p14:sldId id="3859"/>
            <p14:sldId id="3848"/>
            <p14:sldId id="3849"/>
            <p14:sldId id="3850"/>
            <p14:sldId id="3851"/>
            <p14:sldId id="3852"/>
            <p14:sldId id="3853"/>
            <p14:sldId id="3854"/>
            <p14:sldId id="3855"/>
            <p14:sldId id="3856"/>
            <p14:sldId id="3860"/>
            <p14:sldId id="3865"/>
            <p14:sldId id="3857"/>
            <p14:sldId id="3861"/>
            <p14:sldId id="3858"/>
            <p14:sldId id="3864"/>
            <p14:sldId id="3867"/>
            <p14:sldId id="3866"/>
            <p14:sldId id="443"/>
            <p14:sldId id="3700"/>
            <p14:sldId id="439"/>
            <p14:sldId id="455"/>
            <p14:sldId id="456"/>
            <p14:sldId id="440"/>
            <p14:sldId id="441"/>
            <p14:sldId id="458"/>
            <p14:sldId id="459"/>
            <p14:sldId id="460"/>
            <p14:sldId id="442"/>
            <p14:sldId id="461"/>
            <p14:sldId id="448"/>
            <p14:sldId id="451"/>
            <p14:sldId id="450"/>
            <p14:sldId id="454"/>
            <p14:sldId id="446"/>
            <p14:sldId id="447"/>
            <p14:sldId id="482"/>
            <p14:sldId id="4640"/>
            <p14:sldId id="4641"/>
            <p14:sldId id="483"/>
            <p14:sldId id="468"/>
            <p14:sldId id="469"/>
            <p14:sldId id="3687"/>
            <p14:sldId id="490"/>
            <p14:sldId id="473"/>
            <p14:sldId id="428"/>
            <p14:sldId id="476"/>
            <p14:sldId id="488"/>
            <p14:sldId id="474"/>
            <p14:sldId id="304"/>
            <p14:sldId id="3661"/>
            <p14:sldId id="495"/>
            <p14:sldId id="475"/>
            <p14:sldId id="479"/>
          </p14:sldIdLst>
        </p14:section>
        <p14:section name="Conclusion" id="{E355948A-055B-1349-9D81-2EC11C4A0114}">
          <p14:sldIdLst>
            <p14:sldId id="480"/>
            <p14:sldId id="484"/>
            <p14:sldId id="3674"/>
            <p14:sldId id="347"/>
            <p14:sldId id="449"/>
            <p14:sldId id="3676"/>
          </p14:sldIdLst>
        </p14:section>
        <p14:section name="Supplements" id="{B12C94B6-0538-6546-9A86-D98752C56D6B}">
          <p14:sldIdLst>
            <p14:sldId id="305"/>
            <p14:sldId id="257"/>
            <p14:sldId id="571"/>
            <p14:sldId id="572"/>
            <p14:sldId id="573"/>
            <p14:sldId id="261"/>
            <p14:sldId id="262"/>
            <p14:sldId id="263"/>
            <p14:sldId id="574"/>
            <p14:sldId id="284"/>
            <p14:sldId id="324"/>
            <p14:sldId id="53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1C0137"/>
    <a:srgbClr val="0432FF"/>
    <a:srgbClr val="CFDBFD"/>
    <a:srgbClr val="FFFFFF"/>
    <a:srgbClr val="90000B"/>
    <a:srgbClr val="DDDDDD"/>
    <a:srgbClr val="99FF99"/>
    <a:srgbClr val="00FF00"/>
    <a:srgbClr val="9900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203"/>
    <p:restoredTop sz="65397" autoAdjust="0"/>
  </p:normalViewPr>
  <p:slideViewPr>
    <p:cSldViewPr>
      <p:cViewPr varScale="1">
        <p:scale>
          <a:sx n="85" d="100"/>
          <a:sy n="85" d="100"/>
        </p:scale>
        <p:origin x="232" y="472"/>
      </p:cViewPr>
      <p:guideLst>
        <p:guide orient="horz" pos="2160"/>
        <p:guide pos="2880"/>
      </p:guideLst>
    </p:cSldViewPr>
  </p:slideViewPr>
  <p:outlineViewPr>
    <p:cViewPr>
      <p:scale>
        <a:sx n="25" d="100"/>
        <a:sy n="25" d="100"/>
      </p:scale>
      <p:origin x="0" y="-31792"/>
    </p:cViewPr>
  </p:outlineViewPr>
  <p:notesTextViewPr>
    <p:cViewPr>
      <p:scale>
        <a:sx n="200" d="100"/>
        <a:sy n="200" d="100"/>
      </p:scale>
      <p:origin x="0" y="0"/>
    </p:cViewPr>
  </p:notesTextViewPr>
  <p:sorterViewPr>
    <p:cViewPr varScale="1">
      <p:scale>
        <a:sx n="50" d="100"/>
        <a:sy n="50" d="100"/>
      </p:scale>
      <p:origin x="0" y="28464"/>
    </p:cViewPr>
  </p:sorterViewPr>
  <p:notesViewPr>
    <p:cSldViewPr>
      <p:cViewPr varScale="1">
        <p:scale>
          <a:sx n="114" d="100"/>
          <a:sy n="114" d="100"/>
        </p:scale>
        <p:origin x="904" y="176"/>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52.xml"/><Relationship Id="rId299" Type="http://schemas.openxmlformats.org/officeDocument/2006/relationships/slide" Target="slides/slide234.xml"/><Relationship Id="rId21" Type="http://schemas.openxmlformats.org/officeDocument/2006/relationships/slideMaster" Target="slideMasters/slideMaster21.xml"/><Relationship Id="rId63" Type="http://schemas.openxmlformats.org/officeDocument/2006/relationships/slideMaster" Target="slideMasters/slideMaster63.xml"/><Relationship Id="rId159" Type="http://schemas.openxmlformats.org/officeDocument/2006/relationships/slide" Target="slides/slide94.xml"/><Relationship Id="rId324" Type="http://schemas.openxmlformats.org/officeDocument/2006/relationships/slide" Target="slides/slide259.xml"/><Relationship Id="rId366" Type="http://schemas.openxmlformats.org/officeDocument/2006/relationships/slide" Target="slides/slide301.xml"/><Relationship Id="rId170" Type="http://schemas.openxmlformats.org/officeDocument/2006/relationships/slide" Target="slides/slide105.xml"/><Relationship Id="rId226" Type="http://schemas.openxmlformats.org/officeDocument/2006/relationships/slide" Target="slides/slide161.xml"/><Relationship Id="rId433" Type="http://schemas.openxmlformats.org/officeDocument/2006/relationships/viewProps" Target="viewProps.xml"/><Relationship Id="rId268" Type="http://schemas.openxmlformats.org/officeDocument/2006/relationships/slide" Target="slides/slide203.xml"/><Relationship Id="rId32" Type="http://schemas.openxmlformats.org/officeDocument/2006/relationships/slideMaster" Target="slideMasters/slideMaster32.xml"/><Relationship Id="rId74" Type="http://schemas.openxmlformats.org/officeDocument/2006/relationships/slide" Target="slides/slide9.xml"/><Relationship Id="rId128" Type="http://schemas.openxmlformats.org/officeDocument/2006/relationships/slide" Target="slides/slide63.xml"/><Relationship Id="rId335" Type="http://schemas.openxmlformats.org/officeDocument/2006/relationships/slide" Target="slides/slide270.xml"/><Relationship Id="rId377" Type="http://schemas.openxmlformats.org/officeDocument/2006/relationships/slide" Target="slides/slide312.xml"/><Relationship Id="rId5" Type="http://schemas.openxmlformats.org/officeDocument/2006/relationships/slideMaster" Target="slideMasters/slideMaster5.xml"/><Relationship Id="rId181" Type="http://schemas.openxmlformats.org/officeDocument/2006/relationships/slide" Target="slides/slide116.xml"/><Relationship Id="rId237" Type="http://schemas.openxmlformats.org/officeDocument/2006/relationships/slide" Target="slides/slide172.xml"/><Relationship Id="rId402" Type="http://schemas.openxmlformats.org/officeDocument/2006/relationships/slide" Target="slides/slide337.xml"/><Relationship Id="rId279" Type="http://schemas.openxmlformats.org/officeDocument/2006/relationships/slide" Target="slides/slide214.xml"/><Relationship Id="rId43" Type="http://schemas.openxmlformats.org/officeDocument/2006/relationships/slideMaster" Target="slideMasters/slideMaster43.xml"/><Relationship Id="rId139" Type="http://schemas.openxmlformats.org/officeDocument/2006/relationships/slide" Target="slides/slide74.xml"/><Relationship Id="rId290" Type="http://schemas.openxmlformats.org/officeDocument/2006/relationships/slide" Target="slides/slide225.xml"/><Relationship Id="rId304" Type="http://schemas.openxmlformats.org/officeDocument/2006/relationships/slide" Target="slides/slide239.xml"/><Relationship Id="rId346" Type="http://schemas.openxmlformats.org/officeDocument/2006/relationships/slide" Target="slides/slide281.xml"/><Relationship Id="rId388" Type="http://schemas.openxmlformats.org/officeDocument/2006/relationships/slide" Target="slides/slide323.xml"/><Relationship Id="rId85" Type="http://schemas.openxmlformats.org/officeDocument/2006/relationships/slide" Target="slides/slide20.xml"/><Relationship Id="rId150" Type="http://schemas.openxmlformats.org/officeDocument/2006/relationships/slide" Target="slides/slide85.xml"/><Relationship Id="rId192" Type="http://schemas.openxmlformats.org/officeDocument/2006/relationships/slide" Target="slides/slide127.xml"/><Relationship Id="rId206" Type="http://schemas.openxmlformats.org/officeDocument/2006/relationships/slide" Target="slides/slide141.xml"/><Relationship Id="rId413" Type="http://schemas.openxmlformats.org/officeDocument/2006/relationships/slide" Target="slides/slide348.xml"/><Relationship Id="rId248" Type="http://schemas.openxmlformats.org/officeDocument/2006/relationships/slide" Target="slides/slide183.xml"/><Relationship Id="rId12" Type="http://schemas.openxmlformats.org/officeDocument/2006/relationships/slideMaster" Target="slideMasters/slideMaster12.xml"/><Relationship Id="rId108" Type="http://schemas.openxmlformats.org/officeDocument/2006/relationships/slide" Target="slides/slide43.xml"/><Relationship Id="rId315" Type="http://schemas.openxmlformats.org/officeDocument/2006/relationships/slide" Target="slides/slide250.xml"/><Relationship Id="rId357" Type="http://schemas.openxmlformats.org/officeDocument/2006/relationships/slide" Target="slides/slide292.xml"/><Relationship Id="rId54" Type="http://schemas.openxmlformats.org/officeDocument/2006/relationships/slideMaster" Target="slideMasters/slideMaster54.xml"/><Relationship Id="rId96" Type="http://schemas.openxmlformats.org/officeDocument/2006/relationships/slide" Target="slides/slide31.xml"/><Relationship Id="rId161" Type="http://schemas.openxmlformats.org/officeDocument/2006/relationships/slide" Target="slides/slide96.xml"/><Relationship Id="rId217" Type="http://schemas.openxmlformats.org/officeDocument/2006/relationships/slide" Target="slides/slide152.xml"/><Relationship Id="rId399" Type="http://schemas.openxmlformats.org/officeDocument/2006/relationships/slide" Target="slides/slide334.xml"/><Relationship Id="rId259" Type="http://schemas.openxmlformats.org/officeDocument/2006/relationships/slide" Target="slides/slide194.xml"/><Relationship Id="rId424" Type="http://schemas.openxmlformats.org/officeDocument/2006/relationships/slide" Target="slides/slide359.xml"/><Relationship Id="rId23" Type="http://schemas.openxmlformats.org/officeDocument/2006/relationships/slideMaster" Target="slideMasters/slideMaster23.xml"/><Relationship Id="rId119" Type="http://schemas.openxmlformats.org/officeDocument/2006/relationships/slide" Target="slides/slide54.xml"/><Relationship Id="rId270" Type="http://schemas.openxmlformats.org/officeDocument/2006/relationships/slide" Target="slides/slide205.xml"/><Relationship Id="rId326" Type="http://schemas.openxmlformats.org/officeDocument/2006/relationships/slide" Target="slides/slide261.xml"/><Relationship Id="rId65" Type="http://schemas.openxmlformats.org/officeDocument/2006/relationships/slideMaster" Target="slideMasters/slideMaster65.xml"/><Relationship Id="rId130" Type="http://schemas.openxmlformats.org/officeDocument/2006/relationships/slide" Target="slides/slide65.xml"/><Relationship Id="rId368" Type="http://schemas.openxmlformats.org/officeDocument/2006/relationships/slide" Target="slides/slide303.xml"/><Relationship Id="rId172" Type="http://schemas.openxmlformats.org/officeDocument/2006/relationships/slide" Target="slides/slide107.xml"/><Relationship Id="rId228" Type="http://schemas.openxmlformats.org/officeDocument/2006/relationships/slide" Target="slides/slide163.xml"/><Relationship Id="rId435" Type="http://schemas.openxmlformats.org/officeDocument/2006/relationships/tableStyles" Target="tableStyles.xml"/><Relationship Id="rId281" Type="http://schemas.openxmlformats.org/officeDocument/2006/relationships/slide" Target="slides/slide216.xml"/><Relationship Id="rId337" Type="http://schemas.openxmlformats.org/officeDocument/2006/relationships/slide" Target="slides/slide272.xml"/><Relationship Id="rId34" Type="http://schemas.openxmlformats.org/officeDocument/2006/relationships/slideMaster" Target="slideMasters/slideMaster34.xml"/><Relationship Id="rId76" Type="http://schemas.openxmlformats.org/officeDocument/2006/relationships/slide" Target="slides/slide11.xml"/><Relationship Id="rId141" Type="http://schemas.openxmlformats.org/officeDocument/2006/relationships/slide" Target="slides/slide76.xml"/><Relationship Id="rId379" Type="http://schemas.openxmlformats.org/officeDocument/2006/relationships/slide" Target="slides/slide314.xml"/><Relationship Id="rId7" Type="http://schemas.openxmlformats.org/officeDocument/2006/relationships/slideMaster" Target="slideMasters/slideMaster7.xml"/><Relationship Id="rId183" Type="http://schemas.openxmlformats.org/officeDocument/2006/relationships/slide" Target="slides/slide118.xml"/><Relationship Id="rId239" Type="http://schemas.openxmlformats.org/officeDocument/2006/relationships/slide" Target="slides/slide174.xml"/><Relationship Id="rId390" Type="http://schemas.openxmlformats.org/officeDocument/2006/relationships/slide" Target="slides/slide325.xml"/><Relationship Id="rId404" Type="http://schemas.openxmlformats.org/officeDocument/2006/relationships/slide" Target="slides/slide339.xml"/><Relationship Id="rId250" Type="http://schemas.openxmlformats.org/officeDocument/2006/relationships/slide" Target="slides/slide185.xml"/><Relationship Id="rId292" Type="http://schemas.openxmlformats.org/officeDocument/2006/relationships/slide" Target="slides/slide227.xml"/><Relationship Id="rId306" Type="http://schemas.openxmlformats.org/officeDocument/2006/relationships/slide" Target="slides/slide241.xml"/><Relationship Id="rId45" Type="http://schemas.openxmlformats.org/officeDocument/2006/relationships/slideMaster" Target="slideMasters/slideMaster45.xml"/><Relationship Id="rId87" Type="http://schemas.openxmlformats.org/officeDocument/2006/relationships/slide" Target="slides/slide22.xml"/><Relationship Id="rId110" Type="http://schemas.openxmlformats.org/officeDocument/2006/relationships/slide" Target="slides/slide45.xml"/><Relationship Id="rId348" Type="http://schemas.openxmlformats.org/officeDocument/2006/relationships/slide" Target="slides/slide283.xml"/><Relationship Id="rId152" Type="http://schemas.openxmlformats.org/officeDocument/2006/relationships/slide" Target="slides/slide87.xml"/><Relationship Id="rId194" Type="http://schemas.openxmlformats.org/officeDocument/2006/relationships/slide" Target="slides/slide129.xml"/><Relationship Id="rId208" Type="http://schemas.openxmlformats.org/officeDocument/2006/relationships/slide" Target="slides/slide143.xml"/><Relationship Id="rId415" Type="http://schemas.openxmlformats.org/officeDocument/2006/relationships/slide" Target="slides/slide350.xml"/><Relationship Id="rId261" Type="http://schemas.openxmlformats.org/officeDocument/2006/relationships/slide" Target="slides/slide196.xml"/><Relationship Id="rId14" Type="http://schemas.openxmlformats.org/officeDocument/2006/relationships/slideMaster" Target="slideMasters/slideMaster14.xml"/><Relationship Id="rId56" Type="http://schemas.openxmlformats.org/officeDocument/2006/relationships/slideMaster" Target="slideMasters/slideMaster56.xml"/><Relationship Id="rId317" Type="http://schemas.openxmlformats.org/officeDocument/2006/relationships/slide" Target="slides/slide252.xml"/><Relationship Id="rId359" Type="http://schemas.openxmlformats.org/officeDocument/2006/relationships/slide" Target="slides/slide294.xml"/><Relationship Id="rId98" Type="http://schemas.openxmlformats.org/officeDocument/2006/relationships/slide" Target="slides/slide33.xml"/><Relationship Id="rId121" Type="http://schemas.openxmlformats.org/officeDocument/2006/relationships/slide" Target="slides/slide56.xml"/><Relationship Id="rId163" Type="http://schemas.openxmlformats.org/officeDocument/2006/relationships/slide" Target="slides/slide98.xml"/><Relationship Id="rId219" Type="http://schemas.openxmlformats.org/officeDocument/2006/relationships/slide" Target="slides/slide154.xml"/><Relationship Id="rId370" Type="http://schemas.openxmlformats.org/officeDocument/2006/relationships/slide" Target="slides/slide305.xml"/><Relationship Id="rId426" Type="http://schemas.openxmlformats.org/officeDocument/2006/relationships/slide" Target="slides/slide361.xml"/><Relationship Id="rId230" Type="http://schemas.openxmlformats.org/officeDocument/2006/relationships/slide" Target="slides/slide165.xml"/><Relationship Id="rId25" Type="http://schemas.openxmlformats.org/officeDocument/2006/relationships/slideMaster" Target="slideMasters/slideMaster25.xml"/><Relationship Id="rId67" Type="http://schemas.openxmlformats.org/officeDocument/2006/relationships/slide" Target="slides/slide2.xml"/><Relationship Id="rId272" Type="http://schemas.openxmlformats.org/officeDocument/2006/relationships/slide" Target="slides/slide207.xml"/><Relationship Id="rId328" Type="http://schemas.openxmlformats.org/officeDocument/2006/relationships/slide" Target="slides/slide263.xml"/><Relationship Id="rId132" Type="http://schemas.openxmlformats.org/officeDocument/2006/relationships/slide" Target="slides/slide67.xml"/><Relationship Id="rId174" Type="http://schemas.openxmlformats.org/officeDocument/2006/relationships/slide" Target="slides/slide109.xml"/><Relationship Id="rId381" Type="http://schemas.openxmlformats.org/officeDocument/2006/relationships/slide" Target="slides/slide316.xml"/><Relationship Id="rId241" Type="http://schemas.openxmlformats.org/officeDocument/2006/relationships/slide" Target="slides/slide176.xml"/><Relationship Id="rId36" Type="http://schemas.openxmlformats.org/officeDocument/2006/relationships/slideMaster" Target="slideMasters/slideMaster36.xml"/><Relationship Id="rId283" Type="http://schemas.openxmlformats.org/officeDocument/2006/relationships/slide" Target="slides/slide218.xml"/><Relationship Id="rId339" Type="http://schemas.openxmlformats.org/officeDocument/2006/relationships/slide" Target="slides/slide274.xml"/><Relationship Id="rId78" Type="http://schemas.openxmlformats.org/officeDocument/2006/relationships/slide" Target="slides/slide13.xml"/><Relationship Id="rId101" Type="http://schemas.openxmlformats.org/officeDocument/2006/relationships/slide" Target="slides/slide36.xml"/><Relationship Id="rId143" Type="http://schemas.openxmlformats.org/officeDocument/2006/relationships/slide" Target="slides/slide78.xml"/><Relationship Id="rId185" Type="http://schemas.openxmlformats.org/officeDocument/2006/relationships/slide" Target="slides/slide120.xml"/><Relationship Id="rId350" Type="http://schemas.openxmlformats.org/officeDocument/2006/relationships/slide" Target="slides/slide285.xml"/><Relationship Id="rId406" Type="http://schemas.openxmlformats.org/officeDocument/2006/relationships/slide" Target="slides/slide341.xml"/><Relationship Id="rId9" Type="http://schemas.openxmlformats.org/officeDocument/2006/relationships/slideMaster" Target="slideMasters/slideMaster9.xml"/><Relationship Id="rId210" Type="http://schemas.openxmlformats.org/officeDocument/2006/relationships/slide" Target="slides/slide145.xml"/><Relationship Id="rId392" Type="http://schemas.openxmlformats.org/officeDocument/2006/relationships/slide" Target="slides/slide327.xml"/><Relationship Id="rId252" Type="http://schemas.openxmlformats.org/officeDocument/2006/relationships/slide" Target="slides/slide187.xml"/><Relationship Id="rId294" Type="http://schemas.openxmlformats.org/officeDocument/2006/relationships/slide" Target="slides/slide229.xml"/><Relationship Id="rId308" Type="http://schemas.openxmlformats.org/officeDocument/2006/relationships/slide" Target="slides/slide243.xml"/><Relationship Id="rId47" Type="http://schemas.openxmlformats.org/officeDocument/2006/relationships/slideMaster" Target="slideMasters/slideMaster47.xml"/><Relationship Id="rId89" Type="http://schemas.openxmlformats.org/officeDocument/2006/relationships/slide" Target="slides/slide24.xml"/><Relationship Id="rId112" Type="http://schemas.openxmlformats.org/officeDocument/2006/relationships/slide" Target="slides/slide47.xml"/><Relationship Id="rId154" Type="http://schemas.openxmlformats.org/officeDocument/2006/relationships/slide" Target="slides/slide89.xml"/><Relationship Id="rId361" Type="http://schemas.openxmlformats.org/officeDocument/2006/relationships/slide" Target="slides/slide296.xml"/><Relationship Id="rId196" Type="http://schemas.openxmlformats.org/officeDocument/2006/relationships/slide" Target="slides/slide131.xml"/><Relationship Id="rId417" Type="http://schemas.openxmlformats.org/officeDocument/2006/relationships/slide" Target="slides/slide352.xml"/><Relationship Id="rId16" Type="http://schemas.openxmlformats.org/officeDocument/2006/relationships/slideMaster" Target="slideMasters/slideMaster16.xml"/><Relationship Id="rId221" Type="http://schemas.openxmlformats.org/officeDocument/2006/relationships/slide" Target="slides/slide156.xml"/><Relationship Id="rId263" Type="http://schemas.openxmlformats.org/officeDocument/2006/relationships/slide" Target="slides/slide198.xml"/><Relationship Id="rId319" Type="http://schemas.openxmlformats.org/officeDocument/2006/relationships/slide" Target="slides/slide254.xml"/><Relationship Id="rId58" Type="http://schemas.openxmlformats.org/officeDocument/2006/relationships/slideMaster" Target="slideMasters/slideMaster58.xml"/><Relationship Id="rId123" Type="http://schemas.openxmlformats.org/officeDocument/2006/relationships/slide" Target="slides/slide58.xml"/><Relationship Id="rId330" Type="http://schemas.openxmlformats.org/officeDocument/2006/relationships/slide" Target="slides/slide265.xml"/><Relationship Id="rId165" Type="http://schemas.openxmlformats.org/officeDocument/2006/relationships/slide" Target="slides/slide100.xml"/><Relationship Id="rId372" Type="http://schemas.openxmlformats.org/officeDocument/2006/relationships/slide" Target="slides/slide307.xml"/><Relationship Id="rId428" Type="http://schemas.openxmlformats.org/officeDocument/2006/relationships/slide" Target="slides/slide363.xml"/><Relationship Id="rId232" Type="http://schemas.openxmlformats.org/officeDocument/2006/relationships/slide" Target="slides/slide167.xml"/><Relationship Id="rId274" Type="http://schemas.openxmlformats.org/officeDocument/2006/relationships/slide" Target="slides/slide209.xml"/><Relationship Id="rId27" Type="http://schemas.openxmlformats.org/officeDocument/2006/relationships/slideMaster" Target="slideMasters/slideMaster27.xml"/><Relationship Id="rId69" Type="http://schemas.openxmlformats.org/officeDocument/2006/relationships/slide" Target="slides/slide4.xml"/><Relationship Id="rId134" Type="http://schemas.openxmlformats.org/officeDocument/2006/relationships/slide" Target="slides/slide69.xml"/><Relationship Id="rId80" Type="http://schemas.openxmlformats.org/officeDocument/2006/relationships/slide" Target="slides/slide15.xml"/><Relationship Id="rId176" Type="http://schemas.openxmlformats.org/officeDocument/2006/relationships/slide" Target="slides/slide111.xml"/><Relationship Id="rId341" Type="http://schemas.openxmlformats.org/officeDocument/2006/relationships/slide" Target="slides/slide276.xml"/><Relationship Id="rId383" Type="http://schemas.openxmlformats.org/officeDocument/2006/relationships/slide" Target="slides/slide318.xml"/><Relationship Id="rId201" Type="http://schemas.openxmlformats.org/officeDocument/2006/relationships/slide" Target="slides/slide136.xml"/><Relationship Id="rId243" Type="http://schemas.openxmlformats.org/officeDocument/2006/relationships/slide" Target="slides/slide178.xml"/><Relationship Id="rId285" Type="http://schemas.openxmlformats.org/officeDocument/2006/relationships/slide" Target="slides/slide220.xml"/><Relationship Id="rId38" Type="http://schemas.openxmlformats.org/officeDocument/2006/relationships/slideMaster" Target="slideMasters/slideMaster38.xml"/><Relationship Id="rId103" Type="http://schemas.openxmlformats.org/officeDocument/2006/relationships/slide" Target="slides/slide38.xml"/><Relationship Id="rId310" Type="http://schemas.openxmlformats.org/officeDocument/2006/relationships/slide" Target="slides/slide245.xml"/><Relationship Id="rId91" Type="http://schemas.openxmlformats.org/officeDocument/2006/relationships/slide" Target="slides/slide26.xml"/><Relationship Id="rId145" Type="http://schemas.openxmlformats.org/officeDocument/2006/relationships/slide" Target="slides/slide80.xml"/><Relationship Id="rId187" Type="http://schemas.openxmlformats.org/officeDocument/2006/relationships/slide" Target="slides/slide122.xml"/><Relationship Id="rId352" Type="http://schemas.openxmlformats.org/officeDocument/2006/relationships/slide" Target="slides/slide287.xml"/><Relationship Id="rId394" Type="http://schemas.openxmlformats.org/officeDocument/2006/relationships/slide" Target="slides/slide329.xml"/><Relationship Id="rId408" Type="http://schemas.openxmlformats.org/officeDocument/2006/relationships/slide" Target="slides/slide343.xml"/><Relationship Id="rId212" Type="http://schemas.openxmlformats.org/officeDocument/2006/relationships/slide" Target="slides/slide147.xml"/><Relationship Id="rId254" Type="http://schemas.openxmlformats.org/officeDocument/2006/relationships/slide" Target="slides/slide189.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49.xml"/><Relationship Id="rId275" Type="http://schemas.openxmlformats.org/officeDocument/2006/relationships/slide" Target="slides/slide210.xml"/><Relationship Id="rId296" Type="http://schemas.openxmlformats.org/officeDocument/2006/relationships/slide" Target="slides/slide231.xml"/><Relationship Id="rId300" Type="http://schemas.openxmlformats.org/officeDocument/2006/relationships/slide" Target="slides/slide235.xml"/><Relationship Id="rId60" Type="http://schemas.openxmlformats.org/officeDocument/2006/relationships/slideMaster" Target="slideMasters/slideMaster60.xml"/><Relationship Id="rId81" Type="http://schemas.openxmlformats.org/officeDocument/2006/relationships/slide" Target="slides/slide16.xml"/><Relationship Id="rId135" Type="http://schemas.openxmlformats.org/officeDocument/2006/relationships/slide" Target="slides/slide70.xml"/><Relationship Id="rId156" Type="http://schemas.openxmlformats.org/officeDocument/2006/relationships/slide" Target="slides/slide91.xml"/><Relationship Id="rId177" Type="http://schemas.openxmlformats.org/officeDocument/2006/relationships/slide" Target="slides/slide112.xml"/><Relationship Id="rId198" Type="http://schemas.openxmlformats.org/officeDocument/2006/relationships/slide" Target="slides/slide133.xml"/><Relationship Id="rId321" Type="http://schemas.openxmlformats.org/officeDocument/2006/relationships/slide" Target="slides/slide256.xml"/><Relationship Id="rId342" Type="http://schemas.openxmlformats.org/officeDocument/2006/relationships/slide" Target="slides/slide277.xml"/><Relationship Id="rId363" Type="http://schemas.openxmlformats.org/officeDocument/2006/relationships/slide" Target="slides/slide298.xml"/><Relationship Id="rId384" Type="http://schemas.openxmlformats.org/officeDocument/2006/relationships/slide" Target="slides/slide319.xml"/><Relationship Id="rId419" Type="http://schemas.openxmlformats.org/officeDocument/2006/relationships/slide" Target="slides/slide354.xml"/><Relationship Id="rId202" Type="http://schemas.openxmlformats.org/officeDocument/2006/relationships/slide" Target="slides/slide137.xml"/><Relationship Id="rId223" Type="http://schemas.openxmlformats.org/officeDocument/2006/relationships/slide" Target="slides/slide158.xml"/><Relationship Id="rId244" Type="http://schemas.openxmlformats.org/officeDocument/2006/relationships/slide" Target="slides/slide179.xml"/><Relationship Id="rId430" Type="http://schemas.openxmlformats.org/officeDocument/2006/relationships/slide" Target="slides/slide365.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00.xml"/><Relationship Id="rId286" Type="http://schemas.openxmlformats.org/officeDocument/2006/relationships/slide" Target="slides/slide221.xml"/><Relationship Id="rId50" Type="http://schemas.openxmlformats.org/officeDocument/2006/relationships/slideMaster" Target="slideMasters/slideMaster50.xml"/><Relationship Id="rId104" Type="http://schemas.openxmlformats.org/officeDocument/2006/relationships/slide" Target="slides/slide39.xml"/><Relationship Id="rId125" Type="http://schemas.openxmlformats.org/officeDocument/2006/relationships/slide" Target="slides/slide60.xml"/><Relationship Id="rId146" Type="http://schemas.openxmlformats.org/officeDocument/2006/relationships/slide" Target="slides/slide81.xml"/><Relationship Id="rId167" Type="http://schemas.openxmlformats.org/officeDocument/2006/relationships/slide" Target="slides/slide102.xml"/><Relationship Id="rId188" Type="http://schemas.openxmlformats.org/officeDocument/2006/relationships/slide" Target="slides/slide123.xml"/><Relationship Id="rId311" Type="http://schemas.openxmlformats.org/officeDocument/2006/relationships/slide" Target="slides/slide246.xml"/><Relationship Id="rId332" Type="http://schemas.openxmlformats.org/officeDocument/2006/relationships/slide" Target="slides/slide267.xml"/><Relationship Id="rId353" Type="http://schemas.openxmlformats.org/officeDocument/2006/relationships/slide" Target="slides/slide288.xml"/><Relationship Id="rId374" Type="http://schemas.openxmlformats.org/officeDocument/2006/relationships/slide" Target="slides/slide309.xml"/><Relationship Id="rId395" Type="http://schemas.openxmlformats.org/officeDocument/2006/relationships/slide" Target="slides/slide330.xml"/><Relationship Id="rId409" Type="http://schemas.openxmlformats.org/officeDocument/2006/relationships/slide" Target="slides/slide344.xml"/><Relationship Id="rId71" Type="http://schemas.openxmlformats.org/officeDocument/2006/relationships/slide" Target="slides/slide6.xml"/><Relationship Id="rId92" Type="http://schemas.openxmlformats.org/officeDocument/2006/relationships/slide" Target="slides/slide27.xml"/><Relationship Id="rId213" Type="http://schemas.openxmlformats.org/officeDocument/2006/relationships/slide" Target="slides/slide148.xml"/><Relationship Id="rId234" Type="http://schemas.openxmlformats.org/officeDocument/2006/relationships/slide" Target="slides/slide169.xml"/><Relationship Id="rId420" Type="http://schemas.openxmlformats.org/officeDocument/2006/relationships/slide" Target="slides/slide355.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90.xml"/><Relationship Id="rId276" Type="http://schemas.openxmlformats.org/officeDocument/2006/relationships/slide" Target="slides/slide211.xml"/><Relationship Id="rId297" Type="http://schemas.openxmlformats.org/officeDocument/2006/relationships/slide" Target="slides/slide232.xml"/><Relationship Id="rId40" Type="http://schemas.openxmlformats.org/officeDocument/2006/relationships/slideMaster" Target="slideMasters/slideMaster40.xml"/><Relationship Id="rId115" Type="http://schemas.openxmlformats.org/officeDocument/2006/relationships/slide" Target="slides/slide50.xml"/><Relationship Id="rId136" Type="http://schemas.openxmlformats.org/officeDocument/2006/relationships/slide" Target="slides/slide71.xml"/><Relationship Id="rId157" Type="http://schemas.openxmlformats.org/officeDocument/2006/relationships/slide" Target="slides/slide92.xml"/><Relationship Id="rId178" Type="http://schemas.openxmlformats.org/officeDocument/2006/relationships/slide" Target="slides/slide113.xml"/><Relationship Id="rId301" Type="http://schemas.openxmlformats.org/officeDocument/2006/relationships/slide" Target="slides/slide236.xml"/><Relationship Id="rId322" Type="http://schemas.openxmlformats.org/officeDocument/2006/relationships/slide" Target="slides/slide257.xml"/><Relationship Id="rId343" Type="http://schemas.openxmlformats.org/officeDocument/2006/relationships/slide" Target="slides/slide278.xml"/><Relationship Id="rId364" Type="http://schemas.openxmlformats.org/officeDocument/2006/relationships/slide" Target="slides/slide299.xml"/><Relationship Id="rId61" Type="http://schemas.openxmlformats.org/officeDocument/2006/relationships/slideMaster" Target="slideMasters/slideMaster61.xml"/><Relationship Id="rId82" Type="http://schemas.openxmlformats.org/officeDocument/2006/relationships/slide" Target="slides/slide17.xml"/><Relationship Id="rId199" Type="http://schemas.openxmlformats.org/officeDocument/2006/relationships/slide" Target="slides/slide134.xml"/><Relationship Id="rId203" Type="http://schemas.openxmlformats.org/officeDocument/2006/relationships/slide" Target="slides/slide138.xml"/><Relationship Id="rId385" Type="http://schemas.openxmlformats.org/officeDocument/2006/relationships/slide" Target="slides/slide320.xml"/><Relationship Id="rId19" Type="http://schemas.openxmlformats.org/officeDocument/2006/relationships/slideMaster" Target="slideMasters/slideMaster19.xml"/><Relationship Id="rId224" Type="http://schemas.openxmlformats.org/officeDocument/2006/relationships/slide" Target="slides/slide159.xml"/><Relationship Id="rId245" Type="http://schemas.openxmlformats.org/officeDocument/2006/relationships/slide" Target="slides/slide180.xml"/><Relationship Id="rId266" Type="http://schemas.openxmlformats.org/officeDocument/2006/relationships/slide" Target="slides/slide201.xml"/><Relationship Id="rId287" Type="http://schemas.openxmlformats.org/officeDocument/2006/relationships/slide" Target="slides/slide222.xml"/><Relationship Id="rId410" Type="http://schemas.openxmlformats.org/officeDocument/2006/relationships/slide" Target="slides/slide345.xml"/><Relationship Id="rId431" Type="http://schemas.openxmlformats.org/officeDocument/2006/relationships/notesMaster" Target="notesMasters/notesMaster1.xml"/><Relationship Id="rId30" Type="http://schemas.openxmlformats.org/officeDocument/2006/relationships/slideMaster" Target="slideMasters/slideMaster30.xml"/><Relationship Id="rId105" Type="http://schemas.openxmlformats.org/officeDocument/2006/relationships/slide" Target="slides/slide40.xml"/><Relationship Id="rId126" Type="http://schemas.openxmlformats.org/officeDocument/2006/relationships/slide" Target="slides/slide61.xml"/><Relationship Id="rId147" Type="http://schemas.openxmlformats.org/officeDocument/2006/relationships/slide" Target="slides/slide82.xml"/><Relationship Id="rId168" Type="http://schemas.openxmlformats.org/officeDocument/2006/relationships/slide" Target="slides/slide103.xml"/><Relationship Id="rId312" Type="http://schemas.openxmlformats.org/officeDocument/2006/relationships/slide" Target="slides/slide247.xml"/><Relationship Id="rId333" Type="http://schemas.openxmlformats.org/officeDocument/2006/relationships/slide" Target="slides/slide268.xml"/><Relationship Id="rId354" Type="http://schemas.openxmlformats.org/officeDocument/2006/relationships/slide" Target="slides/slide289.xml"/><Relationship Id="rId51" Type="http://schemas.openxmlformats.org/officeDocument/2006/relationships/slideMaster" Target="slideMasters/slideMaster51.xml"/><Relationship Id="rId72" Type="http://schemas.openxmlformats.org/officeDocument/2006/relationships/slide" Target="slides/slide7.xml"/><Relationship Id="rId93" Type="http://schemas.openxmlformats.org/officeDocument/2006/relationships/slide" Target="slides/slide28.xml"/><Relationship Id="rId189" Type="http://schemas.openxmlformats.org/officeDocument/2006/relationships/slide" Target="slides/slide124.xml"/><Relationship Id="rId375" Type="http://schemas.openxmlformats.org/officeDocument/2006/relationships/slide" Target="slides/slide310.xml"/><Relationship Id="rId396" Type="http://schemas.openxmlformats.org/officeDocument/2006/relationships/slide" Target="slides/slide331.xml"/><Relationship Id="rId3" Type="http://schemas.openxmlformats.org/officeDocument/2006/relationships/slideMaster" Target="slideMasters/slideMaster3.xml"/><Relationship Id="rId214" Type="http://schemas.openxmlformats.org/officeDocument/2006/relationships/slide" Target="slides/slide149.xml"/><Relationship Id="rId235" Type="http://schemas.openxmlformats.org/officeDocument/2006/relationships/slide" Target="slides/slide170.xml"/><Relationship Id="rId256" Type="http://schemas.openxmlformats.org/officeDocument/2006/relationships/slide" Target="slides/slide191.xml"/><Relationship Id="rId277" Type="http://schemas.openxmlformats.org/officeDocument/2006/relationships/slide" Target="slides/slide212.xml"/><Relationship Id="rId298" Type="http://schemas.openxmlformats.org/officeDocument/2006/relationships/slide" Target="slides/slide233.xml"/><Relationship Id="rId400" Type="http://schemas.openxmlformats.org/officeDocument/2006/relationships/slide" Target="slides/slide335.xml"/><Relationship Id="rId421" Type="http://schemas.openxmlformats.org/officeDocument/2006/relationships/slide" Target="slides/slide356.xml"/><Relationship Id="rId116" Type="http://schemas.openxmlformats.org/officeDocument/2006/relationships/slide" Target="slides/slide51.xml"/><Relationship Id="rId137" Type="http://schemas.openxmlformats.org/officeDocument/2006/relationships/slide" Target="slides/slide72.xml"/><Relationship Id="rId158" Type="http://schemas.openxmlformats.org/officeDocument/2006/relationships/slide" Target="slides/slide93.xml"/><Relationship Id="rId302" Type="http://schemas.openxmlformats.org/officeDocument/2006/relationships/slide" Target="slides/slide237.xml"/><Relationship Id="rId323" Type="http://schemas.openxmlformats.org/officeDocument/2006/relationships/slide" Target="slides/slide258.xml"/><Relationship Id="rId344" Type="http://schemas.openxmlformats.org/officeDocument/2006/relationships/slide" Target="slides/slide279.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18.xml"/><Relationship Id="rId179" Type="http://schemas.openxmlformats.org/officeDocument/2006/relationships/slide" Target="slides/slide114.xml"/><Relationship Id="rId365" Type="http://schemas.openxmlformats.org/officeDocument/2006/relationships/slide" Target="slides/slide300.xml"/><Relationship Id="rId386" Type="http://schemas.openxmlformats.org/officeDocument/2006/relationships/slide" Target="slides/slide321.xml"/><Relationship Id="rId190" Type="http://schemas.openxmlformats.org/officeDocument/2006/relationships/slide" Target="slides/slide125.xml"/><Relationship Id="rId204" Type="http://schemas.openxmlformats.org/officeDocument/2006/relationships/slide" Target="slides/slide139.xml"/><Relationship Id="rId225" Type="http://schemas.openxmlformats.org/officeDocument/2006/relationships/slide" Target="slides/slide160.xml"/><Relationship Id="rId246" Type="http://schemas.openxmlformats.org/officeDocument/2006/relationships/slide" Target="slides/slide181.xml"/><Relationship Id="rId267" Type="http://schemas.openxmlformats.org/officeDocument/2006/relationships/slide" Target="slides/slide202.xml"/><Relationship Id="rId288" Type="http://schemas.openxmlformats.org/officeDocument/2006/relationships/slide" Target="slides/slide223.xml"/><Relationship Id="rId411" Type="http://schemas.openxmlformats.org/officeDocument/2006/relationships/slide" Target="slides/slide346.xml"/><Relationship Id="rId432" Type="http://schemas.openxmlformats.org/officeDocument/2006/relationships/presProps" Target="presProps.xml"/><Relationship Id="rId106" Type="http://schemas.openxmlformats.org/officeDocument/2006/relationships/slide" Target="slides/slide41.xml"/><Relationship Id="rId127" Type="http://schemas.openxmlformats.org/officeDocument/2006/relationships/slide" Target="slides/slide62.xml"/><Relationship Id="rId313" Type="http://schemas.openxmlformats.org/officeDocument/2006/relationships/slide" Target="slides/slide248.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8.xml"/><Relationship Id="rId94" Type="http://schemas.openxmlformats.org/officeDocument/2006/relationships/slide" Target="slides/slide29.xml"/><Relationship Id="rId148" Type="http://schemas.openxmlformats.org/officeDocument/2006/relationships/slide" Target="slides/slide83.xml"/><Relationship Id="rId169" Type="http://schemas.openxmlformats.org/officeDocument/2006/relationships/slide" Target="slides/slide104.xml"/><Relationship Id="rId334" Type="http://schemas.openxmlformats.org/officeDocument/2006/relationships/slide" Target="slides/slide269.xml"/><Relationship Id="rId355" Type="http://schemas.openxmlformats.org/officeDocument/2006/relationships/slide" Target="slides/slide290.xml"/><Relationship Id="rId376" Type="http://schemas.openxmlformats.org/officeDocument/2006/relationships/slide" Target="slides/slide311.xml"/><Relationship Id="rId397" Type="http://schemas.openxmlformats.org/officeDocument/2006/relationships/slide" Target="slides/slide332.xml"/><Relationship Id="rId4" Type="http://schemas.openxmlformats.org/officeDocument/2006/relationships/slideMaster" Target="slideMasters/slideMaster4.xml"/><Relationship Id="rId180" Type="http://schemas.openxmlformats.org/officeDocument/2006/relationships/slide" Target="slides/slide115.xml"/><Relationship Id="rId215" Type="http://schemas.openxmlformats.org/officeDocument/2006/relationships/slide" Target="slides/slide150.xml"/><Relationship Id="rId236" Type="http://schemas.openxmlformats.org/officeDocument/2006/relationships/slide" Target="slides/slide171.xml"/><Relationship Id="rId257" Type="http://schemas.openxmlformats.org/officeDocument/2006/relationships/slide" Target="slides/slide192.xml"/><Relationship Id="rId278" Type="http://schemas.openxmlformats.org/officeDocument/2006/relationships/slide" Target="slides/slide213.xml"/><Relationship Id="rId401" Type="http://schemas.openxmlformats.org/officeDocument/2006/relationships/slide" Target="slides/slide336.xml"/><Relationship Id="rId422" Type="http://schemas.openxmlformats.org/officeDocument/2006/relationships/slide" Target="slides/slide357.xml"/><Relationship Id="rId303" Type="http://schemas.openxmlformats.org/officeDocument/2006/relationships/slide" Target="slides/slide238.xml"/><Relationship Id="rId42" Type="http://schemas.openxmlformats.org/officeDocument/2006/relationships/slideMaster" Target="slideMasters/slideMaster42.xml"/><Relationship Id="rId84" Type="http://schemas.openxmlformats.org/officeDocument/2006/relationships/slide" Target="slides/slide19.xml"/><Relationship Id="rId138" Type="http://schemas.openxmlformats.org/officeDocument/2006/relationships/slide" Target="slides/slide73.xml"/><Relationship Id="rId345" Type="http://schemas.openxmlformats.org/officeDocument/2006/relationships/slide" Target="slides/slide280.xml"/><Relationship Id="rId387" Type="http://schemas.openxmlformats.org/officeDocument/2006/relationships/slide" Target="slides/slide322.xml"/><Relationship Id="rId191" Type="http://schemas.openxmlformats.org/officeDocument/2006/relationships/slide" Target="slides/slide126.xml"/><Relationship Id="rId205" Type="http://schemas.openxmlformats.org/officeDocument/2006/relationships/slide" Target="slides/slide140.xml"/><Relationship Id="rId247" Type="http://schemas.openxmlformats.org/officeDocument/2006/relationships/slide" Target="slides/slide182.xml"/><Relationship Id="rId412" Type="http://schemas.openxmlformats.org/officeDocument/2006/relationships/slide" Target="slides/slide347.xml"/><Relationship Id="rId107" Type="http://schemas.openxmlformats.org/officeDocument/2006/relationships/slide" Target="slides/slide42.xml"/><Relationship Id="rId289" Type="http://schemas.openxmlformats.org/officeDocument/2006/relationships/slide" Target="slides/slide224.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84.xml"/><Relationship Id="rId314" Type="http://schemas.openxmlformats.org/officeDocument/2006/relationships/slide" Target="slides/slide249.xml"/><Relationship Id="rId356" Type="http://schemas.openxmlformats.org/officeDocument/2006/relationships/slide" Target="slides/slide291.xml"/><Relationship Id="rId398" Type="http://schemas.openxmlformats.org/officeDocument/2006/relationships/slide" Target="slides/slide333.xml"/><Relationship Id="rId95" Type="http://schemas.openxmlformats.org/officeDocument/2006/relationships/slide" Target="slides/slide30.xml"/><Relationship Id="rId160" Type="http://schemas.openxmlformats.org/officeDocument/2006/relationships/slide" Target="slides/slide95.xml"/><Relationship Id="rId216" Type="http://schemas.openxmlformats.org/officeDocument/2006/relationships/slide" Target="slides/slide151.xml"/><Relationship Id="rId423" Type="http://schemas.openxmlformats.org/officeDocument/2006/relationships/slide" Target="slides/slide358.xml"/><Relationship Id="rId258" Type="http://schemas.openxmlformats.org/officeDocument/2006/relationships/slide" Target="slides/slide193.xml"/><Relationship Id="rId22" Type="http://schemas.openxmlformats.org/officeDocument/2006/relationships/slideMaster" Target="slideMasters/slideMaster22.xml"/><Relationship Id="rId64" Type="http://schemas.openxmlformats.org/officeDocument/2006/relationships/slideMaster" Target="slideMasters/slideMaster64.xml"/><Relationship Id="rId118" Type="http://schemas.openxmlformats.org/officeDocument/2006/relationships/slide" Target="slides/slide53.xml"/><Relationship Id="rId325" Type="http://schemas.openxmlformats.org/officeDocument/2006/relationships/slide" Target="slides/slide260.xml"/><Relationship Id="rId367" Type="http://schemas.openxmlformats.org/officeDocument/2006/relationships/slide" Target="slides/slide302.xml"/><Relationship Id="rId171" Type="http://schemas.openxmlformats.org/officeDocument/2006/relationships/slide" Target="slides/slide106.xml"/><Relationship Id="rId227" Type="http://schemas.openxmlformats.org/officeDocument/2006/relationships/slide" Target="slides/slide162.xml"/><Relationship Id="rId269" Type="http://schemas.openxmlformats.org/officeDocument/2006/relationships/slide" Target="slides/slide204.xml"/><Relationship Id="rId434" Type="http://schemas.openxmlformats.org/officeDocument/2006/relationships/theme" Target="theme/theme1.xml"/><Relationship Id="rId33" Type="http://schemas.openxmlformats.org/officeDocument/2006/relationships/slideMaster" Target="slideMasters/slideMaster33.xml"/><Relationship Id="rId129" Type="http://schemas.openxmlformats.org/officeDocument/2006/relationships/slide" Target="slides/slide64.xml"/><Relationship Id="rId280" Type="http://schemas.openxmlformats.org/officeDocument/2006/relationships/slide" Target="slides/slide215.xml"/><Relationship Id="rId336" Type="http://schemas.openxmlformats.org/officeDocument/2006/relationships/slide" Target="slides/slide271.xml"/><Relationship Id="rId75" Type="http://schemas.openxmlformats.org/officeDocument/2006/relationships/slide" Target="slides/slide10.xml"/><Relationship Id="rId140" Type="http://schemas.openxmlformats.org/officeDocument/2006/relationships/slide" Target="slides/slide75.xml"/><Relationship Id="rId182" Type="http://schemas.openxmlformats.org/officeDocument/2006/relationships/slide" Target="slides/slide117.xml"/><Relationship Id="rId378" Type="http://schemas.openxmlformats.org/officeDocument/2006/relationships/slide" Target="slides/slide313.xml"/><Relationship Id="rId403" Type="http://schemas.openxmlformats.org/officeDocument/2006/relationships/slide" Target="slides/slide338.xml"/><Relationship Id="rId6" Type="http://schemas.openxmlformats.org/officeDocument/2006/relationships/slideMaster" Target="slideMasters/slideMaster6.xml"/><Relationship Id="rId238" Type="http://schemas.openxmlformats.org/officeDocument/2006/relationships/slide" Target="slides/slide173.xml"/><Relationship Id="rId291" Type="http://schemas.openxmlformats.org/officeDocument/2006/relationships/slide" Target="slides/slide226.xml"/><Relationship Id="rId305" Type="http://schemas.openxmlformats.org/officeDocument/2006/relationships/slide" Target="slides/slide240.xml"/><Relationship Id="rId347" Type="http://schemas.openxmlformats.org/officeDocument/2006/relationships/slide" Target="slides/slide282.xml"/><Relationship Id="rId44" Type="http://schemas.openxmlformats.org/officeDocument/2006/relationships/slideMaster" Target="slideMasters/slideMaster44.xml"/><Relationship Id="rId86" Type="http://schemas.openxmlformats.org/officeDocument/2006/relationships/slide" Target="slides/slide21.xml"/><Relationship Id="rId151" Type="http://schemas.openxmlformats.org/officeDocument/2006/relationships/slide" Target="slides/slide86.xml"/><Relationship Id="rId389" Type="http://schemas.openxmlformats.org/officeDocument/2006/relationships/slide" Target="slides/slide324.xml"/><Relationship Id="rId193" Type="http://schemas.openxmlformats.org/officeDocument/2006/relationships/slide" Target="slides/slide128.xml"/><Relationship Id="rId207" Type="http://schemas.openxmlformats.org/officeDocument/2006/relationships/slide" Target="slides/slide142.xml"/><Relationship Id="rId249" Type="http://schemas.openxmlformats.org/officeDocument/2006/relationships/slide" Target="slides/slide184.xml"/><Relationship Id="rId414" Type="http://schemas.openxmlformats.org/officeDocument/2006/relationships/slide" Target="slides/slide349.xml"/><Relationship Id="rId13" Type="http://schemas.openxmlformats.org/officeDocument/2006/relationships/slideMaster" Target="slideMasters/slideMaster13.xml"/><Relationship Id="rId109" Type="http://schemas.openxmlformats.org/officeDocument/2006/relationships/slide" Target="slides/slide44.xml"/><Relationship Id="rId260" Type="http://schemas.openxmlformats.org/officeDocument/2006/relationships/slide" Target="slides/slide195.xml"/><Relationship Id="rId316" Type="http://schemas.openxmlformats.org/officeDocument/2006/relationships/slide" Target="slides/slide251.xml"/><Relationship Id="rId55" Type="http://schemas.openxmlformats.org/officeDocument/2006/relationships/slideMaster" Target="slideMasters/slideMaster55.xml"/><Relationship Id="rId97" Type="http://schemas.openxmlformats.org/officeDocument/2006/relationships/slide" Target="slides/slide32.xml"/><Relationship Id="rId120" Type="http://schemas.openxmlformats.org/officeDocument/2006/relationships/slide" Target="slides/slide55.xml"/><Relationship Id="rId358" Type="http://schemas.openxmlformats.org/officeDocument/2006/relationships/slide" Target="slides/slide293.xml"/><Relationship Id="rId162" Type="http://schemas.openxmlformats.org/officeDocument/2006/relationships/slide" Target="slides/slide97.xml"/><Relationship Id="rId218" Type="http://schemas.openxmlformats.org/officeDocument/2006/relationships/slide" Target="slides/slide153.xml"/><Relationship Id="rId425" Type="http://schemas.openxmlformats.org/officeDocument/2006/relationships/slide" Target="slides/slide360.xml"/><Relationship Id="rId271" Type="http://schemas.openxmlformats.org/officeDocument/2006/relationships/slide" Target="slides/slide206.xml"/><Relationship Id="rId24" Type="http://schemas.openxmlformats.org/officeDocument/2006/relationships/slideMaster" Target="slideMasters/slideMaster24.xml"/><Relationship Id="rId66" Type="http://schemas.openxmlformats.org/officeDocument/2006/relationships/slide" Target="slides/slide1.xml"/><Relationship Id="rId131" Type="http://schemas.openxmlformats.org/officeDocument/2006/relationships/slide" Target="slides/slide66.xml"/><Relationship Id="rId327" Type="http://schemas.openxmlformats.org/officeDocument/2006/relationships/slide" Target="slides/slide262.xml"/><Relationship Id="rId369" Type="http://schemas.openxmlformats.org/officeDocument/2006/relationships/slide" Target="slides/slide304.xml"/><Relationship Id="rId173" Type="http://schemas.openxmlformats.org/officeDocument/2006/relationships/slide" Target="slides/slide108.xml"/><Relationship Id="rId229" Type="http://schemas.openxmlformats.org/officeDocument/2006/relationships/slide" Target="slides/slide164.xml"/><Relationship Id="rId380" Type="http://schemas.openxmlformats.org/officeDocument/2006/relationships/slide" Target="slides/slide315.xml"/><Relationship Id="rId240" Type="http://schemas.openxmlformats.org/officeDocument/2006/relationships/slide" Target="slides/slide175.xml"/><Relationship Id="rId35" Type="http://schemas.openxmlformats.org/officeDocument/2006/relationships/slideMaster" Target="slideMasters/slideMaster35.xml"/><Relationship Id="rId77" Type="http://schemas.openxmlformats.org/officeDocument/2006/relationships/slide" Target="slides/slide12.xml"/><Relationship Id="rId100" Type="http://schemas.openxmlformats.org/officeDocument/2006/relationships/slide" Target="slides/slide35.xml"/><Relationship Id="rId282" Type="http://schemas.openxmlformats.org/officeDocument/2006/relationships/slide" Target="slides/slide217.xml"/><Relationship Id="rId338" Type="http://schemas.openxmlformats.org/officeDocument/2006/relationships/slide" Target="slides/slide273.xml"/><Relationship Id="rId8" Type="http://schemas.openxmlformats.org/officeDocument/2006/relationships/slideMaster" Target="slideMasters/slideMaster8.xml"/><Relationship Id="rId142" Type="http://schemas.openxmlformats.org/officeDocument/2006/relationships/slide" Target="slides/slide77.xml"/><Relationship Id="rId184" Type="http://schemas.openxmlformats.org/officeDocument/2006/relationships/slide" Target="slides/slide119.xml"/><Relationship Id="rId391" Type="http://schemas.openxmlformats.org/officeDocument/2006/relationships/slide" Target="slides/slide326.xml"/><Relationship Id="rId405" Type="http://schemas.openxmlformats.org/officeDocument/2006/relationships/slide" Target="slides/slide340.xml"/><Relationship Id="rId251" Type="http://schemas.openxmlformats.org/officeDocument/2006/relationships/slide" Target="slides/slide186.xml"/><Relationship Id="rId46" Type="http://schemas.openxmlformats.org/officeDocument/2006/relationships/slideMaster" Target="slideMasters/slideMaster46.xml"/><Relationship Id="rId293" Type="http://schemas.openxmlformats.org/officeDocument/2006/relationships/slide" Target="slides/slide228.xml"/><Relationship Id="rId307" Type="http://schemas.openxmlformats.org/officeDocument/2006/relationships/slide" Target="slides/slide242.xml"/><Relationship Id="rId349" Type="http://schemas.openxmlformats.org/officeDocument/2006/relationships/slide" Target="slides/slide284.xml"/><Relationship Id="rId88" Type="http://schemas.openxmlformats.org/officeDocument/2006/relationships/slide" Target="slides/slide23.xml"/><Relationship Id="rId111" Type="http://schemas.openxmlformats.org/officeDocument/2006/relationships/slide" Target="slides/slide46.xml"/><Relationship Id="rId153" Type="http://schemas.openxmlformats.org/officeDocument/2006/relationships/slide" Target="slides/slide88.xml"/><Relationship Id="rId195" Type="http://schemas.openxmlformats.org/officeDocument/2006/relationships/slide" Target="slides/slide130.xml"/><Relationship Id="rId209" Type="http://schemas.openxmlformats.org/officeDocument/2006/relationships/slide" Target="slides/slide144.xml"/><Relationship Id="rId360" Type="http://schemas.openxmlformats.org/officeDocument/2006/relationships/slide" Target="slides/slide295.xml"/><Relationship Id="rId416" Type="http://schemas.openxmlformats.org/officeDocument/2006/relationships/slide" Target="slides/slide351.xml"/><Relationship Id="rId220" Type="http://schemas.openxmlformats.org/officeDocument/2006/relationships/slide" Target="slides/slide155.xml"/><Relationship Id="rId15" Type="http://schemas.openxmlformats.org/officeDocument/2006/relationships/slideMaster" Target="slideMasters/slideMaster15.xml"/><Relationship Id="rId57" Type="http://schemas.openxmlformats.org/officeDocument/2006/relationships/slideMaster" Target="slideMasters/slideMaster57.xml"/><Relationship Id="rId262" Type="http://schemas.openxmlformats.org/officeDocument/2006/relationships/slide" Target="slides/slide197.xml"/><Relationship Id="rId318" Type="http://schemas.openxmlformats.org/officeDocument/2006/relationships/slide" Target="slides/slide253.xml"/><Relationship Id="rId99" Type="http://schemas.openxmlformats.org/officeDocument/2006/relationships/slide" Target="slides/slide34.xml"/><Relationship Id="rId122" Type="http://schemas.openxmlformats.org/officeDocument/2006/relationships/slide" Target="slides/slide57.xml"/><Relationship Id="rId164" Type="http://schemas.openxmlformats.org/officeDocument/2006/relationships/slide" Target="slides/slide99.xml"/><Relationship Id="rId371" Type="http://schemas.openxmlformats.org/officeDocument/2006/relationships/slide" Target="slides/slide306.xml"/><Relationship Id="rId427" Type="http://schemas.openxmlformats.org/officeDocument/2006/relationships/slide" Target="slides/slide362.xml"/><Relationship Id="rId26" Type="http://schemas.openxmlformats.org/officeDocument/2006/relationships/slideMaster" Target="slideMasters/slideMaster26.xml"/><Relationship Id="rId231" Type="http://schemas.openxmlformats.org/officeDocument/2006/relationships/slide" Target="slides/slide166.xml"/><Relationship Id="rId273" Type="http://schemas.openxmlformats.org/officeDocument/2006/relationships/slide" Target="slides/slide208.xml"/><Relationship Id="rId329" Type="http://schemas.openxmlformats.org/officeDocument/2006/relationships/slide" Target="slides/slide264.xml"/><Relationship Id="rId68" Type="http://schemas.openxmlformats.org/officeDocument/2006/relationships/slide" Target="slides/slide3.xml"/><Relationship Id="rId133" Type="http://schemas.openxmlformats.org/officeDocument/2006/relationships/slide" Target="slides/slide68.xml"/><Relationship Id="rId175" Type="http://schemas.openxmlformats.org/officeDocument/2006/relationships/slide" Target="slides/slide110.xml"/><Relationship Id="rId340" Type="http://schemas.openxmlformats.org/officeDocument/2006/relationships/slide" Target="slides/slide275.xml"/><Relationship Id="rId200" Type="http://schemas.openxmlformats.org/officeDocument/2006/relationships/slide" Target="slides/slide135.xml"/><Relationship Id="rId382" Type="http://schemas.openxmlformats.org/officeDocument/2006/relationships/slide" Target="slides/slide317.xml"/><Relationship Id="rId242" Type="http://schemas.openxmlformats.org/officeDocument/2006/relationships/slide" Target="slides/slide177.xml"/><Relationship Id="rId284" Type="http://schemas.openxmlformats.org/officeDocument/2006/relationships/slide" Target="slides/slide219.xml"/><Relationship Id="rId37" Type="http://schemas.openxmlformats.org/officeDocument/2006/relationships/slideMaster" Target="slideMasters/slideMaster37.xml"/><Relationship Id="rId79" Type="http://schemas.openxmlformats.org/officeDocument/2006/relationships/slide" Target="slides/slide14.xml"/><Relationship Id="rId102" Type="http://schemas.openxmlformats.org/officeDocument/2006/relationships/slide" Target="slides/slide37.xml"/><Relationship Id="rId144" Type="http://schemas.openxmlformats.org/officeDocument/2006/relationships/slide" Target="slides/slide79.xml"/><Relationship Id="rId90" Type="http://schemas.openxmlformats.org/officeDocument/2006/relationships/slide" Target="slides/slide25.xml"/><Relationship Id="rId186" Type="http://schemas.openxmlformats.org/officeDocument/2006/relationships/slide" Target="slides/slide121.xml"/><Relationship Id="rId351" Type="http://schemas.openxmlformats.org/officeDocument/2006/relationships/slide" Target="slides/slide286.xml"/><Relationship Id="rId393" Type="http://schemas.openxmlformats.org/officeDocument/2006/relationships/slide" Target="slides/slide328.xml"/><Relationship Id="rId407" Type="http://schemas.openxmlformats.org/officeDocument/2006/relationships/slide" Target="slides/slide342.xml"/><Relationship Id="rId211" Type="http://schemas.openxmlformats.org/officeDocument/2006/relationships/slide" Target="slides/slide146.xml"/><Relationship Id="rId253" Type="http://schemas.openxmlformats.org/officeDocument/2006/relationships/slide" Target="slides/slide188.xml"/><Relationship Id="rId295" Type="http://schemas.openxmlformats.org/officeDocument/2006/relationships/slide" Target="slides/slide230.xml"/><Relationship Id="rId309" Type="http://schemas.openxmlformats.org/officeDocument/2006/relationships/slide" Target="slides/slide244.xml"/><Relationship Id="rId48" Type="http://schemas.openxmlformats.org/officeDocument/2006/relationships/slideMaster" Target="slideMasters/slideMaster48.xml"/><Relationship Id="rId113" Type="http://schemas.openxmlformats.org/officeDocument/2006/relationships/slide" Target="slides/slide48.xml"/><Relationship Id="rId320" Type="http://schemas.openxmlformats.org/officeDocument/2006/relationships/slide" Target="slides/slide255.xml"/><Relationship Id="rId155" Type="http://schemas.openxmlformats.org/officeDocument/2006/relationships/slide" Target="slides/slide90.xml"/><Relationship Id="rId197" Type="http://schemas.openxmlformats.org/officeDocument/2006/relationships/slide" Target="slides/slide132.xml"/><Relationship Id="rId362" Type="http://schemas.openxmlformats.org/officeDocument/2006/relationships/slide" Target="slides/slide297.xml"/><Relationship Id="rId418" Type="http://schemas.openxmlformats.org/officeDocument/2006/relationships/slide" Target="slides/slide353.xml"/><Relationship Id="rId222" Type="http://schemas.openxmlformats.org/officeDocument/2006/relationships/slide" Target="slides/slide157.xml"/><Relationship Id="rId264" Type="http://schemas.openxmlformats.org/officeDocument/2006/relationships/slide" Target="slides/slide199.xml"/><Relationship Id="rId17" Type="http://schemas.openxmlformats.org/officeDocument/2006/relationships/slideMaster" Target="slideMasters/slideMaster17.xml"/><Relationship Id="rId59" Type="http://schemas.openxmlformats.org/officeDocument/2006/relationships/slideMaster" Target="slideMasters/slideMaster59.xml"/><Relationship Id="rId124" Type="http://schemas.openxmlformats.org/officeDocument/2006/relationships/slide" Target="slides/slide59.xml"/><Relationship Id="rId70" Type="http://schemas.openxmlformats.org/officeDocument/2006/relationships/slide" Target="slides/slide5.xml"/><Relationship Id="rId166" Type="http://schemas.openxmlformats.org/officeDocument/2006/relationships/slide" Target="slides/slide101.xml"/><Relationship Id="rId331" Type="http://schemas.openxmlformats.org/officeDocument/2006/relationships/slide" Target="slides/slide266.xml"/><Relationship Id="rId373" Type="http://schemas.openxmlformats.org/officeDocument/2006/relationships/slide" Target="slides/slide308.xml"/><Relationship Id="rId429" Type="http://schemas.openxmlformats.org/officeDocument/2006/relationships/slide" Target="slides/slide364.xml"/><Relationship Id="rId1" Type="http://schemas.openxmlformats.org/officeDocument/2006/relationships/slideMaster" Target="slideMasters/slideMaster1.xml"/><Relationship Id="rId233" Type="http://schemas.openxmlformats.org/officeDocument/2006/relationships/slide" Target="slides/slide16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203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ea typeface="+mn-ea"/>
                <a:cs typeface="+mn-cs"/>
              </a:defRPr>
            </a:lvl1pPr>
          </a:lstStyle>
          <a:p>
            <a:pPr>
              <a:defRPr/>
            </a:pPr>
            <a:endParaRPr lang="en-US"/>
          </a:p>
        </p:txBody>
      </p:sp>
      <p:sp>
        <p:nvSpPr>
          <p:cNvPr id="17203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a typeface="+mn-ea"/>
                <a:cs typeface="+mn-cs"/>
              </a:defRPr>
            </a:lvl1pPr>
          </a:lstStyle>
          <a:p>
            <a:pPr>
              <a:defRPr/>
            </a:pPr>
            <a:endParaRPr lang="en-US"/>
          </a:p>
        </p:txBody>
      </p:sp>
      <p:sp>
        <p:nvSpPr>
          <p:cNvPr id="38093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7203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203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a typeface="+mn-ea"/>
                <a:cs typeface="+mn-cs"/>
              </a:defRPr>
            </a:lvl1pPr>
          </a:lstStyle>
          <a:p>
            <a:pPr>
              <a:defRPr/>
            </a:pPr>
            <a:endParaRPr lang="en-US"/>
          </a:p>
        </p:txBody>
      </p:sp>
      <p:sp>
        <p:nvSpPr>
          <p:cNvPr id="17203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D2F3B913-371E-1741-BDA6-F421AE42A1B2}" type="slidenum">
              <a:rPr lang="en-US"/>
              <a:pPr>
                <a:defRPr/>
              </a:pPr>
              <a:t>‹#›</a:t>
            </a:fld>
            <a:endParaRPr lang="en-US"/>
          </a:p>
        </p:txBody>
      </p:sp>
    </p:spTree>
    <p:extLst>
      <p:ext uri="{BB962C8B-B14F-4D97-AF65-F5344CB8AC3E}">
        <p14:creationId xmlns:p14="http://schemas.microsoft.com/office/powerpoint/2010/main" val="359840612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1"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2pPr>
    <a:lvl3pPr marL="914400"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3pPr>
    <a:lvl4pPr marL="1371600"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4pPr>
    <a:lvl5pPr marL="1828800"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342.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3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347.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348.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350.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351.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353.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362.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364.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36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christianity.stackexchange.com/questions/7188/why-does-paul-call-peter-cephas-in-his-writings"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www.bakeracademic.com/"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christianity.stackexchange.com/questions/7188/why-does-paul-call-peter-cephas-in-his-writings"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www.bakeracademic.com/"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3" Type="http://schemas.openxmlformats.org/officeDocument/2006/relationships/hyperlink" Target="https://christianity.stackexchange.com/questions/7188/why-does-paul-call-peter-cephas-in-his-writings" TargetMode="External"/><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does Peter say about suffering? What is his focus? For example, is it the character that suffering brings? Is it how to avoid it? Is it that suffering shows that we are true Christians? </a:t>
            </a:r>
          </a:p>
          <a:p>
            <a:endParaRPr lang="en-US"/>
          </a:p>
          <a:p>
            <a:r>
              <a:rPr lang="en-US"/>
              <a:t>Here is the real question:</a:t>
            </a:r>
          </a:p>
          <a:p>
            <a:r>
              <a:rPr lang="en-US"/>
              <a:t>How do we attract others when we experience righteous suffering? Stated differently, how do we suffer properly to witness for Jesus?</a:t>
            </a:r>
          </a:p>
          <a:p>
            <a:endParaRPr lang="en-US"/>
          </a:p>
          <a:p>
            <a:r>
              <a:rPr lang="en-US"/>
              <a:t>What is grace?</a:t>
            </a:r>
          </a:p>
          <a:p>
            <a:r>
              <a:rPr lang="en-US"/>
              <a:t>Bill Gothard says that it is "the power to do God's will." So, 1 Peter teaches that God gives us the power to do his will when we suffer. What a wonderful truth!</a:t>
            </a:r>
          </a:p>
        </p:txBody>
      </p:sp>
      <p:sp>
        <p:nvSpPr>
          <p:cNvPr id="4" name="Slide Number Placeholder 3"/>
          <p:cNvSpPr>
            <a:spLocks noGrp="1"/>
          </p:cNvSpPr>
          <p:nvPr>
            <p:ph type="sldNum" sz="quarter" idx="5"/>
          </p:nvPr>
        </p:nvSpPr>
        <p:spPr/>
        <p:txBody>
          <a:bodyPr/>
          <a:lstStyle/>
          <a:p>
            <a:pPr>
              <a:defRPr/>
            </a:pPr>
            <a:fld id="{D2F3B913-371E-1741-BDA6-F421AE42A1B2}" type="slidenum">
              <a:rPr lang="en-US"/>
              <a:pPr>
                <a:defRPr/>
              </a:pPr>
              <a:t>1</a:t>
            </a:fld>
            <a:endParaRPr lang="en-US"/>
          </a:p>
        </p:txBody>
      </p:sp>
    </p:spTree>
    <p:extLst>
      <p:ext uri="{BB962C8B-B14F-4D97-AF65-F5344CB8AC3E}">
        <p14:creationId xmlns:p14="http://schemas.microsoft.com/office/powerpoint/2010/main" val="7717241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repeated exhortations to give an example to others through suffering:</a:t>
            </a:r>
          </a:p>
          <a:p>
            <a:endParaRPr lang="en-US"/>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a:solidFill>
                  <a:schemeClr val="tx1"/>
                </a:solidFill>
                <a:effectLst/>
                <a:latin typeface="Arial" pitchFamily="-111" charset="0"/>
                <a:ea typeface="ＭＳ Ｐゴシック" charset="-128"/>
                <a:cs typeface="ＭＳ Ｐゴシック" charset="-128"/>
              </a:rPr>
              <a:t>1Pet. 2:9</a:t>
            </a:r>
            <a:r>
              <a:rPr lang="en-US" sz="1200" kern="1200">
                <a:solidFill>
                  <a:schemeClr val="tx1"/>
                </a:solidFill>
                <a:effectLst/>
                <a:latin typeface="Arial" pitchFamily="-111" charset="0"/>
                <a:ea typeface="ＭＳ Ｐゴシック" charset="-128"/>
                <a:cs typeface="ＭＳ Ｐゴシック" charset="-128"/>
              </a:rPr>
              <a:t>    But you are not like that, for you are a chosen people. You are royal priests,</a:t>
            </a:r>
            <a:r>
              <a:rPr lang="en-US" sz="1200" kern="1200" baseline="30000">
                <a:solidFill>
                  <a:schemeClr val="tx1"/>
                </a:solidFill>
                <a:effectLst/>
                <a:latin typeface="Arial" pitchFamily="-111" charset="0"/>
                <a:ea typeface="ＭＳ Ｐゴシック" charset="-128"/>
                <a:cs typeface="ＭＳ Ｐゴシック" charset="-128"/>
              </a:rPr>
              <a:t>a</a:t>
            </a:r>
            <a:r>
              <a:rPr lang="en-US" sz="1200" kern="1200">
                <a:solidFill>
                  <a:schemeClr val="tx1"/>
                </a:solidFill>
                <a:effectLst/>
                <a:latin typeface="Arial" pitchFamily="-111" charset="0"/>
                <a:ea typeface="ＭＳ Ｐゴシック" charset="-128"/>
                <a:cs typeface="ＭＳ Ｐゴシック" charset="-128"/>
              </a:rPr>
              <a:t> a holy nation, God’s very own possession. As a result, you can show others the goodness of God, for he called you out of the darkness into his wonderful light.</a:t>
            </a:r>
          </a:p>
          <a:p>
            <a:endParaRPr lang="en-US"/>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a:solidFill>
                  <a:schemeClr val="tx1"/>
                </a:solidFill>
                <a:effectLst/>
                <a:latin typeface="Arial" pitchFamily="-111" charset="0"/>
                <a:ea typeface="ＭＳ Ｐゴシック" charset="-128"/>
                <a:cs typeface="ＭＳ Ｐゴシック" charset="-128"/>
              </a:rPr>
              <a:t>1Pet. 2:11</a:t>
            </a:r>
            <a:r>
              <a:rPr lang="en-US" sz="1200" kern="1200">
                <a:solidFill>
                  <a:schemeClr val="tx1"/>
                </a:solidFill>
                <a:effectLst/>
                <a:latin typeface="Arial" pitchFamily="-111" charset="0"/>
                <a:ea typeface="ＭＳ Ｐゴシック" charset="-128"/>
                <a:cs typeface="ＭＳ Ｐゴシック" charset="-128"/>
              </a:rPr>
              <a:t>    Dear friends, I warn you as “temporary residents and foreigners” to keep away from worldly desires that wage war against your very souls. </a:t>
            </a:r>
            <a:r>
              <a:rPr lang="en-US" sz="1200" b="1" kern="1200" baseline="30000">
                <a:solidFill>
                  <a:schemeClr val="tx1"/>
                </a:solidFill>
                <a:effectLst/>
                <a:latin typeface="Arial" pitchFamily="-111" charset="0"/>
                <a:ea typeface="ＭＳ Ｐゴシック" charset="-128"/>
                <a:cs typeface="ＭＳ Ｐゴシック" charset="-128"/>
              </a:rPr>
              <a:t>12</a:t>
            </a:r>
            <a:r>
              <a:rPr lang="en-US" sz="1200" kern="1200">
                <a:solidFill>
                  <a:schemeClr val="tx1"/>
                </a:solidFill>
                <a:effectLst/>
                <a:latin typeface="Arial" pitchFamily="-111" charset="0"/>
                <a:ea typeface="ＭＳ Ｐゴシック" charset="-128"/>
                <a:cs typeface="ＭＳ Ｐゴシック" charset="-128"/>
              </a:rPr>
              <a:t> Be careful to live properly among your unbelieving neighbors. Then even if they accuse you of doing wrong, they will see your honorable behavior, and they will give honor to God when he judges the world.</a:t>
            </a:r>
          </a:p>
          <a:p>
            <a:endParaRPr lang="en-US"/>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a:solidFill>
                  <a:schemeClr val="tx1"/>
                </a:solidFill>
                <a:effectLst/>
                <a:latin typeface="Arial" pitchFamily="-111" charset="0"/>
                <a:ea typeface="ＭＳ Ｐゴシック" charset="-128"/>
                <a:cs typeface="ＭＳ Ｐゴシック" charset="-128"/>
              </a:rPr>
              <a:t>1Pet. 3:1</a:t>
            </a:r>
            <a:r>
              <a:rPr lang="en-US" sz="1200" kern="1200">
                <a:solidFill>
                  <a:schemeClr val="tx1"/>
                </a:solidFill>
                <a:effectLst/>
                <a:latin typeface="Arial" pitchFamily="-111" charset="0"/>
                <a:ea typeface="ＭＳ Ｐゴシック" charset="-128"/>
                <a:cs typeface="ＭＳ Ｐゴシック" charset="-128"/>
              </a:rPr>
              <a:t>    In the same way, you wives must accept the authority of your husbands. Then, even if some refuse to obey the Good News, your godly lives will speak to them without any words. They will be won over </a:t>
            </a:r>
            <a:r>
              <a:rPr lang="en-US" sz="1200" b="1" kern="1200" baseline="30000">
                <a:solidFill>
                  <a:schemeClr val="tx1"/>
                </a:solidFill>
                <a:effectLst/>
                <a:latin typeface="Arial" pitchFamily="-111" charset="0"/>
                <a:ea typeface="ＭＳ Ｐゴシック" charset="-128"/>
                <a:cs typeface="ＭＳ Ｐゴシック" charset="-128"/>
              </a:rPr>
              <a:t>2</a:t>
            </a:r>
            <a:r>
              <a:rPr lang="en-US" sz="1200" kern="1200">
                <a:solidFill>
                  <a:schemeClr val="tx1"/>
                </a:solidFill>
                <a:effectLst/>
                <a:latin typeface="Arial" pitchFamily="-111" charset="0"/>
                <a:ea typeface="ＭＳ Ｐゴシック" charset="-128"/>
                <a:cs typeface="ＭＳ Ｐゴシック" charset="-128"/>
              </a:rPr>
              <a:t> by observing your pure and reverent lives.</a:t>
            </a:r>
          </a:p>
          <a:p>
            <a:endParaRPr lang="en-US"/>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a:solidFill>
                  <a:schemeClr val="tx1"/>
                </a:solidFill>
                <a:effectLst/>
                <a:latin typeface="Arial" pitchFamily="-111" charset="0"/>
                <a:ea typeface="ＭＳ Ｐゴシック" charset="-128"/>
                <a:cs typeface="ＭＳ Ｐゴシック" charset="-128"/>
              </a:rPr>
              <a:t>1Pet. 3:13</a:t>
            </a:r>
            <a:r>
              <a:rPr lang="en-US" sz="1200" kern="1200">
                <a:solidFill>
                  <a:schemeClr val="tx1"/>
                </a:solidFill>
                <a:effectLst/>
                <a:latin typeface="Arial" pitchFamily="-111" charset="0"/>
                <a:ea typeface="ＭＳ Ｐゴシック" charset="-128"/>
                <a:cs typeface="ＭＳ Ｐゴシック" charset="-128"/>
              </a:rPr>
              <a:t>    Now, who will want to harm you if you are eager to do good? </a:t>
            </a:r>
            <a:r>
              <a:rPr lang="en-US" sz="1200" b="1" kern="1200" baseline="30000">
                <a:solidFill>
                  <a:schemeClr val="tx1"/>
                </a:solidFill>
                <a:effectLst/>
                <a:latin typeface="Arial" pitchFamily="-111" charset="0"/>
                <a:ea typeface="ＭＳ Ｐゴシック" charset="-128"/>
                <a:cs typeface="ＭＳ Ｐゴシック" charset="-128"/>
              </a:rPr>
              <a:t>14</a:t>
            </a:r>
            <a:r>
              <a:rPr lang="en-US" sz="1200" kern="1200">
                <a:solidFill>
                  <a:schemeClr val="tx1"/>
                </a:solidFill>
                <a:effectLst/>
                <a:latin typeface="Arial" pitchFamily="-111" charset="0"/>
                <a:ea typeface="ＭＳ Ｐゴシック" charset="-128"/>
                <a:cs typeface="ＭＳ Ｐゴシック" charset="-128"/>
              </a:rPr>
              <a:t> But even if you suffer for doing what is right, God will reward you for it. So don’t worry or be afraid of their threats. </a:t>
            </a:r>
            <a:r>
              <a:rPr lang="en-US" sz="1200" b="1" kern="1200" baseline="30000">
                <a:solidFill>
                  <a:schemeClr val="tx1"/>
                </a:solidFill>
                <a:effectLst/>
                <a:latin typeface="Arial" pitchFamily="-111" charset="0"/>
                <a:ea typeface="ＭＳ Ｐゴシック" charset="-128"/>
                <a:cs typeface="ＭＳ Ｐゴシック" charset="-128"/>
              </a:rPr>
              <a:t>15</a:t>
            </a:r>
            <a:r>
              <a:rPr lang="en-US" sz="1200" kern="1200">
                <a:solidFill>
                  <a:schemeClr val="tx1"/>
                </a:solidFill>
                <a:effectLst/>
                <a:latin typeface="Arial" pitchFamily="-111" charset="0"/>
                <a:ea typeface="ＭＳ Ｐゴシック" charset="-128"/>
                <a:cs typeface="ＭＳ Ｐゴシック" charset="-128"/>
              </a:rPr>
              <a:t> Instead, you must worship Christ as Lord of your life. And if someone asks about your hope as a believer, always be ready to explain it. </a:t>
            </a:r>
            <a:r>
              <a:rPr lang="en-US" sz="1200" b="1" kern="1200" baseline="30000">
                <a:solidFill>
                  <a:schemeClr val="tx1"/>
                </a:solidFill>
                <a:effectLst/>
                <a:latin typeface="Arial" pitchFamily="-111" charset="0"/>
                <a:ea typeface="ＭＳ Ｐゴシック" charset="-128"/>
                <a:cs typeface="ＭＳ Ｐゴシック" charset="-128"/>
              </a:rPr>
              <a:t>16</a:t>
            </a:r>
            <a:r>
              <a:rPr lang="en-US" sz="1200" kern="1200">
                <a:solidFill>
                  <a:schemeClr val="tx1"/>
                </a:solidFill>
                <a:effectLst/>
                <a:latin typeface="Arial" pitchFamily="-111" charset="0"/>
                <a:ea typeface="ＭＳ Ｐゴシック" charset="-128"/>
                <a:cs typeface="ＭＳ Ｐゴシック" charset="-128"/>
              </a:rPr>
              <a:t> But do this in a gentle and respectful way. Keep your conscience clear. Then if people speak against you, they will be ashamed when they see what a good life you live because you belong to Christ. </a:t>
            </a:r>
            <a:r>
              <a:rPr lang="en-US" sz="1200" b="1" kern="1200" baseline="30000">
                <a:solidFill>
                  <a:schemeClr val="tx1"/>
                </a:solidFill>
                <a:effectLst/>
                <a:latin typeface="Arial" pitchFamily="-111" charset="0"/>
                <a:ea typeface="ＭＳ Ｐゴシック" charset="-128"/>
                <a:cs typeface="ＭＳ Ｐゴシック" charset="-128"/>
              </a:rPr>
              <a:t>17</a:t>
            </a:r>
            <a:r>
              <a:rPr lang="en-US" sz="1200" kern="1200">
                <a:solidFill>
                  <a:schemeClr val="tx1"/>
                </a:solidFill>
                <a:effectLst/>
                <a:latin typeface="Arial" pitchFamily="-111" charset="0"/>
                <a:ea typeface="ＭＳ Ｐゴシック" charset="-128"/>
                <a:cs typeface="ＭＳ Ｐゴシック" charset="-128"/>
              </a:rPr>
              <a:t> Remember, it is better to suffer for doing good, if that is what God wants, than to suffer for doing wrong!</a:t>
            </a:r>
          </a:p>
          <a:p>
            <a:endParaRPr lang="en-US"/>
          </a:p>
          <a:p>
            <a:endParaRPr lang="en-US"/>
          </a:p>
        </p:txBody>
      </p:sp>
      <p:sp>
        <p:nvSpPr>
          <p:cNvPr id="4" name="Slide Number Placeholder 3"/>
          <p:cNvSpPr>
            <a:spLocks noGrp="1"/>
          </p:cNvSpPr>
          <p:nvPr>
            <p:ph type="sldNum" sz="quarter" idx="5"/>
          </p:nvPr>
        </p:nvSpPr>
        <p:spPr/>
        <p:txBody>
          <a:bodyPr/>
          <a:lstStyle/>
          <a:p>
            <a:pPr>
              <a:defRPr/>
            </a:pPr>
            <a:fld id="{D2F3B913-371E-1741-BDA6-F421AE42A1B2}" type="slidenum">
              <a:rPr lang="en-US"/>
              <a:pPr>
                <a:defRPr/>
              </a:pPr>
              <a:t>10</a:t>
            </a:fld>
            <a:endParaRPr lang="en-US"/>
          </a:p>
        </p:txBody>
      </p:sp>
    </p:spTree>
    <p:extLst>
      <p:ext uri="{BB962C8B-B14F-4D97-AF65-F5344CB8AC3E}">
        <p14:creationId xmlns:p14="http://schemas.microsoft.com/office/powerpoint/2010/main" val="161324277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935504E-1A1C-9B43-A116-F2BCD71BEFD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ea typeface="ＭＳ Ｐゴシック" charset="0"/>
                <a:cs typeface="ＭＳ Ｐゴシック" charset="0"/>
              </a:rPr>
              <a:t>Peter speaks of each believer having a special gift. But what kind of gift to share God's grace?  The next verse refers to gifts as special abilities to speak or serve the body of Christ.</a:t>
            </a:r>
          </a:p>
          <a:p>
            <a:pPr eaLnBrk="1" hangingPunct="1"/>
            <a:r>
              <a:rPr lang="en-US" dirty="0">
                <a:ea typeface="ＭＳ Ｐゴシック" charset="0"/>
                <a:cs typeface="ＭＳ Ｐゴシック" charset="0"/>
              </a:rPr>
              <a:t>____________</a:t>
            </a:r>
          </a:p>
          <a:p>
            <a:pPr eaLnBrk="1" hangingPunct="1"/>
            <a:r>
              <a:rPr lang="en-US" dirty="0">
                <a:ea typeface="ＭＳ Ｐゴシック" charset="0"/>
                <a:cs typeface="ＭＳ Ｐゴシック" charset="0"/>
              </a:rPr>
              <a:t>CH-07-Gifts-64</a:t>
            </a:r>
          </a:p>
          <a:p>
            <a:pPr eaLnBrk="1" hangingPunct="1"/>
            <a:r>
              <a:rPr lang="en-US" dirty="0">
                <a:ea typeface="ＭＳ Ｐゴシック" charset="0"/>
                <a:cs typeface="ＭＳ Ｐゴシック" charset="0"/>
              </a:rPr>
              <a:t>HS-06-Gifts-64</a:t>
            </a:r>
          </a:p>
          <a:p>
            <a:pPr eaLnBrk="1" hangingPunct="1"/>
            <a:r>
              <a:rPr lang="en-US" dirty="0">
                <a:ea typeface="ＭＳ Ｐゴシック" charset="0"/>
                <a:cs typeface="ＭＳ Ｐゴシック" charset="0"/>
              </a:rPr>
              <a:t>NS-21-1 Peter-258</a:t>
            </a:r>
          </a:p>
        </p:txBody>
      </p:sp>
    </p:spTree>
    <p:extLst>
      <p:ext uri="{BB962C8B-B14F-4D97-AF65-F5344CB8AC3E}">
        <p14:creationId xmlns:p14="http://schemas.microsoft.com/office/powerpoint/2010/main" val="203185266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C9A56A9-EB44-3C41-A3D1-ABE80C14F5E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5090" name="Rectangle 2"/>
          <p:cNvSpPr>
            <a:spLocks noGrp="1" noRot="1" noChangeAspect="1" noChangeArrowheads="1"/>
          </p:cNvSpPr>
          <p:nvPr>
            <p:ph type="sldImg"/>
          </p:nvPr>
        </p:nvSpPr>
        <p:spPr>
          <a:solidFill>
            <a:srgbClr val="FFFFFF"/>
          </a:solidFill>
          <a:ln/>
        </p:spPr>
      </p:sp>
      <p:sp>
        <p:nvSpPr>
          <p:cNvPr id="345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ea typeface="ＭＳ Ｐゴシック" charset="0"/>
                <a:cs typeface="ＭＳ Ｐゴシック" charset="0"/>
              </a:rPr>
              <a:t>This verse seems to divide the gifts into speaking and serving in a general sense. It does not tell us which gifts fall into each category, though. </a:t>
            </a:r>
          </a:p>
          <a:p>
            <a:pPr eaLnBrk="1" hangingPunct="1"/>
            <a:r>
              <a:rPr lang="en-US" dirty="0">
                <a:ea typeface="ＭＳ Ｐゴシック" charset="0"/>
                <a:cs typeface="ＭＳ Ｐゴシック" charset="0"/>
              </a:rPr>
              <a:t>____________</a:t>
            </a:r>
          </a:p>
          <a:p>
            <a:pPr eaLnBrk="1" hangingPunct="1"/>
            <a:r>
              <a:rPr lang="en-US" dirty="0">
                <a:ea typeface="ＭＳ Ｐゴシック" charset="0"/>
                <a:cs typeface="ＭＳ Ｐゴシック" charset="0"/>
              </a:rPr>
              <a:t>CH-07-Gifts-65</a:t>
            </a:r>
          </a:p>
          <a:p>
            <a:pPr eaLnBrk="1" hangingPunct="1"/>
            <a:r>
              <a:rPr lang="en-US" dirty="0">
                <a:ea typeface="ＭＳ Ｐゴシック" charset="0"/>
                <a:cs typeface="ＭＳ Ｐゴシック" charset="0"/>
              </a:rPr>
              <a:t>HS-06-Gifts-65</a:t>
            </a:r>
          </a:p>
          <a:p>
            <a:pPr eaLnBrk="1" hangingPunct="1"/>
            <a:r>
              <a:rPr lang="en-US" dirty="0">
                <a:ea typeface="ＭＳ Ｐゴシック" charset="0"/>
                <a:cs typeface="ＭＳ Ｐゴシック" charset="0"/>
              </a:rPr>
              <a:t>NS-21-1 Peter-259</a:t>
            </a:r>
          </a:p>
        </p:txBody>
      </p:sp>
    </p:spTree>
    <p:extLst>
      <p:ext uri="{BB962C8B-B14F-4D97-AF65-F5344CB8AC3E}">
        <p14:creationId xmlns:p14="http://schemas.microsoft.com/office/powerpoint/2010/main" val="252897744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636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D433D29-76C2-2C47-8BBD-110292789F6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826370" name="Rectangle 2"/>
          <p:cNvSpPr>
            <a:spLocks noGrp="1" noRot="1" noChangeAspect="1" noChangeArrowheads="1" noTextEdit="1"/>
          </p:cNvSpPr>
          <p:nvPr>
            <p:ph type="sldImg"/>
          </p:nvPr>
        </p:nvSpPr>
        <p:spPr>
          <a:xfrm>
            <a:off x="1143000" y="685800"/>
            <a:ext cx="4573588" cy="3429000"/>
          </a:xfrm>
          <a:solidFill>
            <a:srgbClr val="FFFFFF"/>
          </a:solidFill>
          <a:ln/>
        </p:spPr>
      </p:sp>
      <p:sp>
        <p:nvSpPr>
          <p:cNvPr id="8263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b="1" dirty="0">
                <a:solidFill>
                  <a:srgbClr val="006699"/>
                </a:solidFill>
                <a:effectLst/>
                <a:latin typeface="Helvetica Neue" panose="02000503000000020004" pitchFamily="2" charset="0"/>
              </a:rPr>
              <a:t>1Pet. 4:10</a:t>
            </a:r>
            <a:r>
              <a:rPr lang="en-US" dirty="0">
                <a:effectLst/>
                <a:latin typeface="Lucida Grande" panose="020B0600040502020204" pitchFamily="34" charset="0"/>
              </a:rPr>
              <a:t>    God has given each of you a gift from his great variety of spiritual gifts. Use them well to serve one another. </a:t>
            </a:r>
            <a:r>
              <a:rPr lang="en-US" b="1" baseline="30000" dirty="0">
                <a:solidFill>
                  <a:srgbClr val="006699"/>
                </a:solidFill>
                <a:effectLst/>
                <a:latin typeface="Helvetica Neue" panose="02000503000000020004" pitchFamily="2" charset="0"/>
              </a:rPr>
              <a:t>11</a:t>
            </a:r>
            <a:r>
              <a:rPr lang="en-US" dirty="0">
                <a:effectLst/>
                <a:latin typeface="Lucida Grande" panose="020B0600040502020204" pitchFamily="34" charset="0"/>
              </a:rPr>
              <a:t> Do you have the gift of speaking? Then speak as though God himself were speaking through you. Do you have the gift of helping others? Do it with all the strength and energy that God supplies. Then everything you do will bring glory to God through Jesus Christ. All glory and power to him forever and ever! Amen.</a:t>
            </a:r>
          </a:p>
          <a:p>
            <a:pPr eaLnBrk="1" hangingPunct="1"/>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This mention of both speaking and serving in the context of gifts may indicate two categories of spiritual gifts. The nine above seem to fit into such major divisions.</a:t>
            </a:r>
          </a:p>
          <a:p>
            <a:pPr eaLnBrk="1" hangingPunct="1"/>
            <a:r>
              <a:rPr lang="en-US" dirty="0">
                <a:latin typeface="Times New Roman" charset="0"/>
                <a:ea typeface="ＭＳ Ｐゴシック" charset="0"/>
                <a:cs typeface="ＭＳ Ｐゴシック" charset="0"/>
              </a:rPr>
              <a:t>__________________</a:t>
            </a:r>
          </a:p>
          <a:p>
            <a:pPr eaLnBrk="1" hangingPunct="1"/>
            <a:r>
              <a:rPr lang="en-US" dirty="0">
                <a:latin typeface="Times New Roman" charset="0"/>
                <a:ea typeface="ＭＳ Ｐゴシック" charset="0"/>
                <a:cs typeface="ＭＳ Ｐゴシック" charset="0"/>
              </a:rPr>
              <a:t>Common-461</a:t>
            </a:r>
          </a:p>
          <a:p>
            <a:pPr eaLnBrk="1" hangingPunct="1"/>
            <a:r>
              <a:rPr lang="en-US" dirty="0">
                <a:latin typeface="Times New Roman" charset="0"/>
                <a:ea typeface="ＭＳ Ｐゴシック" charset="0"/>
                <a:cs typeface="ＭＳ Ｐゴシック" charset="0"/>
              </a:rPr>
              <a:t>OS-19-Nehemiah-214</a:t>
            </a:r>
          </a:p>
          <a:p>
            <a:pPr eaLnBrk="1" hangingPunct="1"/>
            <a:r>
              <a:rPr lang="en-US" dirty="0">
                <a:latin typeface="Times New Roman" charset="0"/>
                <a:ea typeface="ＭＳ Ｐゴシック" charset="0"/>
                <a:cs typeface="ＭＳ Ｐゴシック" charset="0"/>
              </a:rPr>
              <a:t>CH-09-Speaking&amp;ServingGifts-23, 67, 69, 99</a:t>
            </a:r>
          </a:p>
          <a:p>
            <a:pPr eaLnBrk="1" hangingPunct="1"/>
            <a:r>
              <a:rPr lang="en-US" dirty="0">
                <a:latin typeface="Times New Roman" charset="0"/>
                <a:ea typeface="ＭＳ Ｐゴシック" charset="0"/>
                <a:cs typeface="ＭＳ Ｐゴシック" charset="0"/>
              </a:rPr>
              <a:t>NS-21-1 Peter-255</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473521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387634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271097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FACE381A-0511-744C-9C52-7CBEB37C28B1}" type="slidenum">
              <a:rPr lang="en-US" sz="1200"/>
              <a:pPr/>
              <a:t>267</a:t>
            </a:fld>
            <a:endParaRPr lang="en-US" sz="1200"/>
          </a:p>
        </p:txBody>
      </p:sp>
      <p:sp>
        <p:nvSpPr>
          <p:cNvPr id="523266" name="Rectangle 2"/>
          <p:cNvSpPr>
            <a:spLocks noGrp="1" noRot="1" noChangeAspect="1" noChangeArrowheads="1"/>
          </p:cNvSpPr>
          <p:nvPr>
            <p:ph type="sldImg"/>
          </p:nvPr>
        </p:nvSpPr>
        <p:spPr>
          <a:solidFill>
            <a:srgbClr val="FFFFFF"/>
          </a:solidFill>
          <a:ln/>
        </p:spPr>
      </p:sp>
      <p:sp>
        <p:nvSpPr>
          <p:cNvPr id="5232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2F353C00-4633-4D4E-B669-3C71A109C1D2}" type="slidenum">
              <a:rPr lang="en-US" sz="1200">
                <a:solidFill>
                  <a:srgbClr val="000000"/>
                </a:solidFill>
                <a:latin typeface="Arial" charset="0"/>
              </a:rPr>
              <a:pPr/>
              <a:t>290</a:t>
            </a:fld>
            <a:endParaRPr lang="en-US" sz="1200">
              <a:solidFill>
                <a:srgbClr val="000000"/>
              </a:solidFill>
              <a:latin typeface="Arial" charset="0"/>
            </a:endParaRPr>
          </a:p>
        </p:txBody>
      </p:sp>
      <p:sp>
        <p:nvSpPr>
          <p:cNvPr id="530434" name="Rectangle 2"/>
          <p:cNvSpPr>
            <a:spLocks noGrp="1" noRot="1" noChangeAspect="1" noChangeArrowheads="1" noTextEdit="1"/>
          </p:cNvSpPr>
          <p:nvPr>
            <p:ph type="sldImg"/>
          </p:nvPr>
        </p:nvSpPr>
        <p:spPr>
          <a:ln/>
        </p:spPr>
      </p:sp>
      <p:sp>
        <p:nvSpPr>
          <p:cNvPr id="5304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618A74C5-8351-2149-BCA5-A1697514CED0}" type="slidenum">
              <a:rPr lang="en-US" sz="1200">
                <a:solidFill>
                  <a:srgbClr val="000000"/>
                </a:solidFill>
                <a:latin typeface="Arial" charset="0"/>
              </a:rPr>
              <a:pPr/>
              <a:t>291</a:t>
            </a:fld>
            <a:endParaRPr lang="en-US" sz="1200">
              <a:solidFill>
                <a:srgbClr val="000000"/>
              </a:solidFill>
              <a:latin typeface="Arial" charset="0"/>
            </a:endParaRPr>
          </a:p>
        </p:txBody>
      </p:sp>
      <p:sp>
        <p:nvSpPr>
          <p:cNvPr id="532482" name="Rectangle 2"/>
          <p:cNvSpPr>
            <a:spLocks noGrp="1" noRot="1" noChangeAspect="1" noChangeArrowheads="1" noTextEdit="1"/>
          </p:cNvSpPr>
          <p:nvPr>
            <p:ph type="sldImg"/>
          </p:nvPr>
        </p:nvSpPr>
        <p:spPr>
          <a:ln/>
        </p:spPr>
      </p:sp>
      <p:sp>
        <p:nvSpPr>
          <p:cNvPr id="5324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F3B913-371E-1741-BDA6-F421AE42A1B2}" type="slidenum">
              <a:rPr kumimoji="0" lang="en-US" sz="1200" b="0" i="0" u="none" strike="noStrike" kern="1200" cap="none" spc="0" normalizeH="0" baseline="0" noProof="0" smtClean="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299</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Tree>
    <p:extLst>
      <p:ext uri="{BB962C8B-B14F-4D97-AF65-F5344CB8AC3E}">
        <p14:creationId xmlns:p14="http://schemas.microsoft.com/office/powerpoint/2010/main" val="4099699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Christian's innocence on the witness stand makes the prosecuting attorney look foolish to the jury and the judge.</a:t>
            </a:r>
          </a:p>
        </p:txBody>
      </p:sp>
      <p:sp>
        <p:nvSpPr>
          <p:cNvPr id="4" name="Slide Number Placeholder 3"/>
          <p:cNvSpPr>
            <a:spLocks noGrp="1"/>
          </p:cNvSpPr>
          <p:nvPr>
            <p:ph type="sldNum" sz="quarter" idx="5"/>
          </p:nvPr>
        </p:nvSpPr>
        <p:spPr/>
        <p:txBody>
          <a:bodyPr/>
          <a:lstStyle/>
          <a:p>
            <a:pPr>
              <a:defRPr/>
            </a:pPr>
            <a:fld id="{D2F3B913-371E-1741-BDA6-F421AE42A1B2}" type="slidenum">
              <a:rPr lang="en-US"/>
              <a:pPr>
                <a:defRPr/>
              </a:pPr>
              <a:t>11</a:t>
            </a:fld>
            <a:endParaRPr lang="en-US"/>
          </a:p>
        </p:txBody>
      </p:sp>
    </p:spTree>
    <p:extLst>
      <p:ext uri="{BB962C8B-B14F-4D97-AF65-F5344CB8AC3E}">
        <p14:creationId xmlns:p14="http://schemas.microsoft.com/office/powerpoint/2010/main" val="6921483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F3B913-371E-1741-BDA6-F421AE42A1B2}" type="slidenum">
              <a:rPr kumimoji="0" lang="en-US" sz="1200" b="0" i="0" u="none" strike="noStrike" kern="1200" cap="none" spc="0" normalizeH="0" baseline="0" noProof="0" smtClean="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302</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Tree>
    <p:extLst>
      <p:ext uri="{BB962C8B-B14F-4D97-AF65-F5344CB8AC3E}">
        <p14:creationId xmlns:p14="http://schemas.microsoft.com/office/powerpoint/2010/main" val="78845789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F3B913-371E-1741-BDA6-F421AE42A1B2}" type="slidenum">
              <a:rPr kumimoji="0" lang="en-US" sz="1200" b="0" i="0" u="none" strike="noStrike" kern="1200" cap="none" spc="0" normalizeH="0" baseline="0" noProof="0" smtClean="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303</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Tree>
    <p:extLst>
      <p:ext uri="{BB962C8B-B14F-4D97-AF65-F5344CB8AC3E}">
        <p14:creationId xmlns:p14="http://schemas.microsoft.com/office/powerpoint/2010/main" val="82621628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F3B913-371E-1741-BDA6-F421AE42A1B2}" type="slidenum">
              <a:rPr kumimoji="0" lang="en-US" sz="1200" b="0" i="0" u="none" strike="noStrike" kern="1200" cap="none" spc="0" normalizeH="0" baseline="0" noProof="0" smtClean="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304</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Tree>
    <p:extLst>
      <p:ext uri="{BB962C8B-B14F-4D97-AF65-F5344CB8AC3E}">
        <p14:creationId xmlns:p14="http://schemas.microsoft.com/office/powerpoint/2010/main" val="214912774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F3B913-371E-1741-BDA6-F421AE42A1B2}" type="slidenum">
              <a:rPr kumimoji="0" lang="en-US" sz="1200" b="0" i="0" u="none" strike="noStrike" kern="1200" cap="none" spc="0" normalizeH="0" baseline="0" noProof="0" smtClean="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305</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Tree>
    <p:extLst>
      <p:ext uri="{BB962C8B-B14F-4D97-AF65-F5344CB8AC3E}">
        <p14:creationId xmlns:p14="http://schemas.microsoft.com/office/powerpoint/2010/main" val="144768372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F3B913-371E-1741-BDA6-F421AE42A1B2}" type="slidenum">
              <a:rPr kumimoji="0" lang="en-US" sz="1200" b="0" i="0" u="none" strike="noStrike" kern="1200" cap="none" spc="0" normalizeH="0" baseline="0" noProof="0" smtClean="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306</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Tree>
    <p:extLst>
      <p:ext uri="{BB962C8B-B14F-4D97-AF65-F5344CB8AC3E}">
        <p14:creationId xmlns:p14="http://schemas.microsoft.com/office/powerpoint/2010/main" val="264940986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F3B913-371E-1741-BDA6-F421AE42A1B2}" type="slidenum">
              <a:rPr kumimoji="0" lang="en-US" sz="1200" b="0" i="0" u="none" strike="noStrike" kern="1200" cap="none" spc="0" normalizeH="0" baseline="0" noProof="0" smtClean="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308</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Tree>
    <p:extLst>
      <p:ext uri="{BB962C8B-B14F-4D97-AF65-F5344CB8AC3E}">
        <p14:creationId xmlns:p14="http://schemas.microsoft.com/office/powerpoint/2010/main" val="67869880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9291E6E2-4710-7E4A-81AA-32DC42F62935}" type="slidenum">
              <a:rPr lang="en-US" sz="1200"/>
              <a:pPr/>
              <a:t>312</a:t>
            </a:fld>
            <a:endParaRPr lang="en-US" sz="1200"/>
          </a:p>
        </p:txBody>
      </p:sp>
      <p:sp>
        <p:nvSpPr>
          <p:cNvPr id="534530" name="Rectangle 2"/>
          <p:cNvSpPr>
            <a:spLocks noGrp="1" noRot="1" noChangeAspect="1" noChangeArrowheads="1"/>
          </p:cNvSpPr>
          <p:nvPr>
            <p:ph type="sldImg"/>
          </p:nvPr>
        </p:nvSpPr>
        <p:spPr>
          <a:solidFill>
            <a:srgbClr val="FFFFFF"/>
          </a:solidFill>
          <a:ln/>
        </p:spPr>
      </p:sp>
      <p:sp>
        <p:nvSpPr>
          <p:cNvPr id="5345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3A0C7EBE-CEF4-634A-9FA0-BB667DDE9D17}" type="slidenum">
              <a:rPr lang="en-US" sz="1200"/>
              <a:pPr/>
              <a:t>313</a:t>
            </a:fld>
            <a:endParaRPr lang="en-US" sz="1200"/>
          </a:p>
        </p:txBody>
      </p:sp>
      <p:sp>
        <p:nvSpPr>
          <p:cNvPr id="536578" name="Rectangle 2"/>
          <p:cNvSpPr>
            <a:spLocks noGrp="1" noRot="1" noChangeAspect="1" noChangeArrowheads="1"/>
          </p:cNvSpPr>
          <p:nvPr>
            <p:ph type="sldImg"/>
          </p:nvPr>
        </p:nvSpPr>
        <p:spPr>
          <a:solidFill>
            <a:srgbClr val="FFFFFF"/>
          </a:solidFill>
          <a:ln/>
        </p:spPr>
      </p:sp>
      <p:sp>
        <p:nvSpPr>
          <p:cNvPr id="536579"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r>
              <a:rPr lang="en-US" sz="2400">
                <a:latin typeface="Arial" charset="0"/>
                <a:ea typeface="ＭＳ Ｐゴシック" charset="0"/>
                <a:cs typeface="ＭＳ Ｐゴシック" charset="0"/>
              </a:rPr>
              <a:t>None of us are church elders.</a:t>
            </a:r>
          </a:p>
          <a:p>
            <a:pPr>
              <a:spcBef>
                <a:spcPct val="0"/>
              </a:spcBef>
            </a:pPr>
            <a:r>
              <a:rPr lang="en-US" sz="2400">
                <a:latin typeface="Arial" charset="0"/>
                <a:ea typeface="ＭＳ Ｐゴシック" charset="0"/>
                <a:cs typeface="ＭＳ Ｐゴシック" charset="0"/>
              </a:rPr>
              <a:t>But every one of us is a leader of some sort!</a:t>
            </a:r>
          </a:p>
          <a:p>
            <a:pPr>
              <a:spcBef>
                <a:spcPct val="0"/>
              </a:spcBef>
            </a:pPr>
            <a:r>
              <a:rPr lang="en-US" sz="2400">
                <a:latin typeface="Arial" charset="0"/>
                <a:ea typeface="ＭＳ Ｐゴシック" charset="0"/>
                <a:cs typeface="ＭＳ Ｐゴシック" charset="0"/>
              </a:rPr>
              <a:t>(Advance to title)</a:t>
            </a:r>
          </a:p>
          <a:p>
            <a:pPr>
              <a:spcBef>
                <a:spcPct val="0"/>
              </a:spcBef>
            </a:pPr>
            <a:r>
              <a:rPr lang="en-US" sz="2400">
                <a:latin typeface="Arial" charset="0"/>
                <a:ea typeface="ＭＳ Ｐゴシック" charset="0"/>
                <a:cs typeface="ＭＳ Ｐゴシック" charset="0"/>
              </a:rPr>
              <a:t>Yet what kind of leader are you?</a:t>
            </a:r>
          </a:p>
          <a:p>
            <a:pPr>
              <a:spcBef>
                <a:spcPct val="0"/>
              </a:spcBef>
            </a:pPr>
            <a:r>
              <a:rPr lang="en-US" sz="2400">
                <a:latin typeface="Arial" charset="0"/>
                <a:ea typeface="ＭＳ Ｐゴシック" charset="0"/>
                <a:cs typeface="ＭＳ Ｐゴシック" charset="0"/>
              </a:rPr>
              <a:t>(Pass out handouts)</a:t>
            </a:r>
          </a:p>
        </p:txBody>
      </p:sp>
    </p:spTree>
    <p:extLst>
      <p:ext uri="{BB962C8B-B14F-4D97-AF65-F5344CB8AC3E}">
        <p14:creationId xmlns:p14="http://schemas.microsoft.com/office/powerpoint/2010/main" val="157297980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4B6253BF-3CD2-FE4F-A0F4-07847ADD6EBF}" type="slidenum">
              <a:rPr lang="en-US" sz="1200"/>
              <a:pPr/>
              <a:t>314</a:t>
            </a:fld>
            <a:endParaRPr lang="en-US" sz="1200"/>
          </a:p>
        </p:txBody>
      </p:sp>
      <p:sp>
        <p:nvSpPr>
          <p:cNvPr id="538626" name="Rectangle 2"/>
          <p:cNvSpPr>
            <a:spLocks noGrp="1" noRot="1" noChangeAspect="1" noChangeArrowheads="1"/>
          </p:cNvSpPr>
          <p:nvPr>
            <p:ph type="sldImg"/>
          </p:nvPr>
        </p:nvSpPr>
        <p:spPr>
          <a:solidFill>
            <a:srgbClr val="FFFFFF"/>
          </a:solidFill>
          <a:ln/>
        </p:spPr>
      </p:sp>
      <p:sp>
        <p:nvSpPr>
          <p:cNvPr id="538627"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DEB5D83C-D2C3-4C42-BCE8-45AE3FD40D96}" type="slidenum">
              <a:rPr lang="en-US" sz="1200"/>
              <a:pPr/>
              <a:t>315</a:t>
            </a:fld>
            <a:endParaRPr lang="en-US" sz="1200"/>
          </a:p>
        </p:txBody>
      </p:sp>
      <p:sp>
        <p:nvSpPr>
          <p:cNvPr id="540674" name="Rectangle 2"/>
          <p:cNvSpPr>
            <a:spLocks noGrp="1" noRot="1" noChangeAspect="1" noChangeArrowheads="1"/>
          </p:cNvSpPr>
          <p:nvPr>
            <p:ph type="sldImg"/>
          </p:nvPr>
        </p:nvSpPr>
        <p:spPr>
          <a:solidFill>
            <a:srgbClr val="FFFFFF"/>
          </a:solidFill>
          <a:ln/>
        </p:spPr>
      </p:sp>
      <p:sp>
        <p:nvSpPr>
          <p:cNvPr id="5406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a:cs typeface="ＭＳ Ｐゴシック" charset="0"/>
              </a:rPr>
              <a:t>People notice when injustice is done to the innocent Christian. It attracts them with a curiosity about what makes that person tick. Our lives should welcome that kind of inquiry.</a:t>
            </a:r>
          </a:p>
        </p:txBody>
      </p:sp>
    </p:spTree>
    <p:extLst>
      <p:ext uri="{BB962C8B-B14F-4D97-AF65-F5344CB8AC3E}">
        <p14:creationId xmlns:p14="http://schemas.microsoft.com/office/powerpoint/2010/main" val="913588618"/>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AA89DEFE-5CF8-CF47-AEA6-745DACDF0998}" type="slidenum">
              <a:rPr lang="en-US" sz="1200"/>
              <a:pPr/>
              <a:t>316</a:t>
            </a:fld>
            <a:endParaRPr lang="en-US" sz="1200"/>
          </a:p>
        </p:txBody>
      </p:sp>
      <p:sp>
        <p:nvSpPr>
          <p:cNvPr id="542722" name="Rectangle 2"/>
          <p:cNvSpPr>
            <a:spLocks noGrp="1" noRot="1" noChangeAspect="1" noChangeArrowheads="1"/>
          </p:cNvSpPr>
          <p:nvPr>
            <p:ph type="sldImg"/>
          </p:nvPr>
        </p:nvSpPr>
        <p:spPr>
          <a:solidFill>
            <a:srgbClr val="FFFFFF"/>
          </a:solidFill>
          <a:ln/>
        </p:spPr>
      </p:sp>
      <p:sp>
        <p:nvSpPr>
          <p:cNvPr id="5427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4EC54B2B-CFD3-1148-BC64-18B177143BA2}" type="slidenum">
              <a:rPr lang="en-US" sz="1200"/>
              <a:pPr/>
              <a:t>317</a:t>
            </a:fld>
            <a:endParaRPr lang="en-US" sz="1200"/>
          </a:p>
        </p:txBody>
      </p:sp>
      <p:sp>
        <p:nvSpPr>
          <p:cNvPr id="544770" name="Rectangle 2"/>
          <p:cNvSpPr>
            <a:spLocks noGrp="1" noRot="1" noChangeAspect="1" noChangeArrowheads="1"/>
          </p:cNvSpPr>
          <p:nvPr>
            <p:ph type="sldImg"/>
          </p:nvPr>
        </p:nvSpPr>
        <p:spPr>
          <a:solidFill>
            <a:srgbClr val="FFFFFF"/>
          </a:solidFill>
          <a:ln/>
        </p:spPr>
      </p:sp>
      <p:sp>
        <p:nvSpPr>
          <p:cNvPr id="5447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5F5FDB18-C059-E74D-96F1-05D3D2DB2E67}" type="slidenum">
              <a:rPr lang="en-US" sz="1200"/>
              <a:pPr/>
              <a:t>318</a:t>
            </a:fld>
            <a:endParaRPr lang="en-US" sz="1200"/>
          </a:p>
        </p:txBody>
      </p:sp>
      <p:sp>
        <p:nvSpPr>
          <p:cNvPr id="546818" name="Rectangle 2"/>
          <p:cNvSpPr>
            <a:spLocks noGrp="1" noRot="1" noChangeAspect="1" noChangeArrowheads="1"/>
          </p:cNvSpPr>
          <p:nvPr>
            <p:ph type="sldImg"/>
          </p:nvPr>
        </p:nvSpPr>
        <p:spPr>
          <a:solidFill>
            <a:srgbClr val="FFFFFF"/>
          </a:solidFill>
          <a:ln/>
        </p:spPr>
      </p:sp>
      <p:sp>
        <p:nvSpPr>
          <p:cNvPr id="54681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E684C5FF-E5ED-3647-96B2-3FDA1B4BF140}" type="slidenum">
              <a:rPr lang="en-US" sz="1200"/>
              <a:pPr/>
              <a:t>319</a:t>
            </a:fld>
            <a:endParaRPr lang="en-US" sz="1200"/>
          </a:p>
        </p:txBody>
      </p:sp>
      <p:sp>
        <p:nvSpPr>
          <p:cNvPr id="548866" name="Rectangle 2"/>
          <p:cNvSpPr>
            <a:spLocks noGrp="1" noRot="1" noChangeAspect="1" noChangeArrowheads="1"/>
          </p:cNvSpPr>
          <p:nvPr>
            <p:ph type="sldImg"/>
          </p:nvPr>
        </p:nvSpPr>
        <p:spPr>
          <a:solidFill>
            <a:srgbClr val="FFFFFF"/>
          </a:solidFill>
          <a:ln/>
        </p:spPr>
      </p:sp>
      <p:sp>
        <p:nvSpPr>
          <p:cNvPr id="5488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AFF1D697-0C6A-5242-B4EF-4F99CB99ABF4}" type="slidenum">
              <a:rPr lang="en-US" sz="1200"/>
              <a:pPr/>
              <a:t>320</a:t>
            </a:fld>
            <a:endParaRPr lang="en-US" sz="1200"/>
          </a:p>
        </p:txBody>
      </p:sp>
      <p:sp>
        <p:nvSpPr>
          <p:cNvPr id="550914" name="Rectangle 2"/>
          <p:cNvSpPr>
            <a:spLocks noGrp="1" noRot="1" noChangeAspect="1" noChangeArrowheads="1"/>
          </p:cNvSpPr>
          <p:nvPr>
            <p:ph type="sldImg"/>
          </p:nvPr>
        </p:nvSpPr>
        <p:spPr>
          <a:solidFill>
            <a:srgbClr val="FFFFFF"/>
          </a:solidFill>
          <a:ln/>
        </p:spPr>
      </p:sp>
      <p:sp>
        <p:nvSpPr>
          <p:cNvPr id="5509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4595B1B0-3EDD-4C41-B4BF-E6F53827F71F}" type="slidenum">
              <a:rPr lang="en-US" sz="1200"/>
              <a:pPr/>
              <a:t>321</a:t>
            </a:fld>
            <a:endParaRPr lang="en-US" sz="1200"/>
          </a:p>
        </p:txBody>
      </p:sp>
      <p:sp>
        <p:nvSpPr>
          <p:cNvPr id="552962" name="Rectangle 2"/>
          <p:cNvSpPr>
            <a:spLocks noGrp="1" noRot="1" noChangeAspect="1" noChangeArrowheads="1"/>
          </p:cNvSpPr>
          <p:nvPr>
            <p:ph type="sldImg"/>
          </p:nvPr>
        </p:nvSpPr>
        <p:spPr>
          <a:solidFill>
            <a:srgbClr val="FFFFFF"/>
          </a:solidFill>
          <a:ln/>
        </p:spPr>
      </p:sp>
      <p:sp>
        <p:nvSpPr>
          <p:cNvPr id="5529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2DC4F1E6-D5EC-3540-9DD6-169F80A75199}" type="slidenum">
              <a:rPr lang="en-US" sz="1200"/>
              <a:pPr/>
              <a:t>322</a:t>
            </a:fld>
            <a:endParaRPr lang="en-US" sz="1200"/>
          </a:p>
        </p:txBody>
      </p:sp>
      <p:sp>
        <p:nvSpPr>
          <p:cNvPr id="555010" name="Rectangle 2"/>
          <p:cNvSpPr>
            <a:spLocks noGrp="1" noRot="1" noChangeAspect="1" noChangeArrowheads="1"/>
          </p:cNvSpPr>
          <p:nvPr>
            <p:ph type="sldImg"/>
          </p:nvPr>
        </p:nvSpPr>
        <p:spPr>
          <a:solidFill>
            <a:srgbClr val="FFFFFF"/>
          </a:solidFill>
          <a:ln/>
        </p:spPr>
      </p:sp>
      <p:sp>
        <p:nvSpPr>
          <p:cNvPr id="555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D747223D-A6AE-244F-9ABC-F421D9B42A31}" type="slidenum">
              <a:rPr lang="en-US" sz="1200"/>
              <a:pPr/>
              <a:t>323</a:t>
            </a:fld>
            <a:endParaRPr lang="en-US" sz="1200"/>
          </a:p>
        </p:txBody>
      </p:sp>
      <p:sp>
        <p:nvSpPr>
          <p:cNvPr id="557058" name="Rectangle 2"/>
          <p:cNvSpPr>
            <a:spLocks noGrp="1" noRot="1" noChangeAspect="1" noChangeArrowheads="1"/>
          </p:cNvSpPr>
          <p:nvPr>
            <p:ph type="sldImg"/>
          </p:nvPr>
        </p:nvSpPr>
        <p:spPr>
          <a:solidFill>
            <a:srgbClr val="FFFFFF"/>
          </a:solidFill>
          <a:ln/>
        </p:spPr>
      </p:sp>
      <p:sp>
        <p:nvSpPr>
          <p:cNvPr id="5570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EE089CCE-0EFB-174A-811E-D609957C061B}" type="slidenum">
              <a:rPr lang="en-US" sz="1200"/>
              <a:pPr/>
              <a:t>324</a:t>
            </a:fld>
            <a:endParaRPr lang="en-US" sz="1200"/>
          </a:p>
        </p:txBody>
      </p:sp>
      <p:sp>
        <p:nvSpPr>
          <p:cNvPr id="559106" name="Rectangle 2"/>
          <p:cNvSpPr>
            <a:spLocks noGrp="1" noRot="1" noChangeAspect="1" noChangeArrowheads="1"/>
          </p:cNvSpPr>
          <p:nvPr>
            <p:ph type="sldImg"/>
          </p:nvPr>
        </p:nvSpPr>
        <p:spPr>
          <a:solidFill>
            <a:srgbClr val="FFFFFF"/>
          </a:solidFill>
          <a:ln/>
        </p:spPr>
      </p:sp>
      <p:sp>
        <p:nvSpPr>
          <p:cNvPr id="5591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0807E9CD-357D-6843-90EB-1C84DA1B0124}" type="slidenum">
              <a:rPr lang="en-US" sz="1200"/>
              <a:pPr/>
              <a:t>325</a:t>
            </a:fld>
            <a:endParaRPr lang="en-US" sz="1200"/>
          </a:p>
        </p:txBody>
      </p:sp>
      <p:sp>
        <p:nvSpPr>
          <p:cNvPr id="561154" name="Rectangle 2"/>
          <p:cNvSpPr>
            <a:spLocks noGrp="1" noRot="1" noChangeAspect="1" noChangeArrowheads="1"/>
          </p:cNvSpPr>
          <p:nvPr>
            <p:ph type="sldImg"/>
          </p:nvPr>
        </p:nvSpPr>
        <p:spPr>
          <a:xfrm>
            <a:off x="1103313" y="676275"/>
            <a:ext cx="4603750" cy="3452813"/>
          </a:xfrm>
          <a:solidFill>
            <a:srgbClr val="FFFFFF"/>
          </a:solidFill>
          <a:ln/>
        </p:spPr>
      </p:sp>
      <p:sp>
        <p:nvSpPr>
          <p:cNvPr id="561155"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50" tIns="44975" rIns="89950" bIns="44975"/>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you feel that someone else has an advantage over you because you are a Christian? Maybe it seems that everyone else has privileges you lack because of your faith in Jesus?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43684107"/>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1A00E472-F699-6F4A-BD3E-61C3C746919E}" type="slidenum">
              <a:rPr lang="en-US" sz="1200"/>
              <a:pPr/>
              <a:t>327</a:t>
            </a:fld>
            <a:endParaRPr lang="en-US" sz="1200"/>
          </a:p>
        </p:txBody>
      </p:sp>
      <p:sp>
        <p:nvSpPr>
          <p:cNvPr id="564226" name="Rectangle 2"/>
          <p:cNvSpPr>
            <a:spLocks noGrp="1" noRot="1" noChangeAspect="1" noChangeArrowheads="1"/>
          </p:cNvSpPr>
          <p:nvPr>
            <p:ph type="sldImg"/>
          </p:nvPr>
        </p:nvSpPr>
        <p:spPr>
          <a:solidFill>
            <a:srgbClr val="FFFFFF"/>
          </a:solidFill>
          <a:ln/>
        </p:spPr>
      </p:sp>
      <p:sp>
        <p:nvSpPr>
          <p:cNvPr id="5642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lIns="91434" tIns="45716" rIns="91434" bIns="45716"/>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82B9BC1B-8686-004F-8D4C-1C552F463DBB}" type="slidenum">
              <a:rPr lang="en-US" sz="1200"/>
              <a:pPr/>
              <a:t>328</a:t>
            </a:fld>
            <a:endParaRPr lang="en-US" sz="1200"/>
          </a:p>
        </p:txBody>
      </p:sp>
      <p:sp>
        <p:nvSpPr>
          <p:cNvPr id="566274" name="Rectangle 2"/>
          <p:cNvSpPr>
            <a:spLocks noGrp="1" noRot="1" noChangeAspect="1" noChangeArrowheads="1"/>
          </p:cNvSpPr>
          <p:nvPr>
            <p:ph type="sldImg"/>
          </p:nvPr>
        </p:nvSpPr>
        <p:spPr>
          <a:solidFill>
            <a:srgbClr val="FFFFFF"/>
          </a:solidFill>
          <a:ln/>
        </p:spPr>
      </p:sp>
      <p:sp>
        <p:nvSpPr>
          <p:cNvPr id="566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4D54478D-C2F2-A642-84DB-67102AD5771F}" type="slidenum">
              <a:rPr lang="en-US" sz="1200"/>
              <a:pPr/>
              <a:t>329</a:t>
            </a:fld>
            <a:endParaRPr lang="en-US" sz="1200"/>
          </a:p>
        </p:txBody>
      </p:sp>
      <p:sp>
        <p:nvSpPr>
          <p:cNvPr id="568322" name="Rectangle 2"/>
          <p:cNvSpPr>
            <a:spLocks noGrp="1" noRot="1" noChangeAspect="1" noChangeArrowheads="1"/>
          </p:cNvSpPr>
          <p:nvPr>
            <p:ph type="sldImg"/>
          </p:nvPr>
        </p:nvSpPr>
        <p:spPr>
          <a:solidFill>
            <a:srgbClr val="FFFFFF"/>
          </a:solidFill>
          <a:ln/>
        </p:spPr>
      </p:sp>
      <p:sp>
        <p:nvSpPr>
          <p:cNvPr id="5683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81B503-9739-8F40-A723-418C0EA89B60}" type="slidenum">
              <a:rPr kumimoji="0" lang="en-US" sz="1200" b="0" i="0" u="none" strike="noStrike" kern="1200" cap="none" spc="0" normalizeH="0" baseline="0" noProof="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331</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
        <p:nvSpPr>
          <p:cNvPr id="571394" name="Rectangle 2"/>
          <p:cNvSpPr>
            <a:spLocks noGrp="1" noRot="1" noChangeAspect="1" noChangeArrowheads="1"/>
          </p:cNvSpPr>
          <p:nvPr>
            <p:ph type="sldImg"/>
          </p:nvPr>
        </p:nvSpPr>
        <p:spPr>
          <a:solidFill>
            <a:srgbClr val="FFFFFF"/>
          </a:solidFill>
          <a:ln/>
        </p:spPr>
      </p:sp>
      <p:sp>
        <p:nvSpPr>
          <p:cNvPr id="571395"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FEA46D7-A30D-C844-8C3B-DFE518EEF223}" type="slidenum">
              <a:rPr kumimoji="0" lang="en-US" sz="1200" b="0" i="0" u="none" strike="noStrike" kern="1200" cap="none" spc="0" normalizeH="0" baseline="0" noProof="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332</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
        <p:nvSpPr>
          <p:cNvPr id="573442" name="Rectangle 2"/>
          <p:cNvSpPr>
            <a:spLocks noGrp="1" noRot="1" noChangeAspect="1" noChangeArrowheads="1"/>
          </p:cNvSpPr>
          <p:nvPr>
            <p:ph type="sldImg"/>
          </p:nvPr>
        </p:nvSpPr>
        <p:spPr>
          <a:solidFill>
            <a:srgbClr val="FFFFFF"/>
          </a:solidFill>
          <a:ln/>
        </p:spPr>
      </p:sp>
      <p:sp>
        <p:nvSpPr>
          <p:cNvPr id="573443"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6CFDB25E-9353-D34E-8DF2-451E5DD799E1}" type="slidenum">
              <a:rPr lang="en-US" sz="1200"/>
              <a:pPr/>
              <a:t>333</a:t>
            </a:fld>
            <a:endParaRPr lang="en-US" sz="1200"/>
          </a:p>
        </p:txBody>
      </p:sp>
      <p:sp>
        <p:nvSpPr>
          <p:cNvPr id="575490" name="Rectangle 2"/>
          <p:cNvSpPr>
            <a:spLocks noGrp="1" noRot="1" noChangeAspect="1" noChangeArrowheads="1"/>
          </p:cNvSpPr>
          <p:nvPr>
            <p:ph type="sldImg"/>
          </p:nvPr>
        </p:nvSpPr>
        <p:spPr>
          <a:solidFill>
            <a:srgbClr val="FFFFFF"/>
          </a:solidFill>
          <a:ln/>
        </p:spPr>
      </p:sp>
      <p:sp>
        <p:nvSpPr>
          <p:cNvPr id="5754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6FFB6596-CEE5-5C48-9478-5518FEBCD105}" type="slidenum">
              <a:rPr lang="en-US" sz="1200"/>
              <a:pPr/>
              <a:t>338</a:t>
            </a:fld>
            <a:endParaRPr lang="en-US" sz="1200"/>
          </a:p>
        </p:txBody>
      </p:sp>
      <p:sp>
        <p:nvSpPr>
          <p:cNvPr id="581634" name="Rectangle 2"/>
          <p:cNvSpPr>
            <a:spLocks noGrp="1" noRot="1" noChangeAspect="1" noChangeArrowheads="1" noTextEdit="1"/>
          </p:cNvSpPr>
          <p:nvPr>
            <p:ph type="sldImg"/>
          </p:nvPr>
        </p:nvSpPr>
        <p:spPr>
          <a:ln/>
        </p:spPr>
      </p:sp>
      <p:sp>
        <p:nvSpPr>
          <p:cNvPr id="5816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http://lovejesuschurch2.tripod.com/pics04/humility.jpg</a:t>
            </a: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D2926453-7B10-0649-8970-22BBCCB7D9F9}" type="slidenum">
              <a:rPr lang="en-US" sz="1200"/>
              <a:pPr/>
              <a:t>340</a:t>
            </a:fld>
            <a:endParaRPr lang="en-US" sz="1200"/>
          </a:p>
        </p:txBody>
      </p:sp>
      <p:sp>
        <p:nvSpPr>
          <p:cNvPr id="584706" name="Rectangle 2"/>
          <p:cNvSpPr>
            <a:spLocks noGrp="1" noRot="1" noChangeAspect="1" noChangeArrowheads="1"/>
          </p:cNvSpPr>
          <p:nvPr>
            <p:ph type="sldImg"/>
          </p:nvPr>
        </p:nvSpPr>
        <p:spPr>
          <a:solidFill>
            <a:srgbClr val="FFFFFF"/>
          </a:solidFill>
          <a:ln/>
        </p:spPr>
      </p:sp>
      <p:sp>
        <p:nvSpPr>
          <p:cNvPr id="58470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http://lovejesuschurch2.tripod.com/pics04/humility.jpg</a:t>
            </a: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E0529C77-CFC0-2A47-9A72-D506954321AD}" type="slidenum">
              <a:rPr lang="en-US" sz="1200"/>
              <a:pPr/>
              <a:t>342</a:t>
            </a:fld>
            <a:endParaRPr lang="en-US" sz="1200"/>
          </a:p>
        </p:txBody>
      </p:sp>
      <p:sp>
        <p:nvSpPr>
          <p:cNvPr id="587778" name="Rectangle 2"/>
          <p:cNvSpPr>
            <a:spLocks noGrp="1" noRot="1" noChangeAspect="1" noChangeArrowheads="1"/>
          </p:cNvSpPr>
          <p:nvPr>
            <p:ph type="sldImg"/>
          </p:nvPr>
        </p:nvSpPr>
        <p:spPr>
          <a:solidFill>
            <a:srgbClr val="FFFFFF"/>
          </a:solidFill>
          <a:ln/>
        </p:spPr>
      </p:sp>
      <p:sp>
        <p:nvSpPr>
          <p:cNvPr id="587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8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D9A36CE4-4778-D444-8B23-8072B8DB364C}" type="slidenum">
              <a:rPr lang="en-US" sz="1200"/>
              <a:pPr/>
              <a:t>346</a:t>
            </a:fld>
            <a:endParaRPr lang="en-US" sz="1200"/>
          </a:p>
        </p:txBody>
      </p:sp>
      <p:sp>
        <p:nvSpPr>
          <p:cNvPr id="591874" name="Rectangle 2"/>
          <p:cNvSpPr>
            <a:spLocks noGrp="1" noRot="1" noChangeAspect="1" noChangeArrowheads="1"/>
          </p:cNvSpPr>
          <p:nvPr>
            <p:ph type="sldImg"/>
          </p:nvPr>
        </p:nvSpPr>
        <p:spPr>
          <a:solidFill>
            <a:srgbClr val="FFFFFF"/>
          </a:solidFill>
          <a:ln/>
        </p:spPr>
      </p:sp>
      <p:sp>
        <p:nvSpPr>
          <p:cNvPr id="5918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end of the letter pairs grace and perseverance. These can form two major sections of the letter. </a:t>
            </a:r>
          </a:p>
        </p:txBody>
      </p:sp>
      <p:sp>
        <p:nvSpPr>
          <p:cNvPr id="4" name="Slide Number Placeholder 3"/>
          <p:cNvSpPr>
            <a:spLocks noGrp="1"/>
          </p:cNvSpPr>
          <p:nvPr>
            <p:ph type="sldNum" sz="quarter" idx="5"/>
          </p:nvPr>
        </p:nvSpPr>
        <p:spPr/>
        <p:txBody>
          <a:bodyPr/>
          <a:lstStyle/>
          <a:p>
            <a:pPr>
              <a:defRPr/>
            </a:pPr>
            <a:fld id="{D2F3B913-371E-1741-BDA6-F421AE42A1B2}" type="slidenum">
              <a:rPr lang="en-US"/>
              <a:pPr>
                <a:defRPr/>
              </a:pPr>
              <a:t>14</a:t>
            </a:fld>
            <a:endParaRPr lang="en-US"/>
          </a:p>
        </p:txBody>
      </p:sp>
    </p:spTree>
    <p:extLst>
      <p:ext uri="{BB962C8B-B14F-4D97-AF65-F5344CB8AC3E}">
        <p14:creationId xmlns:p14="http://schemas.microsoft.com/office/powerpoint/2010/main" val="2149622699"/>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9B7165C5-A25A-C34C-BF33-3E6C128BE11A}" type="slidenum">
              <a:rPr lang="en-US" sz="1200"/>
              <a:pPr/>
              <a:t>347</a:t>
            </a:fld>
            <a:endParaRPr lang="en-US" sz="1200"/>
          </a:p>
        </p:txBody>
      </p:sp>
      <p:sp>
        <p:nvSpPr>
          <p:cNvPr id="593922" name="Rectangle 2"/>
          <p:cNvSpPr>
            <a:spLocks noGrp="1" noRot="1" noChangeAspect="1" noChangeArrowheads="1"/>
          </p:cNvSpPr>
          <p:nvPr>
            <p:ph type="sldImg"/>
          </p:nvPr>
        </p:nvSpPr>
        <p:spPr>
          <a:solidFill>
            <a:srgbClr val="FFFFFF"/>
          </a:solidFill>
          <a:ln/>
        </p:spPr>
      </p:sp>
      <p:sp>
        <p:nvSpPr>
          <p:cNvPr id="5939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26E16621-8518-9640-8550-6206C9A3B93B}" type="slidenum">
              <a:rPr lang="en-US" sz="1200"/>
              <a:pPr/>
              <a:t>348</a:t>
            </a:fld>
            <a:endParaRPr lang="en-US" sz="1200"/>
          </a:p>
        </p:txBody>
      </p:sp>
      <p:sp>
        <p:nvSpPr>
          <p:cNvPr id="596994" name="Rectangle 2"/>
          <p:cNvSpPr>
            <a:spLocks noGrp="1" noRot="1" noChangeAspect="1" noChangeArrowheads="1"/>
          </p:cNvSpPr>
          <p:nvPr>
            <p:ph type="sldImg"/>
          </p:nvPr>
        </p:nvSpPr>
        <p:spPr>
          <a:solidFill>
            <a:srgbClr val="FFFFFF"/>
          </a:solidFill>
          <a:ln/>
        </p:spPr>
      </p:sp>
      <p:sp>
        <p:nvSpPr>
          <p:cNvPr id="5969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354928311"/>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750638018"/>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353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420889478"/>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587840912"/>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A7967736-C3F5-AF4B-BCB4-49D77692BC56}" type="slidenum">
              <a:rPr lang="en-US" sz="1200"/>
              <a:pPr/>
              <a:t>364</a:t>
            </a:fld>
            <a:endParaRPr lang="en-US" sz="1200"/>
          </a:p>
        </p:txBody>
      </p:sp>
      <p:sp>
        <p:nvSpPr>
          <p:cNvPr id="602114" name="Rectangle 2"/>
          <p:cNvSpPr>
            <a:spLocks noGrp="1" noRot="1" noChangeAspect="1" noChangeArrowheads="1"/>
          </p:cNvSpPr>
          <p:nvPr>
            <p:ph type="sldImg"/>
          </p:nvPr>
        </p:nvSpPr>
        <p:spPr>
          <a:solidFill>
            <a:srgbClr val="FFFFFF"/>
          </a:solidFill>
          <a:ln/>
        </p:spPr>
      </p:sp>
      <p:sp>
        <p:nvSpPr>
          <p:cNvPr id="6021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365</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itchFamily="-111" charset="0"/>
                <a:ea typeface="ＭＳ Ｐゴシック" charset="-128"/>
                <a:cs typeface="ＭＳ Ｐゴシック" charset="-128"/>
              </a:rPr>
              <a:t>[Our holy anticipation of God's reward attracts unbelievers.]</a:t>
            </a:r>
            <a:endParaRPr lang="en-SG" sz="1200" kern="1200" dirty="0">
              <a:solidFill>
                <a:schemeClr val="tx1"/>
              </a:solidFill>
              <a:effectLst/>
              <a:latin typeface="Arial" pitchFamily="-111" charset="0"/>
              <a:ea typeface="ＭＳ Ｐゴシック" charset="-128"/>
              <a:cs typeface="ＭＳ Ｐゴシック" charset="-128"/>
            </a:endParaRPr>
          </a:p>
          <a:p>
            <a:r>
              <a:rPr lang="en-US" sz="1200" kern="1200" dirty="0">
                <a:solidFill>
                  <a:schemeClr val="tx1"/>
                </a:solidFill>
                <a:effectLst/>
                <a:latin typeface="Arial" pitchFamily="-111" charset="0"/>
                <a:ea typeface="ＭＳ Ｐゴシック" charset="-128"/>
                <a:cs typeface="ＭＳ Ｐゴシック" charset="-128"/>
              </a:rPr>
              <a:t>[Sanctification in light of our hope of future glory helps watching unbelievers praise God.]</a:t>
            </a:r>
            <a:endParaRPr lang="en-SG" sz="1200" kern="1200" dirty="0">
              <a:solidFill>
                <a:schemeClr val="tx1"/>
              </a:solidFill>
              <a:effectLst/>
              <a:latin typeface="Arial" pitchFamily="-111" charset="0"/>
              <a:ea typeface="ＭＳ Ｐゴシック" charset="-128"/>
              <a:cs typeface="ＭＳ Ｐゴシック" charset="-128"/>
            </a:endParaRPr>
          </a:p>
        </p:txBody>
      </p:sp>
    </p:spTree>
    <p:extLst>
      <p:ext uri="{BB962C8B-B14F-4D97-AF65-F5344CB8AC3E}">
        <p14:creationId xmlns:p14="http://schemas.microsoft.com/office/powerpoint/2010/main" val="37888315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111" charset="0"/>
                <a:ea typeface="ＭＳ Ｐゴシック" charset="-128"/>
                <a:cs typeface="ＭＳ Ｐゴシック" charset="-128"/>
              </a:rPr>
              <a:t>[Submit in all areas of life and this pleases both God and man.]</a:t>
            </a:r>
            <a:endParaRPr lang="en-SG" sz="1200" kern="1200" dirty="0">
              <a:solidFill>
                <a:schemeClr val="tx1"/>
              </a:solidFill>
              <a:effectLst/>
              <a:latin typeface="Arial" pitchFamily="-111" charset="0"/>
              <a:ea typeface="ＭＳ Ｐゴシック" charset="-128"/>
              <a:cs typeface="ＭＳ Ｐゴシック" charset="-128"/>
            </a:endParaRPr>
          </a:p>
          <a:p>
            <a:endParaRPr lang="en-US" dirty="0"/>
          </a:p>
        </p:txBody>
      </p:sp>
    </p:spTree>
    <p:extLst>
      <p:ext uri="{BB962C8B-B14F-4D97-AF65-F5344CB8AC3E}">
        <p14:creationId xmlns:p14="http://schemas.microsoft.com/office/powerpoint/2010/main" val="24178340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111" charset="0"/>
                <a:ea typeface="ＭＳ Ｐゴシック" charset="-128"/>
                <a:cs typeface="ＭＳ Ｐゴシック" charset="-128"/>
              </a:rPr>
              <a:t>[A self-sacrificing lifestyle follows Christ's example of suffering then triumph.]</a:t>
            </a:r>
            <a:endParaRPr lang="en-SG" sz="1200" kern="1200" dirty="0">
              <a:solidFill>
                <a:schemeClr val="tx1"/>
              </a:solidFill>
              <a:effectLst/>
              <a:latin typeface="Arial" pitchFamily="-111" charset="0"/>
              <a:ea typeface="ＭＳ Ｐゴシック" charset="-128"/>
              <a:cs typeface="ＭＳ Ｐゴシック" charset="-128"/>
            </a:endParaRPr>
          </a:p>
          <a:p>
            <a:endParaRPr lang="en-US" dirty="0"/>
          </a:p>
        </p:txBody>
      </p:sp>
    </p:spTree>
    <p:extLst>
      <p:ext uri="{BB962C8B-B14F-4D97-AF65-F5344CB8AC3E}">
        <p14:creationId xmlns:p14="http://schemas.microsoft.com/office/powerpoint/2010/main" val="27788253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a:cs typeface="ＭＳ Ｐゴシック" charset="0"/>
              </a:rPr>
              <a:t>People are drawn to believers who live a pure, meek, and selfless life.</a:t>
            </a:r>
          </a:p>
        </p:txBody>
      </p:sp>
    </p:spTree>
    <p:extLst>
      <p:ext uri="{BB962C8B-B14F-4D97-AF65-F5344CB8AC3E}">
        <p14:creationId xmlns:p14="http://schemas.microsoft.com/office/powerpoint/2010/main" val="6598082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a:t>What specific thing does God want you to do to be more like the kind of Christian noted in 1 Peter?</a:t>
            </a:r>
          </a:p>
        </p:txBody>
      </p:sp>
    </p:spTree>
    <p:extLst>
      <p:ext uri="{BB962C8B-B14F-4D97-AF65-F5344CB8AC3E}">
        <p14:creationId xmlns:p14="http://schemas.microsoft.com/office/powerpoint/2010/main" val="13363716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a:t>Jesus said that we would pay a price for following him. But there is no value in suffering itself. The real issue is how we respond when we are persecuted for his name.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A925DEF9-6453-714C-A653-85AEE8DE9F2C}" type="slidenum">
              <a:rPr lang="en-US" sz="1200">
                <a:solidFill>
                  <a:srgbClr val="000000"/>
                </a:solidFill>
              </a:rPr>
              <a:pPr/>
              <a:t>27</a:t>
            </a:fld>
            <a:endParaRPr lang="en-US" sz="1200">
              <a:solidFill>
                <a:srgbClr val="000000"/>
              </a:solidFill>
            </a:endParaRPr>
          </a:p>
        </p:txBody>
      </p:sp>
      <p:sp>
        <p:nvSpPr>
          <p:cNvPr id="394242" name="Rectangle 2"/>
          <p:cNvSpPr>
            <a:spLocks noGrp="1" noRot="1" noChangeAspect="1" noChangeArrowheads="1" noTextEdit="1"/>
          </p:cNvSpPr>
          <p:nvPr>
            <p:ph type="sldImg"/>
          </p:nvPr>
        </p:nvSpPr>
        <p:spPr>
          <a:ln/>
        </p:spPr>
      </p:sp>
      <p:sp>
        <p:nvSpPr>
          <p:cNvPr id="3942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 Nero initially had many stable years at the beginning of his rule when he listened to the advice of the philosopher Seneca.</a:t>
            </a:r>
          </a:p>
          <a:p>
            <a:pPr eaLnBrk="1" hangingPunct="1"/>
            <a:r>
              <a:rPr lang="en-US" dirty="0">
                <a:latin typeface="Arial" charset="0"/>
                <a:ea typeface="ＭＳ Ｐゴシック" charset="0"/>
                <a:cs typeface="ＭＳ Ｐゴシック" charset="0"/>
              </a:rPr>
              <a:t>• But then he rejected this advice and eventually ended up insane and committing suicide.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1" cap="none" dirty="0">
                <a:latin typeface="Tahoma" panose="020B0604030504040204" pitchFamily="34" charset="0"/>
                <a:ea typeface="Tahoma" panose="020B0604030504040204" pitchFamily="34" charset="0"/>
                <a:cs typeface="Tahoma" panose="020B0604030504040204" pitchFamily="34" charset="0"/>
              </a:rPr>
              <a:t>1 Peter: </a:t>
            </a:r>
            <a:r>
              <a:rPr lang="en-US" sz="1200" cap="none" dirty="0">
                <a:latin typeface="Tahoma" panose="020B0604030504040204" pitchFamily="34" charset="0"/>
                <a:ea typeface="Tahoma" panose="020B0604030504040204" pitchFamily="34" charset="0"/>
                <a:cs typeface="Tahoma" panose="020B0604030504040204" pitchFamily="34" charset="0"/>
              </a:rPr>
              <a:t>After Paul left Rome (AD 62), </a:t>
            </a:r>
          </a:p>
          <a:p>
            <a:pPr marL="0" indent="0">
              <a:buNone/>
            </a:pPr>
            <a:r>
              <a:rPr lang="en-US" sz="1200" cap="none" dirty="0">
                <a:latin typeface="Tahoma" panose="020B0604030504040204" pitchFamily="34" charset="0"/>
                <a:ea typeface="Tahoma" panose="020B0604030504040204" pitchFamily="34" charset="0"/>
                <a:cs typeface="Tahoma" panose="020B0604030504040204" pitchFamily="34" charset="0"/>
              </a:rPr>
              <a:t>but before Nero’s persecution started (AD 64)</a:t>
            </a:r>
          </a:p>
          <a:p>
            <a:pPr marL="0" indent="0">
              <a:buNone/>
            </a:pPr>
            <a:r>
              <a:rPr lang="en-US" sz="1200" b="1" cap="none" dirty="0">
                <a:latin typeface="Tahoma" panose="020B0604030504040204" pitchFamily="34" charset="0"/>
                <a:ea typeface="Tahoma" panose="020B0604030504040204" pitchFamily="34" charset="0"/>
                <a:cs typeface="Tahoma" panose="020B0604030504040204" pitchFamily="34" charset="0"/>
              </a:rPr>
              <a:t>2 Peter: </a:t>
            </a:r>
            <a:r>
              <a:rPr lang="en-US" sz="1200" cap="none" dirty="0">
                <a:latin typeface="Tahoma" panose="020B0604030504040204" pitchFamily="34" charset="0"/>
                <a:ea typeface="Tahoma" panose="020B0604030504040204" pitchFamily="34" charset="0"/>
                <a:cs typeface="Tahoma" panose="020B0604030504040204" pitchFamily="34" charset="0"/>
              </a:rPr>
              <a:t>Between Nero’s persecution (AD 64), </a:t>
            </a:r>
          </a:p>
          <a:p>
            <a:pPr marL="0" indent="0">
              <a:buNone/>
            </a:pPr>
            <a:r>
              <a:rPr lang="en-US" sz="1200" cap="none" dirty="0">
                <a:latin typeface="Tahoma" panose="020B0604030504040204" pitchFamily="34" charset="0"/>
                <a:ea typeface="Tahoma" panose="020B0604030504040204" pitchFamily="34" charset="0"/>
                <a:cs typeface="Tahoma" panose="020B0604030504040204" pitchFamily="34" charset="0"/>
              </a:rPr>
              <a:t>and his death (~AD 67)</a:t>
            </a:r>
          </a:p>
          <a:p>
            <a:endParaRPr lang="en-US" dirty="0"/>
          </a:p>
          <a:p>
            <a:r>
              <a:rPr lang="en-US" dirty="0"/>
              <a:t>Emperor</a:t>
            </a:r>
          </a:p>
          <a:p>
            <a:r>
              <a:rPr lang="en-US" dirty="0"/>
              <a:t>Tiberius(AD14-37)&gt;Caligula (AD37-41)&gt;Claudius</a:t>
            </a:r>
            <a:r>
              <a:rPr lang="en-US" baseline="0" dirty="0"/>
              <a:t> (AD41-54)&gt;Nero(AD54-68)</a:t>
            </a:r>
          </a:p>
          <a:p>
            <a:endParaRPr lang="en-US" dirty="0"/>
          </a:p>
          <a:p>
            <a:r>
              <a:rPr lang="en-US" dirty="0"/>
              <a:t>A brief statement in </a:t>
            </a:r>
            <a:r>
              <a:rPr lang="en-US" dirty="0" err="1"/>
              <a:t>Divus</a:t>
            </a:r>
            <a:r>
              <a:rPr lang="en-US" dirty="0"/>
              <a:t> Claudius 25 mentions agitations by the "Jews" which led Claudius (Roman Emperor from AD 41 to 54) to expel them from Rome.</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pitchFamily="-111" charset="0"/>
                <a:ea typeface="ＭＳ Ｐゴシック" charset="-128"/>
                <a:cs typeface="ＭＳ Ｐゴシック" charset="-128"/>
              </a:rPr>
              <a:t>Why did Paul call Peter, Cephas (Galatians 2:7-14, I Cor. 1:11-13, I Cor. 3:21, I Cor. 9:5 and I Cor. 15:5)? </a:t>
            </a:r>
            <a:r>
              <a:rPr lang="en-US" dirty="0">
                <a:hlinkClick r:id="rId3"/>
              </a:rPr>
              <a:t>https://christianity.stackexchange.com/questions/7188/why-does-paul-call-peter-cephas-in-his-writings</a:t>
            </a:r>
            <a:endParaRPr lang="en-US" dirty="0"/>
          </a:p>
          <a:p>
            <a:endParaRPr lang="en-US" dirty="0"/>
          </a:p>
          <a:p>
            <a:r>
              <a:rPr lang="en-US" dirty="0"/>
              <a:t>Timeline is reference from ESV Study</a:t>
            </a:r>
            <a:r>
              <a:rPr lang="en-US" baseline="0" dirty="0"/>
              <a:t> Bible</a:t>
            </a:r>
            <a:endParaRPr lang="en-US" dirty="0"/>
          </a:p>
        </p:txBody>
      </p:sp>
      <p:sp>
        <p:nvSpPr>
          <p:cNvPr id="4" name="Slide Number Placeholder 3"/>
          <p:cNvSpPr>
            <a:spLocks noGrp="1"/>
          </p:cNvSpPr>
          <p:nvPr>
            <p:ph type="sldNum" sz="quarter" idx="10"/>
          </p:nvPr>
        </p:nvSpPr>
        <p:spPr/>
        <p:txBody>
          <a:bodyPr/>
          <a:lstStyle/>
          <a:p>
            <a:fld id="{19C57147-9445-492A-AD3A-59208928E96A}"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18044694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t>Walter Elwell &amp; Robert Yarborough</a:t>
            </a:r>
          </a:p>
          <a:p>
            <a:pPr marL="0" indent="0">
              <a:buNone/>
            </a:pPr>
            <a:r>
              <a:rPr lang="en-US" sz="1200" i="1" dirty="0"/>
              <a:t>Encountering the NT</a:t>
            </a:r>
          </a:p>
          <a:p>
            <a:pPr marL="0" indent="0">
              <a:buNone/>
            </a:pPr>
            <a:r>
              <a:rPr lang="en-US" sz="1200" dirty="0"/>
              <a:t>© 2013 by Baker Publishing Group</a:t>
            </a:r>
          </a:p>
          <a:p>
            <a:pPr marL="0" indent="0">
              <a:buNone/>
            </a:pPr>
            <a:r>
              <a:rPr lang="en-US" sz="1200" dirty="0"/>
              <a:t>Published by Baker Academic</a:t>
            </a:r>
          </a:p>
          <a:p>
            <a:pPr marL="0" indent="0">
              <a:buNone/>
            </a:pPr>
            <a:r>
              <a:rPr lang="en-US" sz="1200" dirty="0"/>
              <a:t>a division of Baker Publishing Group</a:t>
            </a:r>
          </a:p>
          <a:p>
            <a:pPr marL="0" indent="0">
              <a:buNone/>
            </a:pPr>
            <a:r>
              <a:rPr lang="en-US" sz="1200" dirty="0"/>
              <a:t>P.O. Box 6287, Grand Rapids, MI 49516-6287</a:t>
            </a:r>
          </a:p>
          <a:p>
            <a:pPr marL="0" indent="0">
              <a:buNone/>
            </a:pPr>
            <a:r>
              <a:rPr lang="en-US" sz="1200" u="sng" dirty="0">
                <a:hlinkClick r:id="rId3"/>
              </a:rPr>
              <a:t>www.bakeracademic.com</a:t>
            </a:r>
            <a:endParaRPr lang="en-US" sz="1200" dirty="0"/>
          </a:p>
          <a:p>
            <a:pPr marL="0" indent="0">
              <a:buNone/>
            </a:pPr>
            <a:r>
              <a:rPr lang="en-US" sz="1200" dirty="0"/>
              <a:t> </a:t>
            </a:r>
          </a:p>
          <a:p>
            <a:pPr marL="0" indent="0">
              <a:buNone/>
            </a:pPr>
            <a:r>
              <a:rPr lang="en-US" sz="1200" dirty="0"/>
              <a:t>All rights reserved.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D5B259-E8B4-4008-8EC0-30A0AA4A85D9}"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24953671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C41A9D18-DB6B-0846-A008-7BAD2E386EFA}" type="slidenum">
              <a:rPr lang="en-US" sz="1200">
                <a:solidFill>
                  <a:srgbClr val="000000"/>
                </a:solidFill>
              </a:rPr>
              <a:pPr/>
              <a:t>30</a:t>
            </a:fld>
            <a:endParaRPr lang="en-US" sz="1200">
              <a:solidFill>
                <a:srgbClr val="000000"/>
              </a:solidFill>
            </a:endParaRPr>
          </a:p>
        </p:txBody>
      </p:sp>
      <p:sp>
        <p:nvSpPr>
          <p:cNvPr id="396290" name="Rectangle 2"/>
          <p:cNvSpPr>
            <a:spLocks noGrp="1" noRot="1" noChangeAspect="1" noChangeArrowheads="1" noTextEdit="1"/>
          </p:cNvSpPr>
          <p:nvPr>
            <p:ph type="sldImg"/>
          </p:nvPr>
        </p:nvSpPr>
        <p:spPr>
          <a:ln/>
        </p:spPr>
      </p:sp>
      <p:sp>
        <p:nvSpPr>
          <p:cNvPr id="3962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latin typeface="Arial" charset="0"/>
                <a:ea typeface="ＭＳ Ｐゴシック" charset="0"/>
                <a:cs typeface="ＭＳ Ｐゴシック" charset="0"/>
              </a:rPr>
              <a:t>Nero's paranoid nature saw his nephew Britannicus a threat, but Britannicus was wary of attempts on his life, so he had a food taster try eat plate of food before he would eat. The poison was not in the food—nor the wine.  But after being served warm wine, Britannicus asked for ice.  Yes, the poison was in the ice!</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4C1E7A70-4259-1C46-AA1F-2A1F1426C6E1}" type="slidenum">
              <a:rPr lang="en-US" sz="1200">
                <a:solidFill>
                  <a:srgbClr val="000000"/>
                </a:solidFill>
              </a:rPr>
              <a:pPr/>
              <a:t>31</a:t>
            </a:fld>
            <a:endParaRPr lang="en-US" sz="1200">
              <a:solidFill>
                <a:srgbClr val="000000"/>
              </a:solidFill>
            </a:endParaRPr>
          </a:p>
        </p:txBody>
      </p:sp>
      <p:sp>
        <p:nvSpPr>
          <p:cNvPr id="398338" name="Rectangle 2"/>
          <p:cNvSpPr>
            <a:spLocks noGrp="1" noRot="1" noChangeAspect="1" noChangeArrowheads="1" noTextEdit="1"/>
          </p:cNvSpPr>
          <p:nvPr>
            <p:ph type="sldImg"/>
          </p:nvPr>
        </p:nvSpPr>
        <p:spPr>
          <a:ln/>
        </p:spPr>
      </p:sp>
      <p:sp>
        <p:nvSpPr>
          <p:cNvPr id="3983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Nero even sought to kill his own mother but intended to make it look like an accident. He invited her to a party that she needed to attend by ship.</a:t>
            </a:r>
          </a:p>
          <a:p>
            <a:pPr eaLnBrk="1" hangingPunct="1"/>
            <a:r>
              <a:rPr lang="en-US" dirty="0">
                <a:latin typeface="Arial" charset="0"/>
                <a:ea typeface="ＭＳ Ｐゴシック" charset="0"/>
                <a:cs typeface="ＭＳ Ｐゴシック" charset="0"/>
              </a:rPr>
              <a:t>• But the mast of the ship was purposely weakened so it would break out at sea and drown all onboard.</a:t>
            </a:r>
          </a:p>
          <a:p>
            <a:pPr eaLnBrk="1" hangingPunct="1"/>
            <a:r>
              <a:rPr lang="en-US" dirty="0">
                <a:latin typeface="Arial" charset="0"/>
                <a:ea typeface="ＭＳ Ｐゴシック" charset="0"/>
                <a:cs typeface="ＭＳ Ｐゴシック" charset="0"/>
              </a:rPr>
              <a:t>• Yet Nero's mother jumped overboard and was a strong swimmer and the only one to escape.</a:t>
            </a:r>
          </a:p>
          <a:p>
            <a:pPr eaLnBrk="1" hangingPunct="1"/>
            <a:r>
              <a:rPr lang="en-US" dirty="0">
                <a:latin typeface="Arial" charset="0"/>
                <a:ea typeface="ＭＳ Ｐゴシック" charset="0"/>
                <a:cs typeface="ＭＳ Ｐゴシック" charset="0"/>
              </a:rPr>
              <a:t>• She found refuge in the seaside home of a fisherman and sent word to Nero that she survived—but the emperor sent executioners to the home to kill them all and proclaim widely that his mother drowned in the "accident."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97F1C59C-2BC4-B54A-8DCC-9374BF027DC7}" type="slidenum">
              <a:rPr lang="en-US" sz="1200">
                <a:solidFill>
                  <a:srgbClr val="000000"/>
                </a:solidFill>
              </a:rPr>
              <a:pPr/>
              <a:t>32</a:t>
            </a:fld>
            <a:endParaRPr lang="en-US" sz="1200">
              <a:solidFill>
                <a:srgbClr val="000000"/>
              </a:solidFill>
            </a:endParaRPr>
          </a:p>
        </p:txBody>
      </p:sp>
      <p:sp>
        <p:nvSpPr>
          <p:cNvPr id="400386" name="Rectangle 2"/>
          <p:cNvSpPr>
            <a:spLocks noGrp="1" noRot="1" noChangeAspect="1" noChangeArrowheads="1" noTextEdit="1"/>
          </p:cNvSpPr>
          <p:nvPr>
            <p:ph type="sldImg"/>
          </p:nvPr>
        </p:nvSpPr>
        <p:spPr>
          <a:ln/>
        </p:spPr>
      </p:sp>
      <p:sp>
        <p:nvSpPr>
          <p:cNvPr id="4003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6485943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8028817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1298304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0360317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Believers who are struggling can be either a good or a bad witness to Jesus. How do we do the former instead of the latter?</a:t>
            </a:r>
          </a:p>
        </p:txBody>
      </p:sp>
      <p:sp>
        <p:nvSpPr>
          <p:cNvPr id="4" name="Slide Number Placeholder 3"/>
          <p:cNvSpPr>
            <a:spLocks noGrp="1"/>
          </p:cNvSpPr>
          <p:nvPr>
            <p:ph type="sldNum" sz="quarter" idx="5"/>
          </p:nvPr>
        </p:nvSpPr>
        <p:spPr/>
        <p:txBody>
          <a:bodyPr/>
          <a:lstStyle/>
          <a:p>
            <a:pPr>
              <a:defRPr/>
            </a:pPr>
            <a:fld id="{D2F3B913-371E-1741-BDA6-F421AE42A1B2}" type="slidenum">
              <a:rPr lang="en-US"/>
              <a:pPr>
                <a:defRPr/>
              </a:pPr>
              <a:t>3</a:t>
            </a:fld>
            <a:endParaRPr lang="en-US"/>
          </a:p>
        </p:txBody>
      </p:sp>
    </p:spTree>
    <p:extLst>
      <p:ext uri="{BB962C8B-B14F-4D97-AF65-F5344CB8AC3E}">
        <p14:creationId xmlns:p14="http://schemas.microsoft.com/office/powerpoint/2010/main" val="26483656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6558927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6406362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5144534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4204376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ACE381A-0511-744C-9C52-7CBEB37C28B1}" type="slidenum">
              <a:rPr kumimoji="0" lang="en-US" sz="1200" b="0" i="0" u="none" strike="noStrike" kern="1200" cap="none" spc="0" normalizeH="0" baseline="0" noProof="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
        <p:nvSpPr>
          <p:cNvPr id="523266" name="Rectangle 2"/>
          <p:cNvSpPr>
            <a:spLocks noGrp="1" noRot="1" noChangeAspect="1" noChangeArrowheads="1"/>
          </p:cNvSpPr>
          <p:nvPr>
            <p:ph type="sldImg"/>
          </p:nvPr>
        </p:nvSpPr>
        <p:spPr>
          <a:solidFill>
            <a:srgbClr val="FFFFFF"/>
          </a:solidFill>
          <a:ln/>
        </p:spPr>
      </p:sp>
      <p:sp>
        <p:nvSpPr>
          <p:cNvPr id="5232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SG" sz="1200" b="0" kern="1200" dirty="0">
              <a:solidFill>
                <a:schemeClr val="tx1"/>
              </a:solidFill>
              <a:effectLst/>
              <a:latin typeface="Arial" pitchFamily="-111" charset="0"/>
              <a:ea typeface="ＭＳ Ｐゴシック" charset="-128"/>
              <a:cs typeface="ＭＳ Ｐゴシック" charset="-128"/>
            </a:endParaRPr>
          </a:p>
        </p:txBody>
      </p:sp>
    </p:spTree>
    <p:extLst>
      <p:ext uri="{BB962C8B-B14F-4D97-AF65-F5344CB8AC3E}">
        <p14:creationId xmlns:p14="http://schemas.microsoft.com/office/powerpoint/2010/main" val="36274250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1" cap="none" dirty="0">
                <a:latin typeface="Tahoma" panose="020B0604030504040204" pitchFamily="34" charset="0"/>
                <a:ea typeface="Tahoma" panose="020B0604030504040204" pitchFamily="34" charset="0"/>
                <a:cs typeface="Tahoma" panose="020B0604030504040204" pitchFamily="34" charset="0"/>
              </a:rPr>
              <a:t>1 Peter: </a:t>
            </a:r>
            <a:r>
              <a:rPr lang="en-US" sz="1200" cap="none" dirty="0">
                <a:latin typeface="Tahoma" panose="020B0604030504040204" pitchFamily="34" charset="0"/>
                <a:ea typeface="Tahoma" panose="020B0604030504040204" pitchFamily="34" charset="0"/>
                <a:cs typeface="Tahoma" panose="020B0604030504040204" pitchFamily="34" charset="0"/>
              </a:rPr>
              <a:t>After Paul left Rome (AD 62), </a:t>
            </a:r>
          </a:p>
          <a:p>
            <a:pPr marL="0" indent="0">
              <a:buNone/>
            </a:pPr>
            <a:r>
              <a:rPr lang="en-US" sz="1200" cap="none" dirty="0">
                <a:latin typeface="Tahoma" panose="020B0604030504040204" pitchFamily="34" charset="0"/>
                <a:ea typeface="Tahoma" panose="020B0604030504040204" pitchFamily="34" charset="0"/>
                <a:cs typeface="Tahoma" panose="020B0604030504040204" pitchFamily="34" charset="0"/>
              </a:rPr>
              <a:t>but before Nero’s persecution started (AD 64)</a:t>
            </a:r>
          </a:p>
          <a:p>
            <a:pPr marL="0" indent="0">
              <a:buNone/>
            </a:pPr>
            <a:r>
              <a:rPr lang="en-US" sz="1200" b="1" cap="none" dirty="0">
                <a:latin typeface="Tahoma" panose="020B0604030504040204" pitchFamily="34" charset="0"/>
                <a:ea typeface="Tahoma" panose="020B0604030504040204" pitchFamily="34" charset="0"/>
                <a:cs typeface="Tahoma" panose="020B0604030504040204" pitchFamily="34" charset="0"/>
              </a:rPr>
              <a:t>2 Peter: </a:t>
            </a:r>
            <a:r>
              <a:rPr lang="en-US" sz="1200" cap="none" dirty="0">
                <a:latin typeface="Tahoma" panose="020B0604030504040204" pitchFamily="34" charset="0"/>
                <a:ea typeface="Tahoma" panose="020B0604030504040204" pitchFamily="34" charset="0"/>
                <a:cs typeface="Tahoma" panose="020B0604030504040204" pitchFamily="34" charset="0"/>
              </a:rPr>
              <a:t>Between Nero’s persecution (AD 64), </a:t>
            </a:r>
          </a:p>
          <a:p>
            <a:pPr marL="0" indent="0">
              <a:buNone/>
            </a:pPr>
            <a:r>
              <a:rPr lang="en-US" sz="1200" cap="none" dirty="0">
                <a:latin typeface="Tahoma" panose="020B0604030504040204" pitchFamily="34" charset="0"/>
                <a:ea typeface="Tahoma" panose="020B0604030504040204" pitchFamily="34" charset="0"/>
                <a:cs typeface="Tahoma" panose="020B0604030504040204" pitchFamily="34" charset="0"/>
              </a:rPr>
              <a:t>and his death (~AD 67)</a:t>
            </a:r>
          </a:p>
          <a:p>
            <a:endParaRPr lang="en-US" dirty="0"/>
          </a:p>
          <a:p>
            <a:r>
              <a:rPr lang="en-US" dirty="0"/>
              <a:t>Emperor</a:t>
            </a:r>
          </a:p>
          <a:p>
            <a:r>
              <a:rPr lang="en-US" dirty="0"/>
              <a:t>Tiberius(AD14-37)&gt;Caligula (AD37-41)&gt;Claudius</a:t>
            </a:r>
            <a:r>
              <a:rPr lang="en-US" baseline="0" dirty="0"/>
              <a:t> (AD41-54)&gt;Nero(AD54-68)</a:t>
            </a:r>
          </a:p>
          <a:p>
            <a:endParaRPr lang="en-US" dirty="0"/>
          </a:p>
          <a:p>
            <a:r>
              <a:rPr lang="en-US" dirty="0"/>
              <a:t>A brief statement in </a:t>
            </a:r>
            <a:r>
              <a:rPr lang="en-US" dirty="0" err="1"/>
              <a:t>Divus</a:t>
            </a:r>
            <a:r>
              <a:rPr lang="en-US" dirty="0"/>
              <a:t> Claudius 25 mentions agitations by the "Jews" which led Claudius (Roman Emperor from AD 41 to 54) to expel them from Rome.</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pitchFamily="-111" charset="0"/>
                <a:ea typeface="ＭＳ Ｐゴシック" charset="-128"/>
                <a:cs typeface="ＭＳ Ｐゴシック" charset="-128"/>
              </a:rPr>
              <a:t>Why did Paul call Peter, Cephas (Galatians 2:7-14, I Cor. 1:11-13, I Cor. 3:21, I Cor. 9:5 and I Cor. 15:5)? </a:t>
            </a:r>
            <a:r>
              <a:rPr lang="en-US" dirty="0">
                <a:hlinkClick r:id="rId3"/>
              </a:rPr>
              <a:t>https://christianity.stackexchange.com/questions/7188/why-does-paul-call-peter-cephas-in-his-writings</a:t>
            </a:r>
            <a:endParaRPr lang="en-US" dirty="0"/>
          </a:p>
          <a:p>
            <a:endParaRPr lang="en-US" dirty="0"/>
          </a:p>
          <a:p>
            <a:r>
              <a:rPr lang="en-US" dirty="0"/>
              <a:t>Timeline is reference from ESV Study</a:t>
            </a:r>
            <a:r>
              <a:rPr lang="en-US" baseline="0" dirty="0"/>
              <a:t> Bible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9C57147-9445-492A-AD3A-59208928E96A}" type="slidenum">
              <a:rPr kumimoji="0" lang="en-US" sz="1200" b="0" i="0" u="none" strike="noStrike" kern="1200" cap="none" spc="0" normalizeH="0" baseline="0" noProof="0" smtClean="0">
                <a:ln>
                  <a:noFill/>
                </a:ln>
                <a:solidFill>
                  <a:prstClr val="black"/>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Georgia" charset="0"/>
              <a:ea typeface="ＭＳ Ｐゴシック" charset="0"/>
            </a:endParaRPr>
          </a:p>
        </p:txBody>
      </p:sp>
    </p:spTree>
    <p:extLst>
      <p:ext uri="{BB962C8B-B14F-4D97-AF65-F5344CB8AC3E}">
        <p14:creationId xmlns:p14="http://schemas.microsoft.com/office/powerpoint/2010/main" val="18044694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t>Walter Elwell &amp; Robert Yarborough</a:t>
            </a:r>
          </a:p>
          <a:p>
            <a:pPr marL="0" indent="0">
              <a:buNone/>
            </a:pPr>
            <a:r>
              <a:rPr lang="en-US" sz="1200" i="1" dirty="0"/>
              <a:t>Encountering the NT</a:t>
            </a:r>
          </a:p>
          <a:p>
            <a:pPr marL="0" indent="0">
              <a:buNone/>
            </a:pPr>
            <a:r>
              <a:rPr lang="en-US" sz="1200" dirty="0"/>
              <a:t>© 2013 by Baker Publishing Group</a:t>
            </a:r>
          </a:p>
          <a:p>
            <a:pPr marL="0" indent="0">
              <a:buNone/>
            </a:pPr>
            <a:r>
              <a:rPr lang="en-US" sz="1200" dirty="0"/>
              <a:t>Published by Baker Academic</a:t>
            </a:r>
          </a:p>
          <a:p>
            <a:pPr marL="0" indent="0">
              <a:buNone/>
            </a:pPr>
            <a:r>
              <a:rPr lang="en-US" sz="1200" dirty="0"/>
              <a:t>a division of Baker Publishing Group</a:t>
            </a:r>
          </a:p>
          <a:p>
            <a:pPr marL="0" indent="0">
              <a:buNone/>
            </a:pPr>
            <a:r>
              <a:rPr lang="en-US" sz="1200" dirty="0"/>
              <a:t>P.O. Box 6287, Grand Rapids, MI 49516-6287</a:t>
            </a:r>
          </a:p>
          <a:p>
            <a:pPr marL="0" indent="0">
              <a:buNone/>
            </a:pPr>
            <a:r>
              <a:rPr lang="en-US" sz="1200" u="sng" dirty="0">
                <a:hlinkClick r:id="rId3"/>
              </a:rPr>
              <a:t>www.bakeracademic.com</a:t>
            </a:r>
            <a:endParaRPr lang="en-US" sz="1200" dirty="0"/>
          </a:p>
          <a:p>
            <a:pPr marL="0" indent="0">
              <a:buNone/>
            </a:pPr>
            <a:r>
              <a:rPr lang="en-US" sz="1200" dirty="0"/>
              <a:t> </a:t>
            </a:r>
          </a:p>
          <a:p>
            <a:pPr marL="0" indent="0">
              <a:buNone/>
            </a:pPr>
            <a:r>
              <a:rPr lang="en-US" sz="1200" dirty="0"/>
              <a:t>All rights reserved.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D5B259-E8B4-4008-8EC0-30A0AA4A85D9}"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24953671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7B97F590-4D6C-7449-BE18-997076332606}" type="slidenum">
              <a:rPr lang="en-US" sz="1200"/>
              <a:pPr/>
              <a:t>47</a:t>
            </a:fld>
            <a:endParaRPr lang="en-US" sz="1200"/>
          </a:p>
        </p:txBody>
      </p:sp>
      <p:sp>
        <p:nvSpPr>
          <p:cNvPr id="408578" name="Rectangle 2"/>
          <p:cNvSpPr>
            <a:spLocks noGrp="1" noRot="1" noChangeAspect="1" noChangeArrowheads="1"/>
          </p:cNvSpPr>
          <p:nvPr>
            <p:ph type="sldImg"/>
          </p:nvPr>
        </p:nvSpPr>
        <p:spPr>
          <a:solidFill>
            <a:srgbClr val="FFFFFF"/>
          </a:solidFill>
          <a:ln/>
        </p:spPr>
      </p:sp>
      <p:sp>
        <p:nvSpPr>
          <p:cNvPr id="4085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2800924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41119993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a:t>What do you learn about suffering in these verses?</a:t>
            </a:r>
          </a:p>
          <a:p>
            <a:r>
              <a:rPr lang="en-US"/>
              <a:t>—Trials are normal for believers.</a:t>
            </a:r>
          </a:p>
          <a:p>
            <a:r>
              <a:rPr lang="en-US"/>
              <a:t>—We should rejoice when identifying with the suffering of Christ.</a:t>
            </a:r>
          </a:p>
          <a:p>
            <a:r>
              <a:rPr lang="en-US"/>
              <a:t>—God gives grace in suffering.</a:t>
            </a:r>
          </a:p>
          <a:p>
            <a:r>
              <a:rPr lang="en-US"/>
              <a:t>—We should persevere during suffering.</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you feel that someone else has an advantage over you because you are a Christian? Maybe it seems that everyone else has privileges that you do not have due to your faith in Jesus?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14209294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FACE381A-0511-744C-9C52-7CBEB37C28B1}" type="slidenum">
              <a:rPr lang="en-US" sz="1200"/>
              <a:pPr/>
              <a:t>57</a:t>
            </a:fld>
            <a:endParaRPr lang="en-US" sz="1200"/>
          </a:p>
        </p:txBody>
      </p:sp>
      <p:sp>
        <p:nvSpPr>
          <p:cNvPr id="523266" name="Rectangle 2"/>
          <p:cNvSpPr>
            <a:spLocks noGrp="1" noRot="1" noChangeAspect="1" noChangeArrowheads="1"/>
          </p:cNvSpPr>
          <p:nvPr>
            <p:ph type="sldImg"/>
          </p:nvPr>
        </p:nvSpPr>
        <p:spPr>
          <a:solidFill>
            <a:srgbClr val="FFFFFF"/>
          </a:solidFill>
          <a:ln/>
        </p:spPr>
      </p:sp>
      <p:sp>
        <p:nvSpPr>
          <p:cNvPr id="5232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6457654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1963045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5387505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158B6DD-2455-9549-95D9-CBED7D8C4585}"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690178" name="Rectangle 2"/>
          <p:cNvSpPr>
            <a:spLocks noGrp="1" noRot="1" noChangeAspect="1" noChangeArrowheads="1" noTextEdit="1"/>
          </p:cNvSpPr>
          <p:nvPr>
            <p:ph type="sldImg"/>
          </p:nvPr>
        </p:nvSpPr>
        <p:spPr>
          <a:ln/>
        </p:spPr>
      </p:sp>
      <p:sp>
        <p:nvSpPr>
          <p:cNvPr id="6901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Emperors</a:t>
            </a:r>
            <a:r>
              <a:rPr lang="en-US" baseline="0" dirty="0">
                <a:latin typeface="Times New Roman" charset="0"/>
                <a:ea typeface="ＭＳ Ｐゴシック" charset="0"/>
                <a:cs typeface="ＭＳ Ｐゴシック" charset="0"/>
              </a:rPr>
              <a:t> in black persecuted Christians</a:t>
            </a:r>
          </a:p>
          <a:p>
            <a:r>
              <a:rPr lang="en-US" baseline="0" dirty="0">
                <a:latin typeface="Times New Roman" charset="0"/>
                <a:ea typeface="ＭＳ Ｐゴシック" charset="0"/>
                <a:cs typeface="ＭＳ Ｐゴシック" charset="0"/>
              </a:rPr>
              <a:t>This course teaches that Revelation was written during the reign of Domitian at the end of the </a:t>
            </a:r>
            <a:r>
              <a:rPr lang="en-US" baseline="0">
                <a:latin typeface="Times New Roman" charset="0"/>
                <a:ea typeface="ＭＳ Ｐゴシック" charset="0"/>
                <a:cs typeface="ＭＳ Ｐゴシック" charset="0"/>
              </a:rPr>
              <a:t>first century.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0965967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408B5053-C8F2-F348-9F2E-2243B5A2FBBE}" type="slidenum">
              <a:rPr lang="en-US" sz="1200">
                <a:solidFill>
                  <a:srgbClr val="000000"/>
                </a:solidFill>
              </a:rPr>
              <a:pPr/>
              <a:t>65</a:t>
            </a:fld>
            <a:endParaRPr lang="en-US" sz="1200">
              <a:solidFill>
                <a:srgbClr val="000000"/>
              </a:solidFill>
            </a:endParaRPr>
          </a:p>
        </p:txBody>
      </p:sp>
      <p:sp>
        <p:nvSpPr>
          <p:cNvPr id="402434" name="Rectangle 2"/>
          <p:cNvSpPr>
            <a:spLocks noGrp="1" noRot="1" noChangeAspect="1" noChangeArrowheads="1" noTextEdit="1"/>
          </p:cNvSpPr>
          <p:nvPr>
            <p:ph type="sldImg"/>
          </p:nvPr>
        </p:nvSpPr>
        <p:spPr>
          <a:ln/>
        </p:spPr>
      </p:sp>
      <p:sp>
        <p:nvSpPr>
          <p:cNvPr id="4024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itchFamily="-111" charset="0"/>
                <a:ea typeface="ＭＳ Ｐゴシック" charset="-128"/>
                <a:cs typeface="ＭＳ Ｐゴシック" charset="-128"/>
              </a:rPr>
              <a:t>[Our holy anticipation of God's reward attracts unbelievers.]</a:t>
            </a:r>
            <a:endParaRPr lang="en-SG" sz="1200" kern="1200" dirty="0">
              <a:solidFill>
                <a:schemeClr val="tx1"/>
              </a:solidFill>
              <a:effectLst/>
              <a:latin typeface="Arial" pitchFamily="-111" charset="0"/>
              <a:ea typeface="ＭＳ Ｐゴシック" charset="-128"/>
              <a:cs typeface="ＭＳ Ｐゴシック" charset="-128"/>
            </a:endParaRPr>
          </a:p>
          <a:p>
            <a:r>
              <a:rPr lang="en-US" sz="1200" kern="1200" dirty="0">
                <a:solidFill>
                  <a:schemeClr val="tx1"/>
                </a:solidFill>
                <a:effectLst/>
                <a:latin typeface="Arial" pitchFamily="-111" charset="0"/>
                <a:ea typeface="ＭＳ Ｐゴシック" charset="-128"/>
                <a:cs typeface="ＭＳ Ｐゴシック" charset="-128"/>
              </a:rPr>
              <a:t>[Sanctification in light of our hope of future glory helps watching unbelievers praise God.]</a:t>
            </a:r>
            <a:endParaRPr lang="en-SG" sz="1200" kern="1200" dirty="0">
              <a:solidFill>
                <a:schemeClr val="tx1"/>
              </a:solidFill>
              <a:effectLst/>
              <a:latin typeface="Arial" pitchFamily="-111" charset="0"/>
              <a:ea typeface="ＭＳ Ｐゴシック" charset="-128"/>
              <a:cs typeface="ＭＳ Ｐゴシック" charset="-128"/>
            </a:endParaRPr>
          </a:p>
        </p:txBody>
      </p:sp>
    </p:spTree>
    <p:extLst>
      <p:ext uri="{BB962C8B-B14F-4D97-AF65-F5344CB8AC3E}">
        <p14:creationId xmlns:p14="http://schemas.microsoft.com/office/powerpoint/2010/main" val="332861169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96435262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FACE381A-0511-744C-9C52-7CBEB37C28B1}" type="slidenum">
              <a:rPr lang="en-US" sz="1200"/>
              <a:pPr/>
              <a:t>74</a:t>
            </a:fld>
            <a:endParaRPr lang="en-US" sz="1200"/>
          </a:p>
        </p:txBody>
      </p:sp>
      <p:sp>
        <p:nvSpPr>
          <p:cNvPr id="523266" name="Rectangle 2"/>
          <p:cNvSpPr>
            <a:spLocks noGrp="1" noRot="1" noChangeAspect="1" noChangeArrowheads="1"/>
          </p:cNvSpPr>
          <p:nvPr>
            <p:ph type="sldImg"/>
          </p:nvPr>
        </p:nvSpPr>
        <p:spPr>
          <a:solidFill>
            <a:srgbClr val="FFFFFF"/>
          </a:solidFill>
          <a:ln/>
        </p:spPr>
      </p:sp>
      <p:sp>
        <p:nvSpPr>
          <p:cNvPr id="5232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5704091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Righteous suffering can have an evangelistic result when we respond properly.</a:t>
            </a:r>
          </a:p>
        </p:txBody>
      </p:sp>
      <p:sp>
        <p:nvSpPr>
          <p:cNvPr id="4" name="Slide Number Placeholder 3"/>
          <p:cNvSpPr>
            <a:spLocks noGrp="1"/>
          </p:cNvSpPr>
          <p:nvPr>
            <p:ph type="sldNum" sz="quarter" idx="5"/>
          </p:nvPr>
        </p:nvSpPr>
        <p:spPr/>
        <p:txBody>
          <a:bodyPr/>
          <a:lstStyle/>
          <a:p>
            <a:pPr>
              <a:defRPr/>
            </a:pPr>
            <a:fld id="{D2F3B913-371E-1741-BDA6-F421AE42A1B2}" type="slidenum">
              <a:rPr lang="en-US"/>
              <a:pPr>
                <a:defRPr/>
              </a:pPr>
              <a:t>5</a:t>
            </a:fld>
            <a:endParaRPr lang="en-US"/>
          </a:p>
        </p:txBody>
      </p:sp>
    </p:spTree>
    <p:extLst>
      <p:ext uri="{BB962C8B-B14F-4D97-AF65-F5344CB8AC3E}">
        <p14:creationId xmlns:p14="http://schemas.microsoft.com/office/powerpoint/2010/main" val="56176968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FACE381A-0511-744C-9C52-7CBEB37C28B1}" type="slidenum">
              <a:rPr lang="en-US" sz="1200"/>
              <a:pPr/>
              <a:t>75</a:t>
            </a:fld>
            <a:endParaRPr lang="en-US" sz="1200"/>
          </a:p>
        </p:txBody>
      </p:sp>
      <p:sp>
        <p:nvSpPr>
          <p:cNvPr id="523266" name="Rectangle 2"/>
          <p:cNvSpPr>
            <a:spLocks noGrp="1" noRot="1" noChangeAspect="1" noChangeArrowheads="1"/>
          </p:cNvSpPr>
          <p:nvPr>
            <p:ph type="sldImg"/>
          </p:nvPr>
        </p:nvSpPr>
        <p:spPr>
          <a:solidFill>
            <a:srgbClr val="FFFFFF"/>
          </a:solidFill>
          <a:ln/>
        </p:spPr>
      </p:sp>
      <p:sp>
        <p:nvSpPr>
          <p:cNvPr id="5232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27929108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FACE381A-0511-744C-9C52-7CBEB37C28B1}" type="slidenum">
              <a:rPr lang="en-US" sz="1200"/>
              <a:pPr/>
              <a:t>76</a:t>
            </a:fld>
            <a:endParaRPr lang="en-US" sz="1200"/>
          </a:p>
        </p:txBody>
      </p:sp>
      <p:sp>
        <p:nvSpPr>
          <p:cNvPr id="523266" name="Rectangle 2"/>
          <p:cNvSpPr>
            <a:spLocks noGrp="1" noRot="1" noChangeAspect="1" noChangeArrowheads="1"/>
          </p:cNvSpPr>
          <p:nvPr>
            <p:ph type="sldImg"/>
          </p:nvPr>
        </p:nvSpPr>
        <p:spPr>
          <a:solidFill>
            <a:srgbClr val="FFFFFF"/>
          </a:solidFill>
          <a:ln/>
        </p:spPr>
      </p:sp>
      <p:sp>
        <p:nvSpPr>
          <p:cNvPr id="5232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81247748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FACE381A-0511-744C-9C52-7CBEB37C28B1}" type="slidenum">
              <a:rPr lang="en-US" sz="1200"/>
              <a:pPr/>
              <a:t>77</a:t>
            </a:fld>
            <a:endParaRPr lang="en-US" sz="1200"/>
          </a:p>
        </p:txBody>
      </p:sp>
      <p:sp>
        <p:nvSpPr>
          <p:cNvPr id="523266" name="Rectangle 2"/>
          <p:cNvSpPr>
            <a:spLocks noGrp="1" noRot="1" noChangeAspect="1" noChangeArrowheads="1"/>
          </p:cNvSpPr>
          <p:nvPr>
            <p:ph type="sldImg"/>
          </p:nvPr>
        </p:nvSpPr>
        <p:spPr>
          <a:solidFill>
            <a:srgbClr val="FFFFFF"/>
          </a:solidFill>
          <a:ln/>
        </p:spPr>
      </p:sp>
      <p:sp>
        <p:nvSpPr>
          <p:cNvPr id="5232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a:latin typeface="Arial" charset="0"/>
                <a:ea typeface="ＭＳ Ｐゴシック" charset="0"/>
                <a:cs typeface="ＭＳ Ｐゴシック" charset="0"/>
              </a:rPr>
              <a:t>Seriously speaking, the Greek word for “alien” refers to one who </a:t>
            </a:r>
            <a:r>
              <a:rPr lang="en-SG" sz="1200" b="0" kern="1200" dirty="0">
                <a:solidFill>
                  <a:schemeClr val="tx1"/>
                </a:solidFill>
                <a:effectLst/>
                <a:latin typeface="Arial" pitchFamily="-111" charset="0"/>
                <a:ea typeface="ＭＳ Ｐゴシック" charset="-128"/>
                <a:cs typeface="ＭＳ Ｐゴシック" charset="-128"/>
              </a:rPr>
              <a:t>stays for a while in a strange or foreign place; pilgrim, refugee</a:t>
            </a:r>
          </a:p>
        </p:txBody>
      </p:sp>
    </p:spTree>
    <p:extLst>
      <p:ext uri="{BB962C8B-B14F-4D97-AF65-F5344CB8AC3E}">
        <p14:creationId xmlns:p14="http://schemas.microsoft.com/office/powerpoint/2010/main" val="318760260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8947546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334D287D-0C81-6448-BC4C-2C8188ABAF36}" type="slidenum">
              <a:rPr lang="en-US" sz="1200"/>
              <a:pPr/>
              <a:t>95</a:t>
            </a:fld>
            <a:endParaRPr lang="en-US" sz="1200"/>
          </a:p>
        </p:txBody>
      </p:sp>
      <p:sp>
        <p:nvSpPr>
          <p:cNvPr id="425986" name="Rectangle 2"/>
          <p:cNvSpPr>
            <a:spLocks noGrp="1" noRot="1" noChangeAspect="1" noChangeArrowheads="1"/>
          </p:cNvSpPr>
          <p:nvPr>
            <p:ph type="sldImg"/>
          </p:nvPr>
        </p:nvSpPr>
        <p:spPr>
          <a:solidFill>
            <a:srgbClr val="FFFFFF"/>
          </a:solidFill>
          <a:ln/>
        </p:spPr>
      </p:sp>
      <p:sp>
        <p:nvSpPr>
          <p:cNvPr id="4259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baseline="0">
                <a:solidFill>
                  <a:schemeClr val="tx1"/>
                </a:solidFill>
                <a:effectLst/>
                <a:latin typeface="Arial" pitchFamily="-111" charset="0"/>
                <a:ea typeface="ＭＳ Ｐゴシック" charset="-128"/>
                <a:cs typeface="ＭＳ Ｐゴシック" charset="-128"/>
              </a:rPr>
              <a:t>1 Peter 2:17 </a:t>
            </a:r>
            <a:r>
              <a:rPr lang="en-US" sz="1200" kern="1200" baseline="0">
                <a:solidFill>
                  <a:schemeClr val="tx1"/>
                </a:solidFill>
                <a:effectLst/>
                <a:latin typeface="Arial" pitchFamily="-111" charset="0"/>
                <a:ea typeface="ＭＳ Ｐゴシック" charset="-128"/>
                <a:cs typeface="ＭＳ Ｐゴシック" charset="-128"/>
              </a:rPr>
              <a:t>Respect everyone, and love the family of believers. Fear God, and respect the king.</a:t>
            </a:r>
          </a:p>
          <a:p>
            <a:endParaRPr lang="en-US" baseline="0"/>
          </a:p>
        </p:txBody>
      </p:sp>
      <p:sp>
        <p:nvSpPr>
          <p:cNvPr id="4" name="Slide Number Placeholder 3"/>
          <p:cNvSpPr>
            <a:spLocks noGrp="1"/>
          </p:cNvSpPr>
          <p:nvPr>
            <p:ph type="sldNum" sz="quarter" idx="5"/>
          </p:nvPr>
        </p:nvSpPr>
        <p:spPr/>
        <p:txBody>
          <a:bodyPr/>
          <a:lstStyle/>
          <a:p>
            <a:pPr>
              <a:defRPr/>
            </a:pPr>
            <a:fld id="{D2F3B913-371E-1741-BDA6-F421AE42A1B2}" type="slidenum">
              <a:rPr lang="en-US"/>
              <a:pPr>
                <a:defRPr/>
              </a:pPr>
              <a:t>6</a:t>
            </a:fld>
            <a:endParaRPr lang="en-US"/>
          </a:p>
        </p:txBody>
      </p:sp>
    </p:spTree>
    <p:extLst>
      <p:ext uri="{BB962C8B-B14F-4D97-AF65-F5344CB8AC3E}">
        <p14:creationId xmlns:p14="http://schemas.microsoft.com/office/powerpoint/2010/main" val="35300161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4BDA2472-96B7-2A4F-A52A-3DA827AAC797}" type="slidenum">
              <a:rPr lang="en-US" sz="1200"/>
              <a:pPr/>
              <a:t>96</a:t>
            </a:fld>
            <a:endParaRPr lang="en-US" sz="1200"/>
          </a:p>
        </p:txBody>
      </p:sp>
      <p:sp>
        <p:nvSpPr>
          <p:cNvPr id="428034" name="Rectangle 2"/>
          <p:cNvSpPr>
            <a:spLocks noGrp="1" noRot="1" noChangeAspect="1" noChangeArrowheads="1"/>
          </p:cNvSpPr>
          <p:nvPr>
            <p:ph type="sldImg"/>
          </p:nvPr>
        </p:nvSpPr>
        <p:spPr>
          <a:solidFill>
            <a:srgbClr val="FFFFFF"/>
          </a:solidFill>
          <a:ln/>
        </p:spPr>
      </p:sp>
      <p:sp>
        <p:nvSpPr>
          <p:cNvPr id="4280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4AAAFE92-9B60-384E-9269-45F67BE8FEFD}" type="slidenum">
              <a:rPr lang="en-US" sz="1200"/>
              <a:pPr/>
              <a:t>98</a:t>
            </a:fld>
            <a:endParaRPr lang="en-US" sz="1200"/>
          </a:p>
        </p:txBody>
      </p:sp>
      <p:sp>
        <p:nvSpPr>
          <p:cNvPr id="431106" name="Rectangle 2"/>
          <p:cNvSpPr>
            <a:spLocks noGrp="1" noRot="1" noChangeAspect="1" noChangeArrowheads="1"/>
          </p:cNvSpPr>
          <p:nvPr>
            <p:ph type="sldImg"/>
          </p:nvPr>
        </p:nvSpPr>
        <p:spPr>
          <a:solidFill>
            <a:srgbClr val="FFFFFF"/>
          </a:solidFill>
          <a:ln/>
        </p:spPr>
      </p:sp>
      <p:sp>
        <p:nvSpPr>
          <p:cNvPr id="431107" name="Rectangle 3"/>
          <p:cNvSpPr>
            <a:spLocks noGrp="1" noChangeArrowheads="1"/>
          </p:cNvSpPr>
          <p:nvPr>
            <p:ph type="body" idx="1"/>
          </p:nvPr>
        </p:nvSpPr>
        <p:spPr>
          <a:xfrm>
            <a:off x="914400" y="4343400"/>
            <a:ext cx="5029200" cy="12271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2F3B913-371E-1741-BDA6-F421AE42A1B2}" type="slidenum">
              <a:rPr lang="en-US" smtClean="0"/>
              <a:pPr>
                <a:defRPr/>
              </a:pPr>
              <a:t>99</a:t>
            </a:fld>
            <a:endParaRPr lang="en-US"/>
          </a:p>
        </p:txBody>
      </p:sp>
    </p:spTree>
    <p:extLst>
      <p:ext uri="{BB962C8B-B14F-4D97-AF65-F5344CB8AC3E}">
        <p14:creationId xmlns:p14="http://schemas.microsoft.com/office/powerpoint/2010/main" val="324993631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2F3B913-371E-1741-BDA6-F421AE42A1B2}" type="slidenum">
              <a:rPr lang="en-US" smtClean="0"/>
              <a:pPr>
                <a:defRPr/>
              </a:pPr>
              <a:t>100</a:t>
            </a:fld>
            <a:endParaRPr lang="en-US"/>
          </a:p>
        </p:txBody>
      </p:sp>
    </p:spTree>
    <p:extLst>
      <p:ext uri="{BB962C8B-B14F-4D97-AF65-F5344CB8AC3E}">
        <p14:creationId xmlns:p14="http://schemas.microsoft.com/office/powerpoint/2010/main" val="43197812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2F3B913-371E-1741-BDA6-F421AE42A1B2}" type="slidenum">
              <a:rPr lang="en-US" smtClean="0"/>
              <a:pPr>
                <a:defRPr/>
              </a:pPr>
              <a:t>101</a:t>
            </a:fld>
            <a:endParaRPr lang="en-US"/>
          </a:p>
        </p:txBody>
      </p:sp>
    </p:spTree>
    <p:extLst>
      <p:ext uri="{BB962C8B-B14F-4D97-AF65-F5344CB8AC3E}">
        <p14:creationId xmlns:p14="http://schemas.microsoft.com/office/powerpoint/2010/main" val="121526352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2F3B913-371E-1741-BDA6-F421AE42A1B2}" type="slidenum">
              <a:rPr lang="en-US" smtClean="0"/>
              <a:pPr>
                <a:defRPr/>
              </a:pPr>
              <a:t>102</a:t>
            </a:fld>
            <a:endParaRPr lang="en-US"/>
          </a:p>
        </p:txBody>
      </p:sp>
    </p:spTree>
    <p:extLst>
      <p:ext uri="{BB962C8B-B14F-4D97-AF65-F5344CB8AC3E}">
        <p14:creationId xmlns:p14="http://schemas.microsoft.com/office/powerpoint/2010/main" val="291110594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2F3B913-371E-1741-BDA6-F421AE42A1B2}" type="slidenum">
              <a:rPr lang="en-US" smtClean="0"/>
              <a:pPr>
                <a:defRPr/>
              </a:pPr>
              <a:t>103</a:t>
            </a:fld>
            <a:endParaRPr lang="en-US"/>
          </a:p>
        </p:txBody>
      </p:sp>
    </p:spTree>
    <p:extLst>
      <p:ext uri="{BB962C8B-B14F-4D97-AF65-F5344CB8AC3E}">
        <p14:creationId xmlns:p14="http://schemas.microsoft.com/office/powerpoint/2010/main" val="419014343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2F3B913-371E-1741-BDA6-F421AE42A1B2}" type="slidenum">
              <a:rPr lang="en-US" smtClean="0"/>
              <a:pPr>
                <a:defRPr/>
              </a:pPr>
              <a:t>104</a:t>
            </a:fld>
            <a:endParaRPr lang="en-US"/>
          </a:p>
        </p:txBody>
      </p:sp>
    </p:spTree>
    <p:extLst>
      <p:ext uri="{BB962C8B-B14F-4D97-AF65-F5344CB8AC3E}">
        <p14:creationId xmlns:p14="http://schemas.microsoft.com/office/powerpoint/2010/main" val="191248894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E6FFA5E4-8771-2842-9739-34933EF2B9DF}" type="slidenum">
              <a:rPr lang="en-US" sz="1200"/>
              <a:pPr/>
              <a:t>107</a:t>
            </a:fld>
            <a:endParaRPr lang="en-US" sz="1200"/>
          </a:p>
        </p:txBody>
      </p:sp>
      <p:sp>
        <p:nvSpPr>
          <p:cNvPr id="440322" name="Rectangle 2"/>
          <p:cNvSpPr>
            <a:spLocks noGrp="1" noRot="1" noChangeAspect="1" noChangeArrowheads="1"/>
          </p:cNvSpPr>
          <p:nvPr>
            <p:ph type="sldImg"/>
          </p:nvPr>
        </p:nvSpPr>
        <p:spPr>
          <a:solidFill>
            <a:srgbClr val="FFFFFF"/>
          </a:solidFill>
          <a:ln/>
        </p:spPr>
      </p:sp>
      <p:sp>
        <p:nvSpPr>
          <p:cNvPr id="4403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A2E03F8D-79E3-874B-8768-C6776AC22043}" type="slidenum">
              <a:rPr lang="en-US" sz="1200"/>
              <a:pPr/>
              <a:t>109</a:t>
            </a:fld>
            <a:endParaRPr lang="en-US" sz="1200"/>
          </a:p>
        </p:txBody>
      </p:sp>
      <p:sp>
        <p:nvSpPr>
          <p:cNvPr id="443394" name="Rectangle 2"/>
          <p:cNvSpPr>
            <a:spLocks noGrp="1" noRot="1" noChangeAspect="1" noChangeArrowheads="1"/>
          </p:cNvSpPr>
          <p:nvPr>
            <p:ph type="sldImg"/>
          </p:nvPr>
        </p:nvSpPr>
        <p:spPr>
          <a:solidFill>
            <a:srgbClr val="FFFFFF"/>
          </a:solidFill>
          <a:ln/>
        </p:spPr>
      </p:sp>
      <p:sp>
        <p:nvSpPr>
          <p:cNvPr id="4433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Arial" pitchFamily="-111" charset="0"/>
                <a:ea typeface="ＭＳ Ｐゴシック" charset="-128"/>
                <a:cs typeface="ＭＳ Ｐゴシック" charset="-128"/>
              </a:rPr>
              <a:t>Living Stones for God’s House (NLT)</a:t>
            </a:r>
          </a:p>
          <a:p>
            <a:endParaRPr lang="en-US" sz="1200" kern="1200">
              <a:solidFill>
                <a:schemeClr val="tx1"/>
              </a:solidFill>
              <a:effectLst/>
              <a:latin typeface="Arial" pitchFamily="-111" charset="0"/>
              <a:ea typeface="ＭＳ Ｐゴシック" charset="-128"/>
              <a:cs typeface="ＭＳ Ｐゴシック" charset="-128"/>
            </a:endParaRPr>
          </a:p>
          <a:p>
            <a:r>
              <a:rPr lang="en-US" sz="1200" b="1" kern="1200">
                <a:solidFill>
                  <a:schemeClr val="tx1"/>
                </a:solidFill>
                <a:effectLst/>
                <a:latin typeface="Arial" pitchFamily="-111" charset="0"/>
                <a:ea typeface="ＭＳ Ｐゴシック" charset="-128"/>
                <a:cs typeface="ＭＳ Ｐゴシック" charset="-128"/>
              </a:rPr>
              <a:t>1Pet. 2:4</a:t>
            </a:r>
            <a:r>
              <a:rPr lang="en-US" sz="1200" kern="1200">
                <a:solidFill>
                  <a:schemeClr val="tx1"/>
                </a:solidFill>
                <a:effectLst/>
                <a:latin typeface="Arial" pitchFamily="-111" charset="0"/>
                <a:ea typeface="ＭＳ Ｐゴシック" charset="-128"/>
                <a:cs typeface="ＭＳ Ｐゴシック" charset="-128"/>
              </a:rPr>
              <a:t>    You are coming to Christ, who is the living cornerstone of God’s temple. He was rejected by people, but he was chosen by God for great honor.</a:t>
            </a:r>
          </a:p>
          <a:p>
            <a:endParaRPr lang="en-US" sz="1200" kern="1200">
              <a:solidFill>
                <a:schemeClr val="tx1"/>
              </a:solidFill>
              <a:effectLst/>
              <a:latin typeface="Arial" pitchFamily="-111" charset="0"/>
              <a:ea typeface="ＭＳ Ｐゴシック" charset="-128"/>
              <a:cs typeface="ＭＳ Ｐゴシック" charset="-128"/>
            </a:endParaRPr>
          </a:p>
          <a:p>
            <a:r>
              <a:rPr lang="en-US" sz="1200" b="1" kern="1200">
                <a:solidFill>
                  <a:schemeClr val="tx1"/>
                </a:solidFill>
                <a:effectLst/>
                <a:latin typeface="Arial" pitchFamily="-111" charset="0"/>
                <a:ea typeface="ＭＳ Ｐゴシック" charset="-128"/>
                <a:cs typeface="ＭＳ Ｐゴシック" charset="-128"/>
              </a:rPr>
              <a:t>1Pet. 2:5</a:t>
            </a:r>
            <a:r>
              <a:rPr lang="en-US" sz="1200" kern="1200">
                <a:solidFill>
                  <a:schemeClr val="tx1"/>
                </a:solidFill>
                <a:effectLst/>
                <a:latin typeface="Arial" pitchFamily="-111" charset="0"/>
                <a:ea typeface="ＭＳ Ｐゴシック" charset="-128"/>
                <a:cs typeface="ＭＳ Ｐゴシック" charset="-128"/>
              </a:rPr>
              <a:t>    And you are living stones that God is building into his spiritual temple. What’s more, you are his holy priests. Through the mediation of Jesus Christ, you offer spiritual sacrifices that please God. </a:t>
            </a:r>
            <a:r>
              <a:rPr lang="en-US" sz="1200" b="1" kern="1200" baseline="30000">
                <a:solidFill>
                  <a:schemeClr val="tx1"/>
                </a:solidFill>
                <a:effectLst/>
                <a:latin typeface="Arial" pitchFamily="-111" charset="0"/>
                <a:ea typeface="ＭＳ Ｐゴシック" charset="-128"/>
                <a:cs typeface="ＭＳ Ｐゴシック" charset="-128"/>
              </a:rPr>
              <a:t>6</a:t>
            </a:r>
            <a:r>
              <a:rPr lang="en-US" sz="1200" kern="1200">
                <a:solidFill>
                  <a:schemeClr val="tx1"/>
                </a:solidFill>
                <a:effectLst/>
                <a:latin typeface="Arial" pitchFamily="-111" charset="0"/>
                <a:ea typeface="ＭＳ Ｐゴシック" charset="-128"/>
                <a:cs typeface="ＭＳ Ｐゴシック" charset="-128"/>
              </a:rPr>
              <a:t> As the Scriptures say,</a:t>
            </a:r>
          </a:p>
          <a:p>
            <a:endParaRPr lang="en-US" sz="1200" kern="1200">
              <a:solidFill>
                <a:schemeClr val="tx1"/>
              </a:solidFill>
              <a:effectLst/>
              <a:latin typeface="Arial" pitchFamily="-111" charset="0"/>
              <a:ea typeface="ＭＳ Ｐゴシック" charset="-128"/>
              <a:cs typeface="ＭＳ Ｐゴシック" charset="-128"/>
            </a:endParaRPr>
          </a:p>
          <a:p>
            <a:r>
              <a:rPr lang="en-US" sz="1200" kern="1200">
                <a:solidFill>
                  <a:schemeClr val="tx1"/>
                </a:solidFill>
                <a:effectLst/>
                <a:latin typeface="Arial" pitchFamily="-111" charset="0"/>
                <a:ea typeface="ＭＳ Ｐゴシック" charset="-128"/>
                <a:cs typeface="ＭＳ Ｐゴシック" charset="-128"/>
              </a:rPr>
              <a:t>  “I am placing a cornerstone in Jerusalem,</a:t>
            </a:r>
          </a:p>
          <a:p>
            <a:r>
              <a:rPr lang="en-US" sz="1200" kern="1200">
                <a:solidFill>
                  <a:schemeClr val="tx1"/>
                </a:solidFill>
                <a:effectLst/>
                <a:latin typeface="Arial" pitchFamily="-111" charset="0"/>
                <a:ea typeface="ＭＳ Ｐゴシック" charset="-128"/>
                <a:cs typeface="ＭＳ Ｐゴシック" charset="-128"/>
              </a:rPr>
              <a:t>chosen for great honor,</a:t>
            </a:r>
          </a:p>
          <a:p>
            <a:r>
              <a:rPr lang="en-US" sz="1200" kern="1200">
                <a:solidFill>
                  <a:schemeClr val="tx1"/>
                </a:solidFill>
                <a:effectLst/>
                <a:latin typeface="Arial" pitchFamily="-111" charset="0"/>
                <a:ea typeface="ＭＳ Ｐゴシック" charset="-128"/>
                <a:cs typeface="ＭＳ Ｐゴシック" charset="-128"/>
              </a:rPr>
              <a:t>and anyone who trusts in him</a:t>
            </a:r>
          </a:p>
          <a:p>
            <a:r>
              <a:rPr lang="en-US" sz="1200" kern="1200">
                <a:solidFill>
                  <a:schemeClr val="tx1"/>
                </a:solidFill>
                <a:effectLst/>
                <a:latin typeface="Arial" pitchFamily="-111" charset="0"/>
                <a:ea typeface="ＭＳ Ｐゴシック" charset="-128"/>
                <a:cs typeface="ＭＳ Ｐゴシック" charset="-128"/>
              </a:rPr>
              <a:t>will never be disgraced.”</a:t>
            </a:r>
          </a:p>
          <a:p>
            <a:endParaRPr lang="en-US" sz="1200" kern="1200">
              <a:solidFill>
                <a:schemeClr val="tx1"/>
              </a:solidFill>
              <a:effectLst/>
              <a:latin typeface="Arial" pitchFamily="-111" charset="0"/>
              <a:ea typeface="ＭＳ Ｐゴシック" charset="-128"/>
              <a:cs typeface="ＭＳ Ｐゴシック" charset="-128"/>
            </a:endParaRPr>
          </a:p>
          <a:p>
            <a:r>
              <a:rPr lang="en-US" sz="1200" b="1" kern="1200">
                <a:solidFill>
                  <a:schemeClr val="tx1"/>
                </a:solidFill>
                <a:effectLst/>
                <a:latin typeface="Arial" pitchFamily="-111" charset="0"/>
                <a:ea typeface="ＭＳ Ｐゴシック" charset="-128"/>
                <a:cs typeface="ＭＳ Ｐゴシック" charset="-128"/>
              </a:rPr>
              <a:t>1Pet. 2:7</a:t>
            </a:r>
            <a:r>
              <a:rPr lang="en-US" sz="1200" kern="1200">
                <a:solidFill>
                  <a:schemeClr val="tx1"/>
                </a:solidFill>
                <a:effectLst/>
                <a:latin typeface="Arial" pitchFamily="-111" charset="0"/>
                <a:ea typeface="ＭＳ Ｐゴシック" charset="-128"/>
                <a:cs typeface="ＭＳ Ｐゴシック" charset="-128"/>
              </a:rPr>
              <a:t>    Yes, you who trust him recognize the honor God has given him. But for those who reject him,</a:t>
            </a:r>
          </a:p>
          <a:p>
            <a:endParaRPr lang="en-US" sz="1200" kern="1200">
              <a:solidFill>
                <a:schemeClr val="tx1"/>
              </a:solidFill>
              <a:effectLst/>
              <a:latin typeface="Arial" pitchFamily="-111" charset="0"/>
              <a:ea typeface="ＭＳ Ｐゴシック" charset="-128"/>
              <a:cs typeface="ＭＳ Ｐゴシック" charset="-128"/>
            </a:endParaRPr>
          </a:p>
          <a:p>
            <a:r>
              <a:rPr lang="en-US" sz="1200" kern="1200">
                <a:solidFill>
                  <a:schemeClr val="tx1"/>
                </a:solidFill>
                <a:effectLst/>
                <a:latin typeface="Arial" pitchFamily="-111" charset="0"/>
                <a:ea typeface="ＭＳ Ｐゴシック" charset="-128"/>
                <a:cs typeface="ＭＳ Ｐゴシック" charset="-128"/>
              </a:rPr>
              <a:t>  “The stone that the builders rejected</a:t>
            </a:r>
          </a:p>
          <a:p>
            <a:r>
              <a:rPr lang="en-US" sz="1200" kern="1200">
                <a:solidFill>
                  <a:schemeClr val="tx1"/>
                </a:solidFill>
                <a:effectLst/>
                <a:latin typeface="Arial" pitchFamily="-111" charset="0"/>
                <a:ea typeface="ＭＳ Ｐゴシック" charset="-128"/>
                <a:cs typeface="ＭＳ Ｐゴシック" charset="-128"/>
              </a:rPr>
              <a:t>has now become the cornerstone.”</a:t>
            </a:r>
          </a:p>
          <a:p>
            <a:endParaRPr lang="en-US" sz="1200" kern="1200">
              <a:solidFill>
                <a:schemeClr val="tx1"/>
              </a:solidFill>
              <a:effectLst/>
              <a:latin typeface="Arial" pitchFamily="-111" charset="0"/>
              <a:ea typeface="ＭＳ Ｐゴシック" charset="-128"/>
              <a:cs typeface="ＭＳ Ｐゴシック" charset="-128"/>
            </a:endParaRPr>
          </a:p>
          <a:p>
            <a:r>
              <a:rPr lang="en-US" sz="1200" b="1" kern="1200">
                <a:solidFill>
                  <a:schemeClr val="tx1"/>
                </a:solidFill>
                <a:effectLst/>
                <a:latin typeface="Arial" pitchFamily="-111" charset="0"/>
                <a:ea typeface="ＭＳ Ｐゴシック" charset="-128"/>
                <a:cs typeface="ＭＳ Ｐゴシック" charset="-128"/>
              </a:rPr>
              <a:t>1Pet. 2:8</a:t>
            </a:r>
            <a:r>
              <a:rPr lang="en-US" sz="1200" kern="1200">
                <a:solidFill>
                  <a:schemeClr val="tx1"/>
                </a:solidFill>
                <a:effectLst/>
                <a:latin typeface="Arial" pitchFamily="-111" charset="0"/>
                <a:ea typeface="ＭＳ Ｐゴシック" charset="-128"/>
                <a:cs typeface="ＭＳ Ｐゴシック" charset="-128"/>
              </a:rPr>
              <a:t>    And,</a:t>
            </a:r>
          </a:p>
          <a:p>
            <a:r>
              <a:rPr lang="en-US" sz="1200" kern="1200">
                <a:solidFill>
                  <a:schemeClr val="tx1"/>
                </a:solidFill>
                <a:effectLst/>
                <a:latin typeface="Arial" pitchFamily="-111" charset="0"/>
                <a:ea typeface="ＭＳ Ｐゴシック" charset="-128"/>
                <a:cs typeface="ＭＳ Ｐゴシック" charset="-128"/>
              </a:rPr>
              <a:t> </a:t>
            </a:r>
          </a:p>
          <a:p>
            <a:r>
              <a:rPr lang="en-US" sz="1200" kern="1200">
                <a:solidFill>
                  <a:schemeClr val="tx1"/>
                </a:solidFill>
                <a:effectLst/>
                <a:latin typeface="Arial" pitchFamily="-111" charset="0"/>
                <a:ea typeface="ＭＳ Ｐゴシック" charset="-128"/>
                <a:cs typeface="ＭＳ Ｐゴシック" charset="-128"/>
              </a:rPr>
              <a:t>“He is the stone that makes people stumble,</a:t>
            </a:r>
          </a:p>
          <a:p>
            <a:r>
              <a:rPr lang="en-US" sz="1200" kern="1200">
                <a:solidFill>
                  <a:schemeClr val="tx1"/>
                </a:solidFill>
                <a:effectLst/>
                <a:latin typeface="Arial" pitchFamily="-111" charset="0"/>
                <a:ea typeface="ＭＳ Ｐゴシック" charset="-128"/>
                <a:cs typeface="ＭＳ Ｐゴシック" charset="-128"/>
              </a:rPr>
              <a:t>the rock that makes them fall.”</a:t>
            </a:r>
          </a:p>
          <a:p>
            <a:r>
              <a:rPr lang="en-US" sz="1200" kern="1200">
                <a:solidFill>
                  <a:schemeClr val="tx1"/>
                </a:solidFill>
                <a:effectLst/>
                <a:latin typeface="Arial" pitchFamily="-111" charset="0"/>
                <a:ea typeface="ＭＳ Ｐゴシック" charset="-128"/>
                <a:cs typeface="ＭＳ Ｐゴシック" charset="-128"/>
              </a:rPr>
              <a:t> </a:t>
            </a:r>
          </a:p>
          <a:p>
            <a:r>
              <a:rPr lang="en-US" sz="1200" kern="1200">
                <a:solidFill>
                  <a:schemeClr val="tx1"/>
                </a:solidFill>
                <a:effectLst/>
                <a:latin typeface="Arial" pitchFamily="-111" charset="0"/>
                <a:ea typeface="ＭＳ Ｐゴシック" charset="-128"/>
                <a:cs typeface="ＭＳ Ｐゴシック" charset="-128"/>
              </a:rPr>
              <a:t>They stumble because they do not obey God’s word, and so they meet the fate that was planned for them.</a:t>
            </a:r>
          </a:p>
          <a:p>
            <a:endParaRPr lang="en-US" sz="1200" kern="1200">
              <a:solidFill>
                <a:schemeClr val="tx1"/>
              </a:solidFill>
              <a:effectLst/>
              <a:latin typeface="Arial" pitchFamily="-111" charset="0"/>
              <a:ea typeface="ＭＳ Ｐゴシック" charset="-128"/>
              <a:cs typeface="ＭＳ Ｐゴシック" charset="-128"/>
            </a:endParaRPr>
          </a:p>
          <a:p>
            <a:r>
              <a:rPr lang="en-US" sz="1200" b="1" kern="1200">
                <a:solidFill>
                  <a:schemeClr val="tx1"/>
                </a:solidFill>
                <a:effectLst/>
                <a:latin typeface="Arial" pitchFamily="-111" charset="0"/>
                <a:ea typeface="ＭＳ Ｐゴシック" charset="-128"/>
                <a:cs typeface="ＭＳ Ｐゴシック" charset="-128"/>
              </a:rPr>
              <a:t>1Pet. 2:9</a:t>
            </a:r>
            <a:r>
              <a:rPr lang="en-US" sz="1200" kern="1200">
                <a:solidFill>
                  <a:schemeClr val="tx1"/>
                </a:solidFill>
                <a:effectLst/>
                <a:latin typeface="Arial" pitchFamily="-111" charset="0"/>
                <a:ea typeface="ＭＳ Ｐゴシック" charset="-128"/>
                <a:cs typeface="ＭＳ Ｐゴシック" charset="-128"/>
              </a:rPr>
              <a:t>    But you are not like that, for you are a chosen people. You are royal priests, a holy nation, God’s very own possession. As a result, you can show others the goodness of God, for he called you out of the darkness into his wonderful light.</a:t>
            </a:r>
          </a:p>
          <a:p>
            <a:endParaRPr lang="en-US" sz="1200" kern="1200">
              <a:solidFill>
                <a:schemeClr val="tx1"/>
              </a:solidFill>
              <a:effectLst/>
              <a:latin typeface="Arial" pitchFamily="-111" charset="0"/>
              <a:ea typeface="ＭＳ Ｐゴシック" charset="-128"/>
              <a:cs typeface="ＭＳ Ｐゴシック" charset="-128"/>
            </a:endParaRPr>
          </a:p>
          <a:p>
            <a:r>
              <a:rPr lang="en-US" sz="1200" b="1" kern="1200">
                <a:solidFill>
                  <a:schemeClr val="tx1"/>
                </a:solidFill>
                <a:effectLst/>
                <a:latin typeface="Arial" pitchFamily="-111" charset="0"/>
                <a:ea typeface="ＭＳ Ｐゴシック" charset="-128"/>
                <a:cs typeface="ＭＳ Ｐゴシック" charset="-128"/>
              </a:rPr>
              <a:t>1Pet. 2:10</a:t>
            </a:r>
            <a:r>
              <a:rPr lang="en-US" sz="1200" kern="1200">
                <a:solidFill>
                  <a:schemeClr val="tx1"/>
                </a:solidFill>
                <a:effectLst/>
                <a:latin typeface="Arial" pitchFamily="-111" charset="0"/>
                <a:ea typeface="ＭＳ Ｐゴシック" charset="-128"/>
                <a:cs typeface="ＭＳ Ｐゴシック" charset="-128"/>
              </a:rPr>
              <a:t>    “Once you had no identity as a people;</a:t>
            </a:r>
          </a:p>
          <a:p>
            <a:r>
              <a:rPr lang="en-US" sz="1200" kern="1200">
                <a:solidFill>
                  <a:schemeClr val="tx1"/>
                </a:solidFill>
                <a:effectLst/>
                <a:latin typeface="Arial" pitchFamily="-111" charset="0"/>
                <a:ea typeface="ＭＳ Ｐゴシック" charset="-128"/>
                <a:cs typeface="ＭＳ Ｐゴシック" charset="-128"/>
              </a:rPr>
              <a:t>now you are God’s people.</a:t>
            </a:r>
          </a:p>
          <a:p>
            <a:r>
              <a:rPr lang="en-US" sz="1200" kern="1200">
                <a:solidFill>
                  <a:schemeClr val="tx1"/>
                </a:solidFill>
                <a:effectLst/>
                <a:latin typeface="Arial" pitchFamily="-111" charset="0"/>
                <a:ea typeface="ＭＳ Ｐゴシック" charset="-128"/>
                <a:cs typeface="ＭＳ Ｐゴシック" charset="-128"/>
              </a:rPr>
              <a:t>Once you received no mercy;</a:t>
            </a:r>
          </a:p>
          <a:p>
            <a:r>
              <a:rPr lang="en-US" sz="1200" kern="1200">
                <a:solidFill>
                  <a:schemeClr val="tx1"/>
                </a:solidFill>
                <a:effectLst/>
                <a:latin typeface="Arial" pitchFamily="-111" charset="0"/>
                <a:ea typeface="ＭＳ Ｐゴシック" charset="-128"/>
                <a:cs typeface="ＭＳ Ｐゴシック" charset="-128"/>
              </a:rPr>
              <a:t>now you have received God’s mercy.”</a:t>
            </a:r>
          </a:p>
          <a:p>
            <a:endParaRPr lang="en-US" sz="1200" kern="1200">
              <a:solidFill>
                <a:schemeClr val="tx1"/>
              </a:solidFill>
              <a:effectLst/>
              <a:latin typeface="Arial" pitchFamily="-111" charset="0"/>
              <a:ea typeface="ＭＳ Ｐゴシック" charset="-128"/>
              <a:cs typeface="ＭＳ Ｐゴシック" charset="-128"/>
            </a:endParaRPr>
          </a:p>
          <a:p>
            <a:r>
              <a:rPr lang="en-US" sz="1200" b="1" kern="1200">
                <a:solidFill>
                  <a:schemeClr val="tx1"/>
                </a:solidFill>
                <a:effectLst/>
                <a:latin typeface="Arial" pitchFamily="-111" charset="0"/>
                <a:ea typeface="ＭＳ Ｐゴシック" charset="-128"/>
                <a:cs typeface="ＭＳ Ｐゴシック" charset="-128"/>
              </a:rPr>
              <a:t>1Pet. 2:11</a:t>
            </a:r>
            <a:r>
              <a:rPr lang="en-US" sz="1200" kern="1200">
                <a:solidFill>
                  <a:schemeClr val="tx1"/>
                </a:solidFill>
                <a:effectLst/>
                <a:latin typeface="Arial" pitchFamily="-111" charset="0"/>
                <a:ea typeface="ＭＳ Ｐゴシック" charset="-128"/>
                <a:cs typeface="ＭＳ Ｐゴシック" charset="-128"/>
              </a:rPr>
              <a:t>    Dear friends, I warn you as “temporary residents and foreigners” to keep away from worldly desires that wage war against your very souls. </a:t>
            </a:r>
            <a:r>
              <a:rPr lang="en-US" sz="1200" b="1" kern="1200" baseline="30000">
                <a:solidFill>
                  <a:schemeClr val="tx1"/>
                </a:solidFill>
                <a:effectLst/>
                <a:latin typeface="Arial" pitchFamily="-111" charset="0"/>
                <a:ea typeface="ＭＳ Ｐゴシック" charset="-128"/>
                <a:cs typeface="ＭＳ Ｐゴシック" charset="-128"/>
              </a:rPr>
              <a:t>12</a:t>
            </a:r>
            <a:r>
              <a:rPr lang="en-US" sz="1200" kern="1200">
                <a:solidFill>
                  <a:schemeClr val="tx1"/>
                </a:solidFill>
                <a:effectLst/>
                <a:latin typeface="Arial" pitchFamily="-111" charset="0"/>
                <a:ea typeface="ＭＳ Ｐゴシック" charset="-128"/>
                <a:cs typeface="ＭＳ Ｐゴシック" charset="-128"/>
              </a:rPr>
              <a:t> Be careful to live properly among your unbelieving neighbors. Then even if they accuse you of doing wrong, they will see your honorable behavior, and they will give honor to God when he judges the world. </a:t>
            </a:r>
          </a:p>
          <a:p>
            <a:endParaRPr lang="en-US"/>
          </a:p>
        </p:txBody>
      </p:sp>
      <p:sp>
        <p:nvSpPr>
          <p:cNvPr id="4" name="Slide Number Placeholder 3"/>
          <p:cNvSpPr>
            <a:spLocks noGrp="1"/>
          </p:cNvSpPr>
          <p:nvPr>
            <p:ph type="sldNum" sz="quarter" idx="5"/>
          </p:nvPr>
        </p:nvSpPr>
        <p:spPr/>
        <p:txBody>
          <a:bodyPr/>
          <a:lstStyle/>
          <a:p>
            <a:pPr>
              <a:defRPr/>
            </a:pPr>
            <a:fld id="{D2F3B913-371E-1741-BDA6-F421AE42A1B2}" type="slidenum">
              <a:rPr lang="en-US"/>
              <a:pPr>
                <a:defRPr/>
              </a:pPr>
              <a:t>7</a:t>
            </a:fld>
            <a:endParaRPr lang="en-US"/>
          </a:p>
        </p:txBody>
      </p:sp>
    </p:spTree>
    <p:extLst>
      <p:ext uri="{BB962C8B-B14F-4D97-AF65-F5344CB8AC3E}">
        <p14:creationId xmlns:p14="http://schemas.microsoft.com/office/powerpoint/2010/main" val="19551089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E90B1086-A98A-EA4F-804A-844C94184DE7}" type="slidenum">
              <a:rPr lang="en-US" sz="1200"/>
              <a:pPr/>
              <a:t>111</a:t>
            </a:fld>
            <a:endParaRPr lang="en-US" sz="1200"/>
          </a:p>
        </p:txBody>
      </p:sp>
      <p:sp>
        <p:nvSpPr>
          <p:cNvPr id="446466" name="Rectangle 2"/>
          <p:cNvSpPr>
            <a:spLocks noGrp="1" noRot="1" noChangeAspect="1" noChangeArrowheads="1"/>
          </p:cNvSpPr>
          <p:nvPr>
            <p:ph type="sldImg"/>
          </p:nvPr>
        </p:nvSpPr>
        <p:spPr>
          <a:solidFill>
            <a:srgbClr val="FFFFFF"/>
          </a:solidFill>
          <a:ln/>
        </p:spPr>
      </p:sp>
      <p:sp>
        <p:nvSpPr>
          <p:cNvPr id="4464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128"/>
                <a:cs typeface="ＭＳ Ｐゴシック" charset="-128"/>
              </a:rPr>
              <a:t>We redeem something when we pay for it with something of equal or greater value to release it from someone else's control. Christ's death was far more valuable than the hold that sin had on us.</a:t>
            </a:r>
          </a:p>
          <a:p>
            <a:pPr eaLnBrk="1" hangingPunct="1"/>
            <a:r>
              <a:rPr lang="en-US" dirty="0">
                <a:latin typeface="Times New Roman" charset="0"/>
                <a:ea typeface="ＭＳ Ｐゴシック" charset="-128"/>
                <a:cs typeface="ＭＳ Ｐゴシック" charset="-128"/>
              </a:rPr>
              <a:t>______________</a:t>
            </a:r>
          </a:p>
          <a:p>
            <a:pPr eaLnBrk="1" hangingPunct="1"/>
            <a:r>
              <a:rPr lang="en-US" dirty="0">
                <a:latin typeface="Times New Roman" charset="0"/>
                <a:ea typeface="ＭＳ Ｐゴシック" charset="-128"/>
                <a:cs typeface="ＭＳ Ｐゴシック" charset="-128"/>
              </a:rPr>
              <a:t>BE-60-1 Peter-45</a:t>
            </a:r>
          </a:p>
          <a:p>
            <a:pPr eaLnBrk="1" hangingPunct="1"/>
            <a:r>
              <a:rPr lang="en-US" dirty="0">
                <a:latin typeface="Times New Roman" charset="0"/>
                <a:ea typeface="ＭＳ Ｐゴシック" charset="-128"/>
                <a:cs typeface="ＭＳ Ｐゴシック" charset="-128"/>
              </a:rPr>
              <a:t>NS-06-Rom3-4—slide 69</a:t>
            </a:r>
          </a:p>
          <a:p>
            <a:pPr eaLnBrk="1" hangingPunct="1"/>
            <a:r>
              <a:rPr lang="en-US" dirty="0">
                <a:latin typeface="Times New Roman" charset="0"/>
                <a:ea typeface="ＭＳ Ｐゴシック" charset="-128"/>
                <a:cs typeface="ＭＳ Ｐゴシック" charset="-128"/>
              </a:rPr>
              <a:t>NS-21-1Peter-111</a:t>
            </a: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E59E0748-65FE-F442-8740-28B4C4FB612A}" type="slidenum">
              <a:rPr lang="en-US" sz="1200"/>
              <a:pPr/>
              <a:t>112</a:t>
            </a:fld>
            <a:endParaRPr lang="en-US" sz="1200"/>
          </a:p>
        </p:txBody>
      </p:sp>
      <p:sp>
        <p:nvSpPr>
          <p:cNvPr id="448514" name="Rectangle 2"/>
          <p:cNvSpPr>
            <a:spLocks noGrp="1" noRot="1" noChangeAspect="1" noChangeArrowheads="1"/>
          </p:cNvSpPr>
          <p:nvPr>
            <p:ph type="sldImg"/>
          </p:nvPr>
        </p:nvSpPr>
        <p:spPr>
          <a:solidFill>
            <a:srgbClr val="FFFFFF"/>
          </a:solidFill>
          <a:ln/>
        </p:spPr>
      </p:sp>
      <p:sp>
        <p:nvSpPr>
          <p:cNvPr id="4485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D32E4599-6EEB-3F40-B975-B6BB8DCB4641}" type="slidenum">
              <a:rPr lang="en-US" sz="1200"/>
              <a:pPr/>
              <a:t>113</a:t>
            </a:fld>
            <a:endParaRPr lang="en-US" sz="1200"/>
          </a:p>
        </p:txBody>
      </p:sp>
      <p:sp>
        <p:nvSpPr>
          <p:cNvPr id="450562" name="Rectangle 2"/>
          <p:cNvSpPr>
            <a:spLocks noGrp="1" noRot="1" noChangeAspect="1" noChangeArrowheads="1"/>
          </p:cNvSpPr>
          <p:nvPr>
            <p:ph type="sldImg"/>
          </p:nvPr>
        </p:nvSpPr>
        <p:spPr>
          <a:solidFill>
            <a:srgbClr val="FFFFFF"/>
          </a:solidFill>
          <a:ln/>
        </p:spPr>
      </p:sp>
      <p:sp>
        <p:nvSpPr>
          <p:cNvPr id="4505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67CCEA5A-F2CB-304A-A14F-9872AB67A655}" type="slidenum">
              <a:rPr lang="en-US" sz="1200"/>
              <a:pPr/>
              <a:t>116</a:t>
            </a:fld>
            <a:endParaRPr lang="en-US" sz="1200"/>
          </a:p>
        </p:txBody>
      </p:sp>
      <p:sp>
        <p:nvSpPr>
          <p:cNvPr id="453634" name="Rectangle 2"/>
          <p:cNvSpPr>
            <a:spLocks noGrp="1" noRot="1" noChangeAspect="1" noChangeArrowheads="1"/>
          </p:cNvSpPr>
          <p:nvPr>
            <p:ph type="sldImg"/>
          </p:nvPr>
        </p:nvSpPr>
        <p:spPr>
          <a:solidFill>
            <a:srgbClr val="FFFFFF"/>
          </a:solidFill>
          <a:ln/>
        </p:spPr>
      </p:sp>
      <p:sp>
        <p:nvSpPr>
          <p:cNvPr id="4536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DC663A77-B9CC-7948-AC62-DCEE898C0E17}" type="slidenum">
              <a:rPr lang="en-US" sz="1200"/>
              <a:pPr/>
              <a:t>121</a:t>
            </a:fld>
            <a:endParaRPr lang="en-US" sz="1200"/>
          </a:p>
        </p:txBody>
      </p:sp>
      <p:sp>
        <p:nvSpPr>
          <p:cNvPr id="456706" name="Rectangle 2"/>
          <p:cNvSpPr>
            <a:spLocks noGrp="1" noRot="1" noChangeAspect="1" noChangeArrowheads="1"/>
          </p:cNvSpPr>
          <p:nvPr>
            <p:ph type="sldImg"/>
          </p:nvPr>
        </p:nvSpPr>
        <p:spPr>
          <a:solidFill>
            <a:srgbClr val="FFFFFF"/>
          </a:solidFill>
          <a:ln/>
        </p:spPr>
      </p:sp>
      <p:sp>
        <p:nvSpPr>
          <p:cNvPr id="4567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1" cap="none" dirty="0">
                <a:latin typeface="Tahoma" panose="020B0604030504040204" pitchFamily="34" charset="0"/>
                <a:ea typeface="Tahoma" panose="020B0604030504040204" pitchFamily="34" charset="0"/>
                <a:cs typeface="Tahoma" panose="020B0604030504040204" pitchFamily="34" charset="0"/>
              </a:rPr>
              <a:t>1 Peter: </a:t>
            </a:r>
            <a:r>
              <a:rPr lang="en-US" sz="1200" cap="none" dirty="0">
                <a:latin typeface="Tahoma" panose="020B0604030504040204" pitchFamily="34" charset="0"/>
                <a:ea typeface="Tahoma" panose="020B0604030504040204" pitchFamily="34" charset="0"/>
                <a:cs typeface="Tahoma" panose="020B0604030504040204" pitchFamily="34" charset="0"/>
              </a:rPr>
              <a:t>After Paul left Rome (AD 62), </a:t>
            </a:r>
          </a:p>
          <a:p>
            <a:pPr marL="0" indent="0">
              <a:buNone/>
            </a:pPr>
            <a:r>
              <a:rPr lang="en-US" sz="1200" cap="none" dirty="0">
                <a:latin typeface="Tahoma" panose="020B0604030504040204" pitchFamily="34" charset="0"/>
                <a:ea typeface="Tahoma" panose="020B0604030504040204" pitchFamily="34" charset="0"/>
                <a:cs typeface="Tahoma" panose="020B0604030504040204" pitchFamily="34" charset="0"/>
              </a:rPr>
              <a:t>but before Nero’s persecution started (AD 64)</a:t>
            </a:r>
          </a:p>
          <a:p>
            <a:pPr marL="0" indent="0">
              <a:buNone/>
            </a:pPr>
            <a:r>
              <a:rPr lang="en-US" sz="1200" b="1" cap="none" dirty="0">
                <a:latin typeface="Tahoma" panose="020B0604030504040204" pitchFamily="34" charset="0"/>
                <a:ea typeface="Tahoma" panose="020B0604030504040204" pitchFamily="34" charset="0"/>
                <a:cs typeface="Tahoma" panose="020B0604030504040204" pitchFamily="34" charset="0"/>
              </a:rPr>
              <a:t>2 Peter: </a:t>
            </a:r>
            <a:r>
              <a:rPr lang="en-US" sz="1200" cap="none" dirty="0">
                <a:latin typeface="Tahoma" panose="020B0604030504040204" pitchFamily="34" charset="0"/>
                <a:ea typeface="Tahoma" panose="020B0604030504040204" pitchFamily="34" charset="0"/>
                <a:cs typeface="Tahoma" panose="020B0604030504040204" pitchFamily="34" charset="0"/>
              </a:rPr>
              <a:t>Between Nero’s persecution (AD 64), </a:t>
            </a:r>
          </a:p>
          <a:p>
            <a:pPr marL="0" indent="0">
              <a:buNone/>
            </a:pPr>
            <a:r>
              <a:rPr lang="en-US" sz="1200" cap="none" dirty="0">
                <a:latin typeface="Tahoma" panose="020B0604030504040204" pitchFamily="34" charset="0"/>
                <a:ea typeface="Tahoma" panose="020B0604030504040204" pitchFamily="34" charset="0"/>
                <a:cs typeface="Tahoma" panose="020B0604030504040204" pitchFamily="34" charset="0"/>
              </a:rPr>
              <a:t>and his death (~AD 67)</a:t>
            </a:r>
          </a:p>
          <a:p>
            <a:endParaRPr lang="en-US" dirty="0"/>
          </a:p>
          <a:p>
            <a:r>
              <a:rPr lang="en-US" dirty="0"/>
              <a:t>Emperor</a:t>
            </a:r>
          </a:p>
          <a:p>
            <a:r>
              <a:rPr lang="en-US" dirty="0"/>
              <a:t>Tiberius(AD14-37)&gt;Caligula (AD37-41)&gt;Claudius</a:t>
            </a:r>
            <a:r>
              <a:rPr lang="en-US" baseline="0" dirty="0"/>
              <a:t> (AD41-54)&gt;Nero(AD54-68)</a:t>
            </a:r>
          </a:p>
          <a:p>
            <a:endParaRPr lang="en-US" dirty="0"/>
          </a:p>
          <a:p>
            <a:r>
              <a:rPr lang="en-US" dirty="0"/>
              <a:t>A brief statement in </a:t>
            </a:r>
            <a:r>
              <a:rPr lang="en-US" dirty="0" err="1"/>
              <a:t>Divus</a:t>
            </a:r>
            <a:r>
              <a:rPr lang="en-US" dirty="0"/>
              <a:t> Claudius 25 mentions agitations by the "Jews" which led Claudius (Roman Emperor from AD 41 to 54) to expel them from Rome.</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pitchFamily="-111" charset="0"/>
                <a:ea typeface="ＭＳ Ｐゴシック" charset="-128"/>
                <a:cs typeface="ＭＳ Ｐゴシック" charset="-128"/>
              </a:rPr>
              <a:t>Why did Paul call Peter, Cephas (Galatians 2:7-14, I Cor. 1:11-13, I Cor. 3:21, I Cor. 9:5 and I Cor. 15:5)? </a:t>
            </a:r>
            <a:r>
              <a:rPr lang="en-US" dirty="0">
                <a:hlinkClick r:id="rId3"/>
              </a:rPr>
              <a:t>https://christianity.stackexchange.com/questions/7188/why-does-paul-call-peter-cephas-in-his-writings</a:t>
            </a:r>
            <a:endParaRPr lang="en-US" dirty="0"/>
          </a:p>
          <a:p>
            <a:endParaRPr lang="en-US" dirty="0"/>
          </a:p>
          <a:p>
            <a:r>
              <a:rPr lang="en-US" dirty="0"/>
              <a:t>Timeline is reference from ESV Study</a:t>
            </a:r>
            <a:r>
              <a:rPr lang="en-US" baseline="0" dirty="0"/>
              <a:t> Bible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9C57147-9445-492A-AD3A-59208928E96A}" type="slidenum">
              <a:rPr kumimoji="0" lang="en-US" sz="1200" b="0" i="0" u="none" strike="noStrike" kern="1200" cap="none" spc="0" normalizeH="0" baseline="0" noProof="0" smtClean="0">
                <a:ln>
                  <a:noFill/>
                </a:ln>
                <a:solidFill>
                  <a:prstClr val="black"/>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128</a:t>
            </a:fld>
            <a:endParaRPr kumimoji="0" lang="en-US" sz="1200" b="0" i="0" u="none" strike="noStrike" kern="1200" cap="none" spc="0" normalizeH="0" baseline="0" noProof="0">
              <a:ln>
                <a:noFill/>
              </a:ln>
              <a:solidFill>
                <a:prstClr val="black"/>
              </a:solidFill>
              <a:effectLst/>
              <a:uLnTx/>
              <a:uFillTx/>
              <a:latin typeface="Georgia" charset="0"/>
              <a:ea typeface="ＭＳ Ｐゴシック" charset="0"/>
            </a:endParaRPr>
          </a:p>
        </p:txBody>
      </p:sp>
    </p:spTree>
    <p:extLst>
      <p:ext uri="{BB962C8B-B14F-4D97-AF65-F5344CB8AC3E}">
        <p14:creationId xmlns:p14="http://schemas.microsoft.com/office/powerpoint/2010/main" val="228515689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925DEF9-6453-714C-A653-85AEE8DE9F2C}" type="slidenum">
              <a:rPr kumimoji="0" lang="en-US" sz="1200" b="0" i="0" u="none" strike="noStrike" kern="1200" cap="none" spc="0" normalizeH="0" baseline="0" noProof="0">
                <a:ln>
                  <a:noFill/>
                </a:ln>
                <a:solidFill>
                  <a:srgbClr val="0000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129</a:t>
            </a:fld>
            <a:endParaRPr kumimoji="0" lang="en-US" sz="1200" b="0" i="0" u="none" strike="noStrike" kern="1200" cap="none" spc="0" normalizeH="0" baseline="0" noProof="0">
              <a:ln>
                <a:noFill/>
              </a:ln>
              <a:solidFill>
                <a:srgbClr val="000000"/>
              </a:solidFill>
              <a:effectLst/>
              <a:uLnTx/>
              <a:uFillTx/>
              <a:latin typeface="Georgia" charset="0"/>
              <a:ea typeface="ＭＳ Ｐゴシック" charset="0"/>
            </a:endParaRPr>
          </a:p>
        </p:txBody>
      </p:sp>
      <p:sp>
        <p:nvSpPr>
          <p:cNvPr id="394242" name="Rectangle 2"/>
          <p:cNvSpPr>
            <a:spLocks noGrp="1" noRot="1" noChangeAspect="1" noChangeArrowheads="1" noTextEdit="1"/>
          </p:cNvSpPr>
          <p:nvPr>
            <p:ph type="sldImg"/>
          </p:nvPr>
        </p:nvSpPr>
        <p:spPr>
          <a:ln/>
        </p:spPr>
      </p:sp>
      <p:sp>
        <p:nvSpPr>
          <p:cNvPr id="3942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F3B913-371E-1741-BDA6-F421AE42A1B2}" type="slidenum">
              <a:rPr kumimoji="0" lang="en-US" sz="1200" b="0" i="0" u="none" strike="noStrike" kern="1200" cap="none" spc="0" normalizeH="0" baseline="0" noProof="0" smtClean="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130</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Tree>
    <p:extLst>
      <p:ext uri="{BB962C8B-B14F-4D97-AF65-F5344CB8AC3E}">
        <p14:creationId xmlns:p14="http://schemas.microsoft.com/office/powerpoint/2010/main" val="175273900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4BC82E-D434-A94B-9620-478C6254D49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1010" name="Rectangle 2"/>
          <p:cNvSpPr>
            <a:spLocks noGrp="1" noRot="1" noChangeAspect="1" noChangeArrowheads="1"/>
          </p:cNvSpPr>
          <p:nvPr>
            <p:ph type="sldImg"/>
          </p:nvPr>
        </p:nvSpPr>
        <p:spPr>
          <a:solidFill>
            <a:srgbClr val="FFFFFF"/>
          </a:solidFill>
          <a:ln/>
        </p:spPr>
      </p:sp>
      <p:sp>
        <p:nvSpPr>
          <p:cNvPr id="171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itchFamily="-111" charset="0"/>
                <a:ea typeface="ＭＳ Ｐゴシック" charset="-128"/>
                <a:cs typeface="ＭＳ Ｐゴシック" charset="-128"/>
              </a:rPr>
              <a:t>[Our holy anticipation of God's reward attracts unbelievers.]</a:t>
            </a:r>
            <a:endParaRPr lang="en-SG" sz="1200" kern="1200" dirty="0">
              <a:solidFill>
                <a:schemeClr val="tx1"/>
              </a:solidFill>
              <a:effectLst/>
              <a:latin typeface="Arial" pitchFamily="-111" charset="0"/>
              <a:ea typeface="ＭＳ Ｐゴシック" charset="-128"/>
              <a:cs typeface="ＭＳ Ｐゴシック" charset="-128"/>
            </a:endParaRPr>
          </a:p>
          <a:p>
            <a:r>
              <a:rPr lang="en-US" sz="1200" kern="1200" dirty="0">
                <a:solidFill>
                  <a:schemeClr val="tx1"/>
                </a:solidFill>
                <a:effectLst/>
                <a:latin typeface="Arial" pitchFamily="-111" charset="0"/>
                <a:ea typeface="ＭＳ Ｐゴシック" charset="-128"/>
                <a:cs typeface="ＭＳ Ｐゴシック" charset="-128"/>
              </a:rPr>
              <a:t>[Sanctification in light of our hope of future glory helps watching unbelievers praise God.]</a:t>
            </a:r>
            <a:endParaRPr lang="en-SG" sz="1200" kern="1200" dirty="0">
              <a:solidFill>
                <a:schemeClr val="tx1"/>
              </a:solidFill>
              <a:effectLst/>
              <a:latin typeface="Arial" pitchFamily="-111" charset="0"/>
              <a:ea typeface="ＭＳ Ｐゴシック" charset="-128"/>
              <a:cs typeface="ＭＳ Ｐゴシック" charset="-128"/>
            </a:endParaRPr>
          </a:p>
        </p:txBody>
      </p:sp>
    </p:spTree>
    <p:extLst>
      <p:ext uri="{BB962C8B-B14F-4D97-AF65-F5344CB8AC3E}">
        <p14:creationId xmlns:p14="http://schemas.microsoft.com/office/powerpoint/2010/main" val="24311060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1 Peter 2:24 NLT</a:t>
            </a:r>
          </a:p>
          <a:p>
            <a:r>
              <a:rPr lang="en-US" sz="1200" b="0" kern="1200">
                <a:solidFill>
                  <a:schemeClr val="tx1"/>
                </a:solidFill>
                <a:effectLst/>
                <a:latin typeface="Arial" pitchFamily="-111" charset="0"/>
                <a:ea typeface="ＭＳ Ｐゴシック" charset="-128"/>
                <a:cs typeface="ＭＳ Ｐゴシック" charset="-128"/>
              </a:rPr>
              <a:t>He personally carried our sins in his body on the cross</a:t>
            </a:r>
          </a:p>
          <a:p>
            <a:r>
              <a:rPr lang="en-US" sz="1200" b="0" kern="1200">
                <a:solidFill>
                  <a:schemeClr val="tx1"/>
                </a:solidFill>
                <a:effectLst/>
                <a:latin typeface="Arial" pitchFamily="-111" charset="0"/>
                <a:ea typeface="ＭＳ Ｐゴシック" charset="-128"/>
                <a:cs typeface="ＭＳ Ｐゴシック" charset="-128"/>
              </a:rPr>
              <a:t>so that we can be dead to sin and live for what is right. By his wounds you are healed.</a:t>
            </a:r>
          </a:p>
        </p:txBody>
      </p:sp>
      <p:sp>
        <p:nvSpPr>
          <p:cNvPr id="4" name="Slide Number Placeholder 3"/>
          <p:cNvSpPr>
            <a:spLocks noGrp="1"/>
          </p:cNvSpPr>
          <p:nvPr>
            <p:ph type="sldNum" sz="quarter" idx="5"/>
          </p:nvPr>
        </p:nvSpPr>
        <p:spPr/>
        <p:txBody>
          <a:bodyPr/>
          <a:lstStyle/>
          <a:p>
            <a:pPr>
              <a:defRPr/>
            </a:pPr>
            <a:fld id="{D2F3B913-371E-1741-BDA6-F421AE42A1B2}" type="slidenum">
              <a:rPr lang="en-US"/>
              <a:pPr>
                <a:defRPr/>
              </a:pPr>
              <a:t>8</a:t>
            </a:fld>
            <a:endParaRPr lang="en-US"/>
          </a:p>
        </p:txBody>
      </p:sp>
    </p:spTree>
    <p:extLst>
      <p:ext uri="{BB962C8B-B14F-4D97-AF65-F5344CB8AC3E}">
        <p14:creationId xmlns:p14="http://schemas.microsoft.com/office/powerpoint/2010/main" val="212464933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111" charset="0"/>
                <a:ea typeface="ＭＳ Ｐゴシック" charset="-128"/>
                <a:cs typeface="ＭＳ Ｐゴシック" charset="-128"/>
              </a:rPr>
              <a:t>[Submit in all areas of life and this pleases both God and man.]</a:t>
            </a:r>
            <a:endParaRPr lang="en-SG" sz="1200" kern="1200" dirty="0">
              <a:solidFill>
                <a:schemeClr val="tx1"/>
              </a:solidFill>
              <a:effectLst/>
              <a:latin typeface="Arial" pitchFamily="-111" charset="0"/>
              <a:ea typeface="ＭＳ Ｐゴシック" charset="-128"/>
              <a:cs typeface="ＭＳ Ｐゴシック" charset="-128"/>
            </a:endParaRPr>
          </a:p>
          <a:p>
            <a:endParaRPr lang="en-US" dirty="0"/>
          </a:p>
        </p:txBody>
      </p:sp>
    </p:spTree>
    <p:extLst>
      <p:ext uri="{BB962C8B-B14F-4D97-AF65-F5344CB8AC3E}">
        <p14:creationId xmlns:p14="http://schemas.microsoft.com/office/powerpoint/2010/main" val="219035610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Submissiveness to people shows a willingness to function under God's authority.</a:t>
            </a:r>
          </a:p>
          <a:p>
            <a:r>
              <a:rPr lang="en-US" dirty="0"/>
              <a:t>______________</a:t>
            </a:r>
          </a:p>
          <a:p>
            <a:r>
              <a:rPr lang="en-US" dirty="0"/>
              <a:t>NS-06-Romans9-16—slide 95</a:t>
            </a:r>
          </a:p>
          <a:p>
            <a:r>
              <a:rPr lang="en-US" dirty="0"/>
              <a:t>NS-21-1Peter-168</a:t>
            </a:r>
          </a:p>
        </p:txBody>
      </p:sp>
      <p:sp>
        <p:nvSpPr>
          <p:cNvPr id="4" name="Slide Number Placeholder 3"/>
          <p:cNvSpPr>
            <a:spLocks noGrp="1"/>
          </p:cNvSpPr>
          <p:nvPr>
            <p:ph type="sldNum" sz="quarter" idx="5"/>
          </p:nvPr>
        </p:nvSpPr>
        <p:spPr/>
        <p:txBody>
          <a:bodyPr/>
          <a:lstStyle/>
          <a:p>
            <a:pPr>
              <a:defRPr/>
            </a:pPr>
            <a:fld id="{D2F3B913-371E-1741-BDA6-F421AE42A1B2}" type="slidenum">
              <a:rPr lang="en-US" smtClean="0"/>
              <a:pPr>
                <a:defRPr/>
              </a:pPr>
              <a:t>168</a:t>
            </a:fld>
            <a:endParaRPr lang="en-US"/>
          </a:p>
        </p:txBody>
      </p:sp>
    </p:spTree>
    <p:extLst>
      <p:ext uri="{BB962C8B-B14F-4D97-AF65-F5344CB8AC3E}">
        <p14:creationId xmlns:p14="http://schemas.microsoft.com/office/powerpoint/2010/main" val="39548353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C7395600-7C5A-F848-84B1-7FB6D4EFB881}" type="slidenum">
              <a:rPr lang="en-US" sz="1200"/>
              <a:pPr/>
              <a:t>174</a:t>
            </a:fld>
            <a:endParaRPr lang="en-US" sz="1200"/>
          </a:p>
        </p:txBody>
      </p:sp>
      <p:sp>
        <p:nvSpPr>
          <p:cNvPr id="468994" name="Rectangle 2"/>
          <p:cNvSpPr>
            <a:spLocks noGrp="1" noRot="1" noChangeAspect="1" noChangeArrowheads="1"/>
          </p:cNvSpPr>
          <p:nvPr>
            <p:ph type="sldImg"/>
          </p:nvPr>
        </p:nvSpPr>
        <p:spPr>
          <a:solidFill>
            <a:srgbClr val="FFFFFF"/>
          </a:solidFill>
          <a:ln/>
        </p:spPr>
      </p:sp>
      <p:sp>
        <p:nvSpPr>
          <p:cNvPr id="46899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9BDF4A67-2E07-2A42-98E1-4AEFD6581D21}" type="slidenum">
              <a:rPr lang="en-US" sz="1200">
                <a:solidFill>
                  <a:srgbClr val="000000"/>
                </a:solidFill>
                <a:latin typeface="Arial" charset="0"/>
              </a:rPr>
              <a:pPr/>
              <a:t>175</a:t>
            </a:fld>
            <a:endParaRPr lang="en-US" sz="1200">
              <a:solidFill>
                <a:srgbClr val="000000"/>
              </a:solidFill>
              <a:latin typeface="Arial" charset="0"/>
            </a:endParaRPr>
          </a:p>
        </p:txBody>
      </p:sp>
      <p:sp>
        <p:nvSpPr>
          <p:cNvPr id="310274" name="Rectangle 2"/>
          <p:cNvSpPr>
            <a:spLocks noGrp="1" noRot="1" noChangeAspect="1" noChangeArrowheads="1" noTextEdit="1"/>
          </p:cNvSpPr>
          <p:nvPr>
            <p:ph type="sldImg"/>
          </p:nvPr>
        </p:nvSpPr>
        <p:spPr>
          <a:ln/>
        </p:spPr>
      </p:sp>
      <p:sp>
        <p:nvSpPr>
          <p:cNvPr id="3102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DAD33DC0-D995-BD41-A7F3-12417BDBAFDF}" type="slidenum">
              <a:rPr lang="en-US" sz="1200">
                <a:solidFill>
                  <a:prstClr val="black"/>
                </a:solidFill>
                <a:latin typeface="Arial" charset="0"/>
              </a:rPr>
              <a:pPr/>
              <a:t>177</a:t>
            </a:fld>
            <a:endParaRPr lang="en-US" sz="1200">
              <a:solidFill>
                <a:prstClr val="black"/>
              </a:solidFill>
              <a:latin typeface="Arial" charset="0"/>
            </a:endParaRPr>
          </a:p>
        </p:txBody>
      </p:sp>
      <p:sp>
        <p:nvSpPr>
          <p:cNvPr id="313346" name="Rectangle 2"/>
          <p:cNvSpPr>
            <a:spLocks noGrp="1" noRot="1" noChangeAspect="1" noChangeArrowheads="1"/>
          </p:cNvSpPr>
          <p:nvPr>
            <p:ph type="sldImg"/>
          </p:nvPr>
        </p:nvSpPr>
        <p:spPr>
          <a:solidFill>
            <a:srgbClr val="FFFFFF"/>
          </a:solidFill>
          <a:ln/>
        </p:spPr>
      </p:sp>
      <p:sp>
        <p:nvSpPr>
          <p:cNvPr id="313347"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(c)Paul Halsall Mar 1996. halsall@murray.fordham.edu </a:t>
            </a:r>
            <a:r>
              <a:rPr lang="en-US">
                <a:latin typeface="Times" charset="0"/>
                <a:ea typeface="ＭＳ Ｐゴシック" charset="0"/>
                <a:cs typeface="ＭＳ Ｐゴシック" charset="0"/>
              </a:rPr>
              <a:t>http://www.fordham.edu/halsall/source/pliny1.html</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2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C04C61B-FE5D-D043-9F5D-2A7F8C60772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178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
        <p:nvSpPr>
          <p:cNvPr id="952323" name="Rectangle 2"/>
          <p:cNvSpPr>
            <a:spLocks noGrp="1" noRot="1" noChangeAspect="1" noChangeArrowheads="1"/>
          </p:cNvSpPr>
          <p:nvPr>
            <p:ph type="sldImg"/>
          </p:nvPr>
        </p:nvSpPr>
        <p:spPr>
          <a:solidFill>
            <a:srgbClr val="FFFFFF"/>
          </a:solidFill>
          <a:ln/>
        </p:spPr>
      </p:sp>
      <p:sp>
        <p:nvSpPr>
          <p:cNvPr id="95232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128"/>
                <a:cs typeface="ＭＳ Ｐゴシック" charset="-128"/>
              </a:rPr>
              <a:t>(c)Paul Halsall Mar 1996. halsall@murray.fordham.edu </a:t>
            </a:r>
            <a:r>
              <a:rPr lang="en-US">
                <a:latin typeface="Times" charset="0"/>
                <a:ea typeface="ＭＳ Ｐゴシック" charset="-128"/>
                <a:cs typeface="ＭＳ Ｐゴシック" charset="-128"/>
              </a:rPr>
              <a:t>http://www.fordham.edu/halsall/source/pliny1.html</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43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A7AB038-BAC3-3044-B9CE-71518933733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179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
        <p:nvSpPr>
          <p:cNvPr id="954371" name="Rectangle 2"/>
          <p:cNvSpPr>
            <a:spLocks noGrp="1" noRot="1" noChangeAspect="1" noChangeArrowheads="1"/>
          </p:cNvSpPr>
          <p:nvPr>
            <p:ph type="sldImg"/>
          </p:nvPr>
        </p:nvSpPr>
        <p:spPr>
          <a:solidFill>
            <a:srgbClr val="FFFFFF"/>
          </a:solidFill>
          <a:ln/>
        </p:spPr>
      </p:sp>
      <p:sp>
        <p:nvSpPr>
          <p:cNvPr id="95437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128"/>
                <a:cs typeface="ＭＳ Ｐゴシック" charset="-128"/>
              </a:rPr>
              <a:t>(c)Paul Halsall Mar 1996. halsall@murray.fordham.edu </a:t>
            </a:r>
            <a:r>
              <a:rPr lang="en-US">
                <a:latin typeface="Times" charset="0"/>
                <a:ea typeface="ＭＳ Ｐゴシック" charset="-128"/>
                <a:cs typeface="ＭＳ Ｐゴシック" charset="-128"/>
              </a:rPr>
              <a:t>http://www.fordham.edu/halsall/source/pliny1.html</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74253530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32288554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AEA4C41C-2F57-3741-9068-06626ADE5829}" type="slidenum">
              <a:rPr lang="en-US" sz="1200"/>
              <a:pPr/>
              <a:t>195</a:t>
            </a:fld>
            <a:endParaRPr lang="en-US" sz="1200"/>
          </a:p>
        </p:txBody>
      </p:sp>
      <p:sp>
        <p:nvSpPr>
          <p:cNvPr id="483330" name="Rectangle 2"/>
          <p:cNvSpPr>
            <a:spLocks noGrp="1" noRot="1" noChangeAspect="1" noChangeArrowheads="1"/>
          </p:cNvSpPr>
          <p:nvPr>
            <p:ph type="sldImg"/>
          </p:nvPr>
        </p:nvSpPr>
        <p:spPr>
          <a:solidFill>
            <a:srgbClr val="FFFFFF"/>
          </a:solidFill>
          <a:ln/>
        </p:spPr>
      </p:sp>
      <p:sp>
        <p:nvSpPr>
          <p:cNvPr id="4833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 Peter 3:18-22 NLT</a:t>
            </a:r>
          </a:p>
          <a:p>
            <a:endParaRPr lang="en-US"/>
          </a:p>
          <a:p>
            <a:r>
              <a:rPr lang="en-US" sz="1200" b="1" kern="1200">
                <a:solidFill>
                  <a:schemeClr val="tx1"/>
                </a:solidFill>
                <a:effectLst/>
                <a:latin typeface="Arial" pitchFamily="-111" charset="0"/>
                <a:ea typeface="ＭＳ Ｐゴシック" charset="-128"/>
                <a:cs typeface="ＭＳ Ｐゴシック" charset="-128"/>
              </a:rPr>
              <a:t>1Pet. 3:18</a:t>
            </a:r>
            <a:r>
              <a:rPr lang="en-US" sz="1200" kern="1200">
                <a:solidFill>
                  <a:schemeClr val="tx1"/>
                </a:solidFill>
                <a:effectLst/>
                <a:latin typeface="Arial" pitchFamily="-111" charset="0"/>
                <a:ea typeface="ＭＳ Ｐゴシック" charset="-128"/>
                <a:cs typeface="ＭＳ Ｐゴシック" charset="-128"/>
              </a:rPr>
              <a:t>    Christ suffered for our sins once for all time. He never sinned, but he died for sinners to bring you safely home to God. He suffered physical death, but he was raised to life in the Spirit.</a:t>
            </a:r>
          </a:p>
          <a:p>
            <a:endParaRPr lang="en-US" sz="1200" kern="1200">
              <a:solidFill>
                <a:schemeClr val="tx1"/>
              </a:solidFill>
              <a:effectLst/>
              <a:latin typeface="Arial" pitchFamily="-111" charset="0"/>
              <a:ea typeface="ＭＳ Ｐゴシック" charset="-128"/>
              <a:cs typeface="ＭＳ Ｐゴシック" charset="-128"/>
            </a:endParaRPr>
          </a:p>
          <a:p>
            <a:r>
              <a:rPr lang="en-US" sz="1200" b="1" kern="1200">
                <a:solidFill>
                  <a:schemeClr val="tx1"/>
                </a:solidFill>
                <a:effectLst/>
                <a:latin typeface="Arial" pitchFamily="-111" charset="0"/>
                <a:ea typeface="ＭＳ Ｐゴシック" charset="-128"/>
                <a:cs typeface="ＭＳ Ｐゴシック" charset="-128"/>
              </a:rPr>
              <a:t>1Pet. 3:19</a:t>
            </a:r>
            <a:r>
              <a:rPr lang="en-US" sz="1200" kern="1200">
                <a:solidFill>
                  <a:schemeClr val="tx1"/>
                </a:solidFill>
                <a:effectLst/>
                <a:latin typeface="Arial" pitchFamily="-111" charset="0"/>
                <a:ea typeface="ＭＳ Ｐゴシック" charset="-128"/>
                <a:cs typeface="ＭＳ Ｐゴシック" charset="-128"/>
              </a:rPr>
              <a:t>    So he went and preached to the spirits in prison— </a:t>
            </a:r>
            <a:r>
              <a:rPr lang="en-US" sz="1200" b="1" kern="1200" baseline="30000">
                <a:solidFill>
                  <a:schemeClr val="tx1"/>
                </a:solidFill>
                <a:effectLst/>
                <a:latin typeface="Arial" pitchFamily="-111" charset="0"/>
                <a:ea typeface="ＭＳ Ｐゴシック" charset="-128"/>
                <a:cs typeface="ＭＳ Ｐゴシック" charset="-128"/>
              </a:rPr>
              <a:t>20</a:t>
            </a:r>
            <a:r>
              <a:rPr lang="en-US" sz="1200" kern="1200">
                <a:solidFill>
                  <a:schemeClr val="tx1"/>
                </a:solidFill>
                <a:effectLst/>
                <a:latin typeface="Arial" pitchFamily="-111" charset="0"/>
                <a:ea typeface="ＭＳ Ｐゴシック" charset="-128"/>
                <a:cs typeface="ＭＳ Ｐゴシック" charset="-128"/>
              </a:rPr>
              <a:t> those who disobeyed God long ago when God waited patiently while Noah was building his boat. Only eight people were saved from drowning in that terrible flood. </a:t>
            </a:r>
            <a:r>
              <a:rPr lang="en-US" sz="1200" b="1" kern="1200" baseline="30000">
                <a:solidFill>
                  <a:schemeClr val="tx1"/>
                </a:solidFill>
                <a:effectLst/>
                <a:latin typeface="Arial" pitchFamily="-111" charset="0"/>
                <a:ea typeface="ＭＳ Ｐゴシック" charset="-128"/>
                <a:cs typeface="ＭＳ Ｐゴシック" charset="-128"/>
              </a:rPr>
              <a:t>21</a:t>
            </a:r>
            <a:r>
              <a:rPr lang="en-US" sz="1200" kern="1200">
                <a:solidFill>
                  <a:schemeClr val="tx1"/>
                </a:solidFill>
                <a:effectLst/>
                <a:latin typeface="Arial" pitchFamily="-111" charset="0"/>
                <a:ea typeface="ＭＳ Ｐゴシック" charset="-128"/>
                <a:cs typeface="ＭＳ Ｐゴシック" charset="-128"/>
              </a:rPr>
              <a:t> And that water is a picture of baptism, which now saves you, not by removing dirt from your body, but as a response to God from a clean conscience. It is effective because of the resurrection of Jesus Christ.</a:t>
            </a:r>
          </a:p>
          <a:p>
            <a:endParaRPr lang="en-US" sz="1200" kern="1200">
              <a:solidFill>
                <a:schemeClr val="tx1"/>
              </a:solidFill>
              <a:effectLst/>
              <a:latin typeface="Arial" pitchFamily="-111" charset="0"/>
              <a:ea typeface="ＭＳ Ｐゴシック" charset="-128"/>
              <a:cs typeface="ＭＳ Ｐゴシック" charset="-128"/>
            </a:endParaRPr>
          </a:p>
          <a:p>
            <a:r>
              <a:rPr lang="en-US" sz="1200" b="1" kern="1200">
                <a:solidFill>
                  <a:schemeClr val="tx1"/>
                </a:solidFill>
                <a:effectLst/>
                <a:latin typeface="Arial" pitchFamily="-111" charset="0"/>
                <a:ea typeface="ＭＳ Ｐゴシック" charset="-128"/>
                <a:cs typeface="ＭＳ Ｐゴシック" charset="-128"/>
              </a:rPr>
              <a:t>1Pet. 3:22</a:t>
            </a:r>
            <a:r>
              <a:rPr lang="en-US" sz="1200" kern="1200">
                <a:solidFill>
                  <a:schemeClr val="tx1"/>
                </a:solidFill>
                <a:effectLst/>
                <a:latin typeface="Arial" pitchFamily="-111" charset="0"/>
                <a:ea typeface="ＭＳ Ｐゴシック" charset="-128"/>
                <a:cs typeface="ＭＳ Ｐゴシック" charset="-128"/>
              </a:rPr>
              <a:t>    Now Christ has gone to heaven. He is seated in the place of honor next to God, and all the angels and authorities and powers accept his authority. </a:t>
            </a:r>
          </a:p>
          <a:p>
            <a:endParaRPr lang="en-US"/>
          </a:p>
        </p:txBody>
      </p:sp>
      <p:sp>
        <p:nvSpPr>
          <p:cNvPr id="4" name="Slide Number Placeholder 3"/>
          <p:cNvSpPr>
            <a:spLocks noGrp="1"/>
          </p:cNvSpPr>
          <p:nvPr>
            <p:ph type="sldNum" sz="quarter" idx="5"/>
          </p:nvPr>
        </p:nvSpPr>
        <p:spPr/>
        <p:txBody>
          <a:bodyPr/>
          <a:lstStyle/>
          <a:p>
            <a:pPr>
              <a:defRPr/>
            </a:pPr>
            <a:fld id="{D2F3B913-371E-1741-BDA6-F421AE42A1B2}" type="slidenum">
              <a:rPr lang="en-US"/>
              <a:pPr>
                <a:defRPr/>
              </a:pPr>
              <a:t>9</a:t>
            </a:fld>
            <a:endParaRPr lang="en-US"/>
          </a:p>
        </p:txBody>
      </p:sp>
    </p:spTree>
    <p:extLst>
      <p:ext uri="{BB962C8B-B14F-4D97-AF65-F5344CB8AC3E}">
        <p14:creationId xmlns:p14="http://schemas.microsoft.com/office/powerpoint/2010/main" val="160740528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4BD0606C-C90F-1D49-A08D-0CD87574E84B}" type="slidenum">
              <a:rPr lang="en-US" sz="1200"/>
              <a:pPr/>
              <a:t>199</a:t>
            </a:fld>
            <a:endParaRPr lang="en-US" sz="1200"/>
          </a:p>
        </p:txBody>
      </p:sp>
      <p:sp>
        <p:nvSpPr>
          <p:cNvPr id="488450" name="Rectangle 2"/>
          <p:cNvSpPr>
            <a:spLocks noGrp="1" noRot="1" noChangeAspect="1" noChangeArrowheads="1"/>
          </p:cNvSpPr>
          <p:nvPr>
            <p:ph type="sldImg"/>
          </p:nvPr>
        </p:nvSpPr>
        <p:spPr>
          <a:solidFill>
            <a:srgbClr val="FFFFFF"/>
          </a:solidFill>
          <a:ln/>
        </p:spPr>
      </p:sp>
      <p:sp>
        <p:nvSpPr>
          <p:cNvPr id="4884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F3B913-371E-1741-BDA6-F421AE42A1B2}" type="slidenum">
              <a:rPr kumimoji="0" lang="en-US" sz="1200" b="0" i="0" u="none" strike="noStrike" kern="1200" cap="none" spc="0" normalizeH="0" baseline="0" noProof="0" smtClean="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201</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Tree>
    <p:extLst>
      <p:ext uri="{BB962C8B-B14F-4D97-AF65-F5344CB8AC3E}">
        <p14:creationId xmlns:p14="http://schemas.microsoft.com/office/powerpoint/2010/main" val="415965460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D680C458-6098-A641-9C83-0F2F85FA7417}" type="slidenum">
              <a:rPr lang="en-US" sz="1200"/>
              <a:pPr/>
              <a:t>203</a:t>
            </a:fld>
            <a:endParaRPr lang="en-US" sz="1200"/>
          </a:p>
        </p:txBody>
      </p:sp>
      <p:sp>
        <p:nvSpPr>
          <p:cNvPr id="492546" name="Rectangle 2"/>
          <p:cNvSpPr>
            <a:spLocks noGrp="1" noRot="1" noChangeAspect="1" noChangeArrowheads="1"/>
          </p:cNvSpPr>
          <p:nvPr>
            <p:ph type="sldImg"/>
          </p:nvPr>
        </p:nvSpPr>
        <p:spPr>
          <a:solidFill>
            <a:srgbClr val="FFFFFF"/>
          </a:solidFill>
          <a:ln/>
        </p:spPr>
      </p:sp>
      <p:sp>
        <p:nvSpPr>
          <p:cNvPr id="4925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itchFamily="-111" charset="0"/>
                <a:ea typeface="ＭＳ Ｐゴシック" charset="-128"/>
                <a:cs typeface="ＭＳ Ｐゴシック" charset="-128"/>
              </a:rPr>
              <a:t>[Our holy anticipation of God's reward attracts unbelievers.]</a:t>
            </a:r>
            <a:endParaRPr lang="en-SG" sz="1200" kern="1200" dirty="0">
              <a:solidFill>
                <a:schemeClr val="tx1"/>
              </a:solidFill>
              <a:effectLst/>
              <a:latin typeface="Arial" pitchFamily="-111" charset="0"/>
              <a:ea typeface="ＭＳ Ｐゴシック" charset="-128"/>
              <a:cs typeface="ＭＳ Ｐゴシック" charset="-128"/>
            </a:endParaRPr>
          </a:p>
          <a:p>
            <a:r>
              <a:rPr lang="en-US" sz="1200" kern="1200" dirty="0">
                <a:solidFill>
                  <a:schemeClr val="tx1"/>
                </a:solidFill>
                <a:effectLst/>
                <a:latin typeface="Arial" pitchFamily="-111" charset="0"/>
                <a:ea typeface="ＭＳ Ｐゴシック" charset="-128"/>
                <a:cs typeface="ＭＳ Ｐゴシック" charset="-128"/>
              </a:rPr>
              <a:t>[Sanctification in light of our hope of future glory helps watching unbelievers praise God.]</a:t>
            </a:r>
            <a:endParaRPr lang="en-SG" sz="1200" kern="1200" dirty="0">
              <a:solidFill>
                <a:schemeClr val="tx1"/>
              </a:solidFill>
              <a:effectLst/>
              <a:latin typeface="Arial" pitchFamily="-111" charset="0"/>
              <a:ea typeface="ＭＳ Ｐゴシック" charset="-128"/>
              <a:cs typeface="ＭＳ Ｐゴシック" charset="-128"/>
            </a:endParaRPr>
          </a:p>
        </p:txBody>
      </p:sp>
    </p:spTree>
    <p:extLst>
      <p:ext uri="{BB962C8B-B14F-4D97-AF65-F5344CB8AC3E}">
        <p14:creationId xmlns:p14="http://schemas.microsoft.com/office/powerpoint/2010/main" val="207788724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111" charset="0"/>
                <a:ea typeface="ＭＳ Ｐゴシック" charset="-128"/>
                <a:cs typeface="ＭＳ Ｐゴシック" charset="-128"/>
              </a:rPr>
              <a:t>[Submit in all areas of life and this pleases both God and man.]</a:t>
            </a:r>
            <a:endParaRPr lang="en-SG" sz="1200" kern="1200" dirty="0">
              <a:solidFill>
                <a:schemeClr val="tx1"/>
              </a:solidFill>
              <a:effectLst/>
              <a:latin typeface="Arial" pitchFamily="-111" charset="0"/>
              <a:ea typeface="ＭＳ Ｐゴシック" charset="-128"/>
              <a:cs typeface="ＭＳ Ｐゴシック" charset="-128"/>
            </a:endParaRPr>
          </a:p>
          <a:p>
            <a:endParaRPr lang="en-US" dirty="0"/>
          </a:p>
        </p:txBody>
      </p:sp>
    </p:spTree>
    <p:extLst>
      <p:ext uri="{BB962C8B-B14F-4D97-AF65-F5344CB8AC3E}">
        <p14:creationId xmlns:p14="http://schemas.microsoft.com/office/powerpoint/2010/main" val="88320793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111" charset="0"/>
                <a:ea typeface="ＭＳ Ｐゴシック" charset="-128"/>
                <a:cs typeface="ＭＳ Ｐゴシック" charset="-128"/>
              </a:rPr>
              <a:t>[A self-sacrificing lifestyle follows Christ's example of suffering then triumph.]</a:t>
            </a:r>
            <a:endParaRPr lang="en-SG" sz="1200" kern="1200" dirty="0">
              <a:solidFill>
                <a:schemeClr val="tx1"/>
              </a:solidFill>
              <a:effectLst/>
              <a:latin typeface="Arial" pitchFamily="-111" charset="0"/>
              <a:ea typeface="ＭＳ Ｐゴシック" charset="-128"/>
              <a:cs typeface="ＭＳ Ｐゴシック" charset="-128"/>
            </a:endParaRPr>
          </a:p>
          <a:p>
            <a:endParaRPr lang="en-US" dirty="0"/>
          </a:p>
        </p:txBody>
      </p:sp>
    </p:spTree>
    <p:extLst>
      <p:ext uri="{BB962C8B-B14F-4D97-AF65-F5344CB8AC3E}">
        <p14:creationId xmlns:p14="http://schemas.microsoft.com/office/powerpoint/2010/main" val="31173134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51658070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59F83C3-20C3-DB48-8E76-E618571D29CA}" type="slidenum">
              <a:rPr kumimoji="0" lang="en-US" sz="1200" b="0" i="0" u="none" strike="noStrike" kern="1200" cap="none" spc="0" normalizeH="0" baseline="0" noProof="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223</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
        <p:nvSpPr>
          <p:cNvPr id="500738" name="Rectangle 2"/>
          <p:cNvSpPr>
            <a:spLocks noGrp="1" noRot="1" noChangeAspect="1" noChangeArrowheads="1"/>
          </p:cNvSpPr>
          <p:nvPr>
            <p:ph type="sldImg"/>
          </p:nvPr>
        </p:nvSpPr>
        <p:spPr>
          <a:solidFill>
            <a:srgbClr val="FFFFFF"/>
          </a:solidFill>
          <a:ln/>
        </p:spPr>
      </p:sp>
      <p:sp>
        <p:nvSpPr>
          <p:cNvPr id="5007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D72B84C-E6D6-B845-9E9E-AAE782615037}" type="slidenum">
              <a:rPr kumimoji="0" lang="en-US" sz="1200" b="0" i="0" u="none" strike="noStrike" kern="1200" cap="none" spc="0" normalizeH="0" baseline="0" noProof="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224</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
        <p:nvSpPr>
          <p:cNvPr id="502786" name="Rectangle 2"/>
          <p:cNvSpPr>
            <a:spLocks noGrp="1" noRot="1" noChangeAspect="1" noChangeArrowheads="1"/>
          </p:cNvSpPr>
          <p:nvPr>
            <p:ph type="sldImg"/>
          </p:nvPr>
        </p:nvSpPr>
        <p:spPr>
          <a:solidFill>
            <a:srgbClr val="FFFFFF"/>
          </a:solidFill>
          <a:ln/>
        </p:spPr>
      </p:sp>
      <p:sp>
        <p:nvSpPr>
          <p:cNvPr id="5027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9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7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58.xml"/></Relationships>
</file>

<file path=ppt/slideLayouts/_rels/slideLayout47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Master" Target="../slideMasters/slideMaster58.xml"/></Relationships>
</file>

<file path=ppt/slideLayouts/_rels/slideLayout47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58.xml"/></Relationships>
</file>

<file path=ppt/slideLayouts/_rels/slideLayout47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58.xml"/></Relationships>
</file>

<file path=ppt/slideLayouts/_rels/slideLayout47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58.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9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Master" Target="../slideMasters/slideMaster59.xml"/></Relationships>
</file>

<file path=ppt/slideLayouts/_rels/slideLayout49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59.xml"/></Relationships>
</file>

<file path=ppt/slideLayouts/_rels/slideLayout49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59.xml"/></Relationships>
</file>

<file path=ppt/slideLayouts/_rels/slideLayout49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Master" Target="../slideMasters/slideMaster59.xml"/></Relationships>
</file>

<file path=ppt/slideLayouts/_rels/slideLayout49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59.xml"/></Relationships>
</file>

<file path=ppt/slideLayouts/_rels/slideLayout49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59.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6.jpeg"/><Relationship Id="rId1" Type="http://schemas.openxmlformats.org/officeDocument/2006/relationships/slideMaster" Target="../slideMasters/slideMaster63.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w 1588"/>
              <a:gd name="T1" fmla="*/ 0 h 1912"/>
              <a:gd name="T2" fmla="*/ 0 w 1588"/>
              <a:gd name="T3" fmla="*/ 2147483647 h 1912"/>
              <a:gd name="T4" fmla="*/ 0 w 1588"/>
              <a:gd name="T5" fmla="*/ 2147483647 h 1912"/>
              <a:gd name="T6" fmla="*/ 0 w 1588"/>
              <a:gd name="T7" fmla="*/ 2147483647 h 1912"/>
              <a:gd name="T8" fmla="*/ 0 w 1588"/>
              <a:gd name="T9" fmla="*/ 2147483647 h 1912"/>
              <a:gd name="T10" fmla="*/ 0 w 1588"/>
              <a:gd name="T11" fmla="*/ 2147483647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9458"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en-US"/>
              <a:t>Click to edit Master title style</a:t>
            </a:r>
          </a:p>
        </p:txBody>
      </p:sp>
      <p:sp>
        <p:nvSpPr>
          <p:cNvPr id="19459"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US"/>
          </a:p>
        </p:txBody>
      </p:sp>
      <p:sp>
        <p:nvSpPr>
          <p:cNvPr id="6" name="Rectangle 6"/>
          <p:cNvSpPr>
            <a:spLocks noGrp="1" noChangeArrowheads="1"/>
          </p:cNvSpPr>
          <p:nvPr>
            <p:ph type="sldNum" sz="quarter" idx="11"/>
          </p:nvPr>
        </p:nvSpPr>
        <p:spPr/>
        <p:txBody>
          <a:bodyPr/>
          <a:lstStyle>
            <a:lvl1pPr>
              <a:defRPr/>
            </a:lvl1pPr>
          </a:lstStyle>
          <a:p>
            <a:pPr>
              <a:defRPr/>
            </a:pPr>
            <a:fld id="{4C886095-0DC1-A142-A7F5-604F0ED58037}" type="slidenum">
              <a:rPr lang="en-US"/>
              <a:pPr>
                <a:defRPr/>
              </a:pPr>
              <a:t>‹#›</a:t>
            </a:fld>
            <a:endParaRPr lang="en-US"/>
          </a:p>
        </p:txBody>
      </p:sp>
      <p:sp>
        <p:nvSpPr>
          <p:cNvPr id="7" name="Rectangle 7"/>
          <p:cNvSpPr>
            <a:spLocks noGrp="1" noChangeArrowheads="1"/>
          </p:cNvSpPr>
          <p:nvPr>
            <p:ph type="dt"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2623502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F8E2352-5824-614B-99A2-8E6804D20533}" type="slidenum">
              <a:rPr lang="en-US"/>
              <a:pPr>
                <a:defRPr/>
              </a:pPr>
              <a:t>‹#›</a:t>
            </a:fld>
            <a:endParaRPr lang="en-US"/>
          </a:p>
        </p:txBody>
      </p:sp>
    </p:spTree>
    <p:extLst>
      <p:ext uri="{BB962C8B-B14F-4D97-AF65-F5344CB8AC3E}">
        <p14:creationId xmlns:p14="http://schemas.microsoft.com/office/powerpoint/2010/main" val="46697262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3492E90-8054-4940-8308-6062CFBEA634}" type="slidenum">
              <a:rPr lang="en-US"/>
              <a:pPr>
                <a:defRPr/>
              </a:pPr>
              <a:t>‹#›</a:t>
            </a:fld>
            <a:endParaRPr lang="en-US"/>
          </a:p>
        </p:txBody>
      </p:sp>
    </p:spTree>
    <p:extLst>
      <p:ext uri="{BB962C8B-B14F-4D97-AF65-F5344CB8AC3E}">
        <p14:creationId xmlns:p14="http://schemas.microsoft.com/office/powerpoint/2010/main" val="375861871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3FA1E72-FC4A-1644-A4EE-F7905226259A}" type="slidenum">
              <a:rPr lang="en-US"/>
              <a:pPr>
                <a:defRPr/>
              </a:pPr>
              <a:t>‹#›</a:t>
            </a:fld>
            <a:endParaRPr lang="en-US"/>
          </a:p>
        </p:txBody>
      </p:sp>
    </p:spTree>
    <p:extLst>
      <p:ext uri="{BB962C8B-B14F-4D97-AF65-F5344CB8AC3E}">
        <p14:creationId xmlns:p14="http://schemas.microsoft.com/office/powerpoint/2010/main" val="25951802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46F8DBD-71F6-FA45-BB5E-96258CEFB597}" type="slidenum">
              <a:rPr lang="en-US"/>
              <a:pPr>
                <a:defRPr/>
              </a:pPr>
              <a:t>‹#›</a:t>
            </a:fld>
            <a:endParaRPr lang="en-US"/>
          </a:p>
        </p:txBody>
      </p:sp>
    </p:spTree>
    <p:extLst>
      <p:ext uri="{BB962C8B-B14F-4D97-AF65-F5344CB8AC3E}">
        <p14:creationId xmlns:p14="http://schemas.microsoft.com/office/powerpoint/2010/main" val="112533658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3600981-C801-0940-9465-9D1A13D415B8}" type="slidenum">
              <a:rPr lang="en-US"/>
              <a:pPr>
                <a:defRPr/>
              </a:pPr>
              <a:t>‹#›</a:t>
            </a:fld>
            <a:endParaRPr lang="en-US"/>
          </a:p>
        </p:txBody>
      </p:sp>
    </p:spTree>
    <p:extLst>
      <p:ext uri="{BB962C8B-B14F-4D97-AF65-F5344CB8AC3E}">
        <p14:creationId xmlns:p14="http://schemas.microsoft.com/office/powerpoint/2010/main" val="72821507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A485BD1-AE5F-894C-9AFA-0D87D868A22A}" type="slidenum">
              <a:rPr lang="en-US"/>
              <a:pPr>
                <a:defRPr/>
              </a:pPr>
              <a:t>‹#›</a:t>
            </a:fld>
            <a:endParaRPr lang="en-US"/>
          </a:p>
        </p:txBody>
      </p:sp>
    </p:spTree>
    <p:extLst>
      <p:ext uri="{BB962C8B-B14F-4D97-AF65-F5344CB8AC3E}">
        <p14:creationId xmlns:p14="http://schemas.microsoft.com/office/powerpoint/2010/main" val="351437969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E108CB5-3B5A-BE4C-8D24-64A1BF555B97}" type="slidenum">
              <a:rPr lang="en-US"/>
              <a:pPr>
                <a:defRPr/>
              </a:pPr>
              <a:t>‹#›</a:t>
            </a:fld>
            <a:endParaRPr lang="en-US"/>
          </a:p>
        </p:txBody>
      </p:sp>
    </p:spTree>
    <p:extLst>
      <p:ext uri="{BB962C8B-B14F-4D97-AF65-F5344CB8AC3E}">
        <p14:creationId xmlns:p14="http://schemas.microsoft.com/office/powerpoint/2010/main" val="270654718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849FAFD-B2B4-9242-950E-F290D8CAF1A3}" type="slidenum">
              <a:rPr lang="en-US"/>
              <a:pPr>
                <a:defRPr/>
              </a:pPr>
              <a:t>‹#›</a:t>
            </a:fld>
            <a:endParaRPr lang="en-US"/>
          </a:p>
        </p:txBody>
      </p:sp>
    </p:spTree>
    <p:extLst>
      <p:ext uri="{BB962C8B-B14F-4D97-AF65-F5344CB8AC3E}">
        <p14:creationId xmlns:p14="http://schemas.microsoft.com/office/powerpoint/2010/main" val="256424280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C6302C5-CE6F-A348-B0B2-F8712C760B45}" type="slidenum">
              <a:rPr lang="en-US"/>
              <a:pPr>
                <a:defRPr/>
              </a:pPr>
              <a:t>‹#›</a:t>
            </a:fld>
            <a:endParaRPr lang="en-US"/>
          </a:p>
        </p:txBody>
      </p:sp>
    </p:spTree>
    <p:extLst>
      <p:ext uri="{BB962C8B-B14F-4D97-AF65-F5344CB8AC3E}">
        <p14:creationId xmlns:p14="http://schemas.microsoft.com/office/powerpoint/2010/main" val="364341988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9E724CE-16FE-E143-8D71-C88D6F49FF34}" type="slidenum">
              <a:rPr lang="en-US"/>
              <a:pPr>
                <a:defRPr/>
              </a:pPr>
              <a:t>‹#›</a:t>
            </a:fld>
            <a:endParaRPr lang="en-US"/>
          </a:p>
        </p:txBody>
      </p:sp>
    </p:spTree>
    <p:extLst>
      <p:ext uri="{BB962C8B-B14F-4D97-AF65-F5344CB8AC3E}">
        <p14:creationId xmlns:p14="http://schemas.microsoft.com/office/powerpoint/2010/main" val="171416349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27330" name="Rectangle 1026"/>
          <p:cNvSpPr>
            <a:spLocks noGrp="1" noChangeArrowheads="1"/>
          </p:cNvSpPr>
          <p:nvPr>
            <p:ph type="ctrTitle"/>
          </p:nvPr>
        </p:nvSpPr>
        <p:spPr>
          <a:xfrm>
            <a:off x="1600200" y="1600200"/>
            <a:ext cx="6858000" cy="1828800"/>
          </a:xfrm>
          <a:effectLst/>
        </p:spPr>
        <p:txBody>
          <a:bodyPr/>
          <a:lstStyle>
            <a:lvl1pPr>
              <a:defRPr/>
            </a:lvl1pPr>
          </a:lstStyle>
          <a:p>
            <a:r>
              <a:rPr lang="en-US"/>
              <a:t>Click to edit Master title style</a:t>
            </a:r>
          </a:p>
        </p:txBody>
      </p:sp>
      <p:sp>
        <p:nvSpPr>
          <p:cNvPr id="227331" name="Rectangle 1027"/>
          <p:cNvSpPr>
            <a:spLocks noGrp="1" noChangeArrowheads="1"/>
          </p:cNvSpPr>
          <p:nvPr>
            <p:ph type="subTitle" idx="1"/>
          </p:nvPr>
        </p:nvSpPr>
        <p:spPr>
          <a:xfrm>
            <a:off x="2057400" y="3886200"/>
            <a:ext cx="6400800" cy="1752600"/>
          </a:xfrm>
          <a:effectLst/>
        </p:spPr>
        <p:txBody>
          <a:bodyPr/>
          <a:lstStyle>
            <a:lvl1pPr marL="0" indent="0" algn="r">
              <a:buFont typeface="Wingdings" pitchFamily="-111" charset="2"/>
              <a:buNone/>
              <a:defRPr sz="2800" i="1"/>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DCED710-E429-F346-9D10-937305E80EC5}" type="slidenum">
              <a:rPr lang="en-US"/>
              <a:pPr>
                <a:defRPr/>
              </a:pPr>
              <a:t>‹#›</a:t>
            </a:fld>
            <a:endParaRPr lang="en-US"/>
          </a:p>
        </p:txBody>
      </p:sp>
    </p:spTree>
    <p:extLst>
      <p:ext uri="{BB962C8B-B14F-4D97-AF65-F5344CB8AC3E}">
        <p14:creationId xmlns:p14="http://schemas.microsoft.com/office/powerpoint/2010/main" val="40531291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1B89F5-50A0-814C-B9BB-4B9579013B98}" type="slidenum">
              <a:rPr lang="en-US"/>
              <a:pPr>
                <a:defRPr/>
              </a:pPr>
              <a:t>‹#›</a:t>
            </a:fld>
            <a:endParaRPr lang="en-US"/>
          </a:p>
        </p:txBody>
      </p:sp>
    </p:spTree>
    <p:extLst>
      <p:ext uri="{BB962C8B-B14F-4D97-AF65-F5344CB8AC3E}">
        <p14:creationId xmlns:p14="http://schemas.microsoft.com/office/powerpoint/2010/main" val="349662047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3384B03-A646-904C-9F72-EA236093F8FB}" type="slidenum">
              <a:rPr lang="en-US"/>
              <a:pPr>
                <a:defRPr/>
              </a:pPr>
              <a:t>‹#›</a:t>
            </a:fld>
            <a:endParaRPr lang="en-US"/>
          </a:p>
        </p:txBody>
      </p:sp>
    </p:spTree>
    <p:extLst>
      <p:ext uri="{BB962C8B-B14F-4D97-AF65-F5344CB8AC3E}">
        <p14:creationId xmlns:p14="http://schemas.microsoft.com/office/powerpoint/2010/main" val="387943058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2F2FAB-1DCF-D845-8D17-FA523A43BC07}" type="slidenum">
              <a:rPr lang="en-US"/>
              <a:pPr>
                <a:defRPr/>
              </a:pPr>
              <a:t>‹#›</a:t>
            </a:fld>
            <a:endParaRPr lang="en-US"/>
          </a:p>
        </p:txBody>
      </p:sp>
    </p:spTree>
    <p:extLst>
      <p:ext uri="{BB962C8B-B14F-4D97-AF65-F5344CB8AC3E}">
        <p14:creationId xmlns:p14="http://schemas.microsoft.com/office/powerpoint/2010/main" val="114005635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F286480-3FDF-6743-AA27-7CD435B360BF}" type="slidenum">
              <a:rPr lang="en-US"/>
              <a:pPr>
                <a:defRPr/>
              </a:pPr>
              <a:t>‹#›</a:t>
            </a:fld>
            <a:endParaRPr lang="en-US"/>
          </a:p>
        </p:txBody>
      </p:sp>
    </p:spTree>
    <p:extLst>
      <p:ext uri="{BB962C8B-B14F-4D97-AF65-F5344CB8AC3E}">
        <p14:creationId xmlns:p14="http://schemas.microsoft.com/office/powerpoint/2010/main" val="298617259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8B32E4F-0179-F141-9518-D70C006F3D12}" type="slidenum">
              <a:rPr lang="en-US"/>
              <a:pPr>
                <a:defRPr/>
              </a:pPr>
              <a:t>‹#›</a:t>
            </a:fld>
            <a:endParaRPr lang="en-US"/>
          </a:p>
        </p:txBody>
      </p:sp>
    </p:spTree>
    <p:extLst>
      <p:ext uri="{BB962C8B-B14F-4D97-AF65-F5344CB8AC3E}">
        <p14:creationId xmlns:p14="http://schemas.microsoft.com/office/powerpoint/2010/main" val="403076805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4C04836-1064-8B4C-ADFA-4B75F2398B18}" type="slidenum">
              <a:rPr lang="en-US"/>
              <a:pPr>
                <a:defRPr/>
              </a:pPr>
              <a:t>‹#›</a:t>
            </a:fld>
            <a:endParaRPr lang="en-US"/>
          </a:p>
        </p:txBody>
      </p:sp>
    </p:spTree>
    <p:extLst>
      <p:ext uri="{BB962C8B-B14F-4D97-AF65-F5344CB8AC3E}">
        <p14:creationId xmlns:p14="http://schemas.microsoft.com/office/powerpoint/2010/main" val="221815490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C106240-83F7-AC49-9EF4-71DA8DB4A4B0}" type="slidenum">
              <a:rPr lang="en-US"/>
              <a:pPr>
                <a:defRPr/>
              </a:pPr>
              <a:t>‹#›</a:t>
            </a:fld>
            <a:endParaRPr lang="en-US"/>
          </a:p>
        </p:txBody>
      </p:sp>
    </p:spTree>
    <p:extLst>
      <p:ext uri="{BB962C8B-B14F-4D97-AF65-F5344CB8AC3E}">
        <p14:creationId xmlns:p14="http://schemas.microsoft.com/office/powerpoint/2010/main" val="123769993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6D09933-C5DE-124B-B82E-420668650826}" type="slidenum">
              <a:rPr lang="en-US"/>
              <a:pPr>
                <a:defRPr/>
              </a:pPr>
              <a:t>‹#›</a:t>
            </a:fld>
            <a:endParaRPr lang="en-US"/>
          </a:p>
        </p:txBody>
      </p:sp>
    </p:spTree>
    <p:extLst>
      <p:ext uri="{BB962C8B-B14F-4D97-AF65-F5344CB8AC3E}">
        <p14:creationId xmlns:p14="http://schemas.microsoft.com/office/powerpoint/2010/main" val="27691973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3A83AC3-C4EE-D649-B897-DB279514DC8B}" type="slidenum">
              <a:rPr lang="en-US"/>
              <a:pPr>
                <a:defRPr/>
              </a:pPr>
              <a:t>‹#›</a:t>
            </a:fld>
            <a:endParaRPr lang="en-US"/>
          </a:p>
        </p:txBody>
      </p:sp>
    </p:spTree>
    <p:extLst>
      <p:ext uri="{BB962C8B-B14F-4D97-AF65-F5344CB8AC3E}">
        <p14:creationId xmlns:p14="http://schemas.microsoft.com/office/powerpoint/2010/main" val="35884852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D44050-5C3E-9D43-AFDB-F29D4A13C28A}" type="slidenum">
              <a:rPr lang="en-US"/>
              <a:pPr>
                <a:defRPr/>
              </a:pPr>
              <a:t>‹#›</a:t>
            </a:fld>
            <a:endParaRPr lang="en-US"/>
          </a:p>
        </p:txBody>
      </p:sp>
    </p:spTree>
    <p:extLst>
      <p:ext uri="{BB962C8B-B14F-4D97-AF65-F5344CB8AC3E}">
        <p14:creationId xmlns:p14="http://schemas.microsoft.com/office/powerpoint/2010/main" val="81524497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64C0E5-9B95-2544-AFF6-9E0E760B3CEA}" type="slidenum">
              <a:rPr lang="en-US"/>
              <a:pPr>
                <a:defRPr/>
              </a:pPr>
              <a:t>‹#›</a:t>
            </a:fld>
            <a:endParaRPr lang="en-US"/>
          </a:p>
        </p:txBody>
      </p:sp>
    </p:spTree>
    <p:extLst>
      <p:ext uri="{BB962C8B-B14F-4D97-AF65-F5344CB8AC3E}">
        <p14:creationId xmlns:p14="http://schemas.microsoft.com/office/powerpoint/2010/main" val="41353013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92100"/>
            <a:ext cx="8229600"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D53315E-86D0-BF4C-8576-D7EE5F3F7B40}" type="slidenum">
              <a:rPr lang="en-US"/>
              <a:pPr>
                <a:defRPr/>
              </a:pPr>
              <a:t>‹#›</a:t>
            </a:fld>
            <a:endParaRPr lang="en-US"/>
          </a:p>
        </p:txBody>
      </p:sp>
    </p:spTree>
    <p:extLst>
      <p:ext uri="{BB962C8B-B14F-4D97-AF65-F5344CB8AC3E}">
        <p14:creationId xmlns:p14="http://schemas.microsoft.com/office/powerpoint/2010/main" val="215998192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24258" name="Rectangle 2"/>
          <p:cNvSpPr>
            <a:spLocks noGrp="1" noChangeArrowheads="1"/>
          </p:cNvSpPr>
          <p:nvPr>
            <p:ph type="ctrTitle"/>
          </p:nvPr>
        </p:nvSpPr>
        <p:spPr>
          <a:xfrm>
            <a:off x="685800" y="2286000"/>
            <a:ext cx="7772400" cy="1143000"/>
          </a:xfrm>
        </p:spPr>
        <p:txBody>
          <a:bodyPr anchor="ctr"/>
          <a:lstStyle>
            <a:lvl1pPr>
              <a:defRPr/>
            </a:lvl1pPr>
          </a:lstStyle>
          <a:p>
            <a:r>
              <a:rPr lang="en-US"/>
              <a:t>Click to edit Master title style</a:t>
            </a:r>
          </a:p>
        </p:txBody>
      </p:sp>
      <p:sp>
        <p:nvSpPr>
          <p:cNvPr id="224259" name="Rectangle 3"/>
          <p:cNvSpPr>
            <a:spLocks noGrp="1" noChangeArrowheads="1"/>
          </p:cNvSpPr>
          <p:nvPr>
            <p:ph type="subTitle" idx="1"/>
          </p:nvPr>
        </p:nvSpPr>
        <p:spPr>
          <a:xfrm>
            <a:off x="1371600" y="3886200"/>
            <a:ext cx="6400800" cy="1752600"/>
          </a:xfrm>
        </p:spPr>
        <p:txBody>
          <a:bodyPr/>
          <a:lstStyle>
            <a:lvl1pPr marL="0" indent="0" algn="ctr">
              <a:buFont typeface="Times" pitchFamily="-111" charset="0"/>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7ADC4128-0C09-B04A-AEE7-C35E5798CA32}" type="slidenum">
              <a:rPr lang="en-US"/>
              <a:pPr>
                <a:defRPr/>
              </a:pPr>
              <a:t>‹#›</a:t>
            </a:fld>
            <a:endParaRPr lang="en-US"/>
          </a:p>
        </p:txBody>
      </p:sp>
    </p:spTree>
    <p:extLst>
      <p:ext uri="{BB962C8B-B14F-4D97-AF65-F5344CB8AC3E}">
        <p14:creationId xmlns:p14="http://schemas.microsoft.com/office/powerpoint/2010/main" val="95971896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7E555EB9-D58E-9643-B2BC-2424507744BD}" type="slidenum">
              <a:rPr lang="en-US"/>
              <a:pPr>
                <a:defRPr/>
              </a:pPr>
              <a:t>‹#›</a:t>
            </a:fld>
            <a:endParaRPr lang="en-US"/>
          </a:p>
        </p:txBody>
      </p:sp>
    </p:spTree>
    <p:extLst>
      <p:ext uri="{BB962C8B-B14F-4D97-AF65-F5344CB8AC3E}">
        <p14:creationId xmlns:p14="http://schemas.microsoft.com/office/powerpoint/2010/main" val="333289881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75D3F6BC-1746-ED40-B459-554E1AF9884F}" type="slidenum">
              <a:rPr lang="en-US"/>
              <a:pPr>
                <a:defRPr/>
              </a:pPr>
              <a:t>‹#›</a:t>
            </a:fld>
            <a:endParaRPr lang="en-US"/>
          </a:p>
        </p:txBody>
      </p:sp>
    </p:spTree>
    <p:extLst>
      <p:ext uri="{BB962C8B-B14F-4D97-AF65-F5344CB8AC3E}">
        <p14:creationId xmlns:p14="http://schemas.microsoft.com/office/powerpoint/2010/main" val="272441193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7526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7526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F36692F7-27F6-554B-B609-7824638C8D4F}" type="slidenum">
              <a:rPr lang="en-US"/>
              <a:pPr>
                <a:defRPr/>
              </a:pPr>
              <a:t>‹#›</a:t>
            </a:fld>
            <a:endParaRPr lang="en-US"/>
          </a:p>
        </p:txBody>
      </p:sp>
    </p:spTree>
    <p:extLst>
      <p:ext uri="{BB962C8B-B14F-4D97-AF65-F5344CB8AC3E}">
        <p14:creationId xmlns:p14="http://schemas.microsoft.com/office/powerpoint/2010/main" val="258182348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EBA8BDB6-A01A-8D4E-B996-22DAC9521C2F}" type="slidenum">
              <a:rPr lang="en-US"/>
              <a:pPr>
                <a:defRPr/>
              </a:pPr>
              <a:t>‹#›</a:t>
            </a:fld>
            <a:endParaRPr lang="en-US"/>
          </a:p>
        </p:txBody>
      </p:sp>
    </p:spTree>
    <p:extLst>
      <p:ext uri="{BB962C8B-B14F-4D97-AF65-F5344CB8AC3E}">
        <p14:creationId xmlns:p14="http://schemas.microsoft.com/office/powerpoint/2010/main" val="296056462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0209FDD9-CC0D-7A42-9EE0-26747CD81C75}" type="slidenum">
              <a:rPr lang="en-US"/>
              <a:pPr>
                <a:defRPr/>
              </a:pPr>
              <a:t>‹#›</a:t>
            </a:fld>
            <a:endParaRPr lang="en-US"/>
          </a:p>
        </p:txBody>
      </p:sp>
    </p:spTree>
    <p:extLst>
      <p:ext uri="{BB962C8B-B14F-4D97-AF65-F5344CB8AC3E}">
        <p14:creationId xmlns:p14="http://schemas.microsoft.com/office/powerpoint/2010/main" val="284841175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13106E8E-D6BF-A246-B844-AD9B6B02AEBB}" type="slidenum">
              <a:rPr lang="en-US"/>
              <a:pPr>
                <a:defRPr/>
              </a:pPr>
              <a:t>‹#›</a:t>
            </a:fld>
            <a:endParaRPr lang="en-US"/>
          </a:p>
        </p:txBody>
      </p:sp>
    </p:spTree>
    <p:extLst>
      <p:ext uri="{BB962C8B-B14F-4D97-AF65-F5344CB8AC3E}">
        <p14:creationId xmlns:p14="http://schemas.microsoft.com/office/powerpoint/2010/main" val="126233395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2869F5CB-F233-694F-A715-9A55805F17E1}" type="slidenum">
              <a:rPr lang="en-US"/>
              <a:pPr>
                <a:defRPr/>
              </a:pPr>
              <a:t>‹#›</a:t>
            </a:fld>
            <a:endParaRPr lang="en-US"/>
          </a:p>
        </p:txBody>
      </p:sp>
    </p:spTree>
    <p:extLst>
      <p:ext uri="{BB962C8B-B14F-4D97-AF65-F5344CB8AC3E}">
        <p14:creationId xmlns:p14="http://schemas.microsoft.com/office/powerpoint/2010/main" val="364863630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099214B6-6E07-FC4B-B4C5-575FF37B445B}" type="slidenum">
              <a:rPr lang="en-US"/>
              <a:pPr>
                <a:defRPr/>
              </a:pPr>
              <a:t>‹#›</a:t>
            </a:fld>
            <a:endParaRPr lang="en-US"/>
          </a:p>
        </p:txBody>
      </p:sp>
    </p:spTree>
    <p:extLst>
      <p:ext uri="{BB962C8B-B14F-4D97-AF65-F5344CB8AC3E}">
        <p14:creationId xmlns:p14="http://schemas.microsoft.com/office/powerpoint/2010/main" val="240528199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A5E6E4E3-1E44-9C4D-A9CB-DE533DE35C75}" type="slidenum">
              <a:rPr lang="en-US"/>
              <a:pPr>
                <a:defRPr/>
              </a:pPr>
              <a:t>‹#›</a:t>
            </a:fld>
            <a:endParaRPr lang="en-US"/>
          </a:p>
        </p:txBody>
      </p:sp>
    </p:spTree>
    <p:extLst>
      <p:ext uri="{BB962C8B-B14F-4D97-AF65-F5344CB8AC3E}">
        <p14:creationId xmlns:p14="http://schemas.microsoft.com/office/powerpoint/2010/main" val="38760680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a:t>Click to edit Master title style</a:t>
            </a:r>
          </a:p>
        </p:txBody>
      </p:sp>
      <p:sp>
        <p:nvSpPr>
          <p:cNvPr id="3" name="SmartArt Placeholder 2"/>
          <p:cNvSpPr>
            <a:spLocks noGrp="1"/>
          </p:cNvSpPr>
          <p:nvPr>
            <p:ph type="dgm" idx="1"/>
          </p:nvPr>
        </p:nvSpPr>
        <p:spPr>
          <a:xfrm>
            <a:off x="457200" y="1905000"/>
            <a:ext cx="82296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34CD6F8-42F6-8F4F-9206-043B189D4035}" type="slidenum">
              <a:rPr lang="en-US"/>
              <a:pPr>
                <a:defRPr/>
              </a:pPr>
              <a:t>‹#›</a:t>
            </a:fld>
            <a:endParaRPr lang="en-US"/>
          </a:p>
        </p:txBody>
      </p:sp>
    </p:spTree>
    <p:extLst>
      <p:ext uri="{BB962C8B-B14F-4D97-AF65-F5344CB8AC3E}">
        <p14:creationId xmlns:p14="http://schemas.microsoft.com/office/powerpoint/2010/main" val="412663829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8B2DADEA-458C-9642-9290-68AECD811A6C}" type="slidenum">
              <a:rPr lang="en-US"/>
              <a:pPr>
                <a:defRPr/>
              </a:pPr>
              <a:t>‹#›</a:t>
            </a:fld>
            <a:endParaRPr lang="en-US"/>
          </a:p>
        </p:txBody>
      </p:sp>
    </p:spTree>
    <p:extLst>
      <p:ext uri="{BB962C8B-B14F-4D97-AF65-F5344CB8AC3E}">
        <p14:creationId xmlns:p14="http://schemas.microsoft.com/office/powerpoint/2010/main" val="88132911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21186" name="Rectangle 1026"/>
          <p:cNvSpPr>
            <a:spLocks noGrp="1" noChangeArrowheads="1"/>
          </p:cNvSpPr>
          <p:nvPr>
            <p:ph type="ctrTitle"/>
          </p:nvPr>
        </p:nvSpPr>
        <p:spPr>
          <a:xfrm>
            <a:off x="609600" y="2743200"/>
            <a:ext cx="7772400" cy="1143000"/>
          </a:xfrm>
        </p:spPr>
        <p:txBody>
          <a:bodyPr anchor="t"/>
          <a:lstStyle>
            <a:lvl1pPr algn="ctr">
              <a:defRPr/>
            </a:lvl1pPr>
          </a:lstStyle>
          <a:p>
            <a:r>
              <a:rPr lang="en-US"/>
              <a:t>Click to edit Master title style</a:t>
            </a:r>
          </a:p>
        </p:txBody>
      </p:sp>
      <p:sp>
        <p:nvSpPr>
          <p:cNvPr id="221187" name="Rectangle 1027"/>
          <p:cNvSpPr>
            <a:spLocks noGrp="1" noChangeArrowheads="1"/>
          </p:cNvSpPr>
          <p:nvPr>
            <p:ph type="subTitle" idx="1"/>
          </p:nvPr>
        </p:nvSpPr>
        <p:spPr>
          <a:xfrm>
            <a:off x="1371600" y="4114800"/>
            <a:ext cx="6400800" cy="1524000"/>
          </a:xfrm>
        </p:spPr>
        <p:txBody>
          <a:bodyPr anchor="ctr"/>
          <a:lstStyle>
            <a:lvl1pPr marL="0" indent="0" algn="ctr">
              <a:buFont typeface="Tahoma" pitchFamily="-111" charset="-5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DADF44-6170-7147-AD87-33AB858CC145}" type="slidenum">
              <a:rPr lang="en-US"/>
              <a:pPr>
                <a:defRPr/>
              </a:pPr>
              <a:t>‹#›</a:t>
            </a:fld>
            <a:endParaRPr lang="en-US"/>
          </a:p>
        </p:txBody>
      </p:sp>
    </p:spTree>
    <p:extLst>
      <p:ext uri="{BB962C8B-B14F-4D97-AF65-F5344CB8AC3E}">
        <p14:creationId xmlns:p14="http://schemas.microsoft.com/office/powerpoint/2010/main" val="188041284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81DB991-73F8-1944-B684-0EAF6A9D139D}" type="slidenum">
              <a:rPr lang="en-US"/>
              <a:pPr>
                <a:defRPr/>
              </a:pPr>
              <a:t>‹#›</a:t>
            </a:fld>
            <a:endParaRPr lang="en-US"/>
          </a:p>
        </p:txBody>
      </p:sp>
    </p:spTree>
    <p:extLst>
      <p:ext uri="{BB962C8B-B14F-4D97-AF65-F5344CB8AC3E}">
        <p14:creationId xmlns:p14="http://schemas.microsoft.com/office/powerpoint/2010/main" val="409869654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8A3766-E658-6E4C-A8E8-2A0CF98E03ED}" type="slidenum">
              <a:rPr lang="en-US"/>
              <a:pPr>
                <a:defRPr/>
              </a:pPr>
              <a:t>‹#›</a:t>
            </a:fld>
            <a:endParaRPr lang="en-US"/>
          </a:p>
        </p:txBody>
      </p:sp>
    </p:spTree>
    <p:extLst>
      <p:ext uri="{BB962C8B-B14F-4D97-AF65-F5344CB8AC3E}">
        <p14:creationId xmlns:p14="http://schemas.microsoft.com/office/powerpoint/2010/main" val="77491921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743200"/>
            <a:ext cx="3810000" cy="3276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743200"/>
            <a:ext cx="3810000" cy="3276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4CEEF40-A82E-C847-91D9-BEF311A71AE4}" type="slidenum">
              <a:rPr lang="en-US"/>
              <a:pPr>
                <a:defRPr/>
              </a:pPr>
              <a:t>‹#›</a:t>
            </a:fld>
            <a:endParaRPr lang="en-US"/>
          </a:p>
        </p:txBody>
      </p:sp>
    </p:spTree>
    <p:extLst>
      <p:ext uri="{BB962C8B-B14F-4D97-AF65-F5344CB8AC3E}">
        <p14:creationId xmlns:p14="http://schemas.microsoft.com/office/powerpoint/2010/main" val="329505305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3B2F371-A7E0-204F-9F8D-5628A4FBCDEC}" type="slidenum">
              <a:rPr lang="en-US"/>
              <a:pPr>
                <a:defRPr/>
              </a:pPr>
              <a:t>‹#›</a:t>
            </a:fld>
            <a:endParaRPr lang="en-US"/>
          </a:p>
        </p:txBody>
      </p:sp>
    </p:spTree>
    <p:extLst>
      <p:ext uri="{BB962C8B-B14F-4D97-AF65-F5344CB8AC3E}">
        <p14:creationId xmlns:p14="http://schemas.microsoft.com/office/powerpoint/2010/main" val="163884401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AFB0C65-450C-6E44-8675-9CB3FB728FA5}" type="slidenum">
              <a:rPr lang="en-US"/>
              <a:pPr>
                <a:defRPr/>
              </a:pPr>
              <a:t>‹#›</a:t>
            </a:fld>
            <a:endParaRPr lang="en-US"/>
          </a:p>
        </p:txBody>
      </p:sp>
    </p:spTree>
    <p:extLst>
      <p:ext uri="{BB962C8B-B14F-4D97-AF65-F5344CB8AC3E}">
        <p14:creationId xmlns:p14="http://schemas.microsoft.com/office/powerpoint/2010/main" val="311420854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8B059D4-BA10-1E4F-96A3-3CCAE533D0B1}" type="slidenum">
              <a:rPr lang="en-US"/>
              <a:pPr>
                <a:defRPr/>
              </a:pPr>
              <a:t>‹#›</a:t>
            </a:fld>
            <a:endParaRPr lang="en-US"/>
          </a:p>
        </p:txBody>
      </p:sp>
    </p:spTree>
    <p:extLst>
      <p:ext uri="{BB962C8B-B14F-4D97-AF65-F5344CB8AC3E}">
        <p14:creationId xmlns:p14="http://schemas.microsoft.com/office/powerpoint/2010/main" val="197622976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D9647B3-2584-F245-ACB8-F8F2BFEE7123}" type="slidenum">
              <a:rPr lang="en-US"/>
              <a:pPr>
                <a:defRPr/>
              </a:pPr>
              <a:t>‹#›</a:t>
            </a:fld>
            <a:endParaRPr lang="en-US"/>
          </a:p>
        </p:txBody>
      </p:sp>
    </p:spTree>
    <p:extLst>
      <p:ext uri="{BB962C8B-B14F-4D97-AF65-F5344CB8AC3E}">
        <p14:creationId xmlns:p14="http://schemas.microsoft.com/office/powerpoint/2010/main" val="124415890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146570C-BC5B-9D4D-82DE-F6DC612F7274}" type="slidenum">
              <a:rPr lang="en-US"/>
              <a:pPr>
                <a:defRPr/>
              </a:pPr>
              <a:t>‹#›</a:t>
            </a:fld>
            <a:endParaRPr lang="en-US"/>
          </a:p>
        </p:txBody>
      </p:sp>
    </p:spTree>
    <p:extLst>
      <p:ext uri="{BB962C8B-B14F-4D97-AF65-F5344CB8AC3E}">
        <p14:creationId xmlns:p14="http://schemas.microsoft.com/office/powerpoint/2010/main" val="42939018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a:t>Click to edit Master title style</a:t>
            </a:r>
          </a:p>
        </p:txBody>
      </p:sp>
      <p:sp>
        <p:nvSpPr>
          <p:cNvPr id="3" name="Text Placeholder 2"/>
          <p:cNvSpPr>
            <a:spLocks noGrp="1"/>
          </p:cNvSpPr>
          <p:nvPr>
            <p:ph type="body" sz="half" idx="1"/>
          </p:nvPr>
        </p:nvSpPr>
        <p:spPr>
          <a:xfrm>
            <a:off x="457200" y="19050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427EF7A-9206-154C-BA9C-61C3C4C38AAB}" type="slidenum">
              <a:rPr lang="en-US"/>
              <a:pPr>
                <a:defRPr/>
              </a:pPr>
              <a:t>‹#›</a:t>
            </a:fld>
            <a:endParaRPr lang="en-US"/>
          </a:p>
        </p:txBody>
      </p:sp>
    </p:spTree>
    <p:extLst>
      <p:ext uri="{BB962C8B-B14F-4D97-AF65-F5344CB8AC3E}">
        <p14:creationId xmlns:p14="http://schemas.microsoft.com/office/powerpoint/2010/main" val="174419065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E3AFF18-7978-FA4D-9168-05E8D7D88E43}" type="slidenum">
              <a:rPr lang="en-US"/>
              <a:pPr>
                <a:defRPr/>
              </a:pPr>
              <a:t>‹#›</a:t>
            </a:fld>
            <a:endParaRPr lang="en-US"/>
          </a:p>
        </p:txBody>
      </p:sp>
    </p:spTree>
    <p:extLst>
      <p:ext uri="{BB962C8B-B14F-4D97-AF65-F5344CB8AC3E}">
        <p14:creationId xmlns:p14="http://schemas.microsoft.com/office/powerpoint/2010/main" val="400419202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219200"/>
            <a:ext cx="1943100" cy="4800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219200"/>
            <a:ext cx="5676900" cy="4800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5A0CE47-F828-3E42-8F38-5FC53ECFB08D}" type="slidenum">
              <a:rPr lang="en-US"/>
              <a:pPr>
                <a:defRPr/>
              </a:pPr>
              <a:t>‹#›</a:t>
            </a:fld>
            <a:endParaRPr lang="en-US"/>
          </a:p>
        </p:txBody>
      </p:sp>
    </p:spTree>
    <p:extLst>
      <p:ext uri="{BB962C8B-B14F-4D97-AF65-F5344CB8AC3E}">
        <p14:creationId xmlns:p14="http://schemas.microsoft.com/office/powerpoint/2010/main" val="163514662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18114" name="Rectangle 2"/>
          <p:cNvSpPr>
            <a:spLocks noGrp="1" noChangeArrowheads="1"/>
          </p:cNvSpPr>
          <p:nvPr>
            <p:ph type="ctrTitle"/>
          </p:nvPr>
        </p:nvSpPr>
        <p:spPr>
          <a:xfrm>
            <a:off x="1255713" y="1371600"/>
            <a:ext cx="6629400" cy="2057400"/>
          </a:xfrm>
        </p:spPr>
        <p:txBody>
          <a:bodyPr anchor="b"/>
          <a:lstStyle>
            <a:lvl1pPr>
              <a:defRPr/>
            </a:lvl1pPr>
          </a:lstStyle>
          <a:p>
            <a:r>
              <a:rPr lang="en-US"/>
              <a:t>Click to edit Master title style</a:t>
            </a:r>
          </a:p>
        </p:txBody>
      </p:sp>
      <p:sp>
        <p:nvSpPr>
          <p:cNvPr id="218115" name="Rectangle 3"/>
          <p:cNvSpPr>
            <a:spLocks noGrp="1" noChangeArrowheads="1"/>
          </p:cNvSpPr>
          <p:nvPr>
            <p:ph type="subTitle" idx="1"/>
          </p:nvPr>
        </p:nvSpPr>
        <p:spPr>
          <a:xfrm>
            <a:off x="1371600" y="38100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92C441-380B-AC41-8C59-CBF2BDA7215C}" type="slidenum">
              <a:rPr lang="en-US"/>
              <a:pPr>
                <a:defRPr/>
              </a:pPr>
              <a:t>‹#›</a:t>
            </a:fld>
            <a:endParaRPr lang="en-US"/>
          </a:p>
        </p:txBody>
      </p:sp>
    </p:spTree>
    <p:extLst>
      <p:ext uri="{BB962C8B-B14F-4D97-AF65-F5344CB8AC3E}">
        <p14:creationId xmlns:p14="http://schemas.microsoft.com/office/powerpoint/2010/main" val="170921559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F2AD312-E0F4-F64F-9939-EAE3CBA1F417}" type="slidenum">
              <a:rPr lang="en-US"/>
              <a:pPr>
                <a:defRPr/>
              </a:pPr>
              <a:t>‹#›</a:t>
            </a:fld>
            <a:endParaRPr lang="en-US"/>
          </a:p>
        </p:txBody>
      </p:sp>
    </p:spTree>
    <p:extLst>
      <p:ext uri="{BB962C8B-B14F-4D97-AF65-F5344CB8AC3E}">
        <p14:creationId xmlns:p14="http://schemas.microsoft.com/office/powerpoint/2010/main" val="257497104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A09491B-3703-0E46-91EA-67217BD5E38C}" type="slidenum">
              <a:rPr lang="en-US"/>
              <a:pPr>
                <a:defRPr/>
              </a:pPr>
              <a:t>‹#›</a:t>
            </a:fld>
            <a:endParaRPr lang="en-US"/>
          </a:p>
        </p:txBody>
      </p:sp>
    </p:spTree>
    <p:extLst>
      <p:ext uri="{BB962C8B-B14F-4D97-AF65-F5344CB8AC3E}">
        <p14:creationId xmlns:p14="http://schemas.microsoft.com/office/powerpoint/2010/main" val="133154916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377E89E-7B89-BA47-BAA9-E89B5496ECEE}" type="slidenum">
              <a:rPr lang="en-US"/>
              <a:pPr>
                <a:defRPr/>
              </a:pPr>
              <a:t>‹#›</a:t>
            </a:fld>
            <a:endParaRPr lang="en-US"/>
          </a:p>
        </p:txBody>
      </p:sp>
    </p:spTree>
    <p:extLst>
      <p:ext uri="{BB962C8B-B14F-4D97-AF65-F5344CB8AC3E}">
        <p14:creationId xmlns:p14="http://schemas.microsoft.com/office/powerpoint/2010/main" val="237257293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060CDDB-5460-2D45-BF8A-E5BFC6D3D9FD}" type="slidenum">
              <a:rPr lang="en-US"/>
              <a:pPr>
                <a:defRPr/>
              </a:pPr>
              <a:t>‹#›</a:t>
            </a:fld>
            <a:endParaRPr lang="en-US"/>
          </a:p>
        </p:txBody>
      </p:sp>
    </p:spTree>
    <p:extLst>
      <p:ext uri="{BB962C8B-B14F-4D97-AF65-F5344CB8AC3E}">
        <p14:creationId xmlns:p14="http://schemas.microsoft.com/office/powerpoint/2010/main" val="164460189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1CBDD5D-FBCA-774A-8590-095BD30D7FDF}" type="slidenum">
              <a:rPr lang="en-US"/>
              <a:pPr>
                <a:defRPr/>
              </a:pPr>
              <a:t>‹#›</a:t>
            </a:fld>
            <a:endParaRPr lang="en-US"/>
          </a:p>
        </p:txBody>
      </p:sp>
    </p:spTree>
    <p:extLst>
      <p:ext uri="{BB962C8B-B14F-4D97-AF65-F5344CB8AC3E}">
        <p14:creationId xmlns:p14="http://schemas.microsoft.com/office/powerpoint/2010/main" val="252397370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F46FF7F-24E7-DB49-8020-9E835B1875F1}" type="slidenum">
              <a:rPr lang="en-US"/>
              <a:pPr>
                <a:defRPr/>
              </a:pPr>
              <a:t>‹#›</a:t>
            </a:fld>
            <a:endParaRPr lang="en-US"/>
          </a:p>
        </p:txBody>
      </p:sp>
    </p:spTree>
    <p:extLst>
      <p:ext uri="{BB962C8B-B14F-4D97-AF65-F5344CB8AC3E}">
        <p14:creationId xmlns:p14="http://schemas.microsoft.com/office/powerpoint/2010/main" val="425212595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603667B-13A2-1F4E-A4C3-70DB4A55F9BE}" type="slidenum">
              <a:rPr lang="en-US"/>
              <a:pPr>
                <a:defRPr/>
              </a:pPr>
              <a:t>‹#›</a:t>
            </a:fld>
            <a:endParaRPr lang="en-US"/>
          </a:p>
        </p:txBody>
      </p:sp>
    </p:spTree>
    <p:extLst>
      <p:ext uri="{BB962C8B-B14F-4D97-AF65-F5344CB8AC3E}">
        <p14:creationId xmlns:p14="http://schemas.microsoft.com/office/powerpoint/2010/main" val="39142722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3EB5D05C-EA6C-4C4B-B9E6-B0A1C1231A66}" type="slidenum">
              <a:rPr lang="en-US"/>
              <a:pPr>
                <a:defRPr/>
              </a:pPr>
              <a:t>‹#›</a:t>
            </a:fld>
            <a:endParaRPr lang="en-US"/>
          </a:p>
        </p:txBody>
      </p:sp>
    </p:spTree>
    <p:extLst>
      <p:ext uri="{BB962C8B-B14F-4D97-AF65-F5344CB8AC3E}">
        <p14:creationId xmlns:p14="http://schemas.microsoft.com/office/powerpoint/2010/main" val="87056224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6AD79CE-06C1-C448-9BAF-020BD68E17F7}" type="slidenum">
              <a:rPr lang="en-US"/>
              <a:pPr>
                <a:defRPr/>
              </a:pPr>
              <a:t>‹#›</a:t>
            </a:fld>
            <a:endParaRPr lang="en-US"/>
          </a:p>
        </p:txBody>
      </p:sp>
    </p:spTree>
    <p:extLst>
      <p:ext uri="{BB962C8B-B14F-4D97-AF65-F5344CB8AC3E}">
        <p14:creationId xmlns:p14="http://schemas.microsoft.com/office/powerpoint/2010/main" val="231133077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12C470E-F78B-904D-996D-3BFDA39AD3CC}" type="slidenum">
              <a:rPr lang="en-US"/>
              <a:pPr>
                <a:defRPr/>
              </a:pPr>
              <a:t>‹#›</a:t>
            </a:fld>
            <a:endParaRPr lang="en-US"/>
          </a:p>
        </p:txBody>
      </p:sp>
    </p:spTree>
    <p:extLst>
      <p:ext uri="{BB962C8B-B14F-4D97-AF65-F5344CB8AC3E}">
        <p14:creationId xmlns:p14="http://schemas.microsoft.com/office/powerpoint/2010/main" val="41919324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5C1C945-F975-2442-98DB-6E1ACAC30B03}" type="slidenum">
              <a:rPr lang="en-US"/>
              <a:pPr>
                <a:defRPr/>
              </a:pPr>
              <a:t>‹#›</a:t>
            </a:fld>
            <a:endParaRPr lang="en-US"/>
          </a:p>
        </p:txBody>
      </p:sp>
    </p:spTree>
    <p:extLst>
      <p:ext uri="{BB962C8B-B14F-4D97-AF65-F5344CB8AC3E}">
        <p14:creationId xmlns:p14="http://schemas.microsoft.com/office/powerpoint/2010/main" val="412808229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D7B2C3B2-D34A-A240-8DB3-5258BDDB6C50}" type="slidenum">
              <a:rPr lang="en-US"/>
              <a:pPr>
                <a:defRPr/>
              </a:pPr>
              <a:t>‹#›</a:t>
            </a:fld>
            <a:endParaRPr lang="en-US"/>
          </a:p>
        </p:txBody>
      </p:sp>
    </p:spTree>
    <p:extLst>
      <p:ext uri="{BB962C8B-B14F-4D97-AF65-F5344CB8AC3E}">
        <p14:creationId xmlns:p14="http://schemas.microsoft.com/office/powerpoint/2010/main" val="234153912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4ED708D9-2659-2044-88C8-78A1A1FB032C}" type="slidenum">
              <a:rPr lang="en-US"/>
              <a:pPr>
                <a:defRPr/>
              </a:pPr>
              <a:t>‹#›</a:t>
            </a:fld>
            <a:endParaRPr lang="en-US"/>
          </a:p>
        </p:txBody>
      </p:sp>
    </p:spTree>
    <p:extLst>
      <p:ext uri="{BB962C8B-B14F-4D97-AF65-F5344CB8AC3E}">
        <p14:creationId xmlns:p14="http://schemas.microsoft.com/office/powerpoint/2010/main" val="56979925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7F59E1B3-1715-484F-A101-E82A258D3F6A}" type="slidenum">
              <a:rPr lang="en-US"/>
              <a:pPr>
                <a:defRPr/>
              </a:pPr>
              <a:t>‹#›</a:t>
            </a:fld>
            <a:endParaRPr lang="en-US"/>
          </a:p>
        </p:txBody>
      </p:sp>
    </p:spTree>
    <p:extLst>
      <p:ext uri="{BB962C8B-B14F-4D97-AF65-F5344CB8AC3E}">
        <p14:creationId xmlns:p14="http://schemas.microsoft.com/office/powerpoint/2010/main" val="105610116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p>
        </p:txBody>
      </p:sp>
      <p:sp>
        <p:nvSpPr>
          <p:cNvPr id="8" name="Rectangle 45"/>
          <p:cNvSpPr>
            <a:spLocks noGrp="1" noChangeArrowheads="1"/>
          </p:cNvSpPr>
          <p:nvPr>
            <p:ph type="ftr" sz="quarter" idx="11"/>
          </p:nvPr>
        </p:nvSpPr>
        <p:spPr>
          <a:ln/>
        </p:spPr>
        <p:txBody>
          <a:bodyPr/>
          <a:lstStyle>
            <a:lvl1pPr>
              <a:defRPr/>
            </a:lvl1pPr>
          </a:lstStyle>
          <a:p>
            <a:pPr>
              <a:defRPr/>
            </a:pPr>
            <a:endParaRPr lang="en-US"/>
          </a:p>
        </p:txBody>
      </p:sp>
      <p:sp>
        <p:nvSpPr>
          <p:cNvPr id="9" name="Rectangle 46"/>
          <p:cNvSpPr>
            <a:spLocks noGrp="1" noChangeArrowheads="1"/>
          </p:cNvSpPr>
          <p:nvPr>
            <p:ph type="sldNum" sz="quarter" idx="12"/>
          </p:nvPr>
        </p:nvSpPr>
        <p:spPr>
          <a:ln/>
        </p:spPr>
        <p:txBody>
          <a:bodyPr/>
          <a:lstStyle>
            <a:lvl1pPr>
              <a:defRPr/>
            </a:lvl1pPr>
          </a:lstStyle>
          <a:p>
            <a:pPr>
              <a:defRPr/>
            </a:pPr>
            <a:fld id="{1F934E5B-FA4E-8E4F-AB0F-BBF9B084B662}" type="slidenum">
              <a:rPr lang="en-US"/>
              <a:pPr>
                <a:defRPr/>
              </a:pPr>
              <a:t>‹#›</a:t>
            </a:fld>
            <a:endParaRPr lang="en-US"/>
          </a:p>
        </p:txBody>
      </p:sp>
    </p:spTree>
    <p:extLst>
      <p:ext uri="{BB962C8B-B14F-4D97-AF65-F5344CB8AC3E}">
        <p14:creationId xmlns:p14="http://schemas.microsoft.com/office/powerpoint/2010/main" val="304626338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en-US"/>
          </a:p>
        </p:txBody>
      </p:sp>
      <p:sp>
        <p:nvSpPr>
          <p:cNvPr id="5" name="Rectangle 46"/>
          <p:cNvSpPr>
            <a:spLocks noGrp="1" noChangeArrowheads="1"/>
          </p:cNvSpPr>
          <p:nvPr>
            <p:ph type="sldNum" sz="quarter" idx="12"/>
          </p:nvPr>
        </p:nvSpPr>
        <p:spPr>
          <a:ln/>
        </p:spPr>
        <p:txBody>
          <a:bodyPr/>
          <a:lstStyle>
            <a:lvl1pPr>
              <a:defRPr/>
            </a:lvl1pPr>
          </a:lstStyle>
          <a:p>
            <a:pPr>
              <a:defRPr/>
            </a:pPr>
            <a:fld id="{20A533A0-B7A6-A149-9C40-773336941509}" type="slidenum">
              <a:rPr lang="en-US"/>
              <a:pPr>
                <a:defRPr/>
              </a:pPr>
              <a:t>‹#›</a:t>
            </a:fld>
            <a:endParaRPr lang="en-US"/>
          </a:p>
        </p:txBody>
      </p:sp>
    </p:spTree>
    <p:extLst>
      <p:ext uri="{BB962C8B-B14F-4D97-AF65-F5344CB8AC3E}">
        <p14:creationId xmlns:p14="http://schemas.microsoft.com/office/powerpoint/2010/main" val="261497497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p>
        </p:txBody>
      </p:sp>
      <p:sp>
        <p:nvSpPr>
          <p:cNvPr id="3" name="Rectangle 45"/>
          <p:cNvSpPr>
            <a:spLocks noGrp="1" noChangeArrowheads="1"/>
          </p:cNvSpPr>
          <p:nvPr>
            <p:ph type="ftr" sz="quarter" idx="11"/>
          </p:nvPr>
        </p:nvSpPr>
        <p:spPr>
          <a:ln/>
        </p:spPr>
        <p:txBody>
          <a:bodyPr/>
          <a:lstStyle>
            <a:lvl1pPr>
              <a:defRPr/>
            </a:lvl1pPr>
          </a:lstStyle>
          <a:p>
            <a:pPr>
              <a:defRPr/>
            </a:pPr>
            <a:endParaRPr lang="en-US"/>
          </a:p>
        </p:txBody>
      </p:sp>
      <p:sp>
        <p:nvSpPr>
          <p:cNvPr id="4" name="Rectangle 46"/>
          <p:cNvSpPr>
            <a:spLocks noGrp="1" noChangeArrowheads="1"/>
          </p:cNvSpPr>
          <p:nvPr>
            <p:ph type="sldNum" sz="quarter" idx="12"/>
          </p:nvPr>
        </p:nvSpPr>
        <p:spPr>
          <a:ln/>
        </p:spPr>
        <p:txBody>
          <a:bodyPr/>
          <a:lstStyle>
            <a:lvl1pPr>
              <a:defRPr/>
            </a:lvl1pPr>
          </a:lstStyle>
          <a:p>
            <a:pPr>
              <a:defRPr/>
            </a:pPr>
            <a:fld id="{5F5F9172-F9C9-384A-B4B3-6EC516ACE5DA}" type="slidenum">
              <a:rPr lang="en-US"/>
              <a:pPr>
                <a:defRPr/>
              </a:pPr>
              <a:t>‹#›</a:t>
            </a:fld>
            <a:endParaRPr lang="en-US"/>
          </a:p>
        </p:txBody>
      </p:sp>
    </p:spTree>
    <p:extLst>
      <p:ext uri="{BB962C8B-B14F-4D97-AF65-F5344CB8AC3E}">
        <p14:creationId xmlns:p14="http://schemas.microsoft.com/office/powerpoint/2010/main" val="296097959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4B395224-2F34-7148-A078-A8DF332AE258}" type="slidenum">
              <a:rPr lang="en-US"/>
              <a:pPr>
                <a:defRPr/>
              </a:pPr>
              <a:t>‹#›</a:t>
            </a:fld>
            <a:endParaRPr lang="en-US"/>
          </a:p>
        </p:txBody>
      </p:sp>
    </p:spTree>
    <p:extLst>
      <p:ext uri="{BB962C8B-B14F-4D97-AF65-F5344CB8AC3E}">
        <p14:creationId xmlns:p14="http://schemas.microsoft.com/office/powerpoint/2010/main" val="19485803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F903CDB8-9B98-1F40-8B41-4A6DA8746B02}" type="slidenum">
              <a:rPr lang="en-US"/>
              <a:pPr>
                <a:defRPr/>
              </a:pPr>
              <a:t>‹#›</a:t>
            </a:fld>
            <a:endParaRPr lang="en-US"/>
          </a:p>
        </p:txBody>
      </p:sp>
    </p:spTree>
    <p:extLst>
      <p:ext uri="{BB962C8B-B14F-4D97-AF65-F5344CB8AC3E}">
        <p14:creationId xmlns:p14="http://schemas.microsoft.com/office/powerpoint/2010/main" val="376323238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59FA6C9A-0D74-CB40-B2A0-524C39FE3F12}" type="slidenum">
              <a:rPr lang="en-US"/>
              <a:pPr>
                <a:defRPr/>
              </a:pPr>
              <a:t>‹#›</a:t>
            </a:fld>
            <a:endParaRPr lang="en-US"/>
          </a:p>
        </p:txBody>
      </p:sp>
    </p:spTree>
    <p:extLst>
      <p:ext uri="{BB962C8B-B14F-4D97-AF65-F5344CB8AC3E}">
        <p14:creationId xmlns:p14="http://schemas.microsoft.com/office/powerpoint/2010/main" val="324524666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EA6D7B04-A4EE-644B-B759-8F8A94A05079}" type="slidenum">
              <a:rPr lang="en-US"/>
              <a:pPr>
                <a:defRPr/>
              </a:pPr>
              <a:t>‹#›</a:t>
            </a:fld>
            <a:endParaRPr lang="en-US"/>
          </a:p>
        </p:txBody>
      </p:sp>
    </p:spTree>
    <p:extLst>
      <p:ext uri="{BB962C8B-B14F-4D97-AF65-F5344CB8AC3E}">
        <p14:creationId xmlns:p14="http://schemas.microsoft.com/office/powerpoint/2010/main" val="238557378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1CCDA6F6-47FE-994B-8BD3-A323D37D4991}" type="slidenum">
              <a:rPr lang="en-US"/>
              <a:pPr>
                <a:defRPr/>
              </a:pPr>
              <a:t>‹#›</a:t>
            </a:fld>
            <a:endParaRPr lang="en-US"/>
          </a:p>
        </p:txBody>
      </p:sp>
    </p:spTree>
    <p:extLst>
      <p:ext uri="{BB962C8B-B14F-4D97-AF65-F5344CB8AC3E}">
        <p14:creationId xmlns:p14="http://schemas.microsoft.com/office/powerpoint/2010/main" val="197884662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F2B2289-3BE8-7F4F-A169-E0A2D6CE9A3D}" type="slidenum">
              <a:rPr lang="en-US"/>
              <a:pPr>
                <a:defRPr/>
              </a:pPr>
              <a:t>‹#›</a:t>
            </a:fld>
            <a:endParaRPr lang="en-US"/>
          </a:p>
        </p:txBody>
      </p:sp>
    </p:spTree>
    <p:extLst>
      <p:ext uri="{BB962C8B-B14F-4D97-AF65-F5344CB8AC3E}">
        <p14:creationId xmlns:p14="http://schemas.microsoft.com/office/powerpoint/2010/main" val="262000828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F80FB7-30AF-AC4E-827D-54225D523A47}" type="slidenum">
              <a:rPr lang="en-US"/>
              <a:pPr>
                <a:defRPr/>
              </a:pPr>
              <a:t>‹#›</a:t>
            </a:fld>
            <a:endParaRPr lang="en-US"/>
          </a:p>
        </p:txBody>
      </p:sp>
    </p:spTree>
    <p:extLst>
      <p:ext uri="{BB962C8B-B14F-4D97-AF65-F5344CB8AC3E}">
        <p14:creationId xmlns:p14="http://schemas.microsoft.com/office/powerpoint/2010/main" val="28306710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1CF5E6-452D-DB46-83AA-9C53B3F8EEDB}" type="slidenum">
              <a:rPr lang="en-US"/>
              <a:pPr>
                <a:defRPr/>
              </a:pPr>
              <a:t>‹#›</a:t>
            </a:fld>
            <a:endParaRPr lang="en-US"/>
          </a:p>
        </p:txBody>
      </p:sp>
    </p:spTree>
    <p:extLst>
      <p:ext uri="{BB962C8B-B14F-4D97-AF65-F5344CB8AC3E}">
        <p14:creationId xmlns:p14="http://schemas.microsoft.com/office/powerpoint/2010/main" val="67865142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51392AD-6002-2E44-8D5B-ADB3592D1769}" type="slidenum">
              <a:rPr lang="en-US"/>
              <a:pPr>
                <a:defRPr/>
              </a:pPr>
              <a:t>‹#›</a:t>
            </a:fld>
            <a:endParaRPr lang="en-US"/>
          </a:p>
        </p:txBody>
      </p:sp>
    </p:spTree>
    <p:extLst>
      <p:ext uri="{BB962C8B-B14F-4D97-AF65-F5344CB8AC3E}">
        <p14:creationId xmlns:p14="http://schemas.microsoft.com/office/powerpoint/2010/main" val="69797486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CDD0DD1-FDF3-114B-AC4A-47F8E351D14A}" type="slidenum">
              <a:rPr lang="en-US"/>
              <a:pPr>
                <a:defRPr/>
              </a:pPr>
              <a:t>‹#›</a:t>
            </a:fld>
            <a:endParaRPr lang="en-US"/>
          </a:p>
        </p:txBody>
      </p:sp>
    </p:spTree>
    <p:extLst>
      <p:ext uri="{BB962C8B-B14F-4D97-AF65-F5344CB8AC3E}">
        <p14:creationId xmlns:p14="http://schemas.microsoft.com/office/powerpoint/2010/main" val="394660877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0CF847E-9C1B-DD45-B910-6790A43E00FA}" type="slidenum">
              <a:rPr lang="en-US"/>
              <a:pPr>
                <a:defRPr/>
              </a:pPr>
              <a:t>‹#›</a:t>
            </a:fld>
            <a:endParaRPr lang="en-US"/>
          </a:p>
        </p:txBody>
      </p:sp>
    </p:spTree>
    <p:extLst>
      <p:ext uri="{BB962C8B-B14F-4D97-AF65-F5344CB8AC3E}">
        <p14:creationId xmlns:p14="http://schemas.microsoft.com/office/powerpoint/2010/main" val="259877241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669474C-1ACC-C249-AD47-E64CB9597C7E}" type="slidenum">
              <a:rPr lang="en-US"/>
              <a:pPr>
                <a:defRPr/>
              </a:pPr>
              <a:t>‹#›</a:t>
            </a:fld>
            <a:endParaRPr lang="en-US"/>
          </a:p>
        </p:txBody>
      </p:sp>
    </p:spTree>
    <p:extLst>
      <p:ext uri="{BB962C8B-B14F-4D97-AF65-F5344CB8AC3E}">
        <p14:creationId xmlns:p14="http://schemas.microsoft.com/office/powerpoint/2010/main" val="33855235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C3452F15-09A6-CA4D-820D-F9A3272E2032}" type="slidenum">
              <a:rPr lang="en-US"/>
              <a:pPr>
                <a:defRPr/>
              </a:pPr>
              <a:t>‹#›</a:t>
            </a:fld>
            <a:endParaRPr lang="en-US"/>
          </a:p>
        </p:txBody>
      </p:sp>
    </p:spTree>
    <p:extLst>
      <p:ext uri="{BB962C8B-B14F-4D97-AF65-F5344CB8AC3E}">
        <p14:creationId xmlns:p14="http://schemas.microsoft.com/office/powerpoint/2010/main" val="407904739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163A51-FB1C-434C-9F16-5D637B883DCE}" type="slidenum">
              <a:rPr lang="en-US"/>
              <a:pPr>
                <a:defRPr/>
              </a:pPr>
              <a:t>‹#›</a:t>
            </a:fld>
            <a:endParaRPr lang="en-US"/>
          </a:p>
        </p:txBody>
      </p:sp>
    </p:spTree>
    <p:extLst>
      <p:ext uri="{BB962C8B-B14F-4D97-AF65-F5344CB8AC3E}">
        <p14:creationId xmlns:p14="http://schemas.microsoft.com/office/powerpoint/2010/main" val="82201142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8EE80F0-D0B2-6943-8A21-484052A8FCDA}" type="slidenum">
              <a:rPr lang="en-US"/>
              <a:pPr>
                <a:defRPr/>
              </a:pPr>
              <a:t>‹#›</a:t>
            </a:fld>
            <a:endParaRPr lang="en-US"/>
          </a:p>
        </p:txBody>
      </p:sp>
    </p:spTree>
    <p:extLst>
      <p:ext uri="{BB962C8B-B14F-4D97-AF65-F5344CB8AC3E}">
        <p14:creationId xmlns:p14="http://schemas.microsoft.com/office/powerpoint/2010/main" val="301947956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4D4A41-960B-1C4E-9195-5F5CD7E0994C}" type="slidenum">
              <a:rPr lang="en-US"/>
              <a:pPr>
                <a:defRPr/>
              </a:pPr>
              <a:t>‹#›</a:t>
            </a:fld>
            <a:endParaRPr lang="en-US"/>
          </a:p>
        </p:txBody>
      </p:sp>
    </p:spTree>
    <p:extLst>
      <p:ext uri="{BB962C8B-B14F-4D97-AF65-F5344CB8AC3E}">
        <p14:creationId xmlns:p14="http://schemas.microsoft.com/office/powerpoint/2010/main" val="137323459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7B77ED-A2F3-9C4F-97AA-3CDE05B5DE63}" type="slidenum">
              <a:rPr lang="en-US"/>
              <a:pPr>
                <a:defRPr/>
              </a:pPr>
              <a:t>‹#›</a:t>
            </a:fld>
            <a:endParaRPr lang="en-US"/>
          </a:p>
        </p:txBody>
      </p:sp>
    </p:spTree>
    <p:extLst>
      <p:ext uri="{BB962C8B-B14F-4D97-AF65-F5344CB8AC3E}">
        <p14:creationId xmlns:p14="http://schemas.microsoft.com/office/powerpoint/2010/main" val="372247005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19DEE52-FEEA-A348-8FDA-4466A20C8219}" type="slidenum">
              <a:rPr lang="en-US"/>
              <a:pPr>
                <a:defRPr/>
              </a:pPr>
              <a:t>‹#›</a:t>
            </a:fld>
            <a:endParaRPr lang="en-US"/>
          </a:p>
        </p:txBody>
      </p:sp>
    </p:spTree>
    <p:extLst>
      <p:ext uri="{BB962C8B-B14F-4D97-AF65-F5344CB8AC3E}">
        <p14:creationId xmlns:p14="http://schemas.microsoft.com/office/powerpoint/2010/main" val="108374063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D5EC87B-D4AA-0440-A86A-EBC0FCC72F3A}" type="slidenum">
              <a:rPr lang="en-US"/>
              <a:pPr>
                <a:defRPr/>
              </a:pPr>
              <a:t>‹#›</a:t>
            </a:fld>
            <a:endParaRPr lang="en-US"/>
          </a:p>
        </p:txBody>
      </p:sp>
    </p:spTree>
    <p:extLst>
      <p:ext uri="{BB962C8B-B14F-4D97-AF65-F5344CB8AC3E}">
        <p14:creationId xmlns:p14="http://schemas.microsoft.com/office/powerpoint/2010/main" val="310101949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DA545DE-ECF8-C347-8911-F6AE4CB55A2B}" type="slidenum">
              <a:rPr lang="en-US"/>
              <a:pPr>
                <a:defRPr/>
              </a:pPr>
              <a:t>‹#›</a:t>
            </a:fld>
            <a:endParaRPr lang="en-US"/>
          </a:p>
        </p:txBody>
      </p:sp>
    </p:spTree>
    <p:extLst>
      <p:ext uri="{BB962C8B-B14F-4D97-AF65-F5344CB8AC3E}">
        <p14:creationId xmlns:p14="http://schemas.microsoft.com/office/powerpoint/2010/main" val="36213205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8426E63-A42F-FD4B-8169-5EBEDA2F160A}" type="slidenum">
              <a:rPr lang="en-US"/>
              <a:pPr>
                <a:defRPr/>
              </a:pPr>
              <a:t>‹#›</a:t>
            </a:fld>
            <a:endParaRPr lang="en-US"/>
          </a:p>
        </p:txBody>
      </p:sp>
    </p:spTree>
    <p:extLst>
      <p:ext uri="{BB962C8B-B14F-4D97-AF65-F5344CB8AC3E}">
        <p14:creationId xmlns:p14="http://schemas.microsoft.com/office/powerpoint/2010/main" val="4416944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3AAFE18-FDA4-2348-9D38-8D27790BC287}" type="slidenum">
              <a:rPr lang="en-US"/>
              <a:pPr>
                <a:defRPr/>
              </a:pPr>
              <a:t>‹#›</a:t>
            </a:fld>
            <a:endParaRPr lang="en-US"/>
          </a:p>
        </p:txBody>
      </p:sp>
    </p:spTree>
    <p:extLst>
      <p:ext uri="{BB962C8B-B14F-4D97-AF65-F5344CB8AC3E}">
        <p14:creationId xmlns:p14="http://schemas.microsoft.com/office/powerpoint/2010/main" val="177312075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70141AB-1154-5D44-A677-EFA80AB38295}" type="slidenum">
              <a:rPr lang="en-US"/>
              <a:pPr>
                <a:defRPr/>
              </a:pPr>
              <a:t>‹#›</a:t>
            </a:fld>
            <a:endParaRPr lang="en-US"/>
          </a:p>
        </p:txBody>
      </p:sp>
    </p:spTree>
    <p:extLst>
      <p:ext uri="{BB962C8B-B14F-4D97-AF65-F5344CB8AC3E}">
        <p14:creationId xmlns:p14="http://schemas.microsoft.com/office/powerpoint/2010/main" val="33987936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9C39EC41-6BDC-0346-9BB5-B341AC10015F}" type="slidenum">
              <a:rPr lang="en-US"/>
              <a:pPr>
                <a:defRPr/>
              </a:pPr>
              <a:t>‹#›</a:t>
            </a:fld>
            <a:endParaRPr lang="en-US"/>
          </a:p>
        </p:txBody>
      </p:sp>
    </p:spTree>
    <p:extLst>
      <p:ext uri="{BB962C8B-B14F-4D97-AF65-F5344CB8AC3E}">
        <p14:creationId xmlns:p14="http://schemas.microsoft.com/office/powerpoint/2010/main" val="223453393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BF98804-DBED-DB47-B1FC-4FCC6FF8F530}" type="slidenum">
              <a:rPr lang="en-US"/>
              <a:pPr>
                <a:defRPr/>
              </a:pPr>
              <a:t>‹#›</a:t>
            </a:fld>
            <a:endParaRPr lang="en-US"/>
          </a:p>
        </p:txBody>
      </p:sp>
    </p:spTree>
    <p:extLst>
      <p:ext uri="{BB962C8B-B14F-4D97-AF65-F5344CB8AC3E}">
        <p14:creationId xmlns:p14="http://schemas.microsoft.com/office/powerpoint/2010/main" val="398221154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311D8AD-8601-F746-8CA5-38A258D5ED28}" type="slidenum">
              <a:rPr lang="en-US"/>
              <a:pPr>
                <a:defRPr/>
              </a:pPr>
              <a:t>‹#›</a:t>
            </a:fld>
            <a:endParaRPr lang="en-US"/>
          </a:p>
        </p:txBody>
      </p:sp>
    </p:spTree>
    <p:extLst>
      <p:ext uri="{BB962C8B-B14F-4D97-AF65-F5344CB8AC3E}">
        <p14:creationId xmlns:p14="http://schemas.microsoft.com/office/powerpoint/2010/main" val="352519786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54B02C6-2FC6-3344-B6E5-09CA0B1DE4B8}" type="slidenum">
              <a:rPr lang="en-US"/>
              <a:pPr>
                <a:defRPr/>
              </a:pPr>
              <a:t>‹#›</a:t>
            </a:fld>
            <a:endParaRPr lang="en-US"/>
          </a:p>
        </p:txBody>
      </p:sp>
    </p:spTree>
    <p:extLst>
      <p:ext uri="{BB962C8B-B14F-4D97-AF65-F5344CB8AC3E}">
        <p14:creationId xmlns:p14="http://schemas.microsoft.com/office/powerpoint/2010/main" val="277537904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F87B508-141C-1A4E-A616-EEBE57D10BD3}" type="slidenum">
              <a:rPr lang="en-US"/>
              <a:pPr>
                <a:defRPr/>
              </a:pPr>
              <a:t>‹#›</a:t>
            </a:fld>
            <a:endParaRPr lang="en-US"/>
          </a:p>
        </p:txBody>
      </p:sp>
    </p:spTree>
    <p:extLst>
      <p:ext uri="{BB962C8B-B14F-4D97-AF65-F5344CB8AC3E}">
        <p14:creationId xmlns:p14="http://schemas.microsoft.com/office/powerpoint/2010/main" val="337122667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D779B6E-F5AB-7C44-9556-141446E9E49B}" type="slidenum">
              <a:rPr lang="en-US"/>
              <a:pPr>
                <a:defRPr/>
              </a:pPr>
              <a:t>‹#›</a:t>
            </a:fld>
            <a:endParaRPr lang="en-US"/>
          </a:p>
        </p:txBody>
      </p:sp>
    </p:spTree>
    <p:extLst>
      <p:ext uri="{BB962C8B-B14F-4D97-AF65-F5344CB8AC3E}">
        <p14:creationId xmlns:p14="http://schemas.microsoft.com/office/powerpoint/2010/main" val="403405328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w 1588"/>
              <a:gd name="T1" fmla="*/ 0 h 1912"/>
              <a:gd name="T2" fmla="*/ 0 w 1588"/>
              <a:gd name="T3" fmla="*/ 2147483647 h 1912"/>
              <a:gd name="T4" fmla="*/ 0 w 1588"/>
              <a:gd name="T5" fmla="*/ 2147483647 h 1912"/>
              <a:gd name="T6" fmla="*/ 0 w 1588"/>
              <a:gd name="T7" fmla="*/ 2147483647 h 1912"/>
              <a:gd name="T8" fmla="*/ 0 w 1588"/>
              <a:gd name="T9" fmla="*/ 2147483647 h 1912"/>
              <a:gd name="T10" fmla="*/ 0 w 1588"/>
              <a:gd name="T11" fmla="*/ 2147483647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4450"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en-US"/>
              <a:t>Click to edit Master title style</a:t>
            </a:r>
          </a:p>
        </p:txBody>
      </p:sp>
      <p:sp>
        <p:nvSpPr>
          <p:cNvPr id="104451"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US"/>
          </a:p>
        </p:txBody>
      </p:sp>
      <p:sp>
        <p:nvSpPr>
          <p:cNvPr id="6" name="Rectangle 6"/>
          <p:cNvSpPr>
            <a:spLocks noGrp="1" noChangeArrowheads="1"/>
          </p:cNvSpPr>
          <p:nvPr>
            <p:ph type="sldNum" sz="quarter" idx="11"/>
          </p:nvPr>
        </p:nvSpPr>
        <p:spPr/>
        <p:txBody>
          <a:bodyPr/>
          <a:lstStyle>
            <a:lvl1pPr>
              <a:defRPr/>
            </a:lvl1pPr>
          </a:lstStyle>
          <a:p>
            <a:pPr>
              <a:defRPr/>
            </a:pPr>
            <a:fld id="{910A4EF6-08A4-2242-9421-28BFF8F53C4B}" type="slidenum">
              <a:rPr lang="en-US"/>
              <a:pPr>
                <a:defRPr/>
              </a:pPr>
              <a:t>‹#›</a:t>
            </a:fld>
            <a:endParaRPr lang="en-US"/>
          </a:p>
        </p:txBody>
      </p:sp>
      <p:sp>
        <p:nvSpPr>
          <p:cNvPr id="7" name="Rectangle 7"/>
          <p:cNvSpPr>
            <a:spLocks noGrp="1" noChangeArrowheads="1"/>
          </p:cNvSpPr>
          <p:nvPr>
            <p:ph type="dt"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10889839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FB7B423-A820-6140-9604-2EE5D2F13721}" type="slidenum">
              <a:rPr lang="en-US"/>
              <a:pPr>
                <a:defRPr/>
              </a:pPr>
              <a:t>‹#›</a:t>
            </a:fld>
            <a:endParaRPr lang="en-US"/>
          </a:p>
        </p:txBody>
      </p:sp>
    </p:spTree>
    <p:extLst>
      <p:ext uri="{BB962C8B-B14F-4D97-AF65-F5344CB8AC3E}">
        <p14:creationId xmlns:p14="http://schemas.microsoft.com/office/powerpoint/2010/main" val="35537800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5F17435-0EAD-9E46-831B-6D0711E7F3C6}" type="slidenum">
              <a:rPr lang="en-US"/>
              <a:pPr>
                <a:defRPr/>
              </a:pPr>
              <a:t>‹#›</a:t>
            </a:fld>
            <a:endParaRPr lang="en-US"/>
          </a:p>
        </p:txBody>
      </p:sp>
    </p:spTree>
    <p:extLst>
      <p:ext uri="{BB962C8B-B14F-4D97-AF65-F5344CB8AC3E}">
        <p14:creationId xmlns:p14="http://schemas.microsoft.com/office/powerpoint/2010/main" val="426239476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E392F73-872D-F04E-A391-CAA519E34224}" type="slidenum">
              <a:rPr lang="en-US"/>
              <a:pPr>
                <a:defRPr/>
              </a:pPr>
              <a:t>‹#›</a:t>
            </a:fld>
            <a:endParaRPr lang="en-US"/>
          </a:p>
        </p:txBody>
      </p:sp>
    </p:spTree>
    <p:extLst>
      <p:ext uri="{BB962C8B-B14F-4D97-AF65-F5344CB8AC3E}">
        <p14:creationId xmlns:p14="http://schemas.microsoft.com/office/powerpoint/2010/main" val="168048154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A099431-1D72-7648-A4BA-A2A1AD9753D5}" type="slidenum">
              <a:rPr lang="en-US"/>
              <a:pPr>
                <a:defRPr/>
              </a:pPr>
              <a:t>‹#›</a:t>
            </a:fld>
            <a:endParaRPr lang="en-US"/>
          </a:p>
        </p:txBody>
      </p:sp>
    </p:spTree>
    <p:extLst>
      <p:ext uri="{BB962C8B-B14F-4D97-AF65-F5344CB8AC3E}">
        <p14:creationId xmlns:p14="http://schemas.microsoft.com/office/powerpoint/2010/main" val="27851081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194D3C13-711F-AF4B-95F9-04CCCC3EE405}" type="slidenum">
              <a:rPr lang="en-US"/>
              <a:pPr>
                <a:defRPr/>
              </a:pPr>
              <a:t>‹#›</a:t>
            </a:fld>
            <a:endParaRPr lang="en-US"/>
          </a:p>
        </p:txBody>
      </p:sp>
    </p:spTree>
    <p:extLst>
      <p:ext uri="{BB962C8B-B14F-4D97-AF65-F5344CB8AC3E}">
        <p14:creationId xmlns:p14="http://schemas.microsoft.com/office/powerpoint/2010/main" val="88335874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F71DBC8-9F5E-F248-8676-D91B1B6F9ACC}" type="slidenum">
              <a:rPr lang="en-US"/>
              <a:pPr>
                <a:defRPr/>
              </a:pPr>
              <a:t>‹#›</a:t>
            </a:fld>
            <a:endParaRPr lang="en-US"/>
          </a:p>
        </p:txBody>
      </p:sp>
    </p:spTree>
    <p:extLst>
      <p:ext uri="{BB962C8B-B14F-4D97-AF65-F5344CB8AC3E}">
        <p14:creationId xmlns:p14="http://schemas.microsoft.com/office/powerpoint/2010/main" val="56643943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3558ABA-4E8B-9044-BAE7-C182462994F2}" type="slidenum">
              <a:rPr lang="en-US"/>
              <a:pPr>
                <a:defRPr/>
              </a:pPr>
              <a:t>‹#›</a:t>
            </a:fld>
            <a:endParaRPr lang="en-US"/>
          </a:p>
        </p:txBody>
      </p:sp>
    </p:spTree>
    <p:extLst>
      <p:ext uri="{BB962C8B-B14F-4D97-AF65-F5344CB8AC3E}">
        <p14:creationId xmlns:p14="http://schemas.microsoft.com/office/powerpoint/2010/main" val="68142805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5ACCEDB-2371-5D46-9E58-94174FEF1FFA}" type="slidenum">
              <a:rPr lang="en-US"/>
              <a:pPr>
                <a:defRPr/>
              </a:pPr>
              <a:t>‹#›</a:t>
            </a:fld>
            <a:endParaRPr lang="en-US"/>
          </a:p>
        </p:txBody>
      </p:sp>
    </p:spTree>
    <p:extLst>
      <p:ext uri="{BB962C8B-B14F-4D97-AF65-F5344CB8AC3E}">
        <p14:creationId xmlns:p14="http://schemas.microsoft.com/office/powerpoint/2010/main" val="375286495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19F3535-E4D9-864B-AC39-DE22E8162DF3}" type="slidenum">
              <a:rPr lang="en-US"/>
              <a:pPr>
                <a:defRPr/>
              </a:pPr>
              <a:t>‹#›</a:t>
            </a:fld>
            <a:endParaRPr lang="en-US"/>
          </a:p>
        </p:txBody>
      </p:sp>
    </p:spTree>
    <p:extLst>
      <p:ext uri="{BB962C8B-B14F-4D97-AF65-F5344CB8AC3E}">
        <p14:creationId xmlns:p14="http://schemas.microsoft.com/office/powerpoint/2010/main" val="207176606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26BF922-264A-014F-BF7A-67B04404F95C}" type="slidenum">
              <a:rPr lang="en-US"/>
              <a:pPr>
                <a:defRPr/>
              </a:pPr>
              <a:t>‹#›</a:t>
            </a:fld>
            <a:endParaRPr lang="en-US"/>
          </a:p>
        </p:txBody>
      </p:sp>
    </p:spTree>
    <p:extLst>
      <p:ext uri="{BB962C8B-B14F-4D97-AF65-F5344CB8AC3E}">
        <p14:creationId xmlns:p14="http://schemas.microsoft.com/office/powerpoint/2010/main" val="340754304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93D1B00-888A-9B41-80FE-582E03091801}" type="slidenum">
              <a:rPr lang="en-US"/>
              <a:pPr>
                <a:defRPr/>
              </a:pPr>
              <a:t>‹#›</a:t>
            </a:fld>
            <a:endParaRPr lang="en-US"/>
          </a:p>
        </p:txBody>
      </p:sp>
    </p:spTree>
    <p:extLst>
      <p:ext uri="{BB962C8B-B14F-4D97-AF65-F5344CB8AC3E}">
        <p14:creationId xmlns:p14="http://schemas.microsoft.com/office/powerpoint/2010/main" val="154330786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59746"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59747"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3E8385F3-73D1-EE4F-95EC-F98DB43254B6}" type="slidenum">
              <a:rPr lang="en-US"/>
              <a:pPr>
                <a:defRPr/>
              </a:pPr>
              <a:t>‹#›</a:t>
            </a:fld>
            <a:endParaRPr lang="en-US"/>
          </a:p>
        </p:txBody>
      </p:sp>
    </p:spTree>
    <p:extLst>
      <p:ext uri="{BB962C8B-B14F-4D97-AF65-F5344CB8AC3E}">
        <p14:creationId xmlns:p14="http://schemas.microsoft.com/office/powerpoint/2010/main" val="404965670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D3E651DB-EEE7-794B-9F79-9D5145A9AC16}" type="slidenum">
              <a:rPr lang="en-US"/>
              <a:pPr>
                <a:defRPr/>
              </a:pPr>
              <a:t>‹#›</a:t>
            </a:fld>
            <a:endParaRPr lang="en-US"/>
          </a:p>
        </p:txBody>
      </p:sp>
    </p:spTree>
    <p:extLst>
      <p:ext uri="{BB962C8B-B14F-4D97-AF65-F5344CB8AC3E}">
        <p14:creationId xmlns:p14="http://schemas.microsoft.com/office/powerpoint/2010/main" val="259967954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F252727A-5382-D14D-8E16-38F4143CE1AD}" type="slidenum">
              <a:rPr lang="en-US"/>
              <a:pPr>
                <a:defRPr/>
              </a:pPr>
              <a:t>‹#›</a:t>
            </a:fld>
            <a:endParaRPr lang="en-US"/>
          </a:p>
        </p:txBody>
      </p:sp>
    </p:spTree>
    <p:extLst>
      <p:ext uri="{BB962C8B-B14F-4D97-AF65-F5344CB8AC3E}">
        <p14:creationId xmlns:p14="http://schemas.microsoft.com/office/powerpoint/2010/main" val="244379490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BB9F9BAF-4865-DA4C-9FD0-55C349EE8FAC}" type="slidenum">
              <a:rPr lang="en-US"/>
              <a:pPr>
                <a:defRPr/>
              </a:pPr>
              <a:t>‹#›</a:t>
            </a:fld>
            <a:endParaRPr lang="en-US"/>
          </a:p>
        </p:txBody>
      </p:sp>
    </p:spTree>
    <p:extLst>
      <p:ext uri="{BB962C8B-B14F-4D97-AF65-F5344CB8AC3E}">
        <p14:creationId xmlns:p14="http://schemas.microsoft.com/office/powerpoint/2010/main" val="22384253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90F4F03-947A-DB44-8C33-EAC754311E4C}" type="slidenum">
              <a:rPr lang="en-US"/>
              <a:pPr>
                <a:defRPr/>
              </a:pPr>
              <a:t>‹#›</a:t>
            </a:fld>
            <a:endParaRPr lang="en-US"/>
          </a:p>
        </p:txBody>
      </p:sp>
    </p:spTree>
    <p:extLst>
      <p:ext uri="{BB962C8B-B14F-4D97-AF65-F5344CB8AC3E}">
        <p14:creationId xmlns:p14="http://schemas.microsoft.com/office/powerpoint/2010/main" val="36720675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87189616-920C-4C48-981E-622F0B53110A}" type="slidenum">
              <a:rPr lang="en-US"/>
              <a:pPr>
                <a:defRPr/>
              </a:pPr>
              <a:t>‹#›</a:t>
            </a:fld>
            <a:endParaRPr lang="en-US"/>
          </a:p>
        </p:txBody>
      </p:sp>
    </p:spTree>
    <p:extLst>
      <p:ext uri="{BB962C8B-B14F-4D97-AF65-F5344CB8AC3E}">
        <p14:creationId xmlns:p14="http://schemas.microsoft.com/office/powerpoint/2010/main" val="388039346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5BDCAB20-F64C-4E41-9D0C-D81CBA57F691}" type="slidenum">
              <a:rPr lang="en-US"/>
              <a:pPr>
                <a:defRPr/>
              </a:pPr>
              <a:t>‹#›</a:t>
            </a:fld>
            <a:endParaRPr lang="en-US"/>
          </a:p>
        </p:txBody>
      </p:sp>
    </p:spTree>
    <p:extLst>
      <p:ext uri="{BB962C8B-B14F-4D97-AF65-F5344CB8AC3E}">
        <p14:creationId xmlns:p14="http://schemas.microsoft.com/office/powerpoint/2010/main" val="41658812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BD9DCCB4-4D86-A048-B657-1ECC09D66C75}" type="slidenum">
              <a:rPr lang="en-US"/>
              <a:pPr>
                <a:defRPr/>
              </a:pPr>
              <a:t>‹#›</a:t>
            </a:fld>
            <a:endParaRPr lang="en-US"/>
          </a:p>
        </p:txBody>
      </p:sp>
    </p:spTree>
    <p:extLst>
      <p:ext uri="{BB962C8B-B14F-4D97-AF65-F5344CB8AC3E}">
        <p14:creationId xmlns:p14="http://schemas.microsoft.com/office/powerpoint/2010/main" val="164183184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FB2CCF08-4DDD-AB48-A945-C6FAF286C1F9}" type="slidenum">
              <a:rPr lang="en-US"/>
              <a:pPr>
                <a:defRPr/>
              </a:pPr>
              <a:t>‹#›</a:t>
            </a:fld>
            <a:endParaRPr lang="en-US"/>
          </a:p>
        </p:txBody>
      </p:sp>
    </p:spTree>
    <p:extLst>
      <p:ext uri="{BB962C8B-B14F-4D97-AF65-F5344CB8AC3E}">
        <p14:creationId xmlns:p14="http://schemas.microsoft.com/office/powerpoint/2010/main" val="356112246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152C8B8A-1DB4-4948-83E2-414E7827BEFD}" type="slidenum">
              <a:rPr lang="en-US"/>
              <a:pPr>
                <a:defRPr/>
              </a:pPr>
              <a:t>‹#›</a:t>
            </a:fld>
            <a:endParaRPr lang="en-US"/>
          </a:p>
        </p:txBody>
      </p:sp>
    </p:spTree>
    <p:extLst>
      <p:ext uri="{BB962C8B-B14F-4D97-AF65-F5344CB8AC3E}">
        <p14:creationId xmlns:p14="http://schemas.microsoft.com/office/powerpoint/2010/main" val="418934821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C15E088A-4E80-604C-8753-CCC72AFC0D60}" type="slidenum">
              <a:rPr lang="en-US"/>
              <a:pPr>
                <a:defRPr/>
              </a:pPr>
              <a:t>‹#›</a:t>
            </a:fld>
            <a:endParaRPr lang="en-US"/>
          </a:p>
        </p:txBody>
      </p:sp>
    </p:spTree>
    <p:extLst>
      <p:ext uri="{BB962C8B-B14F-4D97-AF65-F5344CB8AC3E}">
        <p14:creationId xmlns:p14="http://schemas.microsoft.com/office/powerpoint/2010/main" val="204023726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08AA7BAE-FFB0-EC44-8F55-540BEC4AE422}" type="slidenum">
              <a:rPr lang="en-US"/>
              <a:pPr>
                <a:defRPr/>
              </a:pPr>
              <a:t>‹#›</a:t>
            </a:fld>
            <a:endParaRPr lang="en-US"/>
          </a:p>
        </p:txBody>
      </p:sp>
    </p:spTree>
    <p:extLst>
      <p:ext uri="{BB962C8B-B14F-4D97-AF65-F5344CB8AC3E}">
        <p14:creationId xmlns:p14="http://schemas.microsoft.com/office/powerpoint/2010/main" val="184388303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3D890897-1724-EB4B-AB13-0DA5FC3B9164}" type="slidenum">
              <a:rPr lang="en-US"/>
              <a:pPr>
                <a:defRPr/>
              </a:pPr>
              <a:t>‹#›</a:t>
            </a:fld>
            <a:endParaRPr lang="en-US"/>
          </a:p>
        </p:txBody>
      </p:sp>
    </p:spTree>
    <p:extLst>
      <p:ext uri="{BB962C8B-B14F-4D97-AF65-F5344CB8AC3E}">
        <p14:creationId xmlns:p14="http://schemas.microsoft.com/office/powerpoint/2010/main" val="223501522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C513022E-9A8A-1247-AB2D-0D7DF89D501A}" type="slidenum">
              <a:rPr lang="en-US"/>
              <a:pPr>
                <a:defRPr/>
              </a:pPr>
              <a:t>‹#›</a:t>
            </a:fld>
            <a:endParaRPr lang="en-US"/>
          </a:p>
        </p:txBody>
      </p:sp>
    </p:spTree>
    <p:extLst>
      <p:ext uri="{BB962C8B-B14F-4D97-AF65-F5344CB8AC3E}">
        <p14:creationId xmlns:p14="http://schemas.microsoft.com/office/powerpoint/2010/main" val="38857750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73442" name="Rectangle 2"/>
          <p:cNvSpPr>
            <a:spLocks noGrp="1" noChangeArrowheads="1"/>
          </p:cNvSpPr>
          <p:nvPr>
            <p:ph type="ctrTitle"/>
          </p:nvPr>
        </p:nvSpPr>
        <p:spPr>
          <a:xfrm>
            <a:off x="1676400" y="1828800"/>
            <a:ext cx="7086600" cy="1828800"/>
          </a:xfrm>
          <a:effectLst>
            <a:outerShdw blurRad="63500" dist="25400" dir="5100098" algn="ctr" rotWithShape="0">
              <a:srgbClr val="FFFFFF">
                <a:alpha val="75000"/>
              </a:srgbClr>
            </a:outerShdw>
          </a:effectLst>
        </p:spPr>
        <p:txBody>
          <a:bodyPr/>
          <a:lstStyle>
            <a:lvl1pPr>
              <a:defRPr/>
            </a:lvl1pPr>
          </a:lstStyle>
          <a:p>
            <a:r>
              <a:rPr lang="en-US"/>
              <a:t>Click to edit Master title style</a:t>
            </a:r>
          </a:p>
        </p:txBody>
      </p:sp>
      <p:sp>
        <p:nvSpPr>
          <p:cNvPr id="573443" name="Rectangle 3"/>
          <p:cNvSpPr>
            <a:spLocks noGrp="1" noChangeArrowheads="1"/>
          </p:cNvSpPr>
          <p:nvPr>
            <p:ph type="subTitle" idx="1"/>
          </p:nvPr>
        </p:nvSpPr>
        <p:spPr>
          <a:xfrm>
            <a:off x="2057400" y="4038600"/>
            <a:ext cx="6400800" cy="1752600"/>
          </a:xfrm>
          <a:effectLst>
            <a:outerShdw blurRad="45720" dist="12699" dir="5100221" algn="ctr" rotWithShape="0">
              <a:srgbClr val="FFFFFF">
                <a:alpha val="75000"/>
              </a:srgbClr>
            </a:outerShdw>
          </a:effectLst>
        </p:spPr>
        <p:txBody>
          <a:bodyPr/>
          <a:lstStyle>
            <a:lvl1pPr marL="0" indent="0" algn="ctr">
              <a:buFont typeface="Times" pitchFamily="-111"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98D7528-39F1-E345-BDB4-47EBFD45C26F}" type="slidenum">
              <a:rPr lang="en-US"/>
              <a:pPr>
                <a:defRPr/>
              </a:pPr>
              <a:t>‹#›</a:t>
            </a:fld>
            <a:endParaRPr lang="en-US"/>
          </a:p>
        </p:txBody>
      </p:sp>
    </p:spTree>
    <p:extLst>
      <p:ext uri="{BB962C8B-B14F-4D97-AF65-F5344CB8AC3E}">
        <p14:creationId xmlns:p14="http://schemas.microsoft.com/office/powerpoint/2010/main" val="71503973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156B7CB-F04C-0940-B90E-6891E9EAAC98}" type="slidenum">
              <a:rPr lang="en-US"/>
              <a:pPr>
                <a:defRPr/>
              </a:pPr>
              <a:t>‹#›</a:t>
            </a:fld>
            <a:endParaRPr lang="en-US"/>
          </a:p>
        </p:txBody>
      </p:sp>
    </p:spTree>
    <p:extLst>
      <p:ext uri="{BB962C8B-B14F-4D97-AF65-F5344CB8AC3E}">
        <p14:creationId xmlns:p14="http://schemas.microsoft.com/office/powerpoint/2010/main" val="12444237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9133D889-FDBB-5246-BCEF-1B06E0ED6583}" type="slidenum">
              <a:rPr lang="en-US"/>
              <a:pPr>
                <a:defRPr/>
              </a:pPr>
              <a:t>‹#›</a:t>
            </a:fld>
            <a:endParaRPr lang="en-US"/>
          </a:p>
        </p:txBody>
      </p:sp>
    </p:spTree>
    <p:extLst>
      <p:ext uri="{BB962C8B-B14F-4D97-AF65-F5344CB8AC3E}">
        <p14:creationId xmlns:p14="http://schemas.microsoft.com/office/powerpoint/2010/main" val="370329226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9764364-62A3-9A4B-AF9B-CDCF3A68D3FB}" type="slidenum">
              <a:rPr lang="en-US"/>
              <a:pPr>
                <a:defRPr/>
              </a:pPr>
              <a:t>‹#›</a:t>
            </a:fld>
            <a:endParaRPr lang="en-US"/>
          </a:p>
        </p:txBody>
      </p:sp>
    </p:spTree>
    <p:extLst>
      <p:ext uri="{BB962C8B-B14F-4D97-AF65-F5344CB8AC3E}">
        <p14:creationId xmlns:p14="http://schemas.microsoft.com/office/powerpoint/2010/main" val="129405581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526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4AF2F10-2FFE-EB46-9988-1A445D49ED2D}" type="slidenum">
              <a:rPr lang="en-US"/>
              <a:pPr>
                <a:defRPr/>
              </a:pPr>
              <a:t>‹#›</a:t>
            </a:fld>
            <a:endParaRPr lang="en-US"/>
          </a:p>
        </p:txBody>
      </p:sp>
    </p:spTree>
    <p:extLst>
      <p:ext uri="{BB962C8B-B14F-4D97-AF65-F5344CB8AC3E}">
        <p14:creationId xmlns:p14="http://schemas.microsoft.com/office/powerpoint/2010/main" val="232193951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FCDE7D5-176C-7C41-B6DB-A8295F354159}" type="slidenum">
              <a:rPr lang="en-US"/>
              <a:pPr>
                <a:defRPr/>
              </a:pPr>
              <a:t>‹#›</a:t>
            </a:fld>
            <a:endParaRPr lang="en-US"/>
          </a:p>
        </p:txBody>
      </p:sp>
    </p:spTree>
    <p:extLst>
      <p:ext uri="{BB962C8B-B14F-4D97-AF65-F5344CB8AC3E}">
        <p14:creationId xmlns:p14="http://schemas.microsoft.com/office/powerpoint/2010/main" val="8460838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869B094-EC20-024C-84E9-0AA290B97961}" type="slidenum">
              <a:rPr lang="en-US"/>
              <a:pPr>
                <a:defRPr/>
              </a:pPr>
              <a:t>‹#›</a:t>
            </a:fld>
            <a:endParaRPr lang="en-US"/>
          </a:p>
        </p:txBody>
      </p:sp>
    </p:spTree>
    <p:extLst>
      <p:ext uri="{BB962C8B-B14F-4D97-AF65-F5344CB8AC3E}">
        <p14:creationId xmlns:p14="http://schemas.microsoft.com/office/powerpoint/2010/main" val="222189157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EA6CB1A-5F9D-1743-9AEB-7AA64BAE6531}" type="slidenum">
              <a:rPr lang="en-US"/>
              <a:pPr>
                <a:defRPr/>
              </a:pPr>
              <a:t>‹#›</a:t>
            </a:fld>
            <a:endParaRPr lang="en-US"/>
          </a:p>
        </p:txBody>
      </p:sp>
    </p:spTree>
    <p:extLst>
      <p:ext uri="{BB962C8B-B14F-4D97-AF65-F5344CB8AC3E}">
        <p14:creationId xmlns:p14="http://schemas.microsoft.com/office/powerpoint/2010/main" val="106859327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9CAA740-CF6B-BD4F-93E2-1C30978DFCA5}" type="slidenum">
              <a:rPr lang="en-US"/>
              <a:pPr>
                <a:defRPr/>
              </a:pPr>
              <a:t>‹#›</a:t>
            </a:fld>
            <a:endParaRPr lang="en-US"/>
          </a:p>
        </p:txBody>
      </p:sp>
    </p:spTree>
    <p:extLst>
      <p:ext uri="{BB962C8B-B14F-4D97-AF65-F5344CB8AC3E}">
        <p14:creationId xmlns:p14="http://schemas.microsoft.com/office/powerpoint/2010/main" val="46704912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87775F2-A851-794D-80E4-C8B4DF63EA8E}" type="slidenum">
              <a:rPr lang="en-US"/>
              <a:pPr>
                <a:defRPr/>
              </a:pPr>
              <a:t>‹#›</a:t>
            </a:fld>
            <a:endParaRPr lang="en-US"/>
          </a:p>
        </p:txBody>
      </p:sp>
    </p:spTree>
    <p:extLst>
      <p:ext uri="{BB962C8B-B14F-4D97-AF65-F5344CB8AC3E}">
        <p14:creationId xmlns:p14="http://schemas.microsoft.com/office/powerpoint/2010/main" val="234739911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F47C3D-7E44-FC4D-BF80-9AFE3CED8003}" type="slidenum">
              <a:rPr lang="en-US"/>
              <a:pPr>
                <a:defRPr/>
              </a:pPr>
              <a:t>‹#›</a:t>
            </a:fld>
            <a:endParaRPr lang="en-US"/>
          </a:p>
        </p:txBody>
      </p:sp>
    </p:spTree>
    <p:extLst>
      <p:ext uri="{BB962C8B-B14F-4D97-AF65-F5344CB8AC3E}">
        <p14:creationId xmlns:p14="http://schemas.microsoft.com/office/powerpoint/2010/main" val="258692680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219200"/>
            <a:ext cx="1790700" cy="4648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52600" y="1219200"/>
            <a:ext cx="5219700" cy="464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40A6D32-E19C-7242-8D37-9820389EFDCA}" type="slidenum">
              <a:rPr lang="en-US"/>
              <a:pPr>
                <a:defRPr/>
              </a:pPr>
              <a:t>‹#›</a:t>
            </a:fld>
            <a:endParaRPr lang="en-US"/>
          </a:p>
        </p:txBody>
      </p:sp>
    </p:spTree>
    <p:extLst>
      <p:ext uri="{BB962C8B-B14F-4D97-AF65-F5344CB8AC3E}">
        <p14:creationId xmlns:p14="http://schemas.microsoft.com/office/powerpoint/2010/main" val="4186492339"/>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B665CEB6-D4FD-2842-B7CF-75D81BCDD1E6}" type="slidenum">
              <a:rPr lang="en-US"/>
              <a:pPr>
                <a:defRPr/>
              </a:pPr>
              <a:t>‹#›</a:t>
            </a:fld>
            <a:endParaRPr lang="en-US"/>
          </a:p>
        </p:txBody>
      </p:sp>
    </p:spTree>
    <p:extLst>
      <p:ext uri="{BB962C8B-B14F-4D97-AF65-F5344CB8AC3E}">
        <p14:creationId xmlns:p14="http://schemas.microsoft.com/office/powerpoint/2010/main" val="29565494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4169BDD0-ABC8-F141-8938-4874A3934A14}" type="slidenum">
              <a:rPr lang="en-US"/>
              <a:pPr>
                <a:defRPr/>
              </a:pPr>
              <a:t>‹#›</a:t>
            </a:fld>
            <a:endParaRPr lang="en-US"/>
          </a:p>
        </p:txBody>
      </p:sp>
    </p:spTree>
    <p:extLst>
      <p:ext uri="{BB962C8B-B14F-4D97-AF65-F5344CB8AC3E}">
        <p14:creationId xmlns:p14="http://schemas.microsoft.com/office/powerpoint/2010/main" val="22130338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9648E6FC-DDA7-5D4A-A342-0BB44CC74112}" type="slidenum">
              <a:rPr lang="en-US"/>
              <a:pPr>
                <a:defRPr/>
              </a:pPr>
              <a:t>‹#›</a:t>
            </a:fld>
            <a:endParaRPr lang="en-US"/>
          </a:p>
        </p:txBody>
      </p:sp>
    </p:spTree>
    <p:extLst>
      <p:ext uri="{BB962C8B-B14F-4D97-AF65-F5344CB8AC3E}">
        <p14:creationId xmlns:p14="http://schemas.microsoft.com/office/powerpoint/2010/main" val="173208544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288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34927A93-A0BC-0649-94EF-6609916E1879}" type="slidenum">
              <a:rPr lang="en-US"/>
              <a:pPr>
                <a:defRPr/>
              </a:pPr>
              <a:t>‹#›</a:t>
            </a:fld>
            <a:endParaRPr lang="en-US"/>
          </a:p>
        </p:txBody>
      </p:sp>
    </p:spTree>
    <p:extLst>
      <p:ext uri="{BB962C8B-B14F-4D97-AF65-F5344CB8AC3E}">
        <p14:creationId xmlns:p14="http://schemas.microsoft.com/office/powerpoint/2010/main" val="340092378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9F027AFD-275F-9043-917E-78E721133D4D}" type="slidenum">
              <a:rPr lang="en-US"/>
              <a:pPr>
                <a:defRPr/>
              </a:pPr>
              <a:t>‹#›</a:t>
            </a:fld>
            <a:endParaRPr lang="en-US"/>
          </a:p>
        </p:txBody>
      </p:sp>
    </p:spTree>
    <p:extLst>
      <p:ext uri="{BB962C8B-B14F-4D97-AF65-F5344CB8AC3E}">
        <p14:creationId xmlns:p14="http://schemas.microsoft.com/office/powerpoint/2010/main" val="23717221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B9E77A12-10F0-424E-8AFA-52F93585AC21}" type="slidenum">
              <a:rPr lang="en-US"/>
              <a:pPr>
                <a:defRPr/>
              </a:pPr>
              <a:t>‹#›</a:t>
            </a:fld>
            <a:endParaRPr lang="en-US"/>
          </a:p>
        </p:txBody>
      </p:sp>
    </p:spTree>
    <p:extLst>
      <p:ext uri="{BB962C8B-B14F-4D97-AF65-F5344CB8AC3E}">
        <p14:creationId xmlns:p14="http://schemas.microsoft.com/office/powerpoint/2010/main" val="227715884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AF5BE9BE-AA8A-EB49-BFDE-0216841A639E}" type="slidenum">
              <a:rPr lang="en-US"/>
              <a:pPr>
                <a:defRPr/>
              </a:pPr>
              <a:t>‹#›</a:t>
            </a:fld>
            <a:endParaRPr lang="en-US"/>
          </a:p>
        </p:txBody>
      </p:sp>
    </p:spTree>
    <p:extLst>
      <p:ext uri="{BB962C8B-B14F-4D97-AF65-F5344CB8AC3E}">
        <p14:creationId xmlns:p14="http://schemas.microsoft.com/office/powerpoint/2010/main" val="157924629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46179CE8-BE63-DB4B-A50C-FACF9131E177}" type="slidenum">
              <a:rPr lang="en-US"/>
              <a:pPr>
                <a:defRPr/>
              </a:pPr>
              <a:t>‹#›</a:t>
            </a:fld>
            <a:endParaRPr lang="en-US"/>
          </a:p>
        </p:txBody>
      </p:sp>
    </p:spTree>
    <p:extLst>
      <p:ext uri="{BB962C8B-B14F-4D97-AF65-F5344CB8AC3E}">
        <p14:creationId xmlns:p14="http://schemas.microsoft.com/office/powerpoint/2010/main" val="110689344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B0288662-5DEB-0743-B004-3C87ACEBBC1C}" type="slidenum">
              <a:rPr lang="en-US"/>
              <a:pPr>
                <a:defRPr/>
              </a:pPr>
              <a:t>‹#›</a:t>
            </a:fld>
            <a:endParaRPr lang="en-US"/>
          </a:p>
        </p:txBody>
      </p:sp>
    </p:spTree>
    <p:extLst>
      <p:ext uri="{BB962C8B-B14F-4D97-AF65-F5344CB8AC3E}">
        <p14:creationId xmlns:p14="http://schemas.microsoft.com/office/powerpoint/2010/main" val="188244634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FB52951A-1E7C-AB41-A9A8-C0AA3D7F4FEB}" type="slidenum">
              <a:rPr lang="en-US"/>
              <a:pPr>
                <a:defRPr/>
              </a:pPr>
              <a:t>‹#›</a:t>
            </a:fld>
            <a:endParaRPr lang="en-US"/>
          </a:p>
        </p:txBody>
      </p:sp>
    </p:spTree>
    <p:extLst>
      <p:ext uri="{BB962C8B-B14F-4D97-AF65-F5344CB8AC3E}">
        <p14:creationId xmlns:p14="http://schemas.microsoft.com/office/powerpoint/2010/main" val="3813377259"/>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713FD120-1E0B-3944-85D1-6BB220B8A70A}" type="slidenum">
              <a:rPr lang="en-US"/>
              <a:pPr>
                <a:defRPr/>
              </a:pPr>
              <a:t>‹#›</a:t>
            </a:fld>
            <a:endParaRPr lang="en-US"/>
          </a:p>
        </p:txBody>
      </p:sp>
    </p:spTree>
    <p:extLst>
      <p:ext uri="{BB962C8B-B14F-4D97-AF65-F5344CB8AC3E}">
        <p14:creationId xmlns:p14="http://schemas.microsoft.com/office/powerpoint/2010/main" val="315616710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4"/>
          <p:cNvSpPr>
            <a:spLocks noGrp="1" noChangeArrowheads="1"/>
          </p:cNvSpPr>
          <p:nvPr>
            <p:ph type="dt" sz="half" idx="10"/>
          </p:nvPr>
        </p:nvSpPr>
        <p:spPr>
          <a:ln/>
        </p:spPr>
        <p:txBody>
          <a:bodyPr/>
          <a:lstStyle>
            <a:lvl1pPr>
              <a:defRPr/>
            </a:lvl1pPr>
          </a:lstStyle>
          <a:p>
            <a:pPr>
              <a:defRPr/>
            </a:pPr>
            <a:endParaRPr lang="en-US"/>
          </a:p>
        </p:txBody>
      </p:sp>
      <p:sp>
        <p:nvSpPr>
          <p:cNvPr id="5" name="Rectangle 1035"/>
          <p:cNvSpPr>
            <a:spLocks noGrp="1" noChangeArrowheads="1"/>
          </p:cNvSpPr>
          <p:nvPr>
            <p:ph type="ftr" sz="quarter" idx="11"/>
          </p:nvPr>
        </p:nvSpPr>
        <p:spPr>
          <a:ln/>
        </p:spPr>
        <p:txBody>
          <a:bodyPr/>
          <a:lstStyle>
            <a:lvl1pPr>
              <a:defRPr/>
            </a:lvl1pPr>
          </a:lstStyle>
          <a:p>
            <a:pPr>
              <a:defRPr/>
            </a:pPr>
            <a:endParaRPr lang="en-US"/>
          </a:p>
        </p:txBody>
      </p:sp>
      <p:sp>
        <p:nvSpPr>
          <p:cNvPr id="6" name="Rectangle 1036"/>
          <p:cNvSpPr>
            <a:spLocks noGrp="1" noChangeArrowheads="1"/>
          </p:cNvSpPr>
          <p:nvPr>
            <p:ph type="sldNum" sz="quarter" idx="12"/>
          </p:nvPr>
        </p:nvSpPr>
        <p:spPr>
          <a:ln/>
        </p:spPr>
        <p:txBody>
          <a:bodyPr/>
          <a:lstStyle>
            <a:lvl1pPr>
              <a:defRPr/>
            </a:lvl1pPr>
          </a:lstStyle>
          <a:p>
            <a:pPr>
              <a:defRPr/>
            </a:pPr>
            <a:fld id="{46BCCBBC-5547-9640-A255-AAB7A7094007}" type="slidenum">
              <a:rPr lang="en-US"/>
              <a:pPr>
                <a:defRPr/>
              </a:pPr>
              <a:t>‹#›</a:t>
            </a:fld>
            <a:endParaRPr lang="en-US"/>
          </a:p>
        </p:txBody>
      </p:sp>
    </p:spTree>
    <p:extLst>
      <p:ext uri="{BB962C8B-B14F-4D97-AF65-F5344CB8AC3E}">
        <p14:creationId xmlns:p14="http://schemas.microsoft.com/office/powerpoint/2010/main" val="5969573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B9C70EB6-24FD-8B47-9E43-F6644D2EF55B}" type="slidenum">
              <a:rPr lang="en-US"/>
              <a:pPr>
                <a:defRPr/>
              </a:pPr>
              <a:t>‹#›</a:t>
            </a:fld>
            <a:endParaRPr lang="en-US"/>
          </a:p>
        </p:txBody>
      </p:sp>
    </p:spTree>
    <p:extLst>
      <p:ext uri="{BB962C8B-B14F-4D97-AF65-F5344CB8AC3E}">
        <p14:creationId xmlns:p14="http://schemas.microsoft.com/office/powerpoint/2010/main" val="252700080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4"/>
          <p:cNvSpPr>
            <a:spLocks noGrp="1" noChangeArrowheads="1"/>
          </p:cNvSpPr>
          <p:nvPr>
            <p:ph type="dt" sz="half" idx="10"/>
          </p:nvPr>
        </p:nvSpPr>
        <p:spPr>
          <a:ln/>
        </p:spPr>
        <p:txBody>
          <a:bodyPr/>
          <a:lstStyle>
            <a:lvl1pPr>
              <a:defRPr/>
            </a:lvl1pPr>
          </a:lstStyle>
          <a:p>
            <a:pPr>
              <a:defRPr/>
            </a:pPr>
            <a:endParaRPr lang="en-US"/>
          </a:p>
        </p:txBody>
      </p:sp>
      <p:sp>
        <p:nvSpPr>
          <p:cNvPr id="5" name="Rectangle 1035"/>
          <p:cNvSpPr>
            <a:spLocks noGrp="1" noChangeArrowheads="1"/>
          </p:cNvSpPr>
          <p:nvPr>
            <p:ph type="ftr" sz="quarter" idx="11"/>
          </p:nvPr>
        </p:nvSpPr>
        <p:spPr>
          <a:ln/>
        </p:spPr>
        <p:txBody>
          <a:bodyPr/>
          <a:lstStyle>
            <a:lvl1pPr>
              <a:defRPr/>
            </a:lvl1pPr>
          </a:lstStyle>
          <a:p>
            <a:pPr>
              <a:defRPr/>
            </a:pPr>
            <a:endParaRPr lang="en-US"/>
          </a:p>
        </p:txBody>
      </p:sp>
      <p:sp>
        <p:nvSpPr>
          <p:cNvPr id="6" name="Rectangle 1036"/>
          <p:cNvSpPr>
            <a:spLocks noGrp="1" noChangeArrowheads="1"/>
          </p:cNvSpPr>
          <p:nvPr>
            <p:ph type="sldNum" sz="quarter" idx="12"/>
          </p:nvPr>
        </p:nvSpPr>
        <p:spPr>
          <a:ln/>
        </p:spPr>
        <p:txBody>
          <a:bodyPr/>
          <a:lstStyle>
            <a:lvl1pPr>
              <a:defRPr/>
            </a:lvl1pPr>
          </a:lstStyle>
          <a:p>
            <a:pPr>
              <a:defRPr/>
            </a:pPr>
            <a:fld id="{16C951B4-EA3E-0547-80CF-B8092A4B3D9D}" type="slidenum">
              <a:rPr lang="en-US"/>
              <a:pPr>
                <a:defRPr/>
              </a:pPr>
              <a:t>‹#›</a:t>
            </a:fld>
            <a:endParaRPr lang="en-US"/>
          </a:p>
        </p:txBody>
      </p:sp>
    </p:spTree>
    <p:extLst>
      <p:ext uri="{BB962C8B-B14F-4D97-AF65-F5344CB8AC3E}">
        <p14:creationId xmlns:p14="http://schemas.microsoft.com/office/powerpoint/2010/main" val="150994359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828800"/>
            <a:ext cx="40767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767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4"/>
          <p:cNvSpPr>
            <a:spLocks noGrp="1" noChangeArrowheads="1"/>
          </p:cNvSpPr>
          <p:nvPr>
            <p:ph type="dt" sz="half" idx="10"/>
          </p:nvPr>
        </p:nvSpPr>
        <p:spPr>
          <a:ln/>
        </p:spPr>
        <p:txBody>
          <a:bodyPr/>
          <a:lstStyle>
            <a:lvl1pPr>
              <a:defRPr/>
            </a:lvl1pPr>
          </a:lstStyle>
          <a:p>
            <a:pPr>
              <a:defRPr/>
            </a:pPr>
            <a:endParaRPr lang="en-US"/>
          </a:p>
        </p:txBody>
      </p:sp>
      <p:sp>
        <p:nvSpPr>
          <p:cNvPr id="6" name="Rectangle 1035"/>
          <p:cNvSpPr>
            <a:spLocks noGrp="1" noChangeArrowheads="1"/>
          </p:cNvSpPr>
          <p:nvPr>
            <p:ph type="ftr" sz="quarter" idx="11"/>
          </p:nvPr>
        </p:nvSpPr>
        <p:spPr>
          <a:ln/>
        </p:spPr>
        <p:txBody>
          <a:bodyPr/>
          <a:lstStyle>
            <a:lvl1pPr>
              <a:defRPr/>
            </a:lvl1pPr>
          </a:lstStyle>
          <a:p>
            <a:pPr>
              <a:defRPr/>
            </a:pPr>
            <a:endParaRPr lang="en-US"/>
          </a:p>
        </p:txBody>
      </p:sp>
      <p:sp>
        <p:nvSpPr>
          <p:cNvPr id="7" name="Rectangle 1036"/>
          <p:cNvSpPr>
            <a:spLocks noGrp="1" noChangeArrowheads="1"/>
          </p:cNvSpPr>
          <p:nvPr>
            <p:ph type="sldNum" sz="quarter" idx="12"/>
          </p:nvPr>
        </p:nvSpPr>
        <p:spPr>
          <a:ln/>
        </p:spPr>
        <p:txBody>
          <a:bodyPr/>
          <a:lstStyle>
            <a:lvl1pPr>
              <a:defRPr/>
            </a:lvl1pPr>
          </a:lstStyle>
          <a:p>
            <a:pPr>
              <a:defRPr/>
            </a:pPr>
            <a:fld id="{DACFB93B-9DDA-6640-8EDE-8CF2366D940D}" type="slidenum">
              <a:rPr lang="en-US"/>
              <a:pPr>
                <a:defRPr/>
              </a:pPr>
              <a:t>‹#›</a:t>
            </a:fld>
            <a:endParaRPr lang="en-US"/>
          </a:p>
        </p:txBody>
      </p:sp>
    </p:spTree>
    <p:extLst>
      <p:ext uri="{BB962C8B-B14F-4D97-AF65-F5344CB8AC3E}">
        <p14:creationId xmlns:p14="http://schemas.microsoft.com/office/powerpoint/2010/main" val="316905990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4"/>
          <p:cNvSpPr>
            <a:spLocks noGrp="1" noChangeArrowheads="1"/>
          </p:cNvSpPr>
          <p:nvPr>
            <p:ph type="dt" sz="half" idx="10"/>
          </p:nvPr>
        </p:nvSpPr>
        <p:spPr>
          <a:ln/>
        </p:spPr>
        <p:txBody>
          <a:bodyPr/>
          <a:lstStyle>
            <a:lvl1pPr>
              <a:defRPr/>
            </a:lvl1pPr>
          </a:lstStyle>
          <a:p>
            <a:pPr>
              <a:defRPr/>
            </a:pPr>
            <a:endParaRPr lang="en-US"/>
          </a:p>
        </p:txBody>
      </p:sp>
      <p:sp>
        <p:nvSpPr>
          <p:cNvPr id="8" name="Rectangle 1035"/>
          <p:cNvSpPr>
            <a:spLocks noGrp="1" noChangeArrowheads="1"/>
          </p:cNvSpPr>
          <p:nvPr>
            <p:ph type="ftr" sz="quarter" idx="11"/>
          </p:nvPr>
        </p:nvSpPr>
        <p:spPr>
          <a:ln/>
        </p:spPr>
        <p:txBody>
          <a:bodyPr/>
          <a:lstStyle>
            <a:lvl1pPr>
              <a:defRPr/>
            </a:lvl1pPr>
          </a:lstStyle>
          <a:p>
            <a:pPr>
              <a:defRPr/>
            </a:pPr>
            <a:endParaRPr lang="en-US"/>
          </a:p>
        </p:txBody>
      </p:sp>
      <p:sp>
        <p:nvSpPr>
          <p:cNvPr id="9" name="Rectangle 1036"/>
          <p:cNvSpPr>
            <a:spLocks noGrp="1" noChangeArrowheads="1"/>
          </p:cNvSpPr>
          <p:nvPr>
            <p:ph type="sldNum" sz="quarter" idx="12"/>
          </p:nvPr>
        </p:nvSpPr>
        <p:spPr>
          <a:ln/>
        </p:spPr>
        <p:txBody>
          <a:bodyPr/>
          <a:lstStyle>
            <a:lvl1pPr>
              <a:defRPr/>
            </a:lvl1pPr>
          </a:lstStyle>
          <a:p>
            <a:pPr>
              <a:defRPr/>
            </a:pPr>
            <a:fld id="{EF17C53B-7304-E746-A7FD-7B2BB8EE25C1}" type="slidenum">
              <a:rPr lang="en-US"/>
              <a:pPr>
                <a:defRPr/>
              </a:pPr>
              <a:t>‹#›</a:t>
            </a:fld>
            <a:endParaRPr lang="en-US"/>
          </a:p>
        </p:txBody>
      </p:sp>
    </p:spTree>
    <p:extLst>
      <p:ext uri="{BB962C8B-B14F-4D97-AF65-F5344CB8AC3E}">
        <p14:creationId xmlns:p14="http://schemas.microsoft.com/office/powerpoint/2010/main" val="35848778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4"/>
          <p:cNvSpPr>
            <a:spLocks noGrp="1" noChangeArrowheads="1"/>
          </p:cNvSpPr>
          <p:nvPr>
            <p:ph type="dt" sz="half" idx="10"/>
          </p:nvPr>
        </p:nvSpPr>
        <p:spPr>
          <a:ln/>
        </p:spPr>
        <p:txBody>
          <a:bodyPr/>
          <a:lstStyle>
            <a:lvl1pPr>
              <a:defRPr/>
            </a:lvl1pPr>
          </a:lstStyle>
          <a:p>
            <a:pPr>
              <a:defRPr/>
            </a:pPr>
            <a:endParaRPr lang="en-US"/>
          </a:p>
        </p:txBody>
      </p:sp>
      <p:sp>
        <p:nvSpPr>
          <p:cNvPr id="4" name="Rectangle 1035"/>
          <p:cNvSpPr>
            <a:spLocks noGrp="1" noChangeArrowheads="1"/>
          </p:cNvSpPr>
          <p:nvPr>
            <p:ph type="ftr" sz="quarter" idx="11"/>
          </p:nvPr>
        </p:nvSpPr>
        <p:spPr>
          <a:ln/>
        </p:spPr>
        <p:txBody>
          <a:bodyPr/>
          <a:lstStyle>
            <a:lvl1pPr>
              <a:defRPr/>
            </a:lvl1pPr>
          </a:lstStyle>
          <a:p>
            <a:pPr>
              <a:defRPr/>
            </a:pPr>
            <a:endParaRPr lang="en-US"/>
          </a:p>
        </p:txBody>
      </p:sp>
      <p:sp>
        <p:nvSpPr>
          <p:cNvPr id="5" name="Rectangle 1036"/>
          <p:cNvSpPr>
            <a:spLocks noGrp="1" noChangeArrowheads="1"/>
          </p:cNvSpPr>
          <p:nvPr>
            <p:ph type="sldNum" sz="quarter" idx="12"/>
          </p:nvPr>
        </p:nvSpPr>
        <p:spPr>
          <a:ln/>
        </p:spPr>
        <p:txBody>
          <a:bodyPr/>
          <a:lstStyle>
            <a:lvl1pPr>
              <a:defRPr/>
            </a:lvl1pPr>
          </a:lstStyle>
          <a:p>
            <a:pPr>
              <a:defRPr/>
            </a:pPr>
            <a:fld id="{6069003E-C62C-6749-810D-87FCEB64F95A}" type="slidenum">
              <a:rPr lang="en-US"/>
              <a:pPr>
                <a:defRPr/>
              </a:pPr>
              <a:t>‹#›</a:t>
            </a:fld>
            <a:endParaRPr lang="en-US"/>
          </a:p>
        </p:txBody>
      </p:sp>
    </p:spTree>
    <p:extLst>
      <p:ext uri="{BB962C8B-B14F-4D97-AF65-F5344CB8AC3E}">
        <p14:creationId xmlns:p14="http://schemas.microsoft.com/office/powerpoint/2010/main" val="245249384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4"/>
          <p:cNvSpPr>
            <a:spLocks noGrp="1" noChangeArrowheads="1"/>
          </p:cNvSpPr>
          <p:nvPr>
            <p:ph type="dt" sz="half" idx="10"/>
          </p:nvPr>
        </p:nvSpPr>
        <p:spPr>
          <a:ln/>
        </p:spPr>
        <p:txBody>
          <a:bodyPr/>
          <a:lstStyle>
            <a:lvl1pPr>
              <a:defRPr/>
            </a:lvl1pPr>
          </a:lstStyle>
          <a:p>
            <a:pPr>
              <a:defRPr/>
            </a:pPr>
            <a:endParaRPr lang="en-US"/>
          </a:p>
        </p:txBody>
      </p:sp>
      <p:sp>
        <p:nvSpPr>
          <p:cNvPr id="3" name="Rectangle 1035"/>
          <p:cNvSpPr>
            <a:spLocks noGrp="1" noChangeArrowheads="1"/>
          </p:cNvSpPr>
          <p:nvPr>
            <p:ph type="ftr" sz="quarter" idx="11"/>
          </p:nvPr>
        </p:nvSpPr>
        <p:spPr>
          <a:ln/>
        </p:spPr>
        <p:txBody>
          <a:bodyPr/>
          <a:lstStyle>
            <a:lvl1pPr>
              <a:defRPr/>
            </a:lvl1pPr>
          </a:lstStyle>
          <a:p>
            <a:pPr>
              <a:defRPr/>
            </a:pPr>
            <a:endParaRPr lang="en-US"/>
          </a:p>
        </p:txBody>
      </p:sp>
      <p:sp>
        <p:nvSpPr>
          <p:cNvPr id="4" name="Rectangle 1036"/>
          <p:cNvSpPr>
            <a:spLocks noGrp="1" noChangeArrowheads="1"/>
          </p:cNvSpPr>
          <p:nvPr>
            <p:ph type="sldNum" sz="quarter" idx="12"/>
          </p:nvPr>
        </p:nvSpPr>
        <p:spPr>
          <a:ln/>
        </p:spPr>
        <p:txBody>
          <a:bodyPr/>
          <a:lstStyle>
            <a:lvl1pPr>
              <a:defRPr/>
            </a:lvl1pPr>
          </a:lstStyle>
          <a:p>
            <a:pPr>
              <a:defRPr/>
            </a:pPr>
            <a:fld id="{CBB987A8-41B8-974A-8AB0-43CABEEB06FC}" type="slidenum">
              <a:rPr lang="en-US"/>
              <a:pPr>
                <a:defRPr/>
              </a:pPr>
              <a:t>‹#›</a:t>
            </a:fld>
            <a:endParaRPr lang="en-US"/>
          </a:p>
        </p:txBody>
      </p:sp>
    </p:spTree>
    <p:extLst>
      <p:ext uri="{BB962C8B-B14F-4D97-AF65-F5344CB8AC3E}">
        <p14:creationId xmlns:p14="http://schemas.microsoft.com/office/powerpoint/2010/main" val="3165188612"/>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4"/>
          <p:cNvSpPr>
            <a:spLocks noGrp="1" noChangeArrowheads="1"/>
          </p:cNvSpPr>
          <p:nvPr>
            <p:ph type="dt" sz="half" idx="10"/>
          </p:nvPr>
        </p:nvSpPr>
        <p:spPr>
          <a:ln/>
        </p:spPr>
        <p:txBody>
          <a:bodyPr/>
          <a:lstStyle>
            <a:lvl1pPr>
              <a:defRPr/>
            </a:lvl1pPr>
          </a:lstStyle>
          <a:p>
            <a:pPr>
              <a:defRPr/>
            </a:pPr>
            <a:endParaRPr lang="en-US"/>
          </a:p>
        </p:txBody>
      </p:sp>
      <p:sp>
        <p:nvSpPr>
          <p:cNvPr id="6" name="Rectangle 1035"/>
          <p:cNvSpPr>
            <a:spLocks noGrp="1" noChangeArrowheads="1"/>
          </p:cNvSpPr>
          <p:nvPr>
            <p:ph type="ftr" sz="quarter" idx="11"/>
          </p:nvPr>
        </p:nvSpPr>
        <p:spPr>
          <a:ln/>
        </p:spPr>
        <p:txBody>
          <a:bodyPr/>
          <a:lstStyle>
            <a:lvl1pPr>
              <a:defRPr/>
            </a:lvl1pPr>
          </a:lstStyle>
          <a:p>
            <a:pPr>
              <a:defRPr/>
            </a:pPr>
            <a:endParaRPr lang="en-US"/>
          </a:p>
        </p:txBody>
      </p:sp>
      <p:sp>
        <p:nvSpPr>
          <p:cNvPr id="7" name="Rectangle 1036"/>
          <p:cNvSpPr>
            <a:spLocks noGrp="1" noChangeArrowheads="1"/>
          </p:cNvSpPr>
          <p:nvPr>
            <p:ph type="sldNum" sz="quarter" idx="12"/>
          </p:nvPr>
        </p:nvSpPr>
        <p:spPr>
          <a:ln/>
        </p:spPr>
        <p:txBody>
          <a:bodyPr/>
          <a:lstStyle>
            <a:lvl1pPr>
              <a:defRPr/>
            </a:lvl1pPr>
          </a:lstStyle>
          <a:p>
            <a:pPr>
              <a:defRPr/>
            </a:pPr>
            <a:fld id="{DD3A203D-8172-B44A-AA97-2F04B20DF4B9}" type="slidenum">
              <a:rPr lang="en-US"/>
              <a:pPr>
                <a:defRPr/>
              </a:pPr>
              <a:t>‹#›</a:t>
            </a:fld>
            <a:endParaRPr lang="en-US"/>
          </a:p>
        </p:txBody>
      </p:sp>
    </p:spTree>
    <p:extLst>
      <p:ext uri="{BB962C8B-B14F-4D97-AF65-F5344CB8AC3E}">
        <p14:creationId xmlns:p14="http://schemas.microsoft.com/office/powerpoint/2010/main" val="7692152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4"/>
          <p:cNvSpPr>
            <a:spLocks noGrp="1" noChangeArrowheads="1"/>
          </p:cNvSpPr>
          <p:nvPr>
            <p:ph type="dt" sz="half" idx="10"/>
          </p:nvPr>
        </p:nvSpPr>
        <p:spPr>
          <a:ln/>
        </p:spPr>
        <p:txBody>
          <a:bodyPr/>
          <a:lstStyle>
            <a:lvl1pPr>
              <a:defRPr/>
            </a:lvl1pPr>
          </a:lstStyle>
          <a:p>
            <a:pPr>
              <a:defRPr/>
            </a:pPr>
            <a:endParaRPr lang="en-US"/>
          </a:p>
        </p:txBody>
      </p:sp>
      <p:sp>
        <p:nvSpPr>
          <p:cNvPr id="6" name="Rectangle 1035"/>
          <p:cNvSpPr>
            <a:spLocks noGrp="1" noChangeArrowheads="1"/>
          </p:cNvSpPr>
          <p:nvPr>
            <p:ph type="ftr" sz="quarter" idx="11"/>
          </p:nvPr>
        </p:nvSpPr>
        <p:spPr>
          <a:ln/>
        </p:spPr>
        <p:txBody>
          <a:bodyPr/>
          <a:lstStyle>
            <a:lvl1pPr>
              <a:defRPr/>
            </a:lvl1pPr>
          </a:lstStyle>
          <a:p>
            <a:pPr>
              <a:defRPr/>
            </a:pPr>
            <a:endParaRPr lang="en-US"/>
          </a:p>
        </p:txBody>
      </p:sp>
      <p:sp>
        <p:nvSpPr>
          <p:cNvPr id="7" name="Rectangle 1036"/>
          <p:cNvSpPr>
            <a:spLocks noGrp="1" noChangeArrowheads="1"/>
          </p:cNvSpPr>
          <p:nvPr>
            <p:ph type="sldNum" sz="quarter" idx="12"/>
          </p:nvPr>
        </p:nvSpPr>
        <p:spPr>
          <a:ln/>
        </p:spPr>
        <p:txBody>
          <a:bodyPr/>
          <a:lstStyle>
            <a:lvl1pPr>
              <a:defRPr/>
            </a:lvl1pPr>
          </a:lstStyle>
          <a:p>
            <a:pPr>
              <a:defRPr/>
            </a:pPr>
            <a:fld id="{B21EE8FE-3E29-AB4E-A756-7BB87FF470B2}" type="slidenum">
              <a:rPr lang="en-US"/>
              <a:pPr>
                <a:defRPr/>
              </a:pPr>
              <a:t>‹#›</a:t>
            </a:fld>
            <a:endParaRPr lang="en-US"/>
          </a:p>
        </p:txBody>
      </p:sp>
    </p:spTree>
    <p:extLst>
      <p:ext uri="{BB962C8B-B14F-4D97-AF65-F5344CB8AC3E}">
        <p14:creationId xmlns:p14="http://schemas.microsoft.com/office/powerpoint/2010/main" val="102159417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4"/>
          <p:cNvSpPr>
            <a:spLocks noGrp="1" noChangeArrowheads="1"/>
          </p:cNvSpPr>
          <p:nvPr>
            <p:ph type="dt" sz="half" idx="10"/>
          </p:nvPr>
        </p:nvSpPr>
        <p:spPr>
          <a:ln/>
        </p:spPr>
        <p:txBody>
          <a:bodyPr/>
          <a:lstStyle>
            <a:lvl1pPr>
              <a:defRPr/>
            </a:lvl1pPr>
          </a:lstStyle>
          <a:p>
            <a:pPr>
              <a:defRPr/>
            </a:pPr>
            <a:endParaRPr lang="en-US"/>
          </a:p>
        </p:txBody>
      </p:sp>
      <p:sp>
        <p:nvSpPr>
          <p:cNvPr id="5" name="Rectangle 1035"/>
          <p:cNvSpPr>
            <a:spLocks noGrp="1" noChangeArrowheads="1"/>
          </p:cNvSpPr>
          <p:nvPr>
            <p:ph type="ftr" sz="quarter" idx="11"/>
          </p:nvPr>
        </p:nvSpPr>
        <p:spPr>
          <a:ln/>
        </p:spPr>
        <p:txBody>
          <a:bodyPr/>
          <a:lstStyle>
            <a:lvl1pPr>
              <a:defRPr/>
            </a:lvl1pPr>
          </a:lstStyle>
          <a:p>
            <a:pPr>
              <a:defRPr/>
            </a:pPr>
            <a:endParaRPr lang="en-US"/>
          </a:p>
        </p:txBody>
      </p:sp>
      <p:sp>
        <p:nvSpPr>
          <p:cNvPr id="6" name="Rectangle 1036"/>
          <p:cNvSpPr>
            <a:spLocks noGrp="1" noChangeArrowheads="1"/>
          </p:cNvSpPr>
          <p:nvPr>
            <p:ph type="sldNum" sz="quarter" idx="12"/>
          </p:nvPr>
        </p:nvSpPr>
        <p:spPr>
          <a:ln/>
        </p:spPr>
        <p:txBody>
          <a:bodyPr/>
          <a:lstStyle>
            <a:lvl1pPr>
              <a:defRPr/>
            </a:lvl1pPr>
          </a:lstStyle>
          <a:p>
            <a:pPr>
              <a:defRPr/>
            </a:pPr>
            <a:fld id="{9DA4F926-40EA-F942-BAFB-1E0379CC0C5B}" type="slidenum">
              <a:rPr lang="en-US"/>
              <a:pPr>
                <a:defRPr/>
              </a:pPr>
              <a:t>‹#›</a:t>
            </a:fld>
            <a:endParaRPr lang="en-US"/>
          </a:p>
        </p:txBody>
      </p:sp>
    </p:spTree>
    <p:extLst>
      <p:ext uri="{BB962C8B-B14F-4D97-AF65-F5344CB8AC3E}">
        <p14:creationId xmlns:p14="http://schemas.microsoft.com/office/powerpoint/2010/main" val="391788955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368300"/>
            <a:ext cx="207645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68300"/>
            <a:ext cx="607695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4"/>
          <p:cNvSpPr>
            <a:spLocks noGrp="1" noChangeArrowheads="1"/>
          </p:cNvSpPr>
          <p:nvPr>
            <p:ph type="dt" sz="half" idx="10"/>
          </p:nvPr>
        </p:nvSpPr>
        <p:spPr>
          <a:ln/>
        </p:spPr>
        <p:txBody>
          <a:bodyPr/>
          <a:lstStyle>
            <a:lvl1pPr>
              <a:defRPr/>
            </a:lvl1pPr>
          </a:lstStyle>
          <a:p>
            <a:pPr>
              <a:defRPr/>
            </a:pPr>
            <a:endParaRPr lang="en-US"/>
          </a:p>
        </p:txBody>
      </p:sp>
      <p:sp>
        <p:nvSpPr>
          <p:cNvPr id="5" name="Rectangle 1035"/>
          <p:cNvSpPr>
            <a:spLocks noGrp="1" noChangeArrowheads="1"/>
          </p:cNvSpPr>
          <p:nvPr>
            <p:ph type="ftr" sz="quarter" idx="11"/>
          </p:nvPr>
        </p:nvSpPr>
        <p:spPr>
          <a:ln/>
        </p:spPr>
        <p:txBody>
          <a:bodyPr/>
          <a:lstStyle>
            <a:lvl1pPr>
              <a:defRPr/>
            </a:lvl1pPr>
          </a:lstStyle>
          <a:p>
            <a:pPr>
              <a:defRPr/>
            </a:pPr>
            <a:endParaRPr lang="en-US"/>
          </a:p>
        </p:txBody>
      </p:sp>
      <p:sp>
        <p:nvSpPr>
          <p:cNvPr id="6" name="Rectangle 1036"/>
          <p:cNvSpPr>
            <a:spLocks noGrp="1" noChangeArrowheads="1"/>
          </p:cNvSpPr>
          <p:nvPr>
            <p:ph type="sldNum" sz="quarter" idx="12"/>
          </p:nvPr>
        </p:nvSpPr>
        <p:spPr>
          <a:ln/>
        </p:spPr>
        <p:txBody>
          <a:bodyPr/>
          <a:lstStyle>
            <a:lvl1pPr>
              <a:defRPr/>
            </a:lvl1pPr>
          </a:lstStyle>
          <a:p>
            <a:pPr>
              <a:defRPr/>
            </a:pPr>
            <a:fld id="{95473F08-A14F-9343-9131-185F277E9BE1}" type="slidenum">
              <a:rPr lang="en-US"/>
              <a:pPr>
                <a:defRPr/>
              </a:pPr>
              <a:t>‹#›</a:t>
            </a:fld>
            <a:endParaRPr lang="en-US"/>
          </a:p>
        </p:txBody>
      </p:sp>
    </p:spTree>
    <p:extLst>
      <p:ext uri="{BB962C8B-B14F-4D97-AF65-F5344CB8AC3E}">
        <p14:creationId xmlns:p14="http://schemas.microsoft.com/office/powerpoint/2010/main" val="357027666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48226" name="Rectangle 1026"/>
          <p:cNvSpPr>
            <a:spLocks noGrp="1" noChangeArrowheads="1"/>
          </p:cNvSpPr>
          <p:nvPr>
            <p:ph type="ctrTitle"/>
          </p:nvPr>
        </p:nvSpPr>
        <p:spPr>
          <a:xfrm>
            <a:off x="2895600" y="1981200"/>
            <a:ext cx="5562600" cy="2057400"/>
          </a:xfrm>
        </p:spPr>
        <p:txBody>
          <a:bodyPr/>
          <a:lstStyle>
            <a:lvl1pPr algn="r">
              <a:defRPr/>
            </a:lvl1pPr>
          </a:lstStyle>
          <a:p>
            <a:r>
              <a:rPr lang="en-US"/>
              <a:t>Click to edit Master title style</a:t>
            </a:r>
          </a:p>
        </p:txBody>
      </p:sp>
      <p:sp>
        <p:nvSpPr>
          <p:cNvPr id="948227" name="Rectangle 1027"/>
          <p:cNvSpPr>
            <a:spLocks noGrp="1" noChangeArrowheads="1"/>
          </p:cNvSpPr>
          <p:nvPr>
            <p:ph type="subTitle" idx="1"/>
          </p:nvPr>
        </p:nvSpPr>
        <p:spPr>
          <a:xfrm>
            <a:off x="2895600" y="4267200"/>
            <a:ext cx="5562600" cy="1524000"/>
          </a:xfrm>
        </p:spPr>
        <p:txBody>
          <a:bodyPr/>
          <a:lstStyle>
            <a:lvl1pPr marL="0" indent="0" algn="r">
              <a:buFontTx/>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6CCA168B-6EF4-A345-BB10-7E7BE9EDC999}" type="slidenum">
              <a:rPr lang="en-US"/>
              <a:pPr>
                <a:defRPr/>
              </a:pPr>
              <a:t>‹#›</a:t>
            </a:fld>
            <a:endParaRPr lang="en-US"/>
          </a:p>
        </p:txBody>
      </p:sp>
    </p:spTree>
    <p:extLst>
      <p:ext uri="{BB962C8B-B14F-4D97-AF65-F5344CB8AC3E}">
        <p14:creationId xmlns:p14="http://schemas.microsoft.com/office/powerpoint/2010/main" val="25220414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B8D22D58-7CE3-874C-BD4B-03422E611F8F}" type="slidenum">
              <a:rPr lang="en-US"/>
              <a:pPr>
                <a:defRPr/>
              </a:pPr>
              <a:t>‹#›</a:t>
            </a:fld>
            <a:endParaRPr lang="en-US"/>
          </a:p>
        </p:txBody>
      </p:sp>
    </p:spTree>
    <p:extLst>
      <p:ext uri="{BB962C8B-B14F-4D97-AF65-F5344CB8AC3E}">
        <p14:creationId xmlns:p14="http://schemas.microsoft.com/office/powerpoint/2010/main" val="52759887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2276F4C1-9E06-3241-A987-286B5C06A279}" type="slidenum">
              <a:rPr lang="en-US"/>
              <a:pPr>
                <a:defRPr/>
              </a:pPr>
              <a:t>‹#›</a:t>
            </a:fld>
            <a:endParaRPr lang="en-US"/>
          </a:p>
        </p:txBody>
      </p:sp>
    </p:spTree>
    <p:extLst>
      <p:ext uri="{BB962C8B-B14F-4D97-AF65-F5344CB8AC3E}">
        <p14:creationId xmlns:p14="http://schemas.microsoft.com/office/powerpoint/2010/main" val="392762026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5EE85B3D-C5F0-8D40-B435-D56BB7F2DF9C}" type="slidenum">
              <a:rPr lang="en-US"/>
              <a:pPr>
                <a:defRPr/>
              </a:pPr>
              <a:t>‹#›</a:t>
            </a:fld>
            <a:endParaRPr lang="en-US"/>
          </a:p>
        </p:txBody>
      </p:sp>
    </p:spTree>
    <p:extLst>
      <p:ext uri="{BB962C8B-B14F-4D97-AF65-F5344CB8AC3E}">
        <p14:creationId xmlns:p14="http://schemas.microsoft.com/office/powerpoint/2010/main" val="412167333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B358E7E0-2AF5-8D47-86E5-CECAECA5F8F0}" type="slidenum">
              <a:rPr lang="en-US"/>
              <a:pPr>
                <a:defRPr/>
              </a:pPr>
              <a:t>‹#›</a:t>
            </a:fld>
            <a:endParaRPr lang="en-US"/>
          </a:p>
        </p:txBody>
      </p:sp>
    </p:spTree>
    <p:extLst>
      <p:ext uri="{BB962C8B-B14F-4D97-AF65-F5344CB8AC3E}">
        <p14:creationId xmlns:p14="http://schemas.microsoft.com/office/powerpoint/2010/main" val="175310011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4707A92A-7FE8-CD47-BF44-E2E1CFE79F27}" type="slidenum">
              <a:rPr lang="en-US"/>
              <a:pPr>
                <a:defRPr/>
              </a:pPr>
              <a:t>‹#›</a:t>
            </a:fld>
            <a:endParaRPr lang="en-US"/>
          </a:p>
        </p:txBody>
      </p:sp>
    </p:spTree>
    <p:extLst>
      <p:ext uri="{BB962C8B-B14F-4D97-AF65-F5344CB8AC3E}">
        <p14:creationId xmlns:p14="http://schemas.microsoft.com/office/powerpoint/2010/main" val="334074911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7CC64A7F-32C8-094E-8805-F3B1C8404DFF}" type="slidenum">
              <a:rPr lang="en-US"/>
              <a:pPr>
                <a:defRPr/>
              </a:pPr>
              <a:t>‹#›</a:t>
            </a:fld>
            <a:endParaRPr lang="en-US"/>
          </a:p>
        </p:txBody>
      </p:sp>
    </p:spTree>
    <p:extLst>
      <p:ext uri="{BB962C8B-B14F-4D97-AF65-F5344CB8AC3E}">
        <p14:creationId xmlns:p14="http://schemas.microsoft.com/office/powerpoint/2010/main" val="152237672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B2C483D6-9F9F-9B42-BE89-9FCECEA44801}" type="slidenum">
              <a:rPr lang="en-US"/>
              <a:pPr>
                <a:defRPr/>
              </a:pPr>
              <a:t>‹#›</a:t>
            </a:fld>
            <a:endParaRPr lang="en-US"/>
          </a:p>
        </p:txBody>
      </p:sp>
    </p:spTree>
    <p:extLst>
      <p:ext uri="{BB962C8B-B14F-4D97-AF65-F5344CB8AC3E}">
        <p14:creationId xmlns:p14="http://schemas.microsoft.com/office/powerpoint/2010/main" val="67821433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8B449277-EE88-3940-9D01-92A0CAE02D58}" type="slidenum">
              <a:rPr lang="en-US"/>
              <a:pPr>
                <a:defRPr/>
              </a:pPr>
              <a:t>‹#›</a:t>
            </a:fld>
            <a:endParaRPr lang="en-US"/>
          </a:p>
        </p:txBody>
      </p:sp>
    </p:spTree>
    <p:extLst>
      <p:ext uri="{BB962C8B-B14F-4D97-AF65-F5344CB8AC3E}">
        <p14:creationId xmlns:p14="http://schemas.microsoft.com/office/powerpoint/2010/main" val="25419410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4017A76C-28A0-1C43-AC73-8E43F8445D0C}" type="slidenum">
              <a:rPr lang="en-US"/>
              <a:pPr>
                <a:defRPr/>
              </a:pPr>
              <a:t>‹#›</a:t>
            </a:fld>
            <a:endParaRPr lang="en-US"/>
          </a:p>
        </p:txBody>
      </p:sp>
    </p:spTree>
    <p:extLst>
      <p:ext uri="{BB962C8B-B14F-4D97-AF65-F5344CB8AC3E}">
        <p14:creationId xmlns:p14="http://schemas.microsoft.com/office/powerpoint/2010/main" val="55209683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3C87AA74-365F-1F44-AE2A-725BDB0BDC0A}" type="slidenum">
              <a:rPr lang="en-US"/>
              <a:pPr>
                <a:defRPr/>
              </a:pPr>
              <a:t>‹#›</a:t>
            </a:fld>
            <a:endParaRPr lang="en-US"/>
          </a:p>
        </p:txBody>
      </p:sp>
    </p:spTree>
    <p:extLst>
      <p:ext uri="{BB962C8B-B14F-4D97-AF65-F5344CB8AC3E}">
        <p14:creationId xmlns:p14="http://schemas.microsoft.com/office/powerpoint/2010/main" val="4220126590"/>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613F0E8D-8876-7F43-8CB5-54EEEFCC295F}" type="slidenum">
              <a:rPr lang="en-US"/>
              <a:pPr>
                <a:defRPr/>
              </a:pPr>
              <a:t>‹#›</a:t>
            </a:fld>
            <a:endParaRPr lang="en-US"/>
          </a:p>
        </p:txBody>
      </p:sp>
    </p:spTree>
    <p:extLst>
      <p:ext uri="{BB962C8B-B14F-4D97-AF65-F5344CB8AC3E}">
        <p14:creationId xmlns:p14="http://schemas.microsoft.com/office/powerpoint/2010/main" val="10545163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EED938F1-F5FF-4543-8472-92EB704150DC}" type="slidenum">
              <a:rPr lang="en-US"/>
              <a:pPr>
                <a:defRPr/>
              </a:pPr>
              <a:t>‹#›</a:t>
            </a:fld>
            <a:endParaRPr lang="en-US"/>
          </a:p>
        </p:txBody>
      </p:sp>
    </p:spTree>
    <p:extLst>
      <p:ext uri="{BB962C8B-B14F-4D97-AF65-F5344CB8AC3E}">
        <p14:creationId xmlns:p14="http://schemas.microsoft.com/office/powerpoint/2010/main" val="1960841228"/>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3904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239043" name="Rectangle 3"/>
          <p:cNvSpPr>
            <a:spLocks noGrp="1" noChangeArrowheads="1"/>
          </p:cNvSpPr>
          <p:nvPr>
            <p:ph type="subTitle" idx="1"/>
          </p:nvPr>
        </p:nvSpPr>
        <p:spPr>
          <a:xfrm>
            <a:off x="1371600" y="3886200"/>
            <a:ext cx="6400800" cy="1752600"/>
          </a:xfrm>
        </p:spPr>
        <p:txBody>
          <a:bodyPr/>
          <a:lstStyle>
            <a:lvl1pPr marL="0" indent="0" algn="ctr">
              <a:buFont typeface="Times" pitchFamily="-111"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63122F8-40C7-6B43-ACB8-7B0B76042295}" type="slidenum">
              <a:rPr lang="en-US"/>
              <a:pPr>
                <a:defRPr/>
              </a:pPr>
              <a:t>‹#›</a:t>
            </a:fld>
            <a:endParaRPr lang="en-US"/>
          </a:p>
        </p:txBody>
      </p:sp>
    </p:spTree>
    <p:extLst>
      <p:ext uri="{BB962C8B-B14F-4D97-AF65-F5344CB8AC3E}">
        <p14:creationId xmlns:p14="http://schemas.microsoft.com/office/powerpoint/2010/main" val="3889670942"/>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5D6089-3AF8-9D4E-8E29-CACD056EBECD}" type="slidenum">
              <a:rPr lang="en-US"/>
              <a:pPr>
                <a:defRPr/>
              </a:pPr>
              <a:t>‹#›</a:t>
            </a:fld>
            <a:endParaRPr lang="en-US"/>
          </a:p>
        </p:txBody>
      </p:sp>
    </p:spTree>
    <p:extLst>
      <p:ext uri="{BB962C8B-B14F-4D97-AF65-F5344CB8AC3E}">
        <p14:creationId xmlns:p14="http://schemas.microsoft.com/office/powerpoint/2010/main" val="81888923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01F913F-9B94-8549-BDD4-D61AD01CD947}" type="slidenum">
              <a:rPr lang="en-US"/>
              <a:pPr>
                <a:defRPr/>
              </a:pPr>
              <a:t>‹#›</a:t>
            </a:fld>
            <a:endParaRPr lang="en-US"/>
          </a:p>
        </p:txBody>
      </p:sp>
    </p:spTree>
    <p:extLst>
      <p:ext uri="{BB962C8B-B14F-4D97-AF65-F5344CB8AC3E}">
        <p14:creationId xmlns:p14="http://schemas.microsoft.com/office/powerpoint/2010/main" val="3806562158"/>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00A4293-952B-4C4A-B0C6-4589217E32E5}" type="slidenum">
              <a:rPr lang="en-US"/>
              <a:pPr>
                <a:defRPr/>
              </a:pPr>
              <a:t>‹#›</a:t>
            </a:fld>
            <a:endParaRPr lang="en-US"/>
          </a:p>
        </p:txBody>
      </p:sp>
    </p:spTree>
    <p:extLst>
      <p:ext uri="{BB962C8B-B14F-4D97-AF65-F5344CB8AC3E}">
        <p14:creationId xmlns:p14="http://schemas.microsoft.com/office/powerpoint/2010/main" val="62071918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FBC2C0A-9156-4A46-B1EC-CDFDE01C838D}" type="slidenum">
              <a:rPr lang="en-US"/>
              <a:pPr>
                <a:defRPr/>
              </a:pPr>
              <a:t>‹#›</a:t>
            </a:fld>
            <a:endParaRPr lang="en-US"/>
          </a:p>
        </p:txBody>
      </p:sp>
    </p:spTree>
    <p:extLst>
      <p:ext uri="{BB962C8B-B14F-4D97-AF65-F5344CB8AC3E}">
        <p14:creationId xmlns:p14="http://schemas.microsoft.com/office/powerpoint/2010/main" val="2212890798"/>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FF7182A-70F7-D14A-BC84-160FEDBE2CA1}" type="slidenum">
              <a:rPr lang="en-US"/>
              <a:pPr>
                <a:defRPr/>
              </a:pPr>
              <a:t>‹#›</a:t>
            </a:fld>
            <a:endParaRPr lang="en-US"/>
          </a:p>
        </p:txBody>
      </p:sp>
    </p:spTree>
    <p:extLst>
      <p:ext uri="{BB962C8B-B14F-4D97-AF65-F5344CB8AC3E}">
        <p14:creationId xmlns:p14="http://schemas.microsoft.com/office/powerpoint/2010/main" val="378715483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92D197A-3F2B-9240-AEEF-9667DBEB65AC}" type="slidenum">
              <a:rPr lang="en-US"/>
              <a:pPr>
                <a:defRPr/>
              </a:pPr>
              <a:t>‹#›</a:t>
            </a:fld>
            <a:endParaRPr lang="en-US"/>
          </a:p>
        </p:txBody>
      </p:sp>
    </p:spTree>
    <p:extLst>
      <p:ext uri="{BB962C8B-B14F-4D97-AF65-F5344CB8AC3E}">
        <p14:creationId xmlns:p14="http://schemas.microsoft.com/office/powerpoint/2010/main" val="2433724678"/>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8E72FD7-F176-AC4B-9A1B-AA751D3159DA}" type="slidenum">
              <a:rPr lang="en-US"/>
              <a:pPr>
                <a:defRPr/>
              </a:pPr>
              <a:t>‹#›</a:t>
            </a:fld>
            <a:endParaRPr lang="en-US"/>
          </a:p>
        </p:txBody>
      </p:sp>
    </p:spTree>
    <p:extLst>
      <p:ext uri="{BB962C8B-B14F-4D97-AF65-F5344CB8AC3E}">
        <p14:creationId xmlns:p14="http://schemas.microsoft.com/office/powerpoint/2010/main" val="952245096"/>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4B6DAF7-7A38-124D-8CF1-F71F3D69E2B2}" type="slidenum">
              <a:rPr lang="en-US"/>
              <a:pPr>
                <a:defRPr/>
              </a:pPr>
              <a:t>‹#›</a:t>
            </a:fld>
            <a:endParaRPr lang="en-US"/>
          </a:p>
        </p:txBody>
      </p:sp>
    </p:spTree>
    <p:extLst>
      <p:ext uri="{BB962C8B-B14F-4D97-AF65-F5344CB8AC3E}">
        <p14:creationId xmlns:p14="http://schemas.microsoft.com/office/powerpoint/2010/main" val="23867586"/>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BBC8DD-38E4-1C41-A335-8CD7BCD1F97A}" type="slidenum">
              <a:rPr lang="en-US"/>
              <a:pPr>
                <a:defRPr/>
              </a:pPr>
              <a:t>‹#›</a:t>
            </a:fld>
            <a:endParaRPr lang="en-US"/>
          </a:p>
        </p:txBody>
      </p:sp>
    </p:spTree>
    <p:extLst>
      <p:ext uri="{BB962C8B-B14F-4D97-AF65-F5344CB8AC3E}">
        <p14:creationId xmlns:p14="http://schemas.microsoft.com/office/powerpoint/2010/main" val="41058059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658882" name="Rectangle 1026"/>
          <p:cNvSpPr>
            <a:spLocks noGrp="1" noChangeArrowheads="1"/>
          </p:cNvSpPr>
          <p:nvPr>
            <p:ph type="ctrTitle" sz="quarter"/>
          </p:nvPr>
        </p:nvSpPr>
        <p:spPr>
          <a:xfrm>
            <a:off x="685800" y="2362200"/>
            <a:ext cx="7772400" cy="1219200"/>
          </a:xfrm>
        </p:spPr>
        <p:txBody>
          <a:bodyPr/>
          <a:lstStyle>
            <a:lvl1pPr algn="r">
              <a:defRPr/>
            </a:lvl1pPr>
          </a:lstStyle>
          <a:p>
            <a:r>
              <a:rPr lang="en-US"/>
              <a:t>Click to edit Master title style</a:t>
            </a:r>
          </a:p>
        </p:txBody>
      </p:sp>
      <p:sp>
        <p:nvSpPr>
          <p:cNvPr id="1658883" name="Rectangle 1027"/>
          <p:cNvSpPr>
            <a:spLocks noGrp="1" noChangeArrowheads="1"/>
          </p:cNvSpPr>
          <p:nvPr>
            <p:ph type="subTitle" sz="quarter" idx="1"/>
          </p:nvPr>
        </p:nvSpPr>
        <p:spPr>
          <a:xfrm>
            <a:off x="685800" y="3581400"/>
            <a:ext cx="7772400" cy="1143000"/>
          </a:xfrm>
          <a:ln w="9525">
            <a:headEnd/>
            <a:tailEnd/>
          </a:ln>
        </p:spPr>
        <p:txBody>
          <a:bodyPr lIns="92075" tIns="46038" rIns="92075" bIns="46038" anchor="ctr"/>
          <a:lstStyle>
            <a:lvl1pPr marL="0" indent="0" algn="r">
              <a:buFont typeface="Wingdings" pitchFamily="-111" charset="2"/>
              <a:buNone/>
              <a:defRPr sz="3400"/>
            </a:lvl1pPr>
          </a:lstStyle>
          <a:p>
            <a:r>
              <a:rPr lang="en-US"/>
              <a:t>Click to edit Master subtitle style</a:t>
            </a:r>
          </a:p>
        </p:txBody>
      </p:sp>
      <p:sp>
        <p:nvSpPr>
          <p:cNvPr id="4" name="Rectangle 1028"/>
          <p:cNvSpPr>
            <a:spLocks noGrp="1" noChangeArrowheads="1"/>
          </p:cNvSpPr>
          <p:nvPr>
            <p:ph type="dt" sz="quarter" idx="10"/>
          </p:nvPr>
        </p:nvSpPr>
        <p:spPr>
          <a:xfrm>
            <a:off x="685800" y="6324600"/>
            <a:ext cx="1905000" cy="457200"/>
          </a:xfrm>
          <a:effectLst/>
        </p:spPr>
        <p:txBody>
          <a:bodyPr/>
          <a:lstStyle>
            <a:lvl1pPr>
              <a:defRPr/>
            </a:lvl1pPr>
          </a:lstStyle>
          <a:p>
            <a:pPr>
              <a:defRPr/>
            </a:pPr>
            <a:endParaRPr lang="en-US"/>
          </a:p>
        </p:txBody>
      </p:sp>
      <p:sp>
        <p:nvSpPr>
          <p:cNvPr id="5" name="Rectangle 1029"/>
          <p:cNvSpPr>
            <a:spLocks noGrp="1" noChangeArrowheads="1"/>
          </p:cNvSpPr>
          <p:nvPr>
            <p:ph type="ftr" sz="quarter" idx="11"/>
          </p:nvPr>
        </p:nvSpPr>
        <p:spPr>
          <a:xfrm>
            <a:off x="3124200" y="6324600"/>
            <a:ext cx="2895600" cy="457200"/>
          </a:xfrm>
          <a:effectLst/>
        </p:spPr>
        <p:txBody>
          <a:bodyPr/>
          <a:lstStyle>
            <a:lvl1pPr>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BB8700F4-D5D4-5840-B677-1DE7309C273F}" type="slidenum">
              <a:rPr lang="en-US"/>
              <a:pPr>
                <a:defRPr/>
              </a:pPr>
              <a:t>‹#›</a:t>
            </a:fld>
            <a:endParaRPr lang="en-US"/>
          </a:p>
        </p:txBody>
      </p:sp>
    </p:spTree>
    <p:extLst>
      <p:ext uri="{BB962C8B-B14F-4D97-AF65-F5344CB8AC3E}">
        <p14:creationId xmlns:p14="http://schemas.microsoft.com/office/powerpoint/2010/main" val="269405386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7E5D4C3-D0BF-9444-BF57-81D5B3C46E4D}" type="slidenum">
              <a:rPr lang="en-US"/>
              <a:pPr>
                <a:defRPr/>
              </a:pPr>
              <a:t>‹#›</a:t>
            </a:fld>
            <a:endParaRPr lang="en-US"/>
          </a:p>
        </p:txBody>
      </p:sp>
    </p:spTree>
    <p:extLst>
      <p:ext uri="{BB962C8B-B14F-4D97-AF65-F5344CB8AC3E}">
        <p14:creationId xmlns:p14="http://schemas.microsoft.com/office/powerpoint/2010/main" val="5558522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72834" name="Rectangle 2"/>
          <p:cNvSpPr>
            <a:spLocks noGrp="1" noChangeArrowheads="1"/>
          </p:cNvSpPr>
          <p:nvPr>
            <p:ph type="ctrTitle"/>
          </p:nvPr>
        </p:nvSpPr>
        <p:spPr>
          <a:xfrm>
            <a:off x="685800" y="2286000"/>
            <a:ext cx="7772400" cy="1143000"/>
          </a:xfrm>
        </p:spPr>
        <p:txBody>
          <a:bodyPr/>
          <a:lstStyle>
            <a:lvl1pPr>
              <a:defRPr sz="4800"/>
            </a:lvl1pPr>
          </a:lstStyle>
          <a:p>
            <a:r>
              <a:rPr lang="en-US"/>
              <a:t>Click to edit Master title style</a:t>
            </a:r>
          </a:p>
        </p:txBody>
      </p:sp>
      <p:sp>
        <p:nvSpPr>
          <p:cNvPr id="1272835" name="Rectangle 3"/>
          <p:cNvSpPr>
            <a:spLocks noGrp="1" noChangeArrowheads="1"/>
          </p:cNvSpPr>
          <p:nvPr>
            <p:ph type="subTitle" idx="1"/>
          </p:nvPr>
        </p:nvSpPr>
        <p:spPr>
          <a:xfrm>
            <a:off x="1371600" y="3886200"/>
            <a:ext cx="6400800" cy="1752600"/>
          </a:xfrm>
          <a:effectLst>
            <a:outerShdw blurRad="63500" dist="25399" dir="2700000" algn="ctr" rotWithShape="0">
              <a:srgbClr val="FFFFFF">
                <a:alpha val="99962"/>
              </a:srgbClr>
            </a:outerShdw>
          </a:effectLst>
        </p:spPr>
        <p:txBody>
          <a:bodyPr/>
          <a:lstStyle>
            <a:lvl1pPr marL="0" indent="0" algn="ctr">
              <a:buFontTx/>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00224464-5982-234E-AEAF-56951E33B1A1}" type="slidenum">
              <a:rPr lang="en-US"/>
              <a:pPr>
                <a:defRPr/>
              </a:pPr>
              <a:t>‹#›</a:t>
            </a:fld>
            <a:endParaRPr lang="en-US"/>
          </a:p>
        </p:txBody>
      </p:sp>
    </p:spTree>
    <p:extLst>
      <p:ext uri="{BB962C8B-B14F-4D97-AF65-F5344CB8AC3E}">
        <p14:creationId xmlns:p14="http://schemas.microsoft.com/office/powerpoint/2010/main" val="8829320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472CA8B5-9B37-304A-9B69-965B8C74DC2E}" type="slidenum">
              <a:rPr lang="en-US"/>
              <a:pPr>
                <a:defRPr/>
              </a:pPr>
              <a:t>‹#›</a:t>
            </a:fld>
            <a:endParaRPr lang="en-US"/>
          </a:p>
        </p:txBody>
      </p:sp>
    </p:spTree>
    <p:extLst>
      <p:ext uri="{BB962C8B-B14F-4D97-AF65-F5344CB8AC3E}">
        <p14:creationId xmlns:p14="http://schemas.microsoft.com/office/powerpoint/2010/main" val="3592882325"/>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2920E192-15B9-6043-A5F6-D4030A481A26}" type="slidenum">
              <a:rPr lang="en-US"/>
              <a:pPr>
                <a:defRPr/>
              </a:pPr>
              <a:t>‹#›</a:t>
            </a:fld>
            <a:endParaRPr lang="en-US"/>
          </a:p>
        </p:txBody>
      </p:sp>
    </p:spTree>
    <p:extLst>
      <p:ext uri="{BB962C8B-B14F-4D97-AF65-F5344CB8AC3E}">
        <p14:creationId xmlns:p14="http://schemas.microsoft.com/office/powerpoint/2010/main" val="3919553975"/>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742F74D6-7F78-A745-814F-0214226ECDAD}" type="slidenum">
              <a:rPr lang="en-US"/>
              <a:pPr>
                <a:defRPr/>
              </a:pPr>
              <a:t>‹#›</a:t>
            </a:fld>
            <a:endParaRPr lang="en-US"/>
          </a:p>
        </p:txBody>
      </p:sp>
    </p:spTree>
    <p:extLst>
      <p:ext uri="{BB962C8B-B14F-4D97-AF65-F5344CB8AC3E}">
        <p14:creationId xmlns:p14="http://schemas.microsoft.com/office/powerpoint/2010/main" val="68737360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590135CE-E2B5-5048-AEDC-FED869717939}" type="slidenum">
              <a:rPr lang="en-US"/>
              <a:pPr>
                <a:defRPr/>
              </a:pPr>
              <a:t>‹#›</a:t>
            </a:fld>
            <a:endParaRPr lang="en-US"/>
          </a:p>
        </p:txBody>
      </p:sp>
    </p:spTree>
    <p:extLst>
      <p:ext uri="{BB962C8B-B14F-4D97-AF65-F5344CB8AC3E}">
        <p14:creationId xmlns:p14="http://schemas.microsoft.com/office/powerpoint/2010/main" val="91860924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0251F45F-3690-F641-80F9-3A8F4FADFB8B}" type="slidenum">
              <a:rPr lang="en-US"/>
              <a:pPr>
                <a:defRPr/>
              </a:pPr>
              <a:t>‹#›</a:t>
            </a:fld>
            <a:endParaRPr lang="en-US"/>
          </a:p>
        </p:txBody>
      </p:sp>
    </p:spTree>
    <p:extLst>
      <p:ext uri="{BB962C8B-B14F-4D97-AF65-F5344CB8AC3E}">
        <p14:creationId xmlns:p14="http://schemas.microsoft.com/office/powerpoint/2010/main" val="330588941"/>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104FA7DD-2FD1-F044-9727-BDBD84F47875}" type="slidenum">
              <a:rPr lang="en-US"/>
              <a:pPr>
                <a:defRPr/>
              </a:pPr>
              <a:t>‹#›</a:t>
            </a:fld>
            <a:endParaRPr lang="en-US"/>
          </a:p>
        </p:txBody>
      </p:sp>
    </p:spTree>
    <p:extLst>
      <p:ext uri="{BB962C8B-B14F-4D97-AF65-F5344CB8AC3E}">
        <p14:creationId xmlns:p14="http://schemas.microsoft.com/office/powerpoint/2010/main" val="20395817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79850319-042A-4B44-B636-3EB6F50529A7}" type="slidenum">
              <a:rPr lang="en-US"/>
              <a:pPr>
                <a:defRPr/>
              </a:pPr>
              <a:t>‹#›</a:t>
            </a:fld>
            <a:endParaRPr lang="en-US"/>
          </a:p>
        </p:txBody>
      </p:sp>
    </p:spTree>
    <p:extLst>
      <p:ext uri="{BB962C8B-B14F-4D97-AF65-F5344CB8AC3E}">
        <p14:creationId xmlns:p14="http://schemas.microsoft.com/office/powerpoint/2010/main" val="4129715192"/>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4E8E3DFB-B07F-284C-A1DF-BA73D50964C3}" type="slidenum">
              <a:rPr lang="en-US"/>
              <a:pPr>
                <a:defRPr/>
              </a:pPr>
              <a:t>‹#›</a:t>
            </a:fld>
            <a:endParaRPr lang="en-US"/>
          </a:p>
        </p:txBody>
      </p:sp>
    </p:spTree>
    <p:extLst>
      <p:ext uri="{BB962C8B-B14F-4D97-AF65-F5344CB8AC3E}">
        <p14:creationId xmlns:p14="http://schemas.microsoft.com/office/powerpoint/2010/main" val="16337642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pPr>
              <a:defRPr/>
            </a:pPr>
            <a:fld id="{3C5F6DC8-711F-4348-A037-076925DDEA34}" type="slidenum">
              <a:rPr lang="en-US"/>
              <a:pPr>
                <a:defRPr/>
              </a:pPr>
              <a:t>‹#›</a:t>
            </a:fld>
            <a:endParaRPr lang="en-US"/>
          </a:p>
        </p:txBody>
      </p:sp>
    </p:spTree>
    <p:extLst>
      <p:ext uri="{BB962C8B-B14F-4D97-AF65-F5344CB8AC3E}">
        <p14:creationId xmlns:p14="http://schemas.microsoft.com/office/powerpoint/2010/main" val="3746690915"/>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DD693CE6-D4C7-6541-AD2E-1894337FC222}" type="slidenum">
              <a:rPr lang="en-US"/>
              <a:pPr>
                <a:defRPr/>
              </a:pPr>
              <a:t>‹#›</a:t>
            </a:fld>
            <a:endParaRPr lang="en-US"/>
          </a:p>
        </p:txBody>
      </p:sp>
    </p:spTree>
    <p:extLst>
      <p:ext uri="{BB962C8B-B14F-4D97-AF65-F5344CB8AC3E}">
        <p14:creationId xmlns:p14="http://schemas.microsoft.com/office/powerpoint/2010/main" val="257495790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AD030BF3-AB2E-7A40-83B7-AEB522C8ADA1}" type="slidenum">
              <a:rPr lang="en-US"/>
              <a:pPr>
                <a:defRPr/>
              </a:pPr>
              <a:t>‹#›</a:t>
            </a:fld>
            <a:endParaRPr lang="en-US"/>
          </a:p>
        </p:txBody>
      </p:sp>
    </p:spTree>
    <p:extLst>
      <p:ext uri="{BB962C8B-B14F-4D97-AF65-F5344CB8AC3E}">
        <p14:creationId xmlns:p14="http://schemas.microsoft.com/office/powerpoint/2010/main" val="569435990"/>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030DD14A-AA73-1B43-8E41-94F6B4F7CF23}" type="slidenum">
              <a:rPr lang="en-US"/>
              <a:pPr>
                <a:defRPr/>
              </a:pPr>
              <a:t>‹#›</a:t>
            </a:fld>
            <a:endParaRPr lang="en-US"/>
          </a:p>
        </p:txBody>
      </p:sp>
    </p:spTree>
    <p:extLst>
      <p:ext uri="{BB962C8B-B14F-4D97-AF65-F5344CB8AC3E}">
        <p14:creationId xmlns:p14="http://schemas.microsoft.com/office/powerpoint/2010/main" val="2557234961"/>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502617DB-31DE-7140-8FEC-E0985966474F}" type="slidenum">
              <a:rPr lang="en-US"/>
              <a:pPr>
                <a:defRPr/>
              </a:pPr>
              <a:t>‹#›</a:t>
            </a:fld>
            <a:endParaRPr lang="en-US"/>
          </a:p>
        </p:txBody>
      </p:sp>
    </p:spTree>
    <p:extLst>
      <p:ext uri="{BB962C8B-B14F-4D97-AF65-F5344CB8AC3E}">
        <p14:creationId xmlns:p14="http://schemas.microsoft.com/office/powerpoint/2010/main" val="638671690"/>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0" y="1981200"/>
            <a:ext cx="3124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562600" y="1981200"/>
            <a:ext cx="3124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EB067265-C936-DA4A-9EC5-203FCB3139B5}" type="slidenum">
              <a:rPr lang="en-US"/>
              <a:pPr>
                <a:defRPr/>
              </a:pPr>
              <a:t>‹#›</a:t>
            </a:fld>
            <a:endParaRPr lang="en-US"/>
          </a:p>
        </p:txBody>
      </p:sp>
    </p:spTree>
    <p:extLst>
      <p:ext uri="{BB962C8B-B14F-4D97-AF65-F5344CB8AC3E}">
        <p14:creationId xmlns:p14="http://schemas.microsoft.com/office/powerpoint/2010/main" val="1276965092"/>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2151CC7A-3E73-F549-A57A-C172E28727ED}" type="slidenum">
              <a:rPr lang="en-US"/>
              <a:pPr>
                <a:defRPr/>
              </a:pPr>
              <a:t>‹#›</a:t>
            </a:fld>
            <a:endParaRPr lang="en-US"/>
          </a:p>
        </p:txBody>
      </p:sp>
    </p:spTree>
    <p:extLst>
      <p:ext uri="{BB962C8B-B14F-4D97-AF65-F5344CB8AC3E}">
        <p14:creationId xmlns:p14="http://schemas.microsoft.com/office/powerpoint/2010/main" val="2184764903"/>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823533D0-4B8A-0E4F-BAC2-3F9DEC789693}" type="slidenum">
              <a:rPr lang="en-US"/>
              <a:pPr>
                <a:defRPr/>
              </a:pPr>
              <a:t>‹#›</a:t>
            </a:fld>
            <a:endParaRPr lang="en-US"/>
          </a:p>
        </p:txBody>
      </p:sp>
    </p:spTree>
    <p:extLst>
      <p:ext uri="{BB962C8B-B14F-4D97-AF65-F5344CB8AC3E}">
        <p14:creationId xmlns:p14="http://schemas.microsoft.com/office/powerpoint/2010/main" val="118143150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6946708C-559F-BA43-86F2-7FA389F3E954}" type="slidenum">
              <a:rPr lang="en-US"/>
              <a:pPr>
                <a:defRPr/>
              </a:pPr>
              <a:t>‹#›</a:t>
            </a:fld>
            <a:endParaRPr lang="en-US"/>
          </a:p>
        </p:txBody>
      </p:sp>
    </p:spTree>
    <p:extLst>
      <p:ext uri="{BB962C8B-B14F-4D97-AF65-F5344CB8AC3E}">
        <p14:creationId xmlns:p14="http://schemas.microsoft.com/office/powerpoint/2010/main" val="965367363"/>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DF695E38-D6D8-1F48-8857-0825B2511453}" type="slidenum">
              <a:rPr lang="en-US"/>
              <a:pPr>
                <a:defRPr/>
              </a:pPr>
              <a:t>‹#›</a:t>
            </a:fld>
            <a:endParaRPr lang="en-US"/>
          </a:p>
        </p:txBody>
      </p:sp>
    </p:spTree>
    <p:extLst>
      <p:ext uri="{BB962C8B-B14F-4D97-AF65-F5344CB8AC3E}">
        <p14:creationId xmlns:p14="http://schemas.microsoft.com/office/powerpoint/2010/main" val="893508769"/>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EB7BB8BE-030A-A24C-854B-2895AC8540AC}" type="slidenum">
              <a:rPr lang="en-US"/>
              <a:pPr>
                <a:defRPr/>
              </a:pPr>
              <a:t>‹#›</a:t>
            </a:fld>
            <a:endParaRPr lang="en-US"/>
          </a:p>
        </p:txBody>
      </p:sp>
    </p:spTree>
    <p:extLst>
      <p:ext uri="{BB962C8B-B14F-4D97-AF65-F5344CB8AC3E}">
        <p14:creationId xmlns:p14="http://schemas.microsoft.com/office/powerpoint/2010/main" val="24565119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pPr>
              <a:defRPr/>
            </a:pPr>
            <a:fld id="{CE0906D6-002E-F54C-BD91-280285B7C7E0}" type="slidenum">
              <a:rPr lang="en-US"/>
              <a:pPr>
                <a:defRPr/>
              </a:pPr>
              <a:t>‹#›</a:t>
            </a:fld>
            <a:endParaRPr lang="en-US"/>
          </a:p>
        </p:txBody>
      </p:sp>
    </p:spTree>
    <p:extLst>
      <p:ext uri="{BB962C8B-B14F-4D97-AF65-F5344CB8AC3E}">
        <p14:creationId xmlns:p14="http://schemas.microsoft.com/office/powerpoint/2010/main" val="1246969654"/>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0C1395D1-C074-944A-9139-F8C67192DB55}" type="slidenum">
              <a:rPr lang="en-US"/>
              <a:pPr>
                <a:defRPr/>
              </a:pPr>
              <a:t>‹#›</a:t>
            </a:fld>
            <a:endParaRPr lang="en-US"/>
          </a:p>
        </p:txBody>
      </p:sp>
    </p:spTree>
    <p:extLst>
      <p:ext uri="{BB962C8B-B14F-4D97-AF65-F5344CB8AC3E}">
        <p14:creationId xmlns:p14="http://schemas.microsoft.com/office/powerpoint/2010/main" val="2058424717"/>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7050" y="609600"/>
            <a:ext cx="180975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47800" y="609600"/>
            <a:ext cx="527685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0817B388-222F-EB4C-BFB5-DBBE1F1AC06A}" type="slidenum">
              <a:rPr lang="en-US"/>
              <a:pPr>
                <a:defRPr/>
              </a:pPr>
              <a:t>‹#›</a:t>
            </a:fld>
            <a:endParaRPr lang="en-US"/>
          </a:p>
        </p:txBody>
      </p:sp>
    </p:spTree>
    <p:extLst>
      <p:ext uri="{BB962C8B-B14F-4D97-AF65-F5344CB8AC3E}">
        <p14:creationId xmlns:p14="http://schemas.microsoft.com/office/powerpoint/2010/main" val="2307094917"/>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654786" name="Rectangle 1026"/>
          <p:cNvSpPr>
            <a:spLocks noGrp="1" noChangeArrowheads="1"/>
          </p:cNvSpPr>
          <p:nvPr>
            <p:ph type="ctrTitle"/>
          </p:nvPr>
        </p:nvSpPr>
        <p:spPr>
          <a:xfrm>
            <a:off x="1636713" y="1752600"/>
            <a:ext cx="5867400" cy="2667000"/>
          </a:xfrm>
        </p:spPr>
        <p:txBody>
          <a:bodyPr/>
          <a:lstStyle>
            <a:lvl1pPr>
              <a:defRPr sz="4800"/>
            </a:lvl1pPr>
          </a:lstStyle>
          <a:p>
            <a:r>
              <a:rPr lang="en-US"/>
              <a:t>Click to edit Master title style</a:t>
            </a:r>
          </a:p>
        </p:txBody>
      </p:sp>
      <p:sp>
        <p:nvSpPr>
          <p:cNvPr id="1654787" name="Rectangle 1027"/>
          <p:cNvSpPr>
            <a:spLocks noGrp="1" noChangeArrowheads="1"/>
          </p:cNvSpPr>
          <p:nvPr>
            <p:ph type="subTitle" idx="1"/>
          </p:nvPr>
        </p:nvSpPr>
        <p:spPr>
          <a:xfrm>
            <a:off x="1828800" y="4495800"/>
            <a:ext cx="5486400" cy="1143000"/>
          </a:xfrm>
          <a:effectLst>
            <a:outerShdw blurRad="38100" dist="12700" dir="2700000" algn="ctr" rotWithShape="0">
              <a:srgbClr val="FFFFFF">
                <a:alpha val="99924"/>
              </a:srgbClr>
            </a:outerShdw>
          </a:effectLst>
        </p:spPr>
        <p:txBody>
          <a:bodyPr/>
          <a:lstStyle>
            <a:lvl1pPr marL="0" indent="0" algn="ctr">
              <a:buFont typeface="Monotype Sorts" pitchFamily="-111" charset="2"/>
              <a:buNone/>
              <a:defRPr sz="2800"/>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82294ED5-8F23-CD45-8CCA-A0D0D324E684}" type="slidenum">
              <a:rPr lang="en-US"/>
              <a:pPr>
                <a:defRPr/>
              </a:pPr>
              <a:t>‹#›</a:t>
            </a:fld>
            <a:endParaRPr lang="en-US"/>
          </a:p>
        </p:txBody>
      </p:sp>
    </p:spTree>
    <p:extLst>
      <p:ext uri="{BB962C8B-B14F-4D97-AF65-F5344CB8AC3E}">
        <p14:creationId xmlns:p14="http://schemas.microsoft.com/office/powerpoint/2010/main" val="209448038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643522" name="Rectangle 1026"/>
          <p:cNvSpPr>
            <a:spLocks noGrp="1" noChangeArrowheads="1"/>
          </p:cNvSpPr>
          <p:nvPr>
            <p:ph type="ctrTitle"/>
          </p:nvPr>
        </p:nvSpPr>
        <p:spPr>
          <a:xfrm>
            <a:off x="685800" y="2286000"/>
            <a:ext cx="7772400" cy="1143000"/>
          </a:xfrm>
        </p:spPr>
        <p:txBody>
          <a:bodyPr/>
          <a:lstStyle>
            <a:lvl1pPr algn="l">
              <a:defRPr/>
            </a:lvl1pPr>
          </a:lstStyle>
          <a:p>
            <a:r>
              <a:rPr lang="en-US"/>
              <a:t>Click to edit Master title style</a:t>
            </a:r>
          </a:p>
        </p:txBody>
      </p:sp>
      <p:sp>
        <p:nvSpPr>
          <p:cNvPr id="1643523" name="Rectangle 1027"/>
          <p:cNvSpPr>
            <a:spLocks noGrp="1" noChangeArrowheads="1"/>
          </p:cNvSpPr>
          <p:nvPr>
            <p:ph type="subTitle" idx="1"/>
          </p:nvPr>
        </p:nvSpPr>
        <p:spPr>
          <a:xfrm>
            <a:off x="762000" y="3886200"/>
            <a:ext cx="6400800" cy="1752600"/>
          </a:xfrm>
          <a:effectLst/>
        </p:spPr>
        <p:txBody>
          <a:bodyPr/>
          <a:lstStyle>
            <a:lvl1pPr marL="0" indent="0">
              <a:buFont typeface="Wingdings" pitchFamily="-111" charset="2"/>
              <a:buNone/>
              <a:defRPr sz="2400"/>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C947FF37-1B1E-0947-9730-78AF1D638CD6}" type="slidenum">
              <a:rPr lang="en-US"/>
              <a:pPr>
                <a:defRPr/>
              </a:pPr>
              <a:t>‹#›</a:t>
            </a:fld>
            <a:endParaRPr lang="en-US"/>
          </a:p>
        </p:txBody>
      </p:sp>
    </p:spTree>
    <p:extLst>
      <p:ext uri="{BB962C8B-B14F-4D97-AF65-F5344CB8AC3E}">
        <p14:creationId xmlns:p14="http://schemas.microsoft.com/office/powerpoint/2010/main" val="2949967168"/>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02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39427" name="Rectangle 1027"/>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639428" name="Rectangle 1028"/>
          <p:cNvSpPr>
            <a:spLocks noGrp="1" noChangeArrowheads="1"/>
          </p:cNvSpPr>
          <p:nvPr>
            <p:ph type="subTitle"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5" name="Rectangle 1029"/>
          <p:cNvSpPr>
            <a:spLocks noGrp="1" noChangeArrowheads="1"/>
          </p:cNvSpPr>
          <p:nvPr>
            <p:ph type="dt" sz="half" idx="10"/>
          </p:nvPr>
        </p:nvSpPr>
        <p:spPr/>
        <p:txBody>
          <a:bodyPr/>
          <a:lstStyle>
            <a:lvl1pPr>
              <a:defRPr/>
            </a:lvl1pPr>
          </a:lstStyle>
          <a:p>
            <a:pPr>
              <a:defRPr/>
            </a:pPr>
            <a:endParaRPr lang="en-US"/>
          </a:p>
        </p:txBody>
      </p:sp>
      <p:sp>
        <p:nvSpPr>
          <p:cNvPr id="6" name="Rectangle 1030"/>
          <p:cNvSpPr>
            <a:spLocks noGrp="1" noChangeArrowheads="1"/>
          </p:cNvSpPr>
          <p:nvPr>
            <p:ph type="ftr" sz="quarter" idx="11"/>
          </p:nvPr>
        </p:nvSpPr>
        <p:spPr/>
        <p:txBody>
          <a:bodyPr/>
          <a:lstStyle>
            <a:lvl1pPr>
              <a:defRPr/>
            </a:lvl1pPr>
          </a:lstStyle>
          <a:p>
            <a:pPr>
              <a:defRPr/>
            </a:pPr>
            <a:endParaRPr lang="en-US"/>
          </a:p>
        </p:txBody>
      </p:sp>
      <p:sp>
        <p:nvSpPr>
          <p:cNvPr id="7" name="Rectangle 1031"/>
          <p:cNvSpPr>
            <a:spLocks noGrp="1" noChangeArrowheads="1"/>
          </p:cNvSpPr>
          <p:nvPr>
            <p:ph type="sldNum" sz="quarter" idx="12"/>
          </p:nvPr>
        </p:nvSpPr>
        <p:spPr/>
        <p:txBody>
          <a:bodyPr/>
          <a:lstStyle>
            <a:lvl1pPr>
              <a:defRPr/>
            </a:lvl1pPr>
          </a:lstStyle>
          <a:p>
            <a:pPr>
              <a:defRPr/>
            </a:pPr>
            <a:fld id="{E984AD13-063C-534B-808A-20DD86A6CCE8}" type="slidenum">
              <a:rPr lang="en-US"/>
              <a:pPr>
                <a:defRPr/>
              </a:pPr>
              <a:t>‹#›</a:t>
            </a:fld>
            <a:endParaRPr lang="en-US"/>
          </a:p>
        </p:txBody>
      </p:sp>
    </p:spTree>
    <p:extLst>
      <p:ext uri="{BB962C8B-B14F-4D97-AF65-F5344CB8AC3E}">
        <p14:creationId xmlns:p14="http://schemas.microsoft.com/office/powerpoint/2010/main" val="3580137442"/>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543170" name="Rectangle 1026"/>
          <p:cNvSpPr>
            <a:spLocks noGrp="1" noChangeArrowheads="1"/>
          </p:cNvSpPr>
          <p:nvPr>
            <p:ph type="ctrTitle"/>
          </p:nvPr>
        </p:nvSpPr>
        <p:spPr>
          <a:xfrm>
            <a:off x="2246313" y="1903413"/>
            <a:ext cx="4648200" cy="3048000"/>
          </a:xfrm>
        </p:spPr>
        <p:txBody>
          <a:bodyPr/>
          <a:lstStyle>
            <a:lvl1pPr>
              <a:defRPr/>
            </a:lvl1pPr>
          </a:lstStyle>
          <a:p>
            <a:r>
              <a:rPr lang="en-US"/>
              <a:t>Click to edit Master title style</a:t>
            </a:r>
          </a:p>
        </p:txBody>
      </p:sp>
      <p:sp>
        <p:nvSpPr>
          <p:cNvPr id="1543171" name="Rectangle 1027"/>
          <p:cNvSpPr>
            <a:spLocks noGrp="1" noChangeArrowheads="1"/>
          </p:cNvSpPr>
          <p:nvPr>
            <p:ph type="subTitle" idx="1"/>
          </p:nvPr>
        </p:nvSpPr>
        <p:spPr>
          <a:xfrm>
            <a:off x="1219200" y="5257800"/>
            <a:ext cx="6553200" cy="762000"/>
          </a:xfrm>
        </p:spPr>
        <p:txBody>
          <a:bodyPr/>
          <a:lstStyle>
            <a:lvl1pPr marL="0" indent="0" algn="ctr">
              <a:buFont typeface="Trebuchet MS" pitchFamily="-111" charset="0"/>
              <a:buNone/>
              <a:defRPr sz="2800">
                <a:solidFill>
                  <a:srgbClr val="000000"/>
                </a:solidFill>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B803EFD2-2FDA-C844-AF19-A60E8926075E}" type="slidenum">
              <a:rPr lang="en-US"/>
              <a:pPr>
                <a:defRPr/>
              </a:pPr>
              <a:t>‹#›</a:t>
            </a:fld>
            <a:endParaRPr lang="en-US"/>
          </a:p>
        </p:txBody>
      </p:sp>
    </p:spTree>
    <p:extLst>
      <p:ext uri="{BB962C8B-B14F-4D97-AF65-F5344CB8AC3E}">
        <p14:creationId xmlns:p14="http://schemas.microsoft.com/office/powerpoint/2010/main" val="369680950"/>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534978" name="Rectangle 2"/>
          <p:cNvSpPr>
            <a:spLocks noGrp="1" noChangeArrowheads="1"/>
          </p:cNvSpPr>
          <p:nvPr>
            <p:ph type="ctrTitle"/>
          </p:nvPr>
        </p:nvSpPr>
        <p:spPr>
          <a:xfrm>
            <a:off x="2895600" y="1143000"/>
            <a:ext cx="5562600" cy="2286000"/>
          </a:xfrm>
          <a:effectLst>
            <a:outerShdw blurRad="63500" algn="ctr" rotWithShape="0">
              <a:srgbClr val="FFFFFF">
                <a:alpha val="75000"/>
              </a:srgbClr>
            </a:outerShdw>
          </a:effectLst>
        </p:spPr>
        <p:txBody>
          <a:bodyPr/>
          <a:lstStyle>
            <a:lvl1pPr algn="r">
              <a:defRPr b="0"/>
            </a:lvl1pPr>
          </a:lstStyle>
          <a:p>
            <a:r>
              <a:rPr lang="en-US"/>
              <a:t>Click to edit Master title style</a:t>
            </a:r>
          </a:p>
        </p:txBody>
      </p:sp>
      <p:sp>
        <p:nvSpPr>
          <p:cNvPr id="1534979" name="Rectangle 3"/>
          <p:cNvSpPr>
            <a:spLocks noGrp="1" noChangeArrowheads="1"/>
          </p:cNvSpPr>
          <p:nvPr>
            <p:ph type="subTitle" idx="1"/>
          </p:nvPr>
        </p:nvSpPr>
        <p:spPr>
          <a:xfrm>
            <a:off x="2133600" y="3886200"/>
            <a:ext cx="4267200" cy="2057400"/>
          </a:xfrm>
          <a:effectLst/>
        </p:spPr>
        <p:txBody>
          <a:bodyPr/>
          <a:lstStyle>
            <a:lvl1pPr marL="0" indent="0">
              <a:buFont typeface="Wingdings" pitchFamily="-111" charset="2"/>
              <a:buNone/>
              <a:defRPr i="1"/>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C26096A-11D1-AA4E-A69A-F4DA8A214843}" type="slidenum">
              <a:rPr lang="en-US"/>
              <a:pPr>
                <a:defRPr/>
              </a:pPr>
              <a:t>‹#›</a:t>
            </a:fld>
            <a:endParaRPr lang="en-US"/>
          </a:p>
        </p:txBody>
      </p:sp>
    </p:spTree>
    <p:extLst>
      <p:ext uri="{BB962C8B-B14F-4D97-AF65-F5344CB8AC3E}">
        <p14:creationId xmlns:p14="http://schemas.microsoft.com/office/powerpoint/2010/main" val="4203170626"/>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530882" name="Rectangle 1026"/>
          <p:cNvSpPr>
            <a:spLocks noGrp="1" noChangeArrowheads="1"/>
          </p:cNvSpPr>
          <p:nvPr>
            <p:ph type="ctrTitle"/>
          </p:nvPr>
        </p:nvSpPr>
        <p:spPr>
          <a:xfrm>
            <a:off x="1752600" y="1828800"/>
            <a:ext cx="6400800" cy="1905000"/>
          </a:xfrm>
        </p:spPr>
        <p:txBody>
          <a:bodyPr/>
          <a:lstStyle>
            <a:lvl1pPr>
              <a:defRPr sz="5400"/>
            </a:lvl1pPr>
          </a:lstStyle>
          <a:p>
            <a:r>
              <a:rPr lang="en-US"/>
              <a:t>Click to edit Master title style</a:t>
            </a:r>
          </a:p>
        </p:txBody>
      </p:sp>
      <p:sp>
        <p:nvSpPr>
          <p:cNvPr id="1530883" name="Rectangle 1027"/>
          <p:cNvSpPr>
            <a:spLocks noGrp="1" noChangeArrowheads="1"/>
          </p:cNvSpPr>
          <p:nvPr>
            <p:ph type="subTitle" idx="1"/>
          </p:nvPr>
        </p:nvSpPr>
        <p:spPr>
          <a:xfrm>
            <a:off x="2249488" y="4191000"/>
            <a:ext cx="5408612" cy="1752600"/>
          </a:xfrm>
        </p:spPr>
        <p:txBody>
          <a:bodyPr/>
          <a:lstStyle>
            <a:lvl1pPr marL="0" indent="0" algn="ctr">
              <a:buFont typeface="Wingdings" pitchFamily="-111" charset="2"/>
              <a:buNone/>
              <a:defRPr sz="2800"/>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5BF07191-4226-5A45-AFFF-CB221CF96130}" type="slidenum">
              <a:rPr lang="en-US"/>
              <a:pPr>
                <a:defRPr/>
              </a:pPr>
              <a:t>‹#›</a:t>
            </a:fld>
            <a:endParaRPr lang="en-US"/>
          </a:p>
        </p:txBody>
      </p:sp>
    </p:spTree>
    <p:extLst>
      <p:ext uri="{BB962C8B-B14F-4D97-AF65-F5344CB8AC3E}">
        <p14:creationId xmlns:p14="http://schemas.microsoft.com/office/powerpoint/2010/main" val="3917760898"/>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3800475" y="1789113"/>
            <a:ext cx="5340350" cy="5056187"/>
            <a:chOff x="2394" y="1127"/>
            <a:chExt cx="3364" cy="3185"/>
          </a:xfrm>
        </p:grpSpPr>
        <p:sp>
          <p:nvSpPr>
            <p:cNvPr id="5" name="Rectangle 1027"/>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ea typeface="+mn-ea"/>
                <a:cs typeface="+mn-cs"/>
              </a:endParaRPr>
            </a:p>
          </p:txBody>
        </p:sp>
        <p:sp>
          <p:nvSpPr>
            <p:cNvPr id="6" name="Oval 1028"/>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ea typeface="+mn-ea"/>
                <a:cs typeface="+mn-cs"/>
              </a:endParaRPr>
            </a:p>
          </p:txBody>
        </p:sp>
        <p:sp>
          <p:nvSpPr>
            <p:cNvPr id="7" name="Rectangle 1029"/>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ea typeface="+mn-ea"/>
                <a:cs typeface="+mn-cs"/>
              </a:endParaRPr>
            </a:p>
          </p:txBody>
        </p:sp>
        <p:sp>
          <p:nvSpPr>
            <p:cNvPr id="8" name="Freeform 1030"/>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ea typeface="+mn-ea"/>
                <a:cs typeface="+mn-cs"/>
              </a:endParaRPr>
            </a:p>
          </p:txBody>
        </p:sp>
        <p:sp>
          <p:nvSpPr>
            <p:cNvPr id="9" name="Rectangle 1031"/>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ea typeface="+mn-ea"/>
                <a:cs typeface="+mn-cs"/>
              </a:endParaRPr>
            </a:p>
          </p:txBody>
        </p:sp>
        <p:sp>
          <p:nvSpPr>
            <p:cNvPr id="10" name="Rectangle 1032"/>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ea typeface="+mn-ea"/>
                <a:cs typeface="+mn-cs"/>
              </a:endParaRPr>
            </a:p>
          </p:txBody>
        </p:sp>
        <p:sp>
          <p:nvSpPr>
            <p:cNvPr id="11" name="Rectangle 1033"/>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ea typeface="+mn-ea"/>
                <a:cs typeface="+mn-cs"/>
              </a:endParaRPr>
            </a:p>
          </p:txBody>
        </p:sp>
        <p:sp>
          <p:nvSpPr>
            <p:cNvPr id="12" name="Rectangle 1034"/>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ea typeface="+mn-ea"/>
                <a:cs typeface="+mn-cs"/>
              </a:endParaRPr>
            </a:p>
          </p:txBody>
        </p:sp>
        <p:sp>
          <p:nvSpPr>
            <p:cNvPr id="13" name="Rectangle 1035"/>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ea typeface="+mn-ea"/>
                <a:cs typeface="+mn-cs"/>
              </a:endParaRPr>
            </a:p>
          </p:txBody>
        </p:sp>
        <p:sp>
          <p:nvSpPr>
            <p:cNvPr id="14" name="Freeform 1036"/>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ea typeface="+mn-ea"/>
                <a:cs typeface="+mn-cs"/>
              </a:endParaRPr>
            </a:p>
          </p:txBody>
        </p:sp>
        <p:sp>
          <p:nvSpPr>
            <p:cNvPr id="15" name="Freeform 1037"/>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ea typeface="+mn-ea"/>
                <a:cs typeface="+mn-cs"/>
              </a:endParaRPr>
            </a:p>
          </p:txBody>
        </p:sp>
        <p:sp>
          <p:nvSpPr>
            <p:cNvPr id="16" name="Freeform 1038"/>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ea typeface="+mn-ea"/>
                <a:cs typeface="+mn-cs"/>
              </a:endParaRPr>
            </a:p>
          </p:txBody>
        </p:sp>
        <p:sp>
          <p:nvSpPr>
            <p:cNvPr id="17" name="Freeform 1039"/>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ea typeface="+mn-ea"/>
                <a:cs typeface="+mn-cs"/>
              </a:endParaRPr>
            </a:p>
          </p:txBody>
        </p:sp>
        <p:sp>
          <p:nvSpPr>
            <p:cNvPr id="18" name="Freeform 1040"/>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ea typeface="+mn-ea"/>
                <a:cs typeface="+mn-cs"/>
              </a:endParaRPr>
            </a:p>
          </p:txBody>
        </p:sp>
        <p:sp>
          <p:nvSpPr>
            <p:cNvPr id="19" name="Freeform 1041"/>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ea typeface="+mn-ea"/>
                <a:cs typeface="+mn-cs"/>
              </a:endParaRPr>
            </a:p>
          </p:txBody>
        </p:sp>
        <p:sp>
          <p:nvSpPr>
            <p:cNvPr id="20" name="Freeform 1042"/>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ea typeface="+mn-ea"/>
                <a:cs typeface="+mn-cs"/>
              </a:endParaRPr>
            </a:p>
          </p:txBody>
        </p:sp>
        <p:sp>
          <p:nvSpPr>
            <p:cNvPr id="21" name="Freeform 1043"/>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ea typeface="+mn-ea"/>
                <a:cs typeface="+mn-cs"/>
              </a:endParaRPr>
            </a:p>
          </p:txBody>
        </p:sp>
        <p:sp>
          <p:nvSpPr>
            <p:cNvPr id="22" name="Freeform 1044"/>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ea typeface="+mn-ea"/>
                <a:cs typeface="+mn-cs"/>
              </a:endParaRPr>
            </a:p>
          </p:txBody>
        </p:sp>
        <p:sp>
          <p:nvSpPr>
            <p:cNvPr id="23" name="Freeform 1045"/>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ea typeface="+mn-ea"/>
                <a:cs typeface="+mn-cs"/>
              </a:endParaRPr>
            </a:p>
          </p:txBody>
        </p:sp>
        <p:sp>
          <p:nvSpPr>
            <p:cNvPr id="24" name="Freeform 1046"/>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ea typeface="+mn-ea"/>
                <a:cs typeface="+mn-cs"/>
              </a:endParaRPr>
            </a:p>
          </p:txBody>
        </p:sp>
        <p:sp>
          <p:nvSpPr>
            <p:cNvPr id="25" name="Freeform 1047"/>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ea typeface="+mn-ea"/>
                <a:cs typeface="+mn-cs"/>
              </a:endParaRPr>
            </a:p>
          </p:txBody>
        </p:sp>
        <p:sp>
          <p:nvSpPr>
            <p:cNvPr id="26" name="Freeform 1048"/>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ea typeface="+mn-ea"/>
                <a:cs typeface="+mn-cs"/>
              </a:endParaRPr>
            </a:p>
          </p:txBody>
        </p:sp>
        <p:sp>
          <p:nvSpPr>
            <p:cNvPr id="27" name="Freeform 1049"/>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ea typeface="+mn-ea"/>
                <a:cs typeface="+mn-cs"/>
              </a:endParaRPr>
            </a:p>
          </p:txBody>
        </p:sp>
        <p:sp>
          <p:nvSpPr>
            <p:cNvPr id="28" name="Freeform 1050"/>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ea typeface="+mn-ea"/>
                <a:cs typeface="+mn-cs"/>
              </a:endParaRPr>
            </a:p>
          </p:txBody>
        </p:sp>
        <p:sp>
          <p:nvSpPr>
            <p:cNvPr id="29" name="Oval 1051"/>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ea typeface="+mn-ea"/>
                <a:cs typeface="+mn-cs"/>
              </a:endParaRPr>
            </a:p>
          </p:txBody>
        </p:sp>
        <p:sp>
          <p:nvSpPr>
            <p:cNvPr id="30" name="Oval 1052"/>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ea typeface="+mn-ea"/>
                <a:cs typeface="+mn-cs"/>
              </a:endParaRPr>
            </a:p>
          </p:txBody>
        </p:sp>
        <p:sp>
          <p:nvSpPr>
            <p:cNvPr id="31" name="Oval 1053"/>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ea typeface="+mn-ea"/>
                <a:cs typeface="+mn-cs"/>
              </a:endParaRPr>
            </a:p>
          </p:txBody>
        </p:sp>
        <p:sp>
          <p:nvSpPr>
            <p:cNvPr id="32" name="Freeform 1054"/>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ea typeface="+mn-ea"/>
                <a:cs typeface="+mn-cs"/>
              </a:endParaRPr>
            </a:p>
          </p:txBody>
        </p:sp>
        <p:sp>
          <p:nvSpPr>
            <p:cNvPr id="33" name="Freeform 1055"/>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ea typeface="+mn-ea"/>
                <a:cs typeface="+mn-cs"/>
              </a:endParaRPr>
            </a:p>
          </p:txBody>
        </p:sp>
        <p:sp>
          <p:nvSpPr>
            <p:cNvPr id="34" name="Rectangle 1056"/>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ea typeface="+mn-ea"/>
                <a:cs typeface="+mn-cs"/>
              </a:endParaRPr>
            </a:p>
          </p:txBody>
        </p:sp>
        <p:sp>
          <p:nvSpPr>
            <p:cNvPr id="35" name="Rectangle 1057"/>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ea typeface="+mn-ea"/>
                <a:cs typeface="+mn-cs"/>
              </a:endParaRPr>
            </a:p>
          </p:txBody>
        </p:sp>
        <p:sp>
          <p:nvSpPr>
            <p:cNvPr id="36" name="AutoShape 1058"/>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ea typeface="+mn-ea"/>
                <a:cs typeface="+mn-cs"/>
              </a:endParaRPr>
            </a:p>
          </p:txBody>
        </p:sp>
        <p:sp>
          <p:nvSpPr>
            <p:cNvPr id="37" name="Freeform 1059"/>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ea typeface="+mn-ea"/>
                <a:cs typeface="+mn-cs"/>
              </a:endParaRPr>
            </a:p>
          </p:txBody>
        </p:sp>
        <p:sp>
          <p:nvSpPr>
            <p:cNvPr id="38" name="Freeform 1060"/>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ea typeface="+mn-ea"/>
                <a:cs typeface="+mn-cs"/>
              </a:endParaRPr>
            </a:p>
          </p:txBody>
        </p:sp>
      </p:grpSp>
      <p:sp>
        <p:nvSpPr>
          <p:cNvPr id="1002535" name="Rectangle 1063"/>
          <p:cNvSpPr>
            <a:spLocks noGrp="1" noChangeArrowheads="1"/>
          </p:cNvSpPr>
          <p:nvPr>
            <p:ph type="subTitle"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002536" name="Rectangle 1064"/>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1061"/>
          <p:cNvSpPr>
            <a:spLocks noGrp="1" noChangeArrowheads="1"/>
          </p:cNvSpPr>
          <p:nvPr>
            <p:ph type="dt" sz="half" idx="10"/>
          </p:nvPr>
        </p:nvSpPr>
        <p:spPr/>
        <p:txBody>
          <a:bodyPr/>
          <a:lstStyle>
            <a:lvl1pPr>
              <a:defRPr/>
            </a:lvl1pPr>
          </a:lstStyle>
          <a:p>
            <a:pPr>
              <a:defRPr/>
            </a:pPr>
            <a:endParaRPr lang="en-US"/>
          </a:p>
        </p:txBody>
      </p:sp>
      <p:sp>
        <p:nvSpPr>
          <p:cNvPr id="40" name="Rectangle 1062"/>
          <p:cNvSpPr>
            <a:spLocks noGrp="1" noChangeArrowheads="1"/>
          </p:cNvSpPr>
          <p:nvPr>
            <p:ph type="ftr" sz="quarter" idx="11"/>
          </p:nvPr>
        </p:nvSpPr>
        <p:spPr/>
        <p:txBody>
          <a:bodyPr/>
          <a:lstStyle>
            <a:lvl1pPr>
              <a:defRPr/>
            </a:lvl1pPr>
          </a:lstStyle>
          <a:p>
            <a:pPr>
              <a:defRPr/>
            </a:pPr>
            <a:endParaRPr lang="en-US"/>
          </a:p>
        </p:txBody>
      </p:sp>
      <p:sp>
        <p:nvSpPr>
          <p:cNvPr id="41" name="Rectangle 1065"/>
          <p:cNvSpPr>
            <a:spLocks noGrp="1" noChangeArrowheads="1"/>
          </p:cNvSpPr>
          <p:nvPr>
            <p:ph type="sldNum" sz="quarter" idx="12"/>
          </p:nvPr>
        </p:nvSpPr>
        <p:spPr/>
        <p:txBody>
          <a:bodyPr/>
          <a:lstStyle>
            <a:lvl1pPr>
              <a:defRPr/>
            </a:lvl1pPr>
          </a:lstStyle>
          <a:p>
            <a:pPr>
              <a:defRPr/>
            </a:pPr>
            <a:fld id="{1D72331A-E78F-6547-A1BF-E65DE8B276D4}" type="slidenum">
              <a:rPr lang="en-US"/>
              <a:pPr>
                <a:defRPr/>
              </a:pPr>
              <a:t>‹#›</a:t>
            </a:fld>
            <a:endParaRPr lang="en-US"/>
          </a:p>
        </p:txBody>
      </p:sp>
    </p:spTree>
    <p:extLst>
      <p:ext uri="{BB962C8B-B14F-4D97-AF65-F5344CB8AC3E}">
        <p14:creationId xmlns:p14="http://schemas.microsoft.com/office/powerpoint/2010/main" val="3929508557"/>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37986" name="Rectangle 1026"/>
          <p:cNvSpPr>
            <a:spLocks noGrp="1" noChangeArrowheads="1"/>
          </p:cNvSpPr>
          <p:nvPr>
            <p:ph type="ctrTitle"/>
          </p:nvPr>
        </p:nvSpPr>
        <p:spPr>
          <a:xfrm>
            <a:off x="685800" y="1981200"/>
            <a:ext cx="7772400" cy="990600"/>
          </a:xfrm>
          <a:effectLst>
            <a:outerShdw blurRad="63500" dist="35915" dir="8100000" algn="ctr" rotWithShape="0">
              <a:srgbClr val="000000">
                <a:alpha val="75000"/>
              </a:srgbClr>
            </a:outerShdw>
          </a:effectLst>
        </p:spPr>
        <p:txBody>
          <a:bodyPr/>
          <a:lstStyle>
            <a:lvl1pPr algn="ctr">
              <a:defRPr/>
            </a:lvl1pPr>
          </a:lstStyle>
          <a:p>
            <a:r>
              <a:rPr lang="en-US"/>
              <a:t>Click to edit Master title style</a:t>
            </a:r>
          </a:p>
        </p:txBody>
      </p:sp>
      <p:sp>
        <p:nvSpPr>
          <p:cNvPr id="937987" name="Rectangle 1027"/>
          <p:cNvSpPr>
            <a:spLocks noGrp="1" noChangeArrowheads="1"/>
          </p:cNvSpPr>
          <p:nvPr>
            <p:ph type="subTitle" idx="1"/>
          </p:nvPr>
        </p:nvSpPr>
        <p:spPr>
          <a:xfrm>
            <a:off x="685800" y="3048000"/>
            <a:ext cx="7772400" cy="1219200"/>
          </a:xfrm>
          <a:effectLst>
            <a:outerShdw blurRad="68580" dist="25399" dir="8100000" algn="ctr" rotWithShape="0">
              <a:srgbClr val="000000">
                <a:alpha val="75000"/>
              </a:srgbClr>
            </a:outerShdw>
          </a:effectLst>
        </p:spPr>
        <p:txBody>
          <a:bodyPr anchor="ctr"/>
          <a:lstStyle>
            <a:lvl1pPr marL="0" indent="0" algn="ctr">
              <a:buFont typeface="Wingdings" pitchFamily="-111" charset="2"/>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69862001-C320-DA4F-B2BB-51642F2509E2}" type="slidenum">
              <a:rPr lang="en-US"/>
              <a:pPr>
                <a:defRPr/>
              </a:pPr>
              <a:t>‹#›</a:t>
            </a:fld>
            <a:endParaRPr lang="en-US"/>
          </a:p>
        </p:txBody>
      </p:sp>
    </p:spTree>
    <p:extLst>
      <p:ext uri="{BB962C8B-B14F-4D97-AF65-F5344CB8AC3E}">
        <p14:creationId xmlns:p14="http://schemas.microsoft.com/office/powerpoint/2010/main" val="13752164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p>
        </p:txBody>
      </p:sp>
      <p:sp>
        <p:nvSpPr>
          <p:cNvPr id="7" name="Rectangle 1029"/>
          <p:cNvSpPr>
            <a:spLocks noGrp="1" noChangeArrowheads="1"/>
          </p:cNvSpPr>
          <p:nvPr>
            <p:ph type="sldNum" sz="quarter" idx="12"/>
          </p:nvPr>
        </p:nvSpPr>
        <p:spPr>
          <a:ln/>
        </p:spPr>
        <p:txBody>
          <a:bodyPr/>
          <a:lstStyle>
            <a:lvl1pPr>
              <a:defRPr/>
            </a:lvl1pPr>
          </a:lstStyle>
          <a:p>
            <a:pPr>
              <a:defRPr/>
            </a:pPr>
            <a:fld id="{5958C44D-1A7A-5742-95E8-BBD58C7919DF}" type="slidenum">
              <a:rPr lang="en-US"/>
              <a:pPr>
                <a:defRPr/>
              </a:pPr>
              <a:t>‹#›</a:t>
            </a:fld>
            <a:endParaRPr lang="en-US"/>
          </a:p>
        </p:txBody>
      </p:sp>
    </p:spTree>
    <p:extLst>
      <p:ext uri="{BB962C8B-B14F-4D97-AF65-F5344CB8AC3E}">
        <p14:creationId xmlns:p14="http://schemas.microsoft.com/office/powerpoint/2010/main" val="3376869144"/>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1422400"/>
            <a:ext cx="9147175" cy="5435600"/>
            <a:chOff x="0" y="896"/>
            <a:chExt cx="5762" cy="3424"/>
          </a:xfrm>
        </p:grpSpPr>
        <p:grpSp>
          <p:nvGrpSpPr>
            <p:cNvPr id="5" name="Group 1027"/>
            <p:cNvGrpSpPr>
              <a:grpSpLocks/>
            </p:cNvGrpSpPr>
            <p:nvPr userDrawn="1"/>
          </p:nvGrpSpPr>
          <p:grpSpPr bwMode="auto">
            <a:xfrm>
              <a:off x="20" y="896"/>
              <a:ext cx="5742" cy="3424"/>
              <a:chOff x="20" y="896"/>
              <a:chExt cx="5742" cy="3424"/>
            </a:xfrm>
          </p:grpSpPr>
          <p:sp>
            <p:nvSpPr>
              <p:cNvPr id="142" name="Freeform 1028"/>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43" name="Freeform 1029"/>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44" name="Freeform 1030"/>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45" name="Freeform 1031"/>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46" name="Freeform 1032"/>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47" name="Freeform 1033"/>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48" name="Freeform 1034"/>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49" name="Freeform 1035"/>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0" name="Freeform 1036"/>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1" name="Freeform 1037"/>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2" name="Freeform 1038"/>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3" name="Freeform 1039"/>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4" name="Freeform 1040"/>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grpSp>
        <p:grpSp>
          <p:nvGrpSpPr>
            <p:cNvPr id="6" name="Group 1041"/>
            <p:cNvGrpSpPr>
              <a:grpSpLocks/>
            </p:cNvGrpSpPr>
            <p:nvPr userDrawn="1"/>
          </p:nvGrpSpPr>
          <p:grpSpPr bwMode="auto">
            <a:xfrm>
              <a:off x="0" y="2291"/>
              <a:ext cx="1385" cy="1702"/>
              <a:chOff x="0" y="2291"/>
              <a:chExt cx="1385" cy="1702"/>
            </a:xfrm>
          </p:grpSpPr>
          <p:sp>
            <p:nvSpPr>
              <p:cNvPr id="7" name="Rectangle 1042"/>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 name="Rectangle 1043"/>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 name="Rectangle 1044"/>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 name="Rectangle 1045"/>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1" name="Rectangle 1046"/>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2" name="Rectangle 1047"/>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3" name="Rectangle 1048"/>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4" name="Rectangle 1049"/>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5" name="Rectangle 1050"/>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6" name="Rectangle 1051"/>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7" name="Rectangle 1052"/>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8" name="Rectangle 1053"/>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 name="Rectangle 1054"/>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0" name="Rectangle 1055"/>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1" name="Rectangle 1056"/>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2" name="Rectangle 1057"/>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3" name="Rectangle 1058"/>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4" name="Rectangle 1059"/>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 name="Rectangle 1060"/>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6" name="Rectangle 1061"/>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7" name="Rectangle 1062"/>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8" name="Rectangle 1063"/>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9" name="Rectangle 1064"/>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0" name="Rectangle 1065"/>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1" name="Rectangle 1066"/>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2" name="Rectangle 1067"/>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3" name="Rectangle 1068"/>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4" name="Rectangle 1069"/>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5" name="Rectangle 1070"/>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6" name="Rectangle 1071"/>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7" name="Rectangle 1072"/>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8" name="Rectangle 1073"/>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9" name="Rectangle 1074"/>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 name="Rectangle 1075"/>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1" name="Rectangle 1076"/>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2" name="Rectangle 1077"/>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3" name="Rectangle 1078"/>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4" name="Rectangle 1079"/>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5" name="Rectangle 1080"/>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6" name="Rectangle 1081"/>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7" name="Rectangle 1082"/>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8" name="Rectangle 1083"/>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9" name="Rectangle 1084"/>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 name="Rectangle 1085"/>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1" name="Rectangle 1086"/>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2" name="Rectangle 1087"/>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3" name="Rectangle 1088"/>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4" name="Rectangle 1089"/>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5" name="Rectangle 1090"/>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6" name="Rectangle 1091"/>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7" name="Rectangle 1092"/>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8" name="Rectangle 1093"/>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9" name="Rectangle 1094"/>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0" name="Rectangle 1095"/>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1" name="Rectangle 1096"/>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2" name="Rectangle 1097"/>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3" name="Rectangle 1098"/>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4" name="Rectangle 1099"/>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5" name="Rectangle 1100"/>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6" name="Rectangle 1101"/>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7" name="Rectangle 1102"/>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8" name="Rectangle 1103"/>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9" name="Rectangle 1104"/>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0" name="Freeform 1105"/>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1" name="Rectangle 1106"/>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2" name="Rectangle 1107"/>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3" name="Rectangle 1108"/>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4" name="Rectangle 1109"/>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5" name="Rectangle 1110"/>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6" name="Rectangle 1111"/>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7" name="Rectangle 1112"/>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8" name="Rectangle 1113"/>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9" name="Rectangle 1114"/>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0" name="Rectangle 1115"/>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1" name="Rectangle 1116"/>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2" name="Rectangle 1117"/>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3" name="Rectangle 1118"/>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4" name="Rectangle 1119"/>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5" name="Rectangle 1120"/>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6" name="Rectangle 1121"/>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7" name="Rectangle 1122"/>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8" name="Rectangle 1123"/>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9" name="Rectangle 1124"/>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0" name="Rectangle 1125"/>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1" name="Rectangle 1126"/>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2" name="Rectangle 1127"/>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3" name="Rectangle 1128"/>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4" name="Rectangle 1129"/>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5" name="Rectangle 1130"/>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6" name="Rectangle 1131"/>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7" name="Rectangle 1132"/>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8" name="Rectangle 1133"/>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9" name="Rectangle 1134"/>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0" name="Rectangle 1135"/>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1" name="Rectangle 1136"/>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2" name="Rectangle 1137"/>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 name="Rectangle 1138"/>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 name="Rectangle 1139"/>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 name="Rectangle 1140"/>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6" name="Rectangle 1141"/>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7" name="Rectangle 1142"/>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8" name="Rectangle 1143"/>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9" name="Rectangle 1144"/>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10" name="Rectangle 1145"/>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11" name="Rectangle 1146"/>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12" name="Rectangle 1147"/>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13" name="Rectangle 1148"/>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14" name="Rectangle 1149"/>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15" name="Rectangle 1150"/>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16" name="Rectangle 1151"/>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17" name="Rectangle 1152"/>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18" name="Rectangle 1153"/>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19" name="Rectangle 1154"/>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20" name="Rectangle 1155"/>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21" name="Rectangle 1156"/>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22" name="Rectangle 1157"/>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23" name="Rectangle 1158"/>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24" name="Rectangle 1159"/>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25" name="Rectangle 1160"/>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26" name="Rectangle 1161"/>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27" name="Freeform 1162"/>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8" name="Freeform 1163"/>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9" name="Freeform 1164"/>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0" name="Freeform 1165"/>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1" name="Freeform 1166"/>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2" name="Freeform 1167"/>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3" name="Freeform 1168"/>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4" name="Freeform 1169"/>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5" name="Freeform 1170"/>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6" name="Rectangle 1171"/>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37" name="Rectangle 1172"/>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38" name="Freeform 1173"/>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9" name="Freeform 1174"/>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40" name="Freeform 1175"/>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a:ea typeface="+mn-ea"/>
                  <a:cs typeface="+mn-cs"/>
                </a:endParaRPr>
              </a:p>
            </p:txBody>
          </p:sp>
          <p:sp>
            <p:nvSpPr>
              <p:cNvPr id="141" name="Oval 1176"/>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a:ea typeface="+mn-ea"/>
                  <a:cs typeface="+mn-cs"/>
                </a:endParaRPr>
              </a:p>
            </p:txBody>
          </p:sp>
        </p:grpSp>
      </p:grpSp>
      <p:sp>
        <p:nvSpPr>
          <p:cNvPr id="642201" name="Rectangle 1177"/>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642202" name="Rectangle 1178"/>
          <p:cNvSpPr>
            <a:spLocks noGrp="1" noChangeArrowheads="1"/>
          </p:cNvSpPr>
          <p:nvPr>
            <p:ph type="subTitle" sz="quarter" idx="1"/>
          </p:nvPr>
        </p:nvSpPr>
        <p:spPr>
          <a:xfrm>
            <a:off x="1371600" y="3886200"/>
            <a:ext cx="6400800" cy="1752600"/>
          </a:xfrm>
        </p:spPr>
        <p:txBody>
          <a:bodyPr/>
          <a:lstStyle>
            <a:lvl1pPr marL="0" indent="0" algn="ctr">
              <a:buFont typeface="Arial" pitchFamily="-111" charset="0"/>
              <a:buNone/>
              <a:defRPr/>
            </a:lvl1pPr>
          </a:lstStyle>
          <a:p>
            <a:r>
              <a:rPr lang="en-US"/>
              <a:t>Click to edit Master subtitle style</a:t>
            </a:r>
          </a:p>
        </p:txBody>
      </p:sp>
      <p:sp>
        <p:nvSpPr>
          <p:cNvPr id="155" name="Rectangle 1179"/>
          <p:cNvSpPr>
            <a:spLocks noGrp="1" noChangeArrowheads="1"/>
          </p:cNvSpPr>
          <p:nvPr>
            <p:ph type="dt" sz="quarter" idx="10"/>
          </p:nvPr>
        </p:nvSpPr>
        <p:spPr/>
        <p:txBody>
          <a:bodyPr/>
          <a:lstStyle>
            <a:lvl1pPr>
              <a:defRPr/>
            </a:lvl1pPr>
          </a:lstStyle>
          <a:p>
            <a:pPr>
              <a:defRPr/>
            </a:pPr>
            <a:endParaRPr lang="en-US"/>
          </a:p>
        </p:txBody>
      </p:sp>
      <p:sp>
        <p:nvSpPr>
          <p:cNvPr id="156" name="Rectangle 1180"/>
          <p:cNvSpPr>
            <a:spLocks noGrp="1" noChangeArrowheads="1"/>
          </p:cNvSpPr>
          <p:nvPr>
            <p:ph type="ftr" sz="quarter" idx="11"/>
          </p:nvPr>
        </p:nvSpPr>
        <p:spPr/>
        <p:txBody>
          <a:bodyPr/>
          <a:lstStyle>
            <a:lvl1pPr>
              <a:defRPr/>
            </a:lvl1pPr>
          </a:lstStyle>
          <a:p>
            <a:pPr>
              <a:defRPr/>
            </a:pPr>
            <a:endParaRPr lang="en-US"/>
          </a:p>
        </p:txBody>
      </p:sp>
      <p:sp>
        <p:nvSpPr>
          <p:cNvPr id="157" name="Rectangle 1181"/>
          <p:cNvSpPr>
            <a:spLocks noGrp="1" noChangeArrowheads="1"/>
          </p:cNvSpPr>
          <p:nvPr>
            <p:ph type="sldNum" sz="quarter" idx="12"/>
          </p:nvPr>
        </p:nvSpPr>
        <p:spPr/>
        <p:txBody>
          <a:bodyPr/>
          <a:lstStyle>
            <a:lvl1pPr>
              <a:defRPr/>
            </a:lvl1pPr>
          </a:lstStyle>
          <a:p>
            <a:pPr>
              <a:defRPr/>
            </a:pPr>
            <a:fld id="{059372F6-CF85-5C45-9B4F-BC638E7353E4}" type="slidenum">
              <a:rPr lang="en-US"/>
              <a:pPr>
                <a:defRPr/>
              </a:pPr>
              <a:t>‹#›</a:t>
            </a:fld>
            <a:endParaRPr lang="en-US"/>
          </a:p>
        </p:txBody>
      </p:sp>
    </p:spTree>
    <p:extLst>
      <p:ext uri="{BB962C8B-B14F-4D97-AF65-F5344CB8AC3E}">
        <p14:creationId xmlns:p14="http://schemas.microsoft.com/office/powerpoint/2010/main" val="3286769617"/>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GB"/>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GB"/>
          </a:p>
        </p:txBody>
      </p:sp>
      <p:sp>
        <p:nvSpPr>
          <p:cNvPr id="4" name="Rectangle 6"/>
          <p:cNvSpPr>
            <a:spLocks noGrp="1" noChangeArrowheads="1"/>
          </p:cNvSpPr>
          <p:nvPr>
            <p:ph type="sldNum" sz="quarter" idx="12"/>
          </p:nvPr>
        </p:nvSpPr>
        <p:spPr/>
        <p:txBody>
          <a:bodyPr/>
          <a:lstStyle>
            <a:lvl1pPr eaLnBrk="0" hangingPunct="0">
              <a:defRPr/>
            </a:lvl1pPr>
          </a:lstStyle>
          <a:p>
            <a:pPr>
              <a:defRPr/>
            </a:pPr>
            <a:fld id="{D11DE5D2-C3C6-F240-B8CB-2C10E2E967F0}" type="slidenum">
              <a:rPr lang="en-GB"/>
              <a:pPr>
                <a:defRPr/>
              </a:pPr>
              <a:t>‹#›</a:t>
            </a:fld>
            <a:endParaRPr lang="en-GB"/>
          </a:p>
        </p:txBody>
      </p:sp>
    </p:spTree>
    <p:extLst>
      <p:ext uri="{BB962C8B-B14F-4D97-AF65-F5344CB8AC3E}">
        <p14:creationId xmlns:p14="http://schemas.microsoft.com/office/powerpoint/2010/main" val="1373189325"/>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Georgia" charset="0"/>
              </a:defRPr>
            </a:lvl1pPr>
          </a:lstStyle>
          <a:p>
            <a:pPr>
              <a:defRPr/>
            </a:pPr>
            <a:fld id="{9FF82A80-CA99-D045-9F0D-CA89783AA982}" type="slidenum">
              <a:rPr lang="en-US"/>
              <a:pPr>
                <a:defRPr/>
              </a:pPr>
              <a:t>‹#›</a:t>
            </a:fld>
            <a:endParaRPr lang="en-US"/>
          </a:p>
        </p:txBody>
      </p:sp>
    </p:spTree>
    <p:extLst>
      <p:ext uri="{BB962C8B-B14F-4D97-AF65-F5344CB8AC3E}">
        <p14:creationId xmlns:p14="http://schemas.microsoft.com/office/powerpoint/2010/main" val="3444162527"/>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defRPr/>
            </a:lvl1pPr>
          </a:lstStyle>
          <a:p>
            <a:pPr>
              <a:defRPr/>
            </a:pPr>
            <a:endParaRPr lang="en-US"/>
          </a:p>
        </p:txBody>
      </p:sp>
      <p:sp>
        <p:nvSpPr>
          <p:cNvPr id="4" name="Rectangle 45"/>
          <p:cNvSpPr>
            <a:spLocks noGrp="1" noChangeArrowheads="1"/>
          </p:cNvSpPr>
          <p:nvPr>
            <p:ph type="ftr" sz="quarter" idx="11"/>
          </p:nvPr>
        </p:nvSpPr>
        <p:spPr/>
        <p:txBody>
          <a:bodyPr/>
          <a:lstStyle>
            <a:lvl1pPr>
              <a:defRPr/>
            </a:lvl1pPr>
          </a:lstStyle>
          <a:p>
            <a:pPr>
              <a:defRPr/>
            </a:pPr>
            <a:endParaRPr lang="en-US"/>
          </a:p>
        </p:txBody>
      </p:sp>
      <p:sp>
        <p:nvSpPr>
          <p:cNvPr id="5" name="Rectangle 46"/>
          <p:cNvSpPr>
            <a:spLocks noGrp="1" noChangeArrowheads="1"/>
          </p:cNvSpPr>
          <p:nvPr>
            <p:ph type="sldNum" sz="quarter" idx="12"/>
          </p:nvPr>
        </p:nvSpPr>
        <p:spPr/>
        <p:txBody>
          <a:bodyPr/>
          <a:lstStyle>
            <a:lvl1pPr>
              <a:defRPr>
                <a:latin typeface="Georgia" charset="0"/>
              </a:defRPr>
            </a:lvl1pPr>
          </a:lstStyle>
          <a:p>
            <a:pPr>
              <a:defRPr/>
            </a:pPr>
            <a:fld id="{12A20EC8-5BDB-FA4B-8FBA-9F772122939F}" type="slidenum">
              <a:rPr lang="en-US"/>
              <a:pPr>
                <a:defRPr/>
              </a:pPr>
              <a:t>‹#›</a:t>
            </a:fld>
            <a:endParaRPr lang="en-US"/>
          </a:p>
        </p:txBody>
      </p:sp>
    </p:spTree>
    <p:extLst>
      <p:ext uri="{BB962C8B-B14F-4D97-AF65-F5344CB8AC3E}">
        <p14:creationId xmlns:p14="http://schemas.microsoft.com/office/powerpoint/2010/main" val="572328419"/>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330" y="2367093"/>
            <a:ext cx="777287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smtClean="0">
                <a:solidFill>
                  <a:prstClr val="black"/>
                </a:solidFill>
              </a:rPr>
              <a:pPr/>
              <a:t>2/12/26</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E97799C9-84D9-46D2-A11E-BCF8A720529D}"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099790144"/>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a:t>Click to edit Master title style</a:t>
            </a:r>
          </a:p>
        </p:txBody>
      </p:sp>
      <p:sp>
        <p:nvSpPr>
          <p:cNvPr id="3" name="SmartArt Placeholder 2"/>
          <p:cNvSpPr>
            <a:spLocks noGrp="1"/>
          </p:cNvSpPr>
          <p:nvPr>
            <p:ph type="dgm" idx="1"/>
          </p:nvPr>
        </p:nvSpPr>
        <p:spPr>
          <a:xfrm>
            <a:off x="457200" y="1905000"/>
            <a:ext cx="82296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4B0E2CA-51E4-504A-A10C-EE3A6F55281E}" type="slidenum">
              <a:rPr lang="en-US"/>
              <a:pPr>
                <a:defRPr/>
              </a:pPr>
              <a:t>‹#›</a:t>
            </a:fld>
            <a:endParaRPr lang="en-US"/>
          </a:p>
        </p:txBody>
      </p:sp>
    </p:spTree>
    <p:extLst>
      <p:ext uri="{BB962C8B-B14F-4D97-AF65-F5344CB8AC3E}">
        <p14:creationId xmlns:p14="http://schemas.microsoft.com/office/powerpoint/2010/main" val="2628971330"/>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124200"/>
            <a:ext cx="9144000" cy="3581400"/>
            <a:chOff x="0" y="1968"/>
            <a:chExt cx="5760" cy="2256"/>
          </a:xfrm>
        </p:grpSpPr>
        <p:sp>
          <p:nvSpPr>
            <p:cNvPr id="5"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6"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7"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8"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9"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10"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11"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12"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13"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14"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15"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16"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17"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18"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19"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20"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21"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22"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23"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24"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25"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26"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27"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28"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29"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0"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1"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2"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3"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4"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5"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6"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7"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8"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9"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40"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41"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42"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43"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44"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45"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46"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47"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48"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49"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50"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51"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52"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53"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54"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55"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56"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57"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58"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59"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60"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61"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62"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63"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64"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65"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66"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67"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grpSp>
      <p:sp>
        <p:nvSpPr>
          <p:cNvPr id="68" name="Freeform 70"/>
          <p:cNvSpPr>
            <a:spLocks/>
          </p:cNvSpPr>
          <p:nvPr/>
        </p:nvSpPr>
        <p:spPr bwMode="auto">
          <a:xfrm rot="16200000">
            <a:off x="3871118"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95652" name="Rectangle 68"/>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195653" name="Rectangle 69"/>
          <p:cNvSpPr>
            <a:spLocks noGrp="1" noChangeArrowheads="1"/>
          </p:cNvSpPr>
          <p:nvPr>
            <p:ph type="subTitle" idx="1"/>
          </p:nvPr>
        </p:nvSpPr>
        <p:spPr>
          <a:xfrm>
            <a:off x="1371600" y="3886200"/>
            <a:ext cx="6400800" cy="1752600"/>
          </a:xfrm>
        </p:spPr>
        <p:txBody>
          <a:bodyPr/>
          <a:lstStyle>
            <a:lvl1pPr marL="0" indent="101600" algn="ctr">
              <a:buFont typeface="Wingdings" pitchFamily="-112" charset="2"/>
              <a:buNone/>
              <a:defRPr/>
            </a:lvl1pPr>
          </a:lstStyle>
          <a:p>
            <a:r>
              <a:rPr lang="en-US" altLang="ja-JP"/>
              <a:t>Click to edit Master subtitle style</a:t>
            </a:r>
          </a:p>
        </p:txBody>
      </p:sp>
      <p:sp>
        <p:nvSpPr>
          <p:cNvPr id="69" name="Rectangle 66"/>
          <p:cNvSpPr>
            <a:spLocks noGrp="1" noChangeArrowheads="1"/>
          </p:cNvSpPr>
          <p:nvPr>
            <p:ph type="dt" sz="half" idx="10"/>
          </p:nvPr>
        </p:nvSpPr>
        <p:spPr/>
        <p:txBody>
          <a:bodyPr/>
          <a:lstStyle>
            <a:lvl1pPr>
              <a:defRPr>
                <a:solidFill>
                  <a:srgbClr val="FFFFFF"/>
                </a:solidFill>
              </a:defRPr>
            </a:lvl1pPr>
          </a:lstStyle>
          <a:p>
            <a:pPr>
              <a:defRPr/>
            </a:pPr>
            <a:endParaRPr lang="en-US" altLang="ja-JP"/>
          </a:p>
        </p:txBody>
      </p:sp>
      <p:sp>
        <p:nvSpPr>
          <p:cNvPr id="70" name="Rectangle 67"/>
          <p:cNvSpPr>
            <a:spLocks noGrp="1" noChangeArrowheads="1"/>
          </p:cNvSpPr>
          <p:nvPr>
            <p:ph type="ftr" sz="quarter" idx="11"/>
          </p:nvPr>
        </p:nvSpPr>
        <p:spPr>
          <a:xfrm>
            <a:off x="2057400" y="6248400"/>
            <a:ext cx="5257800" cy="457200"/>
          </a:xfrm>
        </p:spPr>
        <p:txBody>
          <a:bodyPr/>
          <a:lstStyle>
            <a:lvl1pPr>
              <a:defRPr>
                <a:solidFill>
                  <a:srgbClr val="FFFFFF"/>
                </a:solidFill>
              </a:defRPr>
            </a:lvl1pPr>
          </a:lstStyle>
          <a:p>
            <a:pPr>
              <a:defRPr/>
            </a:pPr>
            <a:endParaRPr lang="en-US" altLang="ja-JP"/>
          </a:p>
        </p:txBody>
      </p:sp>
      <p:sp>
        <p:nvSpPr>
          <p:cNvPr id="71" name="Rectangle 71"/>
          <p:cNvSpPr>
            <a:spLocks noGrp="1" noChangeArrowheads="1"/>
          </p:cNvSpPr>
          <p:nvPr>
            <p:ph type="sldNum" sz="quarter" idx="12"/>
          </p:nvPr>
        </p:nvSpPr>
        <p:spPr/>
        <p:txBody>
          <a:bodyPr/>
          <a:lstStyle>
            <a:lvl1pPr algn="r">
              <a:defRPr/>
            </a:lvl1pPr>
          </a:lstStyle>
          <a:p>
            <a:pPr>
              <a:defRPr/>
            </a:pPr>
            <a:fld id="{9355A70A-7813-6C4C-A79D-2B02DE091AD2}" type="slidenum">
              <a:rPr lang="en-US" altLang="ja-JP"/>
              <a:pPr>
                <a:defRPr/>
              </a:pPr>
              <a:t>‹#›</a:t>
            </a:fld>
            <a:endParaRPr lang="en-US" altLang="ja-JP"/>
          </a:p>
        </p:txBody>
      </p:sp>
    </p:spTree>
    <p:extLst>
      <p:ext uri="{BB962C8B-B14F-4D97-AF65-F5344CB8AC3E}">
        <p14:creationId xmlns:p14="http://schemas.microsoft.com/office/powerpoint/2010/main" val="4231916305"/>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F82F7460-534B-2A48-A63D-941712A64237}" type="slidenum">
              <a:rPr lang="en-US" altLang="ja-JP"/>
              <a:pPr>
                <a:defRPr/>
              </a:pPr>
              <a:t>‹#›</a:t>
            </a:fld>
            <a:endParaRPr lang="en-US" altLang="ja-JP"/>
          </a:p>
        </p:txBody>
      </p:sp>
    </p:spTree>
    <p:extLst>
      <p:ext uri="{BB962C8B-B14F-4D97-AF65-F5344CB8AC3E}">
        <p14:creationId xmlns:p14="http://schemas.microsoft.com/office/powerpoint/2010/main" val="4082245436"/>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0BBFC982-7467-704B-BF88-0084A4502ED9}" type="slidenum">
              <a:rPr lang="en-US" altLang="ja-JP"/>
              <a:pPr>
                <a:defRPr/>
              </a:pPr>
              <a:t>‹#›</a:t>
            </a:fld>
            <a:endParaRPr lang="en-US" altLang="ja-JP"/>
          </a:p>
        </p:txBody>
      </p:sp>
    </p:spTree>
    <p:extLst>
      <p:ext uri="{BB962C8B-B14F-4D97-AF65-F5344CB8AC3E}">
        <p14:creationId xmlns:p14="http://schemas.microsoft.com/office/powerpoint/2010/main" val="3527486372"/>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48A02C2C-70CD-384A-B7DB-3BFC58A5CF78}" type="slidenum">
              <a:rPr lang="en-US" altLang="ja-JP"/>
              <a:pPr>
                <a:defRPr/>
              </a:pPr>
              <a:t>‹#›</a:t>
            </a:fld>
            <a:endParaRPr lang="en-US" altLang="ja-JP"/>
          </a:p>
        </p:txBody>
      </p:sp>
    </p:spTree>
    <p:extLst>
      <p:ext uri="{BB962C8B-B14F-4D97-AF65-F5344CB8AC3E}">
        <p14:creationId xmlns:p14="http://schemas.microsoft.com/office/powerpoint/2010/main" val="13774456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A7BA837-9FE0-9248-AC8A-92BF04083782}" type="slidenum">
              <a:rPr lang="en-US"/>
              <a:pPr>
                <a:defRPr/>
              </a:pPr>
              <a:t>‹#›</a:t>
            </a:fld>
            <a:endParaRPr lang="en-US"/>
          </a:p>
        </p:txBody>
      </p:sp>
    </p:spTree>
    <p:extLst>
      <p:ext uri="{BB962C8B-B14F-4D97-AF65-F5344CB8AC3E}">
        <p14:creationId xmlns:p14="http://schemas.microsoft.com/office/powerpoint/2010/main" val="8482564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7"/>
          <p:cNvSpPr>
            <a:spLocks noGrp="1" noChangeArrowheads="1"/>
          </p:cNvSpPr>
          <p:nvPr>
            <p:ph type="dt" sz="half" idx="10"/>
          </p:nvPr>
        </p:nvSpPr>
        <p:spPr>
          <a:ln/>
        </p:spPr>
        <p:txBody>
          <a:bodyPr/>
          <a:lstStyle>
            <a:lvl1pPr>
              <a:defRPr/>
            </a:lvl1pPr>
          </a:lstStyle>
          <a:p>
            <a:pPr>
              <a:defRPr/>
            </a:pPr>
            <a:endParaRPr lang="en-US"/>
          </a:p>
        </p:txBody>
      </p:sp>
      <p:sp>
        <p:nvSpPr>
          <p:cNvPr id="8" name="Rectangle 1028"/>
          <p:cNvSpPr>
            <a:spLocks noGrp="1" noChangeArrowheads="1"/>
          </p:cNvSpPr>
          <p:nvPr>
            <p:ph type="ftr" sz="quarter" idx="11"/>
          </p:nvPr>
        </p:nvSpPr>
        <p:spPr>
          <a:ln/>
        </p:spPr>
        <p:txBody>
          <a:bodyPr/>
          <a:lstStyle>
            <a:lvl1pPr>
              <a:defRPr/>
            </a:lvl1pPr>
          </a:lstStyle>
          <a:p>
            <a:pPr>
              <a:defRPr/>
            </a:pPr>
            <a:endParaRPr lang="en-US"/>
          </a:p>
        </p:txBody>
      </p:sp>
      <p:sp>
        <p:nvSpPr>
          <p:cNvPr id="9" name="Rectangle 1029"/>
          <p:cNvSpPr>
            <a:spLocks noGrp="1" noChangeArrowheads="1"/>
          </p:cNvSpPr>
          <p:nvPr>
            <p:ph type="sldNum" sz="quarter" idx="12"/>
          </p:nvPr>
        </p:nvSpPr>
        <p:spPr>
          <a:ln/>
        </p:spPr>
        <p:txBody>
          <a:bodyPr/>
          <a:lstStyle>
            <a:lvl1pPr>
              <a:defRPr/>
            </a:lvl1pPr>
          </a:lstStyle>
          <a:p>
            <a:pPr>
              <a:defRPr/>
            </a:pPr>
            <a:fld id="{2E89EF27-3F69-544F-970B-7C8C20E7ACB4}" type="slidenum">
              <a:rPr lang="en-US"/>
              <a:pPr>
                <a:defRPr/>
              </a:pPr>
              <a:t>‹#›</a:t>
            </a:fld>
            <a:endParaRPr lang="en-US"/>
          </a:p>
        </p:txBody>
      </p:sp>
    </p:spTree>
    <p:extLst>
      <p:ext uri="{BB962C8B-B14F-4D97-AF65-F5344CB8AC3E}">
        <p14:creationId xmlns:p14="http://schemas.microsoft.com/office/powerpoint/2010/main" val="2199125113"/>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70"/>
          <p:cNvSpPr>
            <a:spLocks noGrp="1" noChangeArrowheads="1"/>
          </p:cNvSpPr>
          <p:nvPr>
            <p:ph type="sldNum" sz="quarter" idx="12"/>
          </p:nvPr>
        </p:nvSpPr>
        <p:spPr>
          <a:ln/>
        </p:spPr>
        <p:txBody>
          <a:bodyPr/>
          <a:lstStyle>
            <a:lvl1pPr>
              <a:defRPr/>
            </a:lvl1pPr>
          </a:lstStyle>
          <a:p>
            <a:pPr>
              <a:defRPr/>
            </a:pPr>
            <a:fld id="{06C8A39A-EFD4-FE4C-87CE-BD44E1CBD846}" type="slidenum">
              <a:rPr lang="en-US" altLang="ja-JP"/>
              <a:pPr>
                <a:defRPr/>
              </a:pPr>
              <a:t>‹#›</a:t>
            </a:fld>
            <a:endParaRPr lang="en-US" altLang="ja-JP"/>
          </a:p>
        </p:txBody>
      </p:sp>
    </p:spTree>
    <p:extLst>
      <p:ext uri="{BB962C8B-B14F-4D97-AF65-F5344CB8AC3E}">
        <p14:creationId xmlns:p14="http://schemas.microsoft.com/office/powerpoint/2010/main" val="688030778"/>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70"/>
          <p:cNvSpPr>
            <a:spLocks noGrp="1" noChangeArrowheads="1"/>
          </p:cNvSpPr>
          <p:nvPr>
            <p:ph type="sldNum" sz="quarter" idx="12"/>
          </p:nvPr>
        </p:nvSpPr>
        <p:spPr>
          <a:ln/>
        </p:spPr>
        <p:txBody>
          <a:bodyPr/>
          <a:lstStyle>
            <a:lvl1pPr>
              <a:defRPr/>
            </a:lvl1pPr>
          </a:lstStyle>
          <a:p>
            <a:pPr>
              <a:defRPr/>
            </a:pPr>
            <a:fld id="{7D32F438-2927-5943-BD40-690307B6B41C}" type="slidenum">
              <a:rPr lang="en-US" altLang="ja-JP"/>
              <a:pPr>
                <a:defRPr/>
              </a:pPr>
              <a:t>‹#›</a:t>
            </a:fld>
            <a:endParaRPr lang="en-US" altLang="ja-JP"/>
          </a:p>
        </p:txBody>
      </p:sp>
    </p:spTree>
    <p:extLst>
      <p:ext uri="{BB962C8B-B14F-4D97-AF65-F5344CB8AC3E}">
        <p14:creationId xmlns:p14="http://schemas.microsoft.com/office/powerpoint/2010/main" val="2615323160"/>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70"/>
          <p:cNvSpPr>
            <a:spLocks noGrp="1" noChangeArrowheads="1"/>
          </p:cNvSpPr>
          <p:nvPr>
            <p:ph type="sldNum" sz="quarter" idx="12"/>
          </p:nvPr>
        </p:nvSpPr>
        <p:spPr>
          <a:ln/>
        </p:spPr>
        <p:txBody>
          <a:bodyPr/>
          <a:lstStyle>
            <a:lvl1pPr>
              <a:defRPr/>
            </a:lvl1pPr>
          </a:lstStyle>
          <a:p>
            <a:pPr>
              <a:defRPr/>
            </a:pPr>
            <a:fld id="{CBE89DC2-7CB1-5C40-BABF-4DC832B54AF1}" type="slidenum">
              <a:rPr lang="en-US" altLang="ja-JP"/>
              <a:pPr>
                <a:defRPr/>
              </a:pPr>
              <a:t>‹#›</a:t>
            </a:fld>
            <a:endParaRPr lang="en-US" altLang="ja-JP"/>
          </a:p>
        </p:txBody>
      </p:sp>
    </p:spTree>
    <p:extLst>
      <p:ext uri="{BB962C8B-B14F-4D97-AF65-F5344CB8AC3E}">
        <p14:creationId xmlns:p14="http://schemas.microsoft.com/office/powerpoint/2010/main" val="286798296"/>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51E9C0BE-4E67-D647-85A3-489EA9718178}" type="slidenum">
              <a:rPr lang="en-US" altLang="ja-JP"/>
              <a:pPr>
                <a:defRPr/>
              </a:pPr>
              <a:t>‹#›</a:t>
            </a:fld>
            <a:endParaRPr lang="en-US" altLang="ja-JP"/>
          </a:p>
        </p:txBody>
      </p:sp>
    </p:spTree>
    <p:extLst>
      <p:ext uri="{BB962C8B-B14F-4D97-AF65-F5344CB8AC3E}">
        <p14:creationId xmlns:p14="http://schemas.microsoft.com/office/powerpoint/2010/main" val="681030684"/>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3320CE02-4BF9-EF46-97CE-FD9FD7CEFD97}" type="slidenum">
              <a:rPr lang="en-US" altLang="ja-JP"/>
              <a:pPr>
                <a:defRPr/>
              </a:pPr>
              <a:t>‹#›</a:t>
            </a:fld>
            <a:endParaRPr lang="en-US" altLang="ja-JP"/>
          </a:p>
        </p:txBody>
      </p:sp>
    </p:spTree>
    <p:extLst>
      <p:ext uri="{BB962C8B-B14F-4D97-AF65-F5344CB8AC3E}">
        <p14:creationId xmlns:p14="http://schemas.microsoft.com/office/powerpoint/2010/main" val="136981604"/>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8E02A62D-F3CB-DB40-B3A7-622957836B65}" type="slidenum">
              <a:rPr lang="en-US" altLang="ja-JP"/>
              <a:pPr>
                <a:defRPr/>
              </a:pPr>
              <a:t>‹#›</a:t>
            </a:fld>
            <a:endParaRPr lang="en-US" altLang="ja-JP"/>
          </a:p>
        </p:txBody>
      </p:sp>
    </p:spTree>
    <p:extLst>
      <p:ext uri="{BB962C8B-B14F-4D97-AF65-F5344CB8AC3E}">
        <p14:creationId xmlns:p14="http://schemas.microsoft.com/office/powerpoint/2010/main" val="2373602433"/>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D48F01AD-7740-A14F-AA43-C4624924E8E4}" type="slidenum">
              <a:rPr lang="en-US" altLang="ja-JP"/>
              <a:pPr>
                <a:defRPr/>
              </a:pPr>
              <a:t>‹#›</a:t>
            </a:fld>
            <a:endParaRPr lang="en-US" altLang="ja-JP"/>
          </a:p>
        </p:txBody>
      </p:sp>
    </p:spTree>
    <p:extLst>
      <p:ext uri="{BB962C8B-B14F-4D97-AF65-F5344CB8AC3E}">
        <p14:creationId xmlns:p14="http://schemas.microsoft.com/office/powerpoint/2010/main" val="1836247902"/>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SG"/>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162359E2-07CA-AC44-969B-CD684C13CB58}" type="datetimeFigureOut">
              <a:rPr lang="en-SG"/>
              <a:pPr>
                <a:defRPr/>
              </a:pPr>
              <a:t>12/2/26</a:t>
            </a:fld>
            <a:endParaRPr lang="en-SG"/>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F3482286-FCB3-2649-8153-4089D83EEE9B}" type="slidenum">
              <a:rPr lang="en-SG"/>
              <a:pPr>
                <a:defRPr/>
              </a:pPr>
              <a:t>‹#›</a:t>
            </a:fld>
            <a:endParaRPr lang="en-SG"/>
          </a:p>
        </p:txBody>
      </p:sp>
    </p:spTree>
    <p:extLst>
      <p:ext uri="{BB962C8B-B14F-4D97-AF65-F5344CB8AC3E}">
        <p14:creationId xmlns:p14="http://schemas.microsoft.com/office/powerpoint/2010/main" val="3741641407"/>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857F88C4-1E6D-AB41-9B95-C81CEAF052E6}" type="datetimeFigureOut">
              <a:rPr lang="en-SG"/>
              <a:pPr>
                <a:defRPr/>
              </a:pPr>
              <a:t>12/2/26</a:t>
            </a:fld>
            <a:endParaRPr lang="en-SG"/>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10372C4A-D382-FE43-86E8-D1582D61734C}" type="slidenum">
              <a:rPr lang="en-SG"/>
              <a:pPr>
                <a:defRPr/>
              </a:pPr>
              <a:t>‹#›</a:t>
            </a:fld>
            <a:endParaRPr lang="en-SG"/>
          </a:p>
        </p:txBody>
      </p:sp>
    </p:spTree>
    <p:extLst>
      <p:ext uri="{BB962C8B-B14F-4D97-AF65-F5344CB8AC3E}">
        <p14:creationId xmlns:p14="http://schemas.microsoft.com/office/powerpoint/2010/main" val="4264277183"/>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5B476999-2B97-974F-B733-182F69A87983}" type="datetimeFigureOut">
              <a:rPr lang="en-SG"/>
              <a:pPr>
                <a:defRPr/>
              </a:pPr>
              <a:t>12/2/26</a:t>
            </a:fld>
            <a:endParaRPr lang="en-SG"/>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5318D5C8-D568-A245-92CF-6E79A2FAD0A2}" type="slidenum">
              <a:rPr lang="en-SG"/>
              <a:pPr>
                <a:defRPr/>
              </a:pPr>
              <a:t>‹#›</a:t>
            </a:fld>
            <a:endParaRPr lang="en-SG"/>
          </a:p>
        </p:txBody>
      </p:sp>
    </p:spTree>
    <p:extLst>
      <p:ext uri="{BB962C8B-B14F-4D97-AF65-F5344CB8AC3E}">
        <p14:creationId xmlns:p14="http://schemas.microsoft.com/office/powerpoint/2010/main" val="23561554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7"/>
          <p:cNvSpPr>
            <a:spLocks noGrp="1" noChangeArrowheads="1"/>
          </p:cNvSpPr>
          <p:nvPr>
            <p:ph type="dt" sz="half" idx="10"/>
          </p:nvPr>
        </p:nvSpPr>
        <p:spPr>
          <a:ln/>
        </p:spPr>
        <p:txBody>
          <a:bodyPr/>
          <a:lstStyle>
            <a:lvl1pPr>
              <a:defRPr/>
            </a:lvl1pPr>
          </a:lstStyle>
          <a:p>
            <a:pPr>
              <a:defRPr/>
            </a:pPr>
            <a:endParaRPr lang="en-US"/>
          </a:p>
        </p:txBody>
      </p:sp>
      <p:sp>
        <p:nvSpPr>
          <p:cNvPr id="4" name="Rectangle 1028"/>
          <p:cNvSpPr>
            <a:spLocks noGrp="1" noChangeArrowheads="1"/>
          </p:cNvSpPr>
          <p:nvPr>
            <p:ph type="ftr" sz="quarter" idx="11"/>
          </p:nvPr>
        </p:nvSpPr>
        <p:spPr>
          <a:ln/>
        </p:spPr>
        <p:txBody>
          <a:bodyPr/>
          <a:lstStyle>
            <a:lvl1pPr>
              <a:defRPr/>
            </a:lvl1pPr>
          </a:lstStyle>
          <a:p>
            <a:pPr>
              <a:defRPr/>
            </a:pPr>
            <a:endParaRPr lang="en-US"/>
          </a:p>
        </p:txBody>
      </p:sp>
      <p:sp>
        <p:nvSpPr>
          <p:cNvPr id="5" name="Rectangle 1029"/>
          <p:cNvSpPr>
            <a:spLocks noGrp="1" noChangeArrowheads="1"/>
          </p:cNvSpPr>
          <p:nvPr>
            <p:ph type="sldNum" sz="quarter" idx="12"/>
          </p:nvPr>
        </p:nvSpPr>
        <p:spPr>
          <a:ln/>
        </p:spPr>
        <p:txBody>
          <a:bodyPr/>
          <a:lstStyle>
            <a:lvl1pPr>
              <a:defRPr/>
            </a:lvl1pPr>
          </a:lstStyle>
          <a:p>
            <a:pPr>
              <a:defRPr/>
            </a:pPr>
            <a:fld id="{99BCEC0B-6075-4344-9D84-8BFE3B88F614}" type="slidenum">
              <a:rPr lang="en-US"/>
              <a:pPr>
                <a:defRPr/>
              </a:pPr>
              <a:t>‹#›</a:t>
            </a:fld>
            <a:endParaRPr lang="en-US"/>
          </a:p>
        </p:txBody>
      </p:sp>
    </p:spTree>
    <p:extLst>
      <p:ext uri="{BB962C8B-B14F-4D97-AF65-F5344CB8AC3E}">
        <p14:creationId xmlns:p14="http://schemas.microsoft.com/office/powerpoint/2010/main" val="2693598808"/>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290EDAE9-F523-3C44-9BED-55CADC5813AF}" type="datetimeFigureOut">
              <a:rPr lang="en-SG"/>
              <a:pPr>
                <a:defRPr/>
              </a:pPr>
              <a:t>12/2/26</a:t>
            </a:fld>
            <a:endParaRPr lang="en-SG"/>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A6DDE9CD-F78F-504A-A11A-C9867D4F69A5}" type="slidenum">
              <a:rPr lang="en-SG"/>
              <a:pPr>
                <a:defRPr/>
              </a:pPr>
              <a:t>‹#›</a:t>
            </a:fld>
            <a:endParaRPr lang="en-SG"/>
          </a:p>
        </p:txBody>
      </p:sp>
    </p:spTree>
    <p:extLst>
      <p:ext uri="{BB962C8B-B14F-4D97-AF65-F5344CB8AC3E}">
        <p14:creationId xmlns:p14="http://schemas.microsoft.com/office/powerpoint/2010/main" val="4155375256"/>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DD289BFE-D7A6-7844-8711-2C3261F298A1}" type="datetimeFigureOut">
              <a:rPr lang="en-SG"/>
              <a:pPr>
                <a:defRPr/>
              </a:pPr>
              <a:t>12/2/26</a:t>
            </a:fld>
            <a:endParaRPr lang="en-SG"/>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EFFDBD3C-037A-B442-AC46-DDEACA17C832}" type="slidenum">
              <a:rPr lang="en-SG"/>
              <a:pPr>
                <a:defRPr/>
              </a:pPr>
              <a:t>‹#›</a:t>
            </a:fld>
            <a:endParaRPr lang="en-SG"/>
          </a:p>
        </p:txBody>
      </p:sp>
    </p:spTree>
    <p:extLst>
      <p:ext uri="{BB962C8B-B14F-4D97-AF65-F5344CB8AC3E}">
        <p14:creationId xmlns:p14="http://schemas.microsoft.com/office/powerpoint/2010/main" val="1453514798"/>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D5174B81-1ADC-AC42-8E20-0FCBC391AE70}" type="datetimeFigureOut">
              <a:rPr lang="en-SG"/>
              <a:pPr>
                <a:defRPr/>
              </a:pPr>
              <a:t>12/2/26</a:t>
            </a:fld>
            <a:endParaRPr lang="en-SG"/>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AAECDB41-18AC-DA40-9A59-132CF94EDD74}" type="slidenum">
              <a:rPr lang="en-SG"/>
              <a:pPr>
                <a:defRPr/>
              </a:pPr>
              <a:t>‹#›</a:t>
            </a:fld>
            <a:endParaRPr lang="en-SG"/>
          </a:p>
        </p:txBody>
      </p:sp>
    </p:spTree>
    <p:extLst>
      <p:ext uri="{BB962C8B-B14F-4D97-AF65-F5344CB8AC3E}">
        <p14:creationId xmlns:p14="http://schemas.microsoft.com/office/powerpoint/2010/main" val="1503975142"/>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AD0FA35E-A962-BD4B-9A2A-8594DFC2AF60}" type="datetimeFigureOut">
              <a:rPr lang="en-SG"/>
              <a:pPr>
                <a:defRPr/>
              </a:pPr>
              <a:t>12/2/26</a:t>
            </a:fld>
            <a:endParaRPr lang="en-SG"/>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89AF7C5E-ACC3-294D-A9B4-86202E7C2578}" type="slidenum">
              <a:rPr lang="en-SG"/>
              <a:pPr>
                <a:defRPr/>
              </a:pPr>
              <a:t>‹#›</a:t>
            </a:fld>
            <a:endParaRPr lang="en-SG"/>
          </a:p>
        </p:txBody>
      </p:sp>
    </p:spTree>
    <p:extLst>
      <p:ext uri="{BB962C8B-B14F-4D97-AF65-F5344CB8AC3E}">
        <p14:creationId xmlns:p14="http://schemas.microsoft.com/office/powerpoint/2010/main" val="3514894985"/>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51694958-B528-0C41-B73F-533CF232FE90}" type="datetimeFigureOut">
              <a:rPr lang="en-SG"/>
              <a:pPr>
                <a:defRPr/>
              </a:pPr>
              <a:t>12/2/26</a:t>
            </a:fld>
            <a:endParaRPr lang="en-SG"/>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F12A06B0-8DC5-6349-9AFE-EFA248A1A58B}" type="slidenum">
              <a:rPr lang="en-SG"/>
              <a:pPr>
                <a:defRPr/>
              </a:pPr>
              <a:t>‹#›</a:t>
            </a:fld>
            <a:endParaRPr lang="en-SG"/>
          </a:p>
        </p:txBody>
      </p:sp>
    </p:spTree>
    <p:extLst>
      <p:ext uri="{BB962C8B-B14F-4D97-AF65-F5344CB8AC3E}">
        <p14:creationId xmlns:p14="http://schemas.microsoft.com/office/powerpoint/2010/main" val="3874375883"/>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CE22C169-7529-A847-8B8A-AE02200CE563}" type="datetimeFigureOut">
              <a:rPr lang="en-SG"/>
              <a:pPr>
                <a:defRPr/>
              </a:pPr>
              <a:t>12/2/26</a:t>
            </a:fld>
            <a:endParaRPr lang="en-SG"/>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8A7AAF21-F903-234F-B2E1-30F97B7D1A91}" type="slidenum">
              <a:rPr lang="en-SG"/>
              <a:pPr>
                <a:defRPr/>
              </a:pPr>
              <a:t>‹#›</a:t>
            </a:fld>
            <a:endParaRPr lang="en-SG"/>
          </a:p>
        </p:txBody>
      </p:sp>
    </p:spTree>
    <p:extLst>
      <p:ext uri="{BB962C8B-B14F-4D97-AF65-F5344CB8AC3E}">
        <p14:creationId xmlns:p14="http://schemas.microsoft.com/office/powerpoint/2010/main" val="3896310967"/>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48314F56-76DC-3446-9058-7113BFBA62D9}" type="datetimeFigureOut">
              <a:rPr lang="en-SG"/>
              <a:pPr>
                <a:defRPr/>
              </a:pPr>
              <a:t>12/2/26</a:t>
            </a:fld>
            <a:endParaRPr lang="en-SG"/>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3987A3BC-075A-9248-B3AD-F6B213D141B0}" type="slidenum">
              <a:rPr lang="en-SG"/>
              <a:pPr>
                <a:defRPr/>
              </a:pPr>
              <a:t>‹#›</a:t>
            </a:fld>
            <a:endParaRPr lang="en-SG"/>
          </a:p>
        </p:txBody>
      </p:sp>
    </p:spTree>
    <p:extLst>
      <p:ext uri="{BB962C8B-B14F-4D97-AF65-F5344CB8AC3E}">
        <p14:creationId xmlns:p14="http://schemas.microsoft.com/office/powerpoint/2010/main" val="185173125"/>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D54039FB-1F0B-9C4F-AA3C-47A477DEB5E4}" type="datetimeFigureOut">
              <a:rPr lang="en-SG"/>
              <a:pPr>
                <a:defRPr/>
              </a:pPr>
              <a:t>12/2/26</a:t>
            </a:fld>
            <a:endParaRPr lang="en-SG"/>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4A2AEAD6-5AE5-BB4F-8D95-437BF083ECD1}" type="slidenum">
              <a:rPr lang="en-SG"/>
              <a:pPr>
                <a:defRPr/>
              </a:pPr>
              <a:t>‹#›</a:t>
            </a:fld>
            <a:endParaRPr lang="en-SG"/>
          </a:p>
        </p:txBody>
      </p:sp>
    </p:spTree>
    <p:extLst>
      <p:ext uri="{BB962C8B-B14F-4D97-AF65-F5344CB8AC3E}">
        <p14:creationId xmlns:p14="http://schemas.microsoft.com/office/powerpoint/2010/main" val="3604827598"/>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Shape 86"/>
        <p:cNvGrpSpPr/>
        <p:nvPr/>
      </p:nvGrpSpPr>
      <p:grpSpPr>
        <a:xfrm>
          <a:off x="0" y="0"/>
          <a:ext cx="0" cy="0"/>
          <a:chOff x="0" y="0"/>
          <a:chExt cx="0" cy="0"/>
        </a:xfrm>
      </p:grpSpPr>
      <p:sp>
        <p:nvSpPr>
          <p:cNvPr id="87" name="Shape 87"/>
          <p:cNvSpPr txBox="1">
            <a:spLocks noGrp="1"/>
          </p:cNvSpPr>
          <p:nvPr>
            <p:ph type="body" idx="1"/>
          </p:nvPr>
        </p:nvSpPr>
        <p:spPr>
          <a:xfrm>
            <a:off x="457200" y="274637"/>
            <a:ext cx="8229600" cy="5851525"/>
          </a:xfrm>
          <a:prstGeom prst="rect">
            <a:avLst/>
          </a:prstGeom>
          <a:noFill/>
          <a:ln>
            <a:noFill/>
          </a:ln>
        </p:spPr>
        <p:txBody>
          <a:bodyPr lIns="91425" tIns="91425" rIns="91425" bIns="91425"/>
          <a:lstStyle>
            <a:lvl1pPr marL="342900" indent="-139700" algn="l" rtl="0">
              <a:spcBef>
                <a:spcPts val="640"/>
              </a:spcBef>
              <a:spcAft>
                <a:spcPts val="0"/>
              </a:spcAft>
              <a:buClr>
                <a:schemeClr val="dk1"/>
              </a:buClr>
              <a:buFont typeface="Arial"/>
              <a:buChar char="•"/>
              <a:defRPr sz="3200">
                <a:solidFill>
                  <a:schemeClr val="dk1"/>
                </a:solidFill>
                <a:latin typeface="Arial"/>
                <a:ea typeface="Arial"/>
                <a:cs typeface="Arial"/>
                <a:sym typeface="Arial"/>
              </a:defRPr>
            </a:lvl1pPr>
            <a:lvl2pPr marL="742950" indent="-107950" algn="l" rtl="0">
              <a:spcBef>
                <a:spcPts val="560"/>
              </a:spcBef>
              <a:spcAft>
                <a:spcPts val="0"/>
              </a:spcAft>
              <a:buClr>
                <a:schemeClr val="dk1"/>
              </a:buClr>
              <a:buFont typeface="Arial"/>
              <a:buChar char="–"/>
              <a:defRPr sz="2800">
                <a:solidFill>
                  <a:schemeClr val="dk1"/>
                </a:solidFill>
                <a:latin typeface="Arial"/>
                <a:ea typeface="Arial"/>
                <a:cs typeface="Arial"/>
                <a:sym typeface="Arial"/>
              </a:defRPr>
            </a:lvl2pPr>
            <a:lvl3pPr marL="1143000" indent="-76200" algn="l" rtl="0">
              <a:spcBef>
                <a:spcPts val="480"/>
              </a:spcBef>
              <a:spcAft>
                <a:spcPts val="0"/>
              </a:spcAft>
              <a:buClr>
                <a:schemeClr val="dk1"/>
              </a:buClr>
              <a:buFont typeface="Arial"/>
              <a:buChar char="•"/>
              <a:defRPr sz="2400">
                <a:solidFill>
                  <a:schemeClr val="dk1"/>
                </a:solidFill>
                <a:latin typeface="Arial"/>
                <a:ea typeface="Arial"/>
                <a:cs typeface="Arial"/>
                <a:sym typeface="Arial"/>
              </a:defRPr>
            </a:lvl3pPr>
            <a:lvl4pPr marL="1600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4pPr>
            <a:lvl5pPr marL="20574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5pPr>
            <a:lvl6pPr marL="25146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6pPr>
            <a:lvl7pPr marL="29718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7pPr>
            <a:lvl8pPr marL="34290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8pPr>
            <a:lvl9pPr marL="3886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9pPr>
          </a:lstStyle>
          <a:p>
            <a:endParaRPr/>
          </a:p>
        </p:txBody>
      </p:sp>
      <p:sp>
        <p:nvSpPr>
          <p:cNvPr id="3" name="Shape 88"/>
          <p:cNvSpPr txBox="1">
            <a:spLocks noGrp="1"/>
          </p:cNvSpPr>
          <p:nvPr>
            <p:ph type="dt" idx="10"/>
          </p:nvPr>
        </p:nvSpPr>
        <p:spPr>
          <a:xfrm>
            <a:off x="457200" y="6245225"/>
            <a:ext cx="2133600" cy="476250"/>
          </a:xfrm>
        </p:spPr>
        <p:txBody>
          <a:bodyPr lIns="91425" tIns="91425" rIns="91425" bIns="91425" anchor="t" anchorCtr="0"/>
          <a:lstStyle>
            <a:lvl1pPr marL="0" marR="0" indent="0" algn="l" rtl="0" eaLnBrk="0" fontAlgn="base" hangingPunct="0">
              <a:spcBef>
                <a:spcPct val="0"/>
              </a:spcBef>
              <a:spcAft>
                <a:spcPct val="0"/>
              </a:spcAft>
              <a:defRPr sz="1400" b="0" i="0" u="none" strike="noStrike" cap="none" baseline="0">
                <a:solidFill>
                  <a:prstClr val="black"/>
                </a:solidFill>
                <a:latin typeface="Calibri"/>
                <a:ea typeface="Calibri"/>
                <a:cs typeface="Calibri"/>
                <a:sym typeface="Calibri"/>
              </a:defRPr>
            </a:lvl1pPr>
            <a:lvl2pPr marL="457200" marR="0" indent="0" algn="l" rtl="0">
              <a:defRPr sz="1800" b="0" i="0" u="none" strike="noStrike" cap="none" baseline="0">
                <a:solidFill>
                  <a:schemeClr val="dk1"/>
                </a:solidFill>
                <a:latin typeface="Arial"/>
                <a:ea typeface="Arial"/>
                <a:cs typeface="Arial"/>
                <a:sym typeface="Arial"/>
              </a:defRPr>
            </a:lvl2pPr>
            <a:lvl3pPr marL="914400" marR="0" indent="0" algn="l" rtl="0">
              <a:defRPr sz="1800" b="0" i="0" u="none" strike="noStrike" cap="none" baseline="0">
                <a:solidFill>
                  <a:schemeClr val="dk1"/>
                </a:solidFill>
                <a:latin typeface="Arial"/>
                <a:ea typeface="Arial"/>
                <a:cs typeface="Arial"/>
                <a:sym typeface="Arial"/>
              </a:defRPr>
            </a:lvl3pPr>
            <a:lvl4pPr marL="1371600" marR="0" indent="0" algn="l" rtl="0">
              <a:defRPr sz="1800" b="0" i="0" u="none" strike="noStrike" cap="none" baseline="0">
                <a:solidFill>
                  <a:schemeClr val="dk1"/>
                </a:solidFill>
                <a:latin typeface="Arial"/>
                <a:ea typeface="Arial"/>
                <a:cs typeface="Arial"/>
                <a:sym typeface="Arial"/>
              </a:defRPr>
            </a:lvl4pPr>
            <a:lvl5pPr marL="1828800" marR="0" indent="0" algn="l" rtl="0">
              <a:defRPr sz="1800" b="0" i="0" u="none" strike="noStrike" cap="none" baseline="0">
                <a:solidFill>
                  <a:schemeClr val="dk1"/>
                </a:solidFill>
                <a:latin typeface="Arial"/>
                <a:ea typeface="Arial"/>
                <a:cs typeface="Arial"/>
                <a:sym typeface="Arial"/>
              </a:defRPr>
            </a:lvl5pPr>
            <a:lvl6pPr marL="2286000" marR="0" indent="0" algn="l" rtl="0">
              <a:defRPr sz="1800" b="0" i="0" u="none" strike="noStrike" cap="none" baseline="0">
                <a:solidFill>
                  <a:schemeClr val="dk1"/>
                </a:solidFill>
                <a:latin typeface="Arial"/>
                <a:ea typeface="Arial"/>
                <a:cs typeface="Arial"/>
                <a:sym typeface="Arial"/>
              </a:defRPr>
            </a:lvl6pPr>
            <a:lvl7pPr marL="2743200" marR="0" indent="0" algn="l" rtl="0">
              <a:defRPr sz="1800" b="0" i="0" u="none" strike="noStrike" cap="none" baseline="0">
                <a:solidFill>
                  <a:schemeClr val="dk1"/>
                </a:solidFill>
                <a:latin typeface="Arial"/>
                <a:ea typeface="Arial"/>
                <a:cs typeface="Arial"/>
                <a:sym typeface="Arial"/>
              </a:defRPr>
            </a:lvl7pPr>
            <a:lvl8pPr marL="3200400" marR="0" indent="0" algn="l" rtl="0">
              <a:defRPr sz="1800" b="0" i="0" u="none" strike="noStrike" cap="none" baseline="0">
                <a:solidFill>
                  <a:schemeClr val="dk1"/>
                </a:solidFill>
                <a:latin typeface="Arial"/>
                <a:ea typeface="Arial"/>
                <a:cs typeface="Arial"/>
                <a:sym typeface="Arial"/>
              </a:defRPr>
            </a:lvl8pPr>
            <a:lvl9pPr marL="3657600" marR="0" indent="0" algn="l" rtl="0">
              <a:defRPr sz="1800" b="0" i="0" u="none" strike="noStrike" cap="none" baseline="0">
                <a:solidFill>
                  <a:schemeClr val="dk1"/>
                </a:solidFill>
                <a:latin typeface="Arial"/>
                <a:ea typeface="Arial"/>
                <a:cs typeface="Arial"/>
                <a:sym typeface="Arial"/>
              </a:defRPr>
            </a:lvl9pPr>
          </a:lstStyle>
          <a:p>
            <a:pPr>
              <a:defRPr/>
            </a:pPr>
            <a:endParaRPr/>
          </a:p>
        </p:txBody>
      </p:sp>
      <p:sp>
        <p:nvSpPr>
          <p:cNvPr id="4" name="Shape 89"/>
          <p:cNvSpPr txBox="1">
            <a:spLocks noGrp="1"/>
          </p:cNvSpPr>
          <p:nvPr>
            <p:ph type="ftr" idx="11"/>
          </p:nvPr>
        </p:nvSpPr>
        <p:spPr>
          <a:xfrm>
            <a:off x="3124200" y="6245225"/>
            <a:ext cx="2895600" cy="476250"/>
          </a:xfrm>
        </p:spPr>
        <p:txBody>
          <a:bodyPr lIns="91425" tIns="91425" rIns="91425" bIns="91425" anchor="t" anchorCtr="0"/>
          <a:lstStyle>
            <a:lvl1pPr marL="0" marR="0" indent="0" algn="ctr" rtl="0" eaLnBrk="0" fontAlgn="base" hangingPunct="0">
              <a:spcBef>
                <a:spcPct val="0"/>
              </a:spcBef>
              <a:spcAft>
                <a:spcPct val="0"/>
              </a:spcAft>
              <a:defRPr sz="1400" b="0" i="0" u="none" strike="noStrike" cap="none" baseline="0">
                <a:solidFill>
                  <a:prstClr val="black"/>
                </a:solidFill>
                <a:latin typeface="Arial"/>
                <a:ea typeface="Arial"/>
                <a:cs typeface="Arial"/>
                <a:sym typeface="Arial"/>
              </a:defRPr>
            </a:lvl1pPr>
            <a:lvl2pPr marL="457200" marR="0" indent="0" algn="l" rtl="0">
              <a:defRPr sz="1800" b="0" i="0" u="none" strike="noStrike" cap="none" baseline="0">
                <a:solidFill>
                  <a:schemeClr val="dk1"/>
                </a:solidFill>
                <a:latin typeface="Arial"/>
                <a:ea typeface="Arial"/>
                <a:cs typeface="Arial"/>
                <a:sym typeface="Arial"/>
              </a:defRPr>
            </a:lvl2pPr>
            <a:lvl3pPr marL="914400" marR="0" indent="0" algn="l" rtl="0">
              <a:defRPr sz="1800" b="0" i="0" u="none" strike="noStrike" cap="none" baseline="0">
                <a:solidFill>
                  <a:schemeClr val="dk1"/>
                </a:solidFill>
                <a:latin typeface="Arial"/>
                <a:ea typeface="Arial"/>
                <a:cs typeface="Arial"/>
                <a:sym typeface="Arial"/>
              </a:defRPr>
            </a:lvl3pPr>
            <a:lvl4pPr marL="1371600" marR="0" indent="0" algn="l" rtl="0">
              <a:defRPr sz="1800" b="0" i="0" u="none" strike="noStrike" cap="none" baseline="0">
                <a:solidFill>
                  <a:schemeClr val="dk1"/>
                </a:solidFill>
                <a:latin typeface="Arial"/>
                <a:ea typeface="Arial"/>
                <a:cs typeface="Arial"/>
                <a:sym typeface="Arial"/>
              </a:defRPr>
            </a:lvl4pPr>
            <a:lvl5pPr marL="1828800" marR="0" indent="0" algn="l" rtl="0">
              <a:defRPr sz="1800" b="0" i="0" u="none" strike="noStrike" cap="none" baseline="0">
                <a:solidFill>
                  <a:schemeClr val="dk1"/>
                </a:solidFill>
                <a:latin typeface="Arial"/>
                <a:ea typeface="Arial"/>
                <a:cs typeface="Arial"/>
                <a:sym typeface="Arial"/>
              </a:defRPr>
            </a:lvl5pPr>
            <a:lvl6pPr marL="2286000" marR="0" indent="0" algn="l" rtl="0">
              <a:defRPr sz="1800" b="0" i="0" u="none" strike="noStrike" cap="none" baseline="0">
                <a:solidFill>
                  <a:schemeClr val="dk1"/>
                </a:solidFill>
                <a:latin typeface="Arial"/>
                <a:ea typeface="Arial"/>
                <a:cs typeface="Arial"/>
                <a:sym typeface="Arial"/>
              </a:defRPr>
            </a:lvl6pPr>
            <a:lvl7pPr marL="2743200" marR="0" indent="0" algn="l" rtl="0">
              <a:defRPr sz="1800" b="0" i="0" u="none" strike="noStrike" cap="none" baseline="0">
                <a:solidFill>
                  <a:schemeClr val="dk1"/>
                </a:solidFill>
                <a:latin typeface="Arial"/>
                <a:ea typeface="Arial"/>
                <a:cs typeface="Arial"/>
                <a:sym typeface="Arial"/>
              </a:defRPr>
            </a:lvl7pPr>
            <a:lvl8pPr marL="3200400" marR="0" indent="0" algn="l" rtl="0">
              <a:defRPr sz="1800" b="0" i="0" u="none" strike="noStrike" cap="none" baseline="0">
                <a:solidFill>
                  <a:schemeClr val="dk1"/>
                </a:solidFill>
                <a:latin typeface="Arial"/>
                <a:ea typeface="Arial"/>
                <a:cs typeface="Arial"/>
                <a:sym typeface="Arial"/>
              </a:defRPr>
            </a:lvl8pPr>
            <a:lvl9pPr marL="3657600" marR="0" indent="0" algn="l" rtl="0">
              <a:defRPr sz="1800" b="0" i="0" u="none" strike="noStrike" cap="none" baseline="0">
                <a:solidFill>
                  <a:schemeClr val="dk1"/>
                </a:solidFill>
                <a:latin typeface="Arial"/>
                <a:ea typeface="Arial"/>
                <a:cs typeface="Arial"/>
                <a:sym typeface="Arial"/>
              </a:defRPr>
            </a:lvl9pPr>
          </a:lstStyle>
          <a:p>
            <a:pPr>
              <a:defRPr/>
            </a:pPr>
            <a:endParaRPr/>
          </a:p>
        </p:txBody>
      </p:sp>
      <p:sp>
        <p:nvSpPr>
          <p:cNvPr id="5" name="Shape 90"/>
          <p:cNvSpPr txBox="1">
            <a:spLocks noGrp="1"/>
          </p:cNvSpPr>
          <p:nvPr>
            <p:ph type="sldNum" idx="12"/>
          </p:nvPr>
        </p:nvSpPr>
        <p:spPr>
          <a:xfrm>
            <a:off x="6553200" y="6245225"/>
            <a:ext cx="2133600" cy="476250"/>
          </a:xfrm>
        </p:spPr>
        <p:txBody>
          <a:bodyPr lIns="91425" tIns="91425" rIns="91425" bIns="91425" anchor="t" anchorCtr="0"/>
          <a:lstStyle>
            <a:lvl1pPr marL="0" marR="0" indent="0" algn="r" rtl="0" eaLnBrk="0" fontAlgn="base" hangingPunct="0">
              <a:spcBef>
                <a:spcPct val="0"/>
              </a:spcBef>
              <a:spcAft>
                <a:spcPct val="0"/>
              </a:spcAft>
              <a:defRPr sz="1400" b="0" i="0" u="none" strike="noStrike" cap="none" baseline="0">
                <a:solidFill>
                  <a:prstClr val="black"/>
                </a:solidFill>
                <a:latin typeface="Arial"/>
                <a:ea typeface="Arial"/>
                <a:cs typeface="Arial"/>
                <a:sym typeface="Arial"/>
              </a:defRPr>
            </a:lvl1pPr>
            <a:lvl2pPr marL="457200" marR="0" indent="0" algn="l" rtl="0">
              <a:defRPr sz="1800" b="0" i="0" u="none" strike="noStrike" cap="none" baseline="0">
                <a:solidFill>
                  <a:schemeClr val="dk1"/>
                </a:solidFill>
                <a:latin typeface="Arial"/>
                <a:ea typeface="Arial"/>
                <a:cs typeface="Arial"/>
                <a:sym typeface="Arial"/>
              </a:defRPr>
            </a:lvl2pPr>
            <a:lvl3pPr marL="914400" marR="0" indent="0" algn="l" rtl="0">
              <a:defRPr sz="1800" b="0" i="0" u="none" strike="noStrike" cap="none" baseline="0">
                <a:solidFill>
                  <a:schemeClr val="dk1"/>
                </a:solidFill>
                <a:latin typeface="Arial"/>
                <a:ea typeface="Arial"/>
                <a:cs typeface="Arial"/>
                <a:sym typeface="Arial"/>
              </a:defRPr>
            </a:lvl3pPr>
            <a:lvl4pPr marL="1371600" marR="0" indent="0" algn="l" rtl="0">
              <a:defRPr sz="1800" b="0" i="0" u="none" strike="noStrike" cap="none" baseline="0">
                <a:solidFill>
                  <a:schemeClr val="dk1"/>
                </a:solidFill>
                <a:latin typeface="Arial"/>
                <a:ea typeface="Arial"/>
                <a:cs typeface="Arial"/>
                <a:sym typeface="Arial"/>
              </a:defRPr>
            </a:lvl4pPr>
            <a:lvl5pPr marL="1828800" marR="0" indent="0" algn="l" rtl="0">
              <a:defRPr sz="1800" b="0" i="0" u="none" strike="noStrike" cap="none" baseline="0">
                <a:solidFill>
                  <a:schemeClr val="dk1"/>
                </a:solidFill>
                <a:latin typeface="Arial"/>
                <a:ea typeface="Arial"/>
                <a:cs typeface="Arial"/>
                <a:sym typeface="Arial"/>
              </a:defRPr>
            </a:lvl5pPr>
            <a:lvl6pPr marL="2286000" marR="0" indent="0" algn="l" rtl="0">
              <a:defRPr sz="1800" b="0" i="0" u="none" strike="noStrike" cap="none" baseline="0">
                <a:solidFill>
                  <a:schemeClr val="dk1"/>
                </a:solidFill>
                <a:latin typeface="Arial"/>
                <a:ea typeface="Arial"/>
                <a:cs typeface="Arial"/>
                <a:sym typeface="Arial"/>
              </a:defRPr>
            </a:lvl6pPr>
            <a:lvl7pPr marL="2743200" marR="0" indent="0" algn="l" rtl="0">
              <a:defRPr sz="1800" b="0" i="0" u="none" strike="noStrike" cap="none" baseline="0">
                <a:solidFill>
                  <a:schemeClr val="dk1"/>
                </a:solidFill>
                <a:latin typeface="Arial"/>
                <a:ea typeface="Arial"/>
                <a:cs typeface="Arial"/>
                <a:sym typeface="Arial"/>
              </a:defRPr>
            </a:lvl7pPr>
            <a:lvl8pPr marL="3200400" marR="0" indent="0" algn="l" rtl="0">
              <a:defRPr sz="1800" b="0" i="0" u="none" strike="noStrike" cap="none" baseline="0">
                <a:solidFill>
                  <a:schemeClr val="dk1"/>
                </a:solidFill>
                <a:latin typeface="Arial"/>
                <a:ea typeface="Arial"/>
                <a:cs typeface="Arial"/>
                <a:sym typeface="Arial"/>
              </a:defRPr>
            </a:lvl8pPr>
            <a:lvl9pPr marL="3657600" marR="0" indent="0" algn="l" rtl="0">
              <a:defRPr sz="1800" b="0" i="0" u="none" strike="noStrike" cap="none" baseline="0">
                <a:solidFill>
                  <a:schemeClr val="dk1"/>
                </a:solidFill>
                <a:latin typeface="Arial"/>
                <a:ea typeface="Arial"/>
                <a:cs typeface="Arial"/>
                <a:sym typeface="Arial"/>
              </a:defRPr>
            </a:lvl9pPr>
          </a:lstStyle>
          <a:p>
            <a:pPr>
              <a:defRPr/>
            </a:pPr>
            <a:endParaRPr/>
          </a:p>
        </p:txBody>
      </p:sp>
    </p:spTree>
    <p:extLst>
      <p:ext uri="{BB962C8B-B14F-4D97-AF65-F5344CB8AC3E}">
        <p14:creationId xmlns:p14="http://schemas.microsoft.com/office/powerpoint/2010/main" val="3010074485"/>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643522" name="Rectangle 1026"/>
          <p:cNvSpPr>
            <a:spLocks noGrp="1" noChangeArrowheads="1"/>
          </p:cNvSpPr>
          <p:nvPr>
            <p:ph type="ctrTitle"/>
          </p:nvPr>
        </p:nvSpPr>
        <p:spPr>
          <a:xfrm>
            <a:off x="685800" y="2286000"/>
            <a:ext cx="7772400" cy="1143000"/>
          </a:xfrm>
        </p:spPr>
        <p:txBody>
          <a:bodyPr/>
          <a:lstStyle>
            <a:lvl1pPr algn="l">
              <a:defRPr/>
            </a:lvl1pPr>
          </a:lstStyle>
          <a:p>
            <a:r>
              <a:rPr lang="en-US"/>
              <a:t>Click to edit Master title style</a:t>
            </a:r>
          </a:p>
        </p:txBody>
      </p:sp>
      <p:sp>
        <p:nvSpPr>
          <p:cNvPr id="1643523" name="Rectangle 1027"/>
          <p:cNvSpPr>
            <a:spLocks noGrp="1" noChangeArrowheads="1"/>
          </p:cNvSpPr>
          <p:nvPr>
            <p:ph type="subTitle" idx="1"/>
          </p:nvPr>
        </p:nvSpPr>
        <p:spPr>
          <a:xfrm>
            <a:off x="762000" y="3886200"/>
            <a:ext cx="6400800" cy="1752600"/>
          </a:xfrm>
          <a:effectLst/>
        </p:spPr>
        <p:txBody>
          <a:bodyPr/>
          <a:lstStyle>
            <a:lvl1pPr marL="0" indent="0">
              <a:buFont typeface="Wingdings" pitchFamily="-111" charset="2"/>
              <a:buNone/>
              <a:defRPr sz="2400"/>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FE52F89A-53D2-0749-8485-FF8D6448C817}" type="slidenum">
              <a:rPr lang="en-US"/>
              <a:pPr>
                <a:defRPr/>
              </a:pPr>
              <a:t>‹#›</a:t>
            </a:fld>
            <a:endParaRPr lang="en-US"/>
          </a:p>
        </p:txBody>
      </p:sp>
    </p:spTree>
    <p:extLst>
      <p:ext uri="{BB962C8B-B14F-4D97-AF65-F5344CB8AC3E}">
        <p14:creationId xmlns:p14="http://schemas.microsoft.com/office/powerpoint/2010/main" val="5126886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7"/>
          <p:cNvSpPr>
            <a:spLocks noGrp="1" noChangeArrowheads="1"/>
          </p:cNvSpPr>
          <p:nvPr>
            <p:ph type="dt" sz="half" idx="10"/>
          </p:nvPr>
        </p:nvSpPr>
        <p:spPr>
          <a:ln/>
        </p:spPr>
        <p:txBody>
          <a:bodyPr/>
          <a:lstStyle>
            <a:lvl1pPr>
              <a:defRPr/>
            </a:lvl1pPr>
          </a:lstStyle>
          <a:p>
            <a:pPr>
              <a:defRPr/>
            </a:pPr>
            <a:endParaRPr lang="en-US"/>
          </a:p>
        </p:txBody>
      </p:sp>
      <p:sp>
        <p:nvSpPr>
          <p:cNvPr id="3" name="Rectangle 1028"/>
          <p:cNvSpPr>
            <a:spLocks noGrp="1" noChangeArrowheads="1"/>
          </p:cNvSpPr>
          <p:nvPr>
            <p:ph type="ftr" sz="quarter" idx="11"/>
          </p:nvPr>
        </p:nvSpPr>
        <p:spPr>
          <a:ln/>
        </p:spPr>
        <p:txBody>
          <a:bodyPr/>
          <a:lstStyle>
            <a:lvl1pPr>
              <a:defRPr/>
            </a:lvl1pPr>
          </a:lstStyle>
          <a:p>
            <a:pPr>
              <a:defRPr/>
            </a:pPr>
            <a:endParaRPr lang="en-US"/>
          </a:p>
        </p:txBody>
      </p:sp>
      <p:sp>
        <p:nvSpPr>
          <p:cNvPr id="4" name="Rectangle 1029"/>
          <p:cNvSpPr>
            <a:spLocks noGrp="1" noChangeArrowheads="1"/>
          </p:cNvSpPr>
          <p:nvPr>
            <p:ph type="sldNum" sz="quarter" idx="12"/>
          </p:nvPr>
        </p:nvSpPr>
        <p:spPr>
          <a:ln/>
        </p:spPr>
        <p:txBody>
          <a:bodyPr/>
          <a:lstStyle>
            <a:lvl1pPr>
              <a:defRPr/>
            </a:lvl1pPr>
          </a:lstStyle>
          <a:p>
            <a:pPr>
              <a:defRPr/>
            </a:pPr>
            <a:fld id="{D49F7649-1834-3443-9138-E6327F156C7B}" type="slidenum">
              <a:rPr lang="en-US"/>
              <a:pPr>
                <a:defRPr/>
              </a:pPr>
              <a:t>‹#›</a:t>
            </a:fld>
            <a:endParaRPr lang="en-US"/>
          </a:p>
        </p:txBody>
      </p:sp>
    </p:spTree>
    <p:extLst>
      <p:ext uri="{BB962C8B-B14F-4D97-AF65-F5344CB8AC3E}">
        <p14:creationId xmlns:p14="http://schemas.microsoft.com/office/powerpoint/2010/main" val="3091261670"/>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defRPr>
            </a:lvl1pPr>
          </a:lstStyle>
          <a:p>
            <a:pPr>
              <a:defRPr/>
            </a:pPr>
            <a:fld id="{F0008996-75F6-D84C-96B8-C7EBB3878901}" type="slidenum">
              <a:rPr lang="en-US"/>
              <a:pPr>
                <a:defRPr/>
              </a:pPr>
              <a:t>‹#›</a:t>
            </a:fld>
            <a:endParaRPr lang="en-US"/>
          </a:p>
        </p:txBody>
      </p:sp>
    </p:spTree>
    <p:extLst>
      <p:ext uri="{BB962C8B-B14F-4D97-AF65-F5344CB8AC3E}">
        <p14:creationId xmlns:p14="http://schemas.microsoft.com/office/powerpoint/2010/main" val="87803203"/>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defRPr>
            </a:lvl1pPr>
          </a:lstStyle>
          <a:p>
            <a:pPr>
              <a:defRPr/>
            </a:pPr>
            <a:fld id="{6821F036-2361-B644-9D86-92F5050B2470}" type="slidenum">
              <a:rPr lang="en-US"/>
              <a:pPr>
                <a:defRPr/>
              </a:pPr>
              <a:t>‹#›</a:t>
            </a:fld>
            <a:endParaRPr lang="en-US"/>
          </a:p>
        </p:txBody>
      </p:sp>
    </p:spTree>
    <p:extLst>
      <p:ext uri="{BB962C8B-B14F-4D97-AF65-F5344CB8AC3E}">
        <p14:creationId xmlns:p14="http://schemas.microsoft.com/office/powerpoint/2010/main" val="909022091"/>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defRPr>
            </a:lvl1pPr>
          </a:lstStyle>
          <a:p>
            <a:pPr>
              <a:defRPr/>
            </a:pPr>
            <a:fld id="{11452AEC-0BAC-0548-A77B-DA9CBF2841F3}" type="slidenum">
              <a:rPr lang="en-US"/>
              <a:pPr>
                <a:defRPr/>
              </a:pPr>
              <a:t>‹#›</a:t>
            </a:fld>
            <a:endParaRPr lang="en-US"/>
          </a:p>
        </p:txBody>
      </p:sp>
    </p:spTree>
    <p:extLst>
      <p:ext uri="{BB962C8B-B14F-4D97-AF65-F5344CB8AC3E}">
        <p14:creationId xmlns:p14="http://schemas.microsoft.com/office/powerpoint/2010/main" val="3955385650"/>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defRPr>
            </a:lvl1pPr>
          </a:lstStyle>
          <a:p>
            <a:pPr>
              <a:defRPr/>
            </a:pPr>
            <a:fld id="{BB4D6095-9722-CD45-A0F0-43261986EC2C}" type="slidenum">
              <a:rPr lang="en-US"/>
              <a:pPr>
                <a:defRPr/>
              </a:pPr>
              <a:t>‹#›</a:t>
            </a:fld>
            <a:endParaRPr lang="en-US"/>
          </a:p>
        </p:txBody>
      </p:sp>
    </p:spTree>
    <p:extLst>
      <p:ext uri="{BB962C8B-B14F-4D97-AF65-F5344CB8AC3E}">
        <p14:creationId xmlns:p14="http://schemas.microsoft.com/office/powerpoint/2010/main" val="3088631086"/>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ＭＳ Ｐゴシック"/>
              </a:defRPr>
            </a:lvl1pPr>
          </a:lstStyle>
          <a:p>
            <a:pPr>
              <a:defRPr/>
            </a:pPr>
            <a:fld id="{EA809B3A-B3C1-6E4F-8117-52B6F281C156}" type="slidenum">
              <a:rPr lang="en-US"/>
              <a:pPr>
                <a:defRPr/>
              </a:pPr>
              <a:t>‹#›</a:t>
            </a:fld>
            <a:endParaRPr lang="en-US"/>
          </a:p>
        </p:txBody>
      </p:sp>
    </p:spTree>
    <p:extLst>
      <p:ext uri="{BB962C8B-B14F-4D97-AF65-F5344CB8AC3E}">
        <p14:creationId xmlns:p14="http://schemas.microsoft.com/office/powerpoint/2010/main" val="1180603865"/>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ＭＳ Ｐゴシック"/>
              </a:defRPr>
            </a:lvl1pPr>
          </a:lstStyle>
          <a:p>
            <a:pPr>
              <a:defRPr/>
            </a:pPr>
            <a:fld id="{280BE959-B483-A849-B30A-DFB7DCE0DBFD}" type="slidenum">
              <a:rPr lang="en-US"/>
              <a:pPr>
                <a:defRPr/>
              </a:pPr>
              <a:t>‹#›</a:t>
            </a:fld>
            <a:endParaRPr lang="en-US"/>
          </a:p>
        </p:txBody>
      </p:sp>
    </p:spTree>
    <p:extLst>
      <p:ext uri="{BB962C8B-B14F-4D97-AF65-F5344CB8AC3E}">
        <p14:creationId xmlns:p14="http://schemas.microsoft.com/office/powerpoint/2010/main" val="4077596430"/>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a:defRPr>
            </a:lvl1pPr>
          </a:lstStyle>
          <a:p>
            <a:pPr>
              <a:defRPr/>
            </a:pPr>
            <a:fld id="{4B82E03C-D951-A348-A6B3-FFA3F9E0D680}" type="slidenum">
              <a:rPr lang="en-US"/>
              <a:pPr>
                <a:defRPr/>
              </a:pPr>
              <a:t>‹#›</a:t>
            </a:fld>
            <a:endParaRPr lang="en-US"/>
          </a:p>
        </p:txBody>
      </p:sp>
    </p:spTree>
    <p:extLst>
      <p:ext uri="{BB962C8B-B14F-4D97-AF65-F5344CB8AC3E}">
        <p14:creationId xmlns:p14="http://schemas.microsoft.com/office/powerpoint/2010/main" val="967193924"/>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defRPr>
            </a:lvl1pPr>
          </a:lstStyle>
          <a:p>
            <a:pPr>
              <a:defRPr/>
            </a:pPr>
            <a:fld id="{514C5536-E288-554B-980D-7E77EA7B2FCE}" type="slidenum">
              <a:rPr lang="en-US"/>
              <a:pPr>
                <a:defRPr/>
              </a:pPr>
              <a:t>‹#›</a:t>
            </a:fld>
            <a:endParaRPr lang="en-US"/>
          </a:p>
        </p:txBody>
      </p:sp>
    </p:spTree>
    <p:extLst>
      <p:ext uri="{BB962C8B-B14F-4D97-AF65-F5344CB8AC3E}">
        <p14:creationId xmlns:p14="http://schemas.microsoft.com/office/powerpoint/2010/main" val="2054201884"/>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defRPr>
            </a:lvl1pPr>
          </a:lstStyle>
          <a:p>
            <a:pPr>
              <a:defRPr/>
            </a:pPr>
            <a:fld id="{A5F06463-6C53-7F40-891F-6DC3A516C027}" type="slidenum">
              <a:rPr lang="en-US"/>
              <a:pPr>
                <a:defRPr/>
              </a:pPr>
              <a:t>‹#›</a:t>
            </a:fld>
            <a:endParaRPr lang="en-US"/>
          </a:p>
        </p:txBody>
      </p:sp>
    </p:spTree>
    <p:extLst>
      <p:ext uri="{BB962C8B-B14F-4D97-AF65-F5344CB8AC3E}">
        <p14:creationId xmlns:p14="http://schemas.microsoft.com/office/powerpoint/2010/main" val="3170254390"/>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defRPr>
            </a:lvl1pPr>
          </a:lstStyle>
          <a:p>
            <a:pPr>
              <a:defRPr/>
            </a:pPr>
            <a:fld id="{3DAFC735-94C0-3D44-8A05-8D24F8F09402}" type="slidenum">
              <a:rPr lang="en-US"/>
              <a:pPr>
                <a:defRPr/>
              </a:pPr>
              <a:t>‹#›</a:t>
            </a:fld>
            <a:endParaRPr lang="en-US"/>
          </a:p>
        </p:txBody>
      </p:sp>
    </p:spTree>
    <p:extLst>
      <p:ext uri="{BB962C8B-B14F-4D97-AF65-F5344CB8AC3E}">
        <p14:creationId xmlns:p14="http://schemas.microsoft.com/office/powerpoint/2010/main" val="14790271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p>
        </p:txBody>
      </p:sp>
      <p:sp>
        <p:nvSpPr>
          <p:cNvPr id="7" name="Rectangle 1029"/>
          <p:cNvSpPr>
            <a:spLocks noGrp="1" noChangeArrowheads="1"/>
          </p:cNvSpPr>
          <p:nvPr>
            <p:ph type="sldNum" sz="quarter" idx="12"/>
          </p:nvPr>
        </p:nvSpPr>
        <p:spPr>
          <a:ln/>
        </p:spPr>
        <p:txBody>
          <a:bodyPr/>
          <a:lstStyle>
            <a:lvl1pPr>
              <a:defRPr/>
            </a:lvl1pPr>
          </a:lstStyle>
          <a:p>
            <a:pPr>
              <a:defRPr/>
            </a:pPr>
            <a:fld id="{DB808FF4-C4C2-A341-AE0F-EDFA2E944232}" type="slidenum">
              <a:rPr lang="en-US"/>
              <a:pPr>
                <a:defRPr/>
              </a:pPr>
              <a:t>‹#›</a:t>
            </a:fld>
            <a:endParaRPr lang="en-US"/>
          </a:p>
        </p:txBody>
      </p:sp>
    </p:spTree>
    <p:extLst>
      <p:ext uri="{BB962C8B-B14F-4D97-AF65-F5344CB8AC3E}">
        <p14:creationId xmlns:p14="http://schemas.microsoft.com/office/powerpoint/2010/main" val="548007317"/>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defRPr>
            </a:lvl1pPr>
          </a:lstStyle>
          <a:p>
            <a:pPr>
              <a:defRPr/>
            </a:pPr>
            <a:fld id="{51B5754D-5852-EE43-B7BC-097D87A2CCE4}" type="slidenum">
              <a:rPr lang="en-US"/>
              <a:pPr>
                <a:defRPr/>
              </a:pPr>
              <a:t>‹#›</a:t>
            </a:fld>
            <a:endParaRPr lang="en-US"/>
          </a:p>
        </p:txBody>
      </p:sp>
    </p:spTree>
    <p:extLst>
      <p:ext uri="{BB962C8B-B14F-4D97-AF65-F5344CB8AC3E}">
        <p14:creationId xmlns:p14="http://schemas.microsoft.com/office/powerpoint/2010/main" val="215298122"/>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atin typeface="Tahoma" pitchFamily="22" charset="-52"/>
              </a:defRPr>
            </a:lvl1pPr>
          </a:lstStyle>
          <a:p>
            <a:pPr>
              <a:defRPr/>
            </a:pPr>
            <a:endParaRPr lang="en-US"/>
          </a:p>
        </p:txBody>
      </p:sp>
      <p:sp>
        <p:nvSpPr>
          <p:cNvPr id="5" name="Rectangle 45"/>
          <p:cNvSpPr>
            <a:spLocks noGrp="1" noChangeArrowheads="1"/>
          </p:cNvSpPr>
          <p:nvPr>
            <p:ph type="ftr" sz="quarter" idx="11"/>
          </p:nvPr>
        </p:nvSpPr>
        <p:spPr/>
        <p:txBody>
          <a:bodyPr/>
          <a:lstStyle>
            <a:lvl1pPr>
              <a:defRPr>
                <a:latin typeface="Tahoma" pitchFamily="22" charset="-52"/>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Tahoma" charset="0"/>
              </a:defRPr>
            </a:lvl1pPr>
          </a:lstStyle>
          <a:p>
            <a:pPr>
              <a:defRPr/>
            </a:pPr>
            <a:fld id="{375F6D4D-0CF3-B14B-89DE-E4BB7A6B456D}" type="slidenum">
              <a:rPr lang="en-US"/>
              <a:pPr>
                <a:defRPr/>
              </a:pPr>
              <a:t>‹#›</a:t>
            </a:fld>
            <a:endParaRPr lang="en-US"/>
          </a:p>
        </p:txBody>
      </p:sp>
    </p:spTree>
    <p:extLst>
      <p:ext uri="{BB962C8B-B14F-4D97-AF65-F5344CB8AC3E}">
        <p14:creationId xmlns:p14="http://schemas.microsoft.com/office/powerpoint/2010/main" val="3918439609"/>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vl1pPr>
          </a:lstStyle>
          <a:p>
            <a:pPr>
              <a:defRPr/>
            </a:pPr>
            <a:fld id="{A7BDD23B-2BD4-6B4C-9340-A7BC31670885}" type="slidenum">
              <a:rPr lang="en-US"/>
              <a:pPr>
                <a:defRPr/>
              </a:pPr>
              <a:t>‹#›</a:t>
            </a:fld>
            <a:endParaRPr lang="en-US"/>
          </a:p>
        </p:txBody>
      </p:sp>
    </p:spTree>
    <p:extLst>
      <p:ext uri="{BB962C8B-B14F-4D97-AF65-F5344CB8AC3E}">
        <p14:creationId xmlns:p14="http://schemas.microsoft.com/office/powerpoint/2010/main" val="3879640783"/>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422400"/>
            <a:ext cx="9147175" cy="5435600"/>
            <a:chOff x="0" y="896"/>
            <a:chExt cx="5762" cy="3424"/>
          </a:xfrm>
        </p:grpSpPr>
        <p:grpSp>
          <p:nvGrpSpPr>
            <p:cNvPr id="5" name="Group 3"/>
            <p:cNvGrpSpPr>
              <a:grpSpLocks/>
            </p:cNvGrpSpPr>
            <p:nvPr userDrawn="1"/>
          </p:nvGrpSpPr>
          <p:grpSpPr bwMode="auto">
            <a:xfrm>
              <a:off x="20" y="896"/>
              <a:ext cx="5742" cy="3424"/>
              <a:chOff x="20" y="896"/>
              <a:chExt cx="5742" cy="3424"/>
            </a:xfrm>
          </p:grpSpPr>
          <p:sp>
            <p:nvSpPr>
              <p:cNvPr id="142"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800">
                  <a:solidFill>
                    <a:srgbClr val="FFFFFF"/>
                  </a:solidFill>
                  <a:latin typeface="Tahoma" charset="0"/>
                </a:endParaRPr>
              </a:p>
            </p:txBody>
          </p:sp>
          <p:sp>
            <p:nvSpPr>
              <p:cNvPr id="143"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800">
                  <a:solidFill>
                    <a:srgbClr val="FFFFFF"/>
                  </a:solidFill>
                  <a:latin typeface="Tahoma" charset="0"/>
                </a:endParaRPr>
              </a:p>
            </p:txBody>
          </p:sp>
          <p:sp>
            <p:nvSpPr>
              <p:cNvPr id="144"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800">
                  <a:solidFill>
                    <a:srgbClr val="FFFFFF"/>
                  </a:solidFill>
                  <a:latin typeface="Tahoma" charset="0"/>
                </a:endParaRPr>
              </a:p>
            </p:txBody>
          </p:sp>
          <p:sp>
            <p:nvSpPr>
              <p:cNvPr id="145"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800">
                  <a:solidFill>
                    <a:srgbClr val="FFFFFF"/>
                  </a:solidFill>
                  <a:latin typeface="Tahoma" charset="0"/>
                </a:endParaRPr>
              </a:p>
            </p:txBody>
          </p:sp>
          <p:sp>
            <p:nvSpPr>
              <p:cNvPr id="146"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800">
                  <a:solidFill>
                    <a:srgbClr val="FFFFFF"/>
                  </a:solidFill>
                  <a:latin typeface="Tahoma" charset="0"/>
                </a:endParaRPr>
              </a:p>
            </p:txBody>
          </p:sp>
          <p:sp>
            <p:nvSpPr>
              <p:cNvPr id="147"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800">
                  <a:solidFill>
                    <a:srgbClr val="FFFFFF"/>
                  </a:solidFill>
                  <a:latin typeface="Tahoma" charset="0"/>
                </a:endParaRPr>
              </a:p>
            </p:txBody>
          </p:sp>
          <p:sp>
            <p:nvSpPr>
              <p:cNvPr id="148"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800">
                  <a:solidFill>
                    <a:srgbClr val="FFFFFF"/>
                  </a:solidFill>
                  <a:latin typeface="Tahoma" charset="0"/>
                </a:endParaRPr>
              </a:p>
            </p:txBody>
          </p:sp>
          <p:sp>
            <p:nvSpPr>
              <p:cNvPr id="149"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800">
                  <a:solidFill>
                    <a:srgbClr val="FFFFFF"/>
                  </a:solidFill>
                  <a:latin typeface="Tahoma" charset="0"/>
                </a:endParaRPr>
              </a:p>
            </p:txBody>
          </p:sp>
          <p:sp>
            <p:nvSpPr>
              <p:cNvPr id="150"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800">
                  <a:solidFill>
                    <a:srgbClr val="FFFFFF"/>
                  </a:solidFill>
                  <a:latin typeface="Tahoma" charset="0"/>
                </a:endParaRPr>
              </a:p>
            </p:txBody>
          </p:sp>
          <p:sp>
            <p:nvSpPr>
              <p:cNvPr id="151"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800">
                  <a:solidFill>
                    <a:srgbClr val="FFFFFF"/>
                  </a:solidFill>
                  <a:latin typeface="Tahoma" charset="0"/>
                </a:endParaRPr>
              </a:p>
            </p:txBody>
          </p:sp>
          <p:sp>
            <p:nvSpPr>
              <p:cNvPr id="152"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800">
                  <a:solidFill>
                    <a:srgbClr val="FFFFFF"/>
                  </a:solidFill>
                  <a:latin typeface="Tahoma" charset="0"/>
                </a:endParaRPr>
              </a:p>
            </p:txBody>
          </p:sp>
          <p:sp>
            <p:nvSpPr>
              <p:cNvPr id="153"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800">
                  <a:solidFill>
                    <a:srgbClr val="FFFFFF"/>
                  </a:solidFill>
                  <a:latin typeface="Tahoma" charset="0"/>
                </a:endParaRPr>
              </a:p>
            </p:txBody>
          </p:sp>
          <p:sp>
            <p:nvSpPr>
              <p:cNvPr id="154"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800">
                  <a:solidFill>
                    <a:srgbClr val="FFFFFF"/>
                  </a:solidFill>
                  <a:latin typeface="Tahoma" charset="0"/>
                </a:endParaRPr>
              </a:p>
            </p:txBody>
          </p:sp>
        </p:grpSp>
        <p:grpSp>
          <p:nvGrpSpPr>
            <p:cNvPr id="6" name="Group 17"/>
            <p:cNvGrpSpPr>
              <a:grpSpLocks/>
            </p:cNvGrpSpPr>
            <p:nvPr userDrawn="1"/>
          </p:nvGrpSpPr>
          <p:grpSpPr bwMode="auto">
            <a:xfrm>
              <a:off x="0" y="2291"/>
              <a:ext cx="1385" cy="1702"/>
              <a:chOff x="0" y="2291"/>
              <a:chExt cx="1385" cy="1702"/>
            </a:xfrm>
          </p:grpSpPr>
          <p:sp>
            <p:nvSpPr>
              <p:cNvPr id="7"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8"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2"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3"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4"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5"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6"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7"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8"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9"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0"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1"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3"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4"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5"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6"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7"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8"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9"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30"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31"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32"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33"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34"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35"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36"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37"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38"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39"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40"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41"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42"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43"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44"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45"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46"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47"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48"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49"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50"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51"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52"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53"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54"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55"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56"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57"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58"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59"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60"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61"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62"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63"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64"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65"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66"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67"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68"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69"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70"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71"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72"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73"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74"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75"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76"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77"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78"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79"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80"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81"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82"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83"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84"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85"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86"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87"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88"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89"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0"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1"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2"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3"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4"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5"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6"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7"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8"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9"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0"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1"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2"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3"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4"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5"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6"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7"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8"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9"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0"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1"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2"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3"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4"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5"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6"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7"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8"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9"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20"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21"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22"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23"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24"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25"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26"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27"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28"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29"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30"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31"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32"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33"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34"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35"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36"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37"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38"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39"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40"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Tahoma" pitchFamily="22" charset="-52"/>
                </a:endParaRPr>
              </a:p>
            </p:txBody>
          </p:sp>
          <p:sp>
            <p:nvSpPr>
              <p:cNvPr id="141"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sz="1800">
                  <a:solidFill>
                    <a:srgbClr val="FFFFFF"/>
                  </a:solidFill>
                  <a:latin typeface="Tahoma" pitchFamily="22" charset="-52"/>
                </a:endParaRPr>
              </a:p>
            </p:txBody>
          </p:sp>
        </p:grpSp>
      </p:grpSp>
      <p:sp>
        <p:nvSpPr>
          <p:cNvPr id="12441" name="Rectangle 15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12442" name="Rectangle 154"/>
          <p:cNvSpPr>
            <a:spLocks noGrp="1" noChangeArrowheads="1"/>
          </p:cNvSpPr>
          <p:nvPr>
            <p:ph type="subTitle" sz="quarter" idx="1"/>
          </p:nvPr>
        </p:nvSpPr>
        <p:spPr>
          <a:xfrm>
            <a:off x="1371600" y="3886200"/>
            <a:ext cx="6400800" cy="1752600"/>
          </a:xfrm>
        </p:spPr>
        <p:txBody>
          <a:bodyPr/>
          <a:lstStyle>
            <a:lvl1pPr marL="0" indent="0" algn="ctr">
              <a:buFont typeface="Arial" pitchFamily="22" charset="0"/>
              <a:buNone/>
              <a:defRPr/>
            </a:lvl1pPr>
          </a:lstStyle>
          <a:p>
            <a:r>
              <a:rPr lang="en-US"/>
              <a:t>Click to edit Master subtitle style</a:t>
            </a:r>
          </a:p>
        </p:txBody>
      </p:sp>
      <p:sp>
        <p:nvSpPr>
          <p:cNvPr id="155" name="Rectangle 155"/>
          <p:cNvSpPr>
            <a:spLocks noGrp="1" noChangeArrowheads="1"/>
          </p:cNvSpPr>
          <p:nvPr>
            <p:ph type="dt" sz="quarter" idx="10"/>
          </p:nvPr>
        </p:nvSpPr>
        <p:spPr>
          <a:xfrm>
            <a:off x="304800" y="6248400"/>
            <a:ext cx="2286000" cy="457200"/>
          </a:xfrm>
        </p:spPr>
        <p:txBody>
          <a:bodyPr/>
          <a:lstStyle>
            <a:lvl1pPr>
              <a:defRPr>
                <a:effectLst>
                  <a:outerShdw blurRad="38100" dist="38100" dir="2700000" algn="tl">
                    <a:srgbClr val="000000"/>
                  </a:outerShdw>
                </a:effectLst>
                <a:latin typeface="+mn-lt"/>
              </a:defRPr>
            </a:lvl1pPr>
          </a:lstStyle>
          <a:p>
            <a:pPr>
              <a:defRPr/>
            </a:pPr>
            <a:endParaRPr lang="en-US">
              <a:solidFill>
                <a:srgbClr val="FFFFFF"/>
              </a:solidFill>
              <a:latin typeface="Tahoma"/>
            </a:endParaRPr>
          </a:p>
        </p:txBody>
      </p:sp>
      <p:sp>
        <p:nvSpPr>
          <p:cNvPr id="156" name="Rectangle 156"/>
          <p:cNvSpPr>
            <a:spLocks noGrp="1" noChangeArrowheads="1"/>
          </p:cNvSpPr>
          <p:nvPr>
            <p:ph type="ftr" sz="quarter" idx="11"/>
          </p:nvPr>
        </p:nvSpPr>
        <p:spPr>
          <a:xfrm>
            <a:off x="3124200" y="6248400"/>
            <a:ext cx="2895600" cy="457200"/>
          </a:xfrm>
        </p:spPr>
        <p:txBody>
          <a:bodyPr/>
          <a:lstStyle>
            <a:lvl1pPr>
              <a:defRPr>
                <a:effectLst>
                  <a:outerShdw blurRad="38100" dist="38100" dir="2700000" algn="tl">
                    <a:srgbClr val="000000"/>
                  </a:outerShdw>
                </a:effectLst>
                <a:latin typeface="+mn-lt"/>
              </a:defRPr>
            </a:lvl1pPr>
          </a:lstStyle>
          <a:p>
            <a:pPr>
              <a:defRPr/>
            </a:pPr>
            <a:endParaRPr lang="en-US">
              <a:solidFill>
                <a:srgbClr val="FFFFFF"/>
              </a:solidFill>
              <a:latin typeface="Tahoma"/>
            </a:endParaRPr>
          </a:p>
        </p:txBody>
      </p:sp>
      <p:sp>
        <p:nvSpPr>
          <p:cNvPr id="157" name="Rectangle 157"/>
          <p:cNvSpPr>
            <a:spLocks noGrp="1" noChangeArrowheads="1"/>
          </p:cNvSpPr>
          <p:nvPr>
            <p:ph type="sldNum" sz="quarter" idx="12"/>
          </p:nvPr>
        </p:nvSpPr>
        <p:spPr>
          <a:xfrm>
            <a:off x="6553200" y="6248400"/>
            <a:ext cx="2286000" cy="457200"/>
          </a:xfrm>
        </p:spPr>
        <p:txBody>
          <a:bodyPr/>
          <a:lstStyle>
            <a:lvl1pPr>
              <a:defRPr>
                <a:effectLst>
                  <a:outerShdw blurRad="38100" dist="38100" dir="2700000" algn="tl">
                    <a:srgbClr val="000000"/>
                  </a:outerShdw>
                </a:effectLst>
                <a:latin typeface="Tahoma" charset="0"/>
              </a:defRPr>
            </a:lvl1pPr>
          </a:lstStyle>
          <a:p>
            <a:pPr>
              <a:defRPr/>
            </a:pPr>
            <a:fld id="{033F5990-A2D0-214E-BE8F-A0FE749D793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10180153"/>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56"/>
          <p:cNvSpPr>
            <a:spLocks noGrp="1" noChangeArrowheads="1"/>
          </p:cNvSpPr>
          <p:nvPr>
            <p:ph type="sldNum" sz="quarter" idx="12"/>
          </p:nvPr>
        </p:nvSpPr>
        <p:spPr>
          <a:ln/>
        </p:spPr>
        <p:txBody>
          <a:bodyPr/>
          <a:lstStyle>
            <a:lvl1pPr>
              <a:defRPr/>
            </a:lvl1pPr>
          </a:lstStyle>
          <a:p>
            <a:pPr>
              <a:defRPr/>
            </a:pPr>
            <a:fld id="{33F37094-51B6-B443-A45C-4A8A1FE6C7C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08441339"/>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56"/>
          <p:cNvSpPr>
            <a:spLocks noGrp="1" noChangeArrowheads="1"/>
          </p:cNvSpPr>
          <p:nvPr>
            <p:ph type="sldNum" sz="quarter" idx="12"/>
          </p:nvPr>
        </p:nvSpPr>
        <p:spPr>
          <a:ln/>
        </p:spPr>
        <p:txBody>
          <a:bodyPr/>
          <a:lstStyle>
            <a:lvl1pPr>
              <a:defRPr/>
            </a:lvl1pPr>
          </a:lstStyle>
          <a:p>
            <a:pPr>
              <a:defRPr/>
            </a:pPr>
            <a:fld id="{F79489A5-F9D7-4847-B5B0-EF2CD97812E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69461850"/>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56"/>
          <p:cNvSpPr>
            <a:spLocks noGrp="1" noChangeArrowheads="1"/>
          </p:cNvSpPr>
          <p:nvPr>
            <p:ph type="sldNum" sz="quarter" idx="12"/>
          </p:nvPr>
        </p:nvSpPr>
        <p:spPr>
          <a:ln/>
        </p:spPr>
        <p:txBody>
          <a:bodyPr/>
          <a:lstStyle>
            <a:lvl1pPr>
              <a:defRPr/>
            </a:lvl1pPr>
          </a:lstStyle>
          <a:p>
            <a:pPr>
              <a:defRPr/>
            </a:pPr>
            <a:fld id="{B616FA43-FE9E-3549-90A7-ED52E7FB81E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31044345"/>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56"/>
          <p:cNvSpPr>
            <a:spLocks noGrp="1" noChangeArrowheads="1"/>
          </p:cNvSpPr>
          <p:nvPr>
            <p:ph type="sldNum" sz="quarter" idx="12"/>
          </p:nvPr>
        </p:nvSpPr>
        <p:spPr>
          <a:ln/>
        </p:spPr>
        <p:txBody>
          <a:bodyPr/>
          <a:lstStyle>
            <a:lvl1pPr>
              <a:defRPr/>
            </a:lvl1pPr>
          </a:lstStyle>
          <a:p>
            <a:pPr>
              <a:defRPr/>
            </a:pPr>
            <a:fld id="{F506554E-5293-F643-A4BB-978AA664E9E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76190232"/>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56"/>
          <p:cNvSpPr>
            <a:spLocks noGrp="1" noChangeArrowheads="1"/>
          </p:cNvSpPr>
          <p:nvPr>
            <p:ph type="sldNum" sz="quarter" idx="12"/>
          </p:nvPr>
        </p:nvSpPr>
        <p:spPr>
          <a:ln/>
        </p:spPr>
        <p:txBody>
          <a:bodyPr/>
          <a:lstStyle>
            <a:lvl1pPr>
              <a:defRPr/>
            </a:lvl1pPr>
          </a:lstStyle>
          <a:p>
            <a:pPr>
              <a:defRPr/>
            </a:pPr>
            <a:fld id="{FEE67AE0-A494-9842-9DF2-02BD936C0B4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07371325"/>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56"/>
          <p:cNvSpPr>
            <a:spLocks noGrp="1" noChangeArrowheads="1"/>
          </p:cNvSpPr>
          <p:nvPr>
            <p:ph type="sldNum" sz="quarter" idx="12"/>
          </p:nvPr>
        </p:nvSpPr>
        <p:spPr>
          <a:ln/>
        </p:spPr>
        <p:txBody>
          <a:bodyPr/>
          <a:lstStyle>
            <a:lvl1pPr>
              <a:defRPr/>
            </a:lvl1pPr>
          </a:lstStyle>
          <a:p>
            <a:pPr>
              <a:defRPr/>
            </a:pPr>
            <a:fld id="{3F285C5E-95E6-2040-AD7A-523B4A344F3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555030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p>
        </p:txBody>
      </p:sp>
      <p:sp>
        <p:nvSpPr>
          <p:cNvPr id="7" name="Rectangle 1029"/>
          <p:cNvSpPr>
            <a:spLocks noGrp="1" noChangeArrowheads="1"/>
          </p:cNvSpPr>
          <p:nvPr>
            <p:ph type="sldNum" sz="quarter" idx="12"/>
          </p:nvPr>
        </p:nvSpPr>
        <p:spPr>
          <a:ln/>
        </p:spPr>
        <p:txBody>
          <a:bodyPr/>
          <a:lstStyle>
            <a:lvl1pPr>
              <a:defRPr/>
            </a:lvl1pPr>
          </a:lstStyle>
          <a:p>
            <a:pPr>
              <a:defRPr/>
            </a:pPr>
            <a:fld id="{E468AC08-FEA5-6F45-A1C5-D75903A2AA8D}" type="slidenum">
              <a:rPr lang="en-US"/>
              <a:pPr>
                <a:defRPr/>
              </a:pPr>
              <a:t>‹#›</a:t>
            </a:fld>
            <a:endParaRPr lang="en-US"/>
          </a:p>
        </p:txBody>
      </p:sp>
    </p:spTree>
    <p:extLst>
      <p:ext uri="{BB962C8B-B14F-4D97-AF65-F5344CB8AC3E}">
        <p14:creationId xmlns:p14="http://schemas.microsoft.com/office/powerpoint/2010/main" val="2551981013"/>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56"/>
          <p:cNvSpPr>
            <a:spLocks noGrp="1" noChangeArrowheads="1"/>
          </p:cNvSpPr>
          <p:nvPr>
            <p:ph type="sldNum" sz="quarter" idx="12"/>
          </p:nvPr>
        </p:nvSpPr>
        <p:spPr>
          <a:ln/>
        </p:spPr>
        <p:txBody>
          <a:bodyPr/>
          <a:lstStyle>
            <a:lvl1pPr>
              <a:defRPr/>
            </a:lvl1pPr>
          </a:lstStyle>
          <a:p>
            <a:pPr>
              <a:defRPr/>
            </a:pPr>
            <a:fld id="{1786A378-D00E-9C4C-9499-2BFF4F17EEA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31321978"/>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56"/>
          <p:cNvSpPr>
            <a:spLocks noGrp="1" noChangeArrowheads="1"/>
          </p:cNvSpPr>
          <p:nvPr>
            <p:ph type="sldNum" sz="quarter" idx="12"/>
          </p:nvPr>
        </p:nvSpPr>
        <p:spPr>
          <a:ln/>
        </p:spPr>
        <p:txBody>
          <a:bodyPr/>
          <a:lstStyle>
            <a:lvl1pPr>
              <a:defRPr/>
            </a:lvl1pPr>
          </a:lstStyle>
          <a:p>
            <a:pPr>
              <a:defRPr/>
            </a:pPr>
            <a:fld id="{CADE51B4-E511-4E48-8DC1-712B13F45DB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53093385"/>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56"/>
          <p:cNvSpPr>
            <a:spLocks noGrp="1" noChangeArrowheads="1"/>
          </p:cNvSpPr>
          <p:nvPr>
            <p:ph type="sldNum" sz="quarter" idx="12"/>
          </p:nvPr>
        </p:nvSpPr>
        <p:spPr>
          <a:ln/>
        </p:spPr>
        <p:txBody>
          <a:bodyPr/>
          <a:lstStyle>
            <a:lvl1pPr>
              <a:defRPr/>
            </a:lvl1pPr>
          </a:lstStyle>
          <a:p>
            <a:pPr>
              <a:defRPr/>
            </a:pPr>
            <a:fld id="{92E203BD-F0E0-C047-8986-D845044A9FA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5962467"/>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56"/>
          <p:cNvSpPr>
            <a:spLocks noGrp="1" noChangeArrowheads="1"/>
          </p:cNvSpPr>
          <p:nvPr>
            <p:ph type="sldNum" sz="quarter" idx="12"/>
          </p:nvPr>
        </p:nvSpPr>
        <p:spPr>
          <a:ln/>
        </p:spPr>
        <p:txBody>
          <a:bodyPr/>
          <a:lstStyle>
            <a:lvl1pPr>
              <a:defRPr/>
            </a:lvl1pPr>
          </a:lstStyle>
          <a:p>
            <a:pPr>
              <a:defRPr/>
            </a:pPr>
            <a:fld id="{E7171418-9FC9-C340-8923-AAB8D6E7166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055143"/>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01625" y="228600"/>
            <a:ext cx="8540750" cy="1143000"/>
          </a:xfrm>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194175" cy="4498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56"/>
          <p:cNvSpPr>
            <a:spLocks noGrp="1" noChangeArrowheads="1"/>
          </p:cNvSpPr>
          <p:nvPr>
            <p:ph type="sldNum" sz="quarter" idx="12"/>
          </p:nvPr>
        </p:nvSpPr>
        <p:spPr>
          <a:ln/>
        </p:spPr>
        <p:txBody>
          <a:bodyPr/>
          <a:lstStyle>
            <a:lvl1pPr>
              <a:defRPr/>
            </a:lvl1pPr>
          </a:lstStyle>
          <a:p>
            <a:pPr>
              <a:defRPr/>
            </a:pPr>
            <a:fld id="{81B700DD-EBC7-2D4A-81CC-E0EEFA9D900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1768290"/>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914203079"/>
      </p:ext>
    </p:extLst>
  </p:cSld>
  <p:clrMapOvr>
    <a:masterClrMapping/>
  </p:clrMapOvr>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151637490"/>
      </p:ext>
    </p:extLst>
  </p:cSld>
  <p:clrMapOvr>
    <a:masterClrMapping/>
  </p:clrMapOvr>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351747327"/>
      </p:ext>
    </p:extLst>
  </p:cSld>
  <p:clrMapOvr>
    <a:masterClrMapping/>
  </p:clrMapOvr>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466886480"/>
      </p:ext>
    </p:extLst>
  </p:cSld>
  <p:clrMapOvr>
    <a:masterClrMapping/>
  </p:clrMapOvr>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824353347"/>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pPr>
              <a:defRPr/>
            </a:pPr>
            <a:fld id="{CAF3BB44-3AFF-EA49-863D-9019D6F24F87}" type="slidenum">
              <a:rPr lang="en-US"/>
              <a:pPr>
                <a:defRPr/>
              </a:pPr>
              <a:t>‹#›</a:t>
            </a:fld>
            <a:endParaRPr lang="en-US"/>
          </a:p>
        </p:txBody>
      </p:sp>
    </p:spTree>
    <p:extLst>
      <p:ext uri="{BB962C8B-B14F-4D97-AF65-F5344CB8AC3E}">
        <p14:creationId xmlns:p14="http://schemas.microsoft.com/office/powerpoint/2010/main" val="3464120485"/>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948257699"/>
      </p:ext>
    </p:extLst>
  </p:cSld>
  <p:clrMapOvr>
    <a:masterClrMapping/>
  </p:clrMapOvr>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870983223"/>
      </p:ext>
    </p:extLst>
  </p:cSld>
  <p:clrMapOvr>
    <a:masterClrMapping/>
  </p:clrMapOvr>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976048998"/>
      </p:ext>
    </p:extLst>
  </p:cSld>
  <p:clrMapOvr>
    <a:masterClrMapping/>
  </p:clrMapOvr>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772284554"/>
      </p:ext>
    </p:extLst>
  </p:cSld>
  <p:clrMapOvr>
    <a:masterClrMapping/>
  </p:clrMapOvr>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957275530"/>
      </p:ext>
    </p:extLst>
  </p:cSld>
  <p:clrMapOvr>
    <a:masterClrMapping/>
  </p:clrMapOvr>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4014221079"/>
      </p:ext>
    </p:extLst>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581607954"/>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079145365"/>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021207518"/>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946868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pPr>
              <a:defRPr/>
            </a:pPr>
            <a:fld id="{FD85ED56-6864-2E41-9B2E-910AAB4EC4FE}" type="slidenum">
              <a:rPr lang="en-US"/>
              <a:pPr>
                <a:defRPr/>
              </a:pPr>
              <a:t>‹#›</a:t>
            </a:fld>
            <a:endParaRPr lang="en-US"/>
          </a:p>
        </p:txBody>
      </p:sp>
    </p:spTree>
    <p:extLst>
      <p:ext uri="{BB962C8B-B14F-4D97-AF65-F5344CB8AC3E}">
        <p14:creationId xmlns:p14="http://schemas.microsoft.com/office/powerpoint/2010/main" val="4138097906"/>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803610327"/>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345620175"/>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987705606"/>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276708918"/>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75774305"/>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97360194"/>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569787255"/>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634058684"/>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408381306"/>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397167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59"/>
          <p:cNvSpPr>
            <a:spLocks noGrp="1" noChangeArrowheads="1"/>
          </p:cNvSpPr>
          <p:nvPr>
            <p:ph type="dt" sz="half" idx="10"/>
          </p:nvPr>
        </p:nvSpPr>
        <p:spPr>
          <a:ln/>
        </p:spPr>
        <p:txBody>
          <a:bodyPr/>
          <a:lstStyle>
            <a:lvl1pPr>
              <a:defRPr/>
            </a:lvl1pPr>
          </a:lstStyle>
          <a:p>
            <a:pPr>
              <a:defRPr/>
            </a:pPr>
            <a:endParaRPr lang="en-US"/>
          </a:p>
        </p:txBody>
      </p:sp>
      <p:sp>
        <p:nvSpPr>
          <p:cNvPr id="5" name="Rectangle 1060"/>
          <p:cNvSpPr>
            <a:spLocks noGrp="1" noChangeArrowheads="1"/>
          </p:cNvSpPr>
          <p:nvPr>
            <p:ph type="ftr" sz="quarter" idx="11"/>
          </p:nvPr>
        </p:nvSpPr>
        <p:spPr>
          <a:ln/>
        </p:spPr>
        <p:txBody>
          <a:bodyPr/>
          <a:lstStyle>
            <a:lvl1pPr>
              <a:defRPr/>
            </a:lvl1pPr>
          </a:lstStyle>
          <a:p>
            <a:pPr>
              <a:defRPr/>
            </a:pPr>
            <a:endParaRPr lang="en-US"/>
          </a:p>
        </p:txBody>
      </p:sp>
      <p:sp>
        <p:nvSpPr>
          <p:cNvPr id="6" name="Rectangle 1061"/>
          <p:cNvSpPr>
            <a:spLocks noGrp="1" noChangeArrowheads="1"/>
          </p:cNvSpPr>
          <p:nvPr>
            <p:ph type="sldNum" sz="quarter" idx="12"/>
          </p:nvPr>
        </p:nvSpPr>
        <p:spPr>
          <a:ln/>
        </p:spPr>
        <p:txBody>
          <a:bodyPr/>
          <a:lstStyle>
            <a:lvl1pPr>
              <a:defRPr/>
            </a:lvl1pPr>
          </a:lstStyle>
          <a:p>
            <a:pPr>
              <a:defRPr/>
            </a:pPr>
            <a:fld id="{AAE36B4A-2041-7644-95D0-D6B4F114D68D}" type="slidenum">
              <a:rPr lang="en-US"/>
              <a:pPr>
                <a:defRPr/>
              </a:pPr>
              <a:t>‹#›</a:t>
            </a:fld>
            <a:endParaRPr lang="en-US"/>
          </a:p>
        </p:txBody>
      </p:sp>
    </p:spTree>
    <p:extLst>
      <p:ext uri="{BB962C8B-B14F-4D97-AF65-F5344CB8AC3E}">
        <p14:creationId xmlns:p14="http://schemas.microsoft.com/office/powerpoint/2010/main" val="2243541576"/>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67166468"/>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842403"/>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20251953"/>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9254670"/>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52706905"/>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56405660"/>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44618623"/>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6481973"/>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74206446"/>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149843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59"/>
          <p:cNvSpPr>
            <a:spLocks noGrp="1" noChangeArrowheads="1"/>
          </p:cNvSpPr>
          <p:nvPr>
            <p:ph type="dt" sz="half" idx="10"/>
          </p:nvPr>
        </p:nvSpPr>
        <p:spPr>
          <a:ln/>
        </p:spPr>
        <p:txBody>
          <a:bodyPr/>
          <a:lstStyle>
            <a:lvl1pPr>
              <a:defRPr/>
            </a:lvl1pPr>
          </a:lstStyle>
          <a:p>
            <a:pPr>
              <a:defRPr/>
            </a:pPr>
            <a:endParaRPr lang="en-US"/>
          </a:p>
        </p:txBody>
      </p:sp>
      <p:sp>
        <p:nvSpPr>
          <p:cNvPr id="5" name="Rectangle 1060"/>
          <p:cNvSpPr>
            <a:spLocks noGrp="1" noChangeArrowheads="1"/>
          </p:cNvSpPr>
          <p:nvPr>
            <p:ph type="ftr" sz="quarter" idx="11"/>
          </p:nvPr>
        </p:nvSpPr>
        <p:spPr>
          <a:ln/>
        </p:spPr>
        <p:txBody>
          <a:bodyPr/>
          <a:lstStyle>
            <a:lvl1pPr>
              <a:defRPr/>
            </a:lvl1pPr>
          </a:lstStyle>
          <a:p>
            <a:pPr>
              <a:defRPr/>
            </a:pPr>
            <a:endParaRPr lang="en-US"/>
          </a:p>
        </p:txBody>
      </p:sp>
      <p:sp>
        <p:nvSpPr>
          <p:cNvPr id="6" name="Rectangle 1061"/>
          <p:cNvSpPr>
            <a:spLocks noGrp="1" noChangeArrowheads="1"/>
          </p:cNvSpPr>
          <p:nvPr>
            <p:ph type="sldNum" sz="quarter" idx="12"/>
          </p:nvPr>
        </p:nvSpPr>
        <p:spPr>
          <a:ln/>
        </p:spPr>
        <p:txBody>
          <a:bodyPr/>
          <a:lstStyle>
            <a:lvl1pPr>
              <a:defRPr/>
            </a:lvl1pPr>
          </a:lstStyle>
          <a:p>
            <a:pPr>
              <a:defRPr/>
            </a:pPr>
            <a:fld id="{11012EE5-5C30-DA43-968D-96CBE108860D}" type="slidenum">
              <a:rPr lang="en-US"/>
              <a:pPr>
                <a:defRPr/>
              </a:pPr>
              <a:t>‹#›</a:t>
            </a:fld>
            <a:endParaRPr lang="en-US"/>
          </a:p>
        </p:txBody>
      </p:sp>
    </p:spTree>
    <p:extLst>
      <p:ext uri="{BB962C8B-B14F-4D97-AF65-F5344CB8AC3E}">
        <p14:creationId xmlns:p14="http://schemas.microsoft.com/office/powerpoint/2010/main" val="3175104942"/>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18466267"/>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09803280"/>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66700324"/>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74418029"/>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27963364"/>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43599650"/>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18272344"/>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52722847"/>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35901759"/>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929477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59"/>
          <p:cNvSpPr>
            <a:spLocks noGrp="1" noChangeArrowheads="1"/>
          </p:cNvSpPr>
          <p:nvPr>
            <p:ph type="dt" sz="half" idx="10"/>
          </p:nvPr>
        </p:nvSpPr>
        <p:spPr>
          <a:ln/>
        </p:spPr>
        <p:txBody>
          <a:bodyPr/>
          <a:lstStyle>
            <a:lvl1pPr>
              <a:defRPr/>
            </a:lvl1pPr>
          </a:lstStyle>
          <a:p>
            <a:pPr>
              <a:defRPr/>
            </a:pPr>
            <a:endParaRPr lang="en-US"/>
          </a:p>
        </p:txBody>
      </p:sp>
      <p:sp>
        <p:nvSpPr>
          <p:cNvPr id="6" name="Rectangle 1060"/>
          <p:cNvSpPr>
            <a:spLocks noGrp="1" noChangeArrowheads="1"/>
          </p:cNvSpPr>
          <p:nvPr>
            <p:ph type="ftr" sz="quarter" idx="11"/>
          </p:nvPr>
        </p:nvSpPr>
        <p:spPr>
          <a:ln/>
        </p:spPr>
        <p:txBody>
          <a:bodyPr/>
          <a:lstStyle>
            <a:lvl1pPr>
              <a:defRPr/>
            </a:lvl1pPr>
          </a:lstStyle>
          <a:p>
            <a:pPr>
              <a:defRPr/>
            </a:pPr>
            <a:endParaRPr lang="en-US"/>
          </a:p>
        </p:txBody>
      </p:sp>
      <p:sp>
        <p:nvSpPr>
          <p:cNvPr id="7" name="Rectangle 1061"/>
          <p:cNvSpPr>
            <a:spLocks noGrp="1" noChangeArrowheads="1"/>
          </p:cNvSpPr>
          <p:nvPr>
            <p:ph type="sldNum" sz="quarter" idx="12"/>
          </p:nvPr>
        </p:nvSpPr>
        <p:spPr>
          <a:ln/>
        </p:spPr>
        <p:txBody>
          <a:bodyPr/>
          <a:lstStyle>
            <a:lvl1pPr>
              <a:defRPr/>
            </a:lvl1pPr>
          </a:lstStyle>
          <a:p>
            <a:pPr>
              <a:defRPr/>
            </a:pPr>
            <a:fld id="{55B7F4F7-AF5B-9448-AE1C-1A8CE33875BC}" type="slidenum">
              <a:rPr lang="en-US"/>
              <a:pPr>
                <a:defRPr/>
              </a:pPr>
              <a:t>‹#›</a:t>
            </a:fld>
            <a:endParaRPr lang="en-US"/>
          </a:p>
        </p:txBody>
      </p:sp>
    </p:spTree>
    <p:extLst>
      <p:ext uri="{BB962C8B-B14F-4D97-AF65-F5344CB8AC3E}">
        <p14:creationId xmlns:p14="http://schemas.microsoft.com/office/powerpoint/2010/main" val="3249763367"/>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76118533"/>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38794328"/>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07862418"/>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89695382"/>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59393184"/>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57557768"/>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16337322"/>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20497114"/>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89156990"/>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36998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A7AFDF5-5630-9B42-BAEB-33D77B65A5B9}" type="slidenum">
              <a:rPr lang="en-US"/>
              <a:pPr>
                <a:defRPr/>
              </a:pPr>
              <a:t>‹#›</a:t>
            </a:fld>
            <a:endParaRPr lang="en-US"/>
          </a:p>
        </p:txBody>
      </p:sp>
    </p:spTree>
    <p:extLst>
      <p:ext uri="{BB962C8B-B14F-4D97-AF65-F5344CB8AC3E}">
        <p14:creationId xmlns:p14="http://schemas.microsoft.com/office/powerpoint/2010/main" val="1715040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59"/>
          <p:cNvSpPr>
            <a:spLocks noGrp="1" noChangeArrowheads="1"/>
          </p:cNvSpPr>
          <p:nvPr>
            <p:ph type="dt" sz="half" idx="10"/>
          </p:nvPr>
        </p:nvSpPr>
        <p:spPr>
          <a:ln/>
        </p:spPr>
        <p:txBody>
          <a:bodyPr/>
          <a:lstStyle>
            <a:lvl1pPr>
              <a:defRPr/>
            </a:lvl1pPr>
          </a:lstStyle>
          <a:p>
            <a:pPr>
              <a:defRPr/>
            </a:pPr>
            <a:endParaRPr lang="en-US"/>
          </a:p>
        </p:txBody>
      </p:sp>
      <p:sp>
        <p:nvSpPr>
          <p:cNvPr id="8" name="Rectangle 1060"/>
          <p:cNvSpPr>
            <a:spLocks noGrp="1" noChangeArrowheads="1"/>
          </p:cNvSpPr>
          <p:nvPr>
            <p:ph type="ftr" sz="quarter" idx="11"/>
          </p:nvPr>
        </p:nvSpPr>
        <p:spPr>
          <a:ln/>
        </p:spPr>
        <p:txBody>
          <a:bodyPr/>
          <a:lstStyle>
            <a:lvl1pPr>
              <a:defRPr/>
            </a:lvl1pPr>
          </a:lstStyle>
          <a:p>
            <a:pPr>
              <a:defRPr/>
            </a:pPr>
            <a:endParaRPr lang="en-US"/>
          </a:p>
        </p:txBody>
      </p:sp>
      <p:sp>
        <p:nvSpPr>
          <p:cNvPr id="9" name="Rectangle 1061"/>
          <p:cNvSpPr>
            <a:spLocks noGrp="1" noChangeArrowheads="1"/>
          </p:cNvSpPr>
          <p:nvPr>
            <p:ph type="sldNum" sz="quarter" idx="12"/>
          </p:nvPr>
        </p:nvSpPr>
        <p:spPr>
          <a:ln/>
        </p:spPr>
        <p:txBody>
          <a:bodyPr/>
          <a:lstStyle>
            <a:lvl1pPr>
              <a:defRPr/>
            </a:lvl1pPr>
          </a:lstStyle>
          <a:p>
            <a:pPr>
              <a:defRPr/>
            </a:pPr>
            <a:fld id="{5D48F048-A770-F849-9E29-842621EBB50E}" type="slidenum">
              <a:rPr lang="en-US"/>
              <a:pPr>
                <a:defRPr/>
              </a:pPr>
              <a:t>‹#›</a:t>
            </a:fld>
            <a:endParaRPr lang="en-US"/>
          </a:p>
        </p:txBody>
      </p:sp>
    </p:spTree>
    <p:extLst>
      <p:ext uri="{BB962C8B-B14F-4D97-AF65-F5344CB8AC3E}">
        <p14:creationId xmlns:p14="http://schemas.microsoft.com/office/powerpoint/2010/main" val="2162690616"/>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77224880"/>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41052293"/>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55730820"/>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58049290"/>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24346136"/>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4911584"/>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81011964"/>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19157287"/>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76251994"/>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884870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59"/>
          <p:cNvSpPr>
            <a:spLocks noGrp="1" noChangeArrowheads="1"/>
          </p:cNvSpPr>
          <p:nvPr>
            <p:ph type="dt" sz="half" idx="10"/>
          </p:nvPr>
        </p:nvSpPr>
        <p:spPr>
          <a:ln/>
        </p:spPr>
        <p:txBody>
          <a:bodyPr/>
          <a:lstStyle>
            <a:lvl1pPr>
              <a:defRPr/>
            </a:lvl1pPr>
          </a:lstStyle>
          <a:p>
            <a:pPr>
              <a:defRPr/>
            </a:pPr>
            <a:endParaRPr lang="en-US"/>
          </a:p>
        </p:txBody>
      </p:sp>
      <p:sp>
        <p:nvSpPr>
          <p:cNvPr id="4" name="Rectangle 1060"/>
          <p:cNvSpPr>
            <a:spLocks noGrp="1" noChangeArrowheads="1"/>
          </p:cNvSpPr>
          <p:nvPr>
            <p:ph type="ftr" sz="quarter" idx="11"/>
          </p:nvPr>
        </p:nvSpPr>
        <p:spPr>
          <a:ln/>
        </p:spPr>
        <p:txBody>
          <a:bodyPr/>
          <a:lstStyle>
            <a:lvl1pPr>
              <a:defRPr/>
            </a:lvl1pPr>
          </a:lstStyle>
          <a:p>
            <a:pPr>
              <a:defRPr/>
            </a:pPr>
            <a:endParaRPr lang="en-US"/>
          </a:p>
        </p:txBody>
      </p:sp>
      <p:sp>
        <p:nvSpPr>
          <p:cNvPr id="5" name="Rectangle 1061"/>
          <p:cNvSpPr>
            <a:spLocks noGrp="1" noChangeArrowheads="1"/>
          </p:cNvSpPr>
          <p:nvPr>
            <p:ph type="sldNum" sz="quarter" idx="12"/>
          </p:nvPr>
        </p:nvSpPr>
        <p:spPr>
          <a:ln/>
        </p:spPr>
        <p:txBody>
          <a:bodyPr/>
          <a:lstStyle>
            <a:lvl1pPr>
              <a:defRPr/>
            </a:lvl1pPr>
          </a:lstStyle>
          <a:p>
            <a:pPr>
              <a:defRPr/>
            </a:pPr>
            <a:fld id="{0FF1F69A-150B-D241-9D7C-0BCB92D03208}" type="slidenum">
              <a:rPr lang="en-US"/>
              <a:pPr>
                <a:defRPr/>
              </a:pPr>
              <a:t>‹#›</a:t>
            </a:fld>
            <a:endParaRPr lang="en-US"/>
          </a:p>
        </p:txBody>
      </p:sp>
    </p:spTree>
    <p:extLst>
      <p:ext uri="{BB962C8B-B14F-4D97-AF65-F5344CB8AC3E}">
        <p14:creationId xmlns:p14="http://schemas.microsoft.com/office/powerpoint/2010/main" val="3894698764"/>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33097450"/>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62394548"/>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61374085"/>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2/12/26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081963298"/>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2/12/26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966735764"/>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2/12/26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449749516"/>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2/12/26</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131312407"/>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2/12/26</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165047879"/>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2/12/26</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94846399"/>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2/12/26</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7208839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59"/>
          <p:cNvSpPr>
            <a:spLocks noGrp="1" noChangeArrowheads="1"/>
          </p:cNvSpPr>
          <p:nvPr>
            <p:ph type="dt" sz="half" idx="10"/>
          </p:nvPr>
        </p:nvSpPr>
        <p:spPr>
          <a:ln/>
        </p:spPr>
        <p:txBody>
          <a:bodyPr/>
          <a:lstStyle>
            <a:lvl1pPr>
              <a:defRPr/>
            </a:lvl1pPr>
          </a:lstStyle>
          <a:p>
            <a:pPr>
              <a:defRPr/>
            </a:pPr>
            <a:endParaRPr lang="en-US"/>
          </a:p>
        </p:txBody>
      </p:sp>
      <p:sp>
        <p:nvSpPr>
          <p:cNvPr id="3" name="Rectangle 1060"/>
          <p:cNvSpPr>
            <a:spLocks noGrp="1" noChangeArrowheads="1"/>
          </p:cNvSpPr>
          <p:nvPr>
            <p:ph type="ftr" sz="quarter" idx="11"/>
          </p:nvPr>
        </p:nvSpPr>
        <p:spPr>
          <a:ln/>
        </p:spPr>
        <p:txBody>
          <a:bodyPr/>
          <a:lstStyle>
            <a:lvl1pPr>
              <a:defRPr/>
            </a:lvl1pPr>
          </a:lstStyle>
          <a:p>
            <a:pPr>
              <a:defRPr/>
            </a:pPr>
            <a:endParaRPr lang="en-US"/>
          </a:p>
        </p:txBody>
      </p:sp>
      <p:sp>
        <p:nvSpPr>
          <p:cNvPr id="4" name="Rectangle 1061"/>
          <p:cNvSpPr>
            <a:spLocks noGrp="1" noChangeArrowheads="1"/>
          </p:cNvSpPr>
          <p:nvPr>
            <p:ph type="sldNum" sz="quarter" idx="12"/>
          </p:nvPr>
        </p:nvSpPr>
        <p:spPr>
          <a:ln/>
        </p:spPr>
        <p:txBody>
          <a:bodyPr/>
          <a:lstStyle>
            <a:lvl1pPr>
              <a:defRPr/>
            </a:lvl1pPr>
          </a:lstStyle>
          <a:p>
            <a:pPr>
              <a:defRPr/>
            </a:pPr>
            <a:fld id="{E4EE23F1-F0D1-1445-9D38-37535640F915}" type="slidenum">
              <a:rPr lang="en-US"/>
              <a:pPr>
                <a:defRPr/>
              </a:pPr>
              <a:t>‹#›</a:t>
            </a:fld>
            <a:endParaRPr lang="en-US"/>
          </a:p>
        </p:txBody>
      </p:sp>
    </p:spTree>
    <p:extLst>
      <p:ext uri="{BB962C8B-B14F-4D97-AF65-F5344CB8AC3E}">
        <p14:creationId xmlns:p14="http://schemas.microsoft.com/office/powerpoint/2010/main" val="1666066552"/>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2/12/26</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966798993"/>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2/12/26</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3717663"/>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2/12/26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028122713"/>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2/12/26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686809583"/>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30C07D2-E607-114F-A661-7F685E5A3C43}" type="slidenum">
              <a:rPr lang="en-US" altLang="zh-TW"/>
              <a:pPr>
                <a:defRPr/>
              </a:pPr>
              <a:t>‹#›</a:t>
            </a:fld>
            <a:endParaRPr lang="en-US" altLang="zh-TW"/>
          </a:p>
        </p:txBody>
      </p:sp>
    </p:spTree>
    <p:extLst>
      <p:ext uri="{BB962C8B-B14F-4D97-AF65-F5344CB8AC3E}">
        <p14:creationId xmlns:p14="http://schemas.microsoft.com/office/powerpoint/2010/main" val="1779922043"/>
      </p:ext>
    </p:extLst>
  </p:cSld>
  <p:clrMapOvr>
    <a:masterClrMapping/>
  </p:clrMapOvr>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4E6FBB9-1C86-DD46-9C12-6486398DA0D9}" type="slidenum">
              <a:rPr lang="en-US" altLang="zh-TW"/>
              <a:pPr>
                <a:defRPr/>
              </a:pPr>
              <a:t>‹#›</a:t>
            </a:fld>
            <a:endParaRPr lang="en-US" altLang="zh-TW"/>
          </a:p>
        </p:txBody>
      </p:sp>
    </p:spTree>
    <p:extLst>
      <p:ext uri="{BB962C8B-B14F-4D97-AF65-F5344CB8AC3E}">
        <p14:creationId xmlns:p14="http://schemas.microsoft.com/office/powerpoint/2010/main" val="2153217190"/>
      </p:ext>
    </p:extLst>
  </p:cSld>
  <p:clrMapOvr>
    <a:masterClrMapping/>
  </p:clrMapOvr>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E3033E6-B12B-6E43-A100-DEE5094177EA}" type="slidenum">
              <a:rPr lang="en-US" altLang="zh-TW"/>
              <a:pPr>
                <a:defRPr/>
              </a:pPr>
              <a:t>‹#›</a:t>
            </a:fld>
            <a:endParaRPr lang="en-US" altLang="zh-TW"/>
          </a:p>
        </p:txBody>
      </p:sp>
    </p:spTree>
    <p:extLst>
      <p:ext uri="{BB962C8B-B14F-4D97-AF65-F5344CB8AC3E}">
        <p14:creationId xmlns:p14="http://schemas.microsoft.com/office/powerpoint/2010/main" val="2058243368"/>
      </p:ext>
    </p:extLst>
  </p:cSld>
  <p:clrMapOvr>
    <a:masterClrMapping/>
  </p:clrMapOvr>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CD03E04-02B0-DD4B-9D68-8ACDC611102A}" type="slidenum">
              <a:rPr lang="en-US" altLang="zh-TW"/>
              <a:pPr>
                <a:defRPr/>
              </a:pPr>
              <a:t>‹#›</a:t>
            </a:fld>
            <a:endParaRPr lang="en-US" altLang="zh-TW"/>
          </a:p>
        </p:txBody>
      </p:sp>
    </p:spTree>
    <p:extLst>
      <p:ext uri="{BB962C8B-B14F-4D97-AF65-F5344CB8AC3E}">
        <p14:creationId xmlns:p14="http://schemas.microsoft.com/office/powerpoint/2010/main" val="1193963670"/>
      </p:ext>
    </p:extLst>
  </p:cSld>
  <p:clrMapOvr>
    <a:masterClrMapping/>
  </p:clrMapOvr>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50E3667B-783A-0941-A93C-A7491FF7EDAF}" type="slidenum">
              <a:rPr lang="en-US" altLang="zh-TW"/>
              <a:pPr>
                <a:defRPr/>
              </a:pPr>
              <a:t>‹#›</a:t>
            </a:fld>
            <a:endParaRPr lang="en-US" altLang="zh-TW"/>
          </a:p>
        </p:txBody>
      </p:sp>
    </p:spTree>
    <p:extLst>
      <p:ext uri="{BB962C8B-B14F-4D97-AF65-F5344CB8AC3E}">
        <p14:creationId xmlns:p14="http://schemas.microsoft.com/office/powerpoint/2010/main" val="1550886094"/>
      </p:ext>
    </p:extLst>
  </p:cSld>
  <p:clrMapOvr>
    <a:masterClrMapping/>
  </p:clrMapOvr>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C79A1046-B8AD-F34F-B3A1-788B5BFF18F8}" type="slidenum">
              <a:rPr lang="en-US" altLang="zh-TW"/>
              <a:pPr>
                <a:defRPr/>
              </a:pPr>
              <a:t>‹#›</a:t>
            </a:fld>
            <a:endParaRPr lang="en-US" altLang="zh-TW"/>
          </a:p>
        </p:txBody>
      </p:sp>
    </p:spTree>
    <p:extLst>
      <p:ext uri="{BB962C8B-B14F-4D97-AF65-F5344CB8AC3E}">
        <p14:creationId xmlns:p14="http://schemas.microsoft.com/office/powerpoint/2010/main" val="3984964291"/>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59"/>
          <p:cNvSpPr>
            <a:spLocks noGrp="1" noChangeArrowheads="1"/>
          </p:cNvSpPr>
          <p:nvPr>
            <p:ph type="dt" sz="half" idx="10"/>
          </p:nvPr>
        </p:nvSpPr>
        <p:spPr>
          <a:ln/>
        </p:spPr>
        <p:txBody>
          <a:bodyPr/>
          <a:lstStyle>
            <a:lvl1pPr>
              <a:defRPr/>
            </a:lvl1pPr>
          </a:lstStyle>
          <a:p>
            <a:pPr>
              <a:defRPr/>
            </a:pPr>
            <a:endParaRPr lang="en-US"/>
          </a:p>
        </p:txBody>
      </p:sp>
      <p:sp>
        <p:nvSpPr>
          <p:cNvPr id="6" name="Rectangle 1060"/>
          <p:cNvSpPr>
            <a:spLocks noGrp="1" noChangeArrowheads="1"/>
          </p:cNvSpPr>
          <p:nvPr>
            <p:ph type="ftr" sz="quarter" idx="11"/>
          </p:nvPr>
        </p:nvSpPr>
        <p:spPr>
          <a:ln/>
        </p:spPr>
        <p:txBody>
          <a:bodyPr/>
          <a:lstStyle>
            <a:lvl1pPr>
              <a:defRPr/>
            </a:lvl1pPr>
          </a:lstStyle>
          <a:p>
            <a:pPr>
              <a:defRPr/>
            </a:pPr>
            <a:endParaRPr lang="en-US"/>
          </a:p>
        </p:txBody>
      </p:sp>
      <p:sp>
        <p:nvSpPr>
          <p:cNvPr id="7" name="Rectangle 1061"/>
          <p:cNvSpPr>
            <a:spLocks noGrp="1" noChangeArrowheads="1"/>
          </p:cNvSpPr>
          <p:nvPr>
            <p:ph type="sldNum" sz="quarter" idx="12"/>
          </p:nvPr>
        </p:nvSpPr>
        <p:spPr>
          <a:ln/>
        </p:spPr>
        <p:txBody>
          <a:bodyPr/>
          <a:lstStyle>
            <a:lvl1pPr>
              <a:defRPr/>
            </a:lvl1pPr>
          </a:lstStyle>
          <a:p>
            <a:pPr>
              <a:defRPr/>
            </a:pPr>
            <a:fld id="{A2E77166-925D-6840-B871-57C132F5A23F}" type="slidenum">
              <a:rPr lang="en-US"/>
              <a:pPr>
                <a:defRPr/>
              </a:pPr>
              <a:t>‹#›</a:t>
            </a:fld>
            <a:endParaRPr lang="en-US"/>
          </a:p>
        </p:txBody>
      </p:sp>
    </p:spTree>
    <p:extLst>
      <p:ext uri="{BB962C8B-B14F-4D97-AF65-F5344CB8AC3E}">
        <p14:creationId xmlns:p14="http://schemas.microsoft.com/office/powerpoint/2010/main" val="2505897223"/>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176F291A-42BA-4C40-9887-FA8CA05A4D0C}" type="slidenum">
              <a:rPr lang="en-US" altLang="zh-TW"/>
              <a:pPr>
                <a:defRPr/>
              </a:pPr>
              <a:t>‹#›</a:t>
            </a:fld>
            <a:endParaRPr lang="en-US" altLang="zh-TW"/>
          </a:p>
        </p:txBody>
      </p:sp>
    </p:spTree>
    <p:extLst>
      <p:ext uri="{BB962C8B-B14F-4D97-AF65-F5344CB8AC3E}">
        <p14:creationId xmlns:p14="http://schemas.microsoft.com/office/powerpoint/2010/main" val="3805872801"/>
      </p:ext>
    </p:extLst>
  </p:cSld>
  <p:clrMapOvr>
    <a:masterClrMapping/>
  </p:clrMapOvr>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3747F31-FEA7-E144-8F8E-016FBE29BFAF}" type="slidenum">
              <a:rPr lang="en-US" altLang="zh-TW"/>
              <a:pPr>
                <a:defRPr/>
              </a:pPr>
              <a:t>‹#›</a:t>
            </a:fld>
            <a:endParaRPr lang="en-US" altLang="zh-TW"/>
          </a:p>
        </p:txBody>
      </p:sp>
    </p:spTree>
    <p:extLst>
      <p:ext uri="{BB962C8B-B14F-4D97-AF65-F5344CB8AC3E}">
        <p14:creationId xmlns:p14="http://schemas.microsoft.com/office/powerpoint/2010/main" val="667299845"/>
      </p:ext>
    </p:extLst>
  </p:cSld>
  <p:clrMapOvr>
    <a:masterClrMapping/>
  </p:clrMapOvr>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BF91A7A-4034-604C-A6F8-16B38DF36296}" type="slidenum">
              <a:rPr lang="en-US" altLang="zh-TW"/>
              <a:pPr>
                <a:defRPr/>
              </a:pPr>
              <a:t>‹#›</a:t>
            </a:fld>
            <a:endParaRPr lang="en-US" altLang="zh-TW"/>
          </a:p>
        </p:txBody>
      </p:sp>
    </p:spTree>
    <p:extLst>
      <p:ext uri="{BB962C8B-B14F-4D97-AF65-F5344CB8AC3E}">
        <p14:creationId xmlns:p14="http://schemas.microsoft.com/office/powerpoint/2010/main" val="1484118058"/>
      </p:ext>
    </p:extLst>
  </p:cSld>
  <p:clrMapOvr>
    <a:masterClrMapping/>
  </p:clrMapOvr>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9CFC020-D48F-9F4A-838F-BA7E5D65A1AB}" type="slidenum">
              <a:rPr lang="en-US" altLang="zh-TW"/>
              <a:pPr>
                <a:defRPr/>
              </a:pPr>
              <a:t>‹#›</a:t>
            </a:fld>
            <a:endParaRPr lang="en-US" altLang="zh-TW"/>
          </a:p>
        </p:txBody>
      </p:sp>
    </p:spTree>
    <p:extLst>
      <p:ext uri="{BB962C8B-B14F-4D97-AF65-F5344CB8AC3E}">
        <p14:creationId xmlns:p14="http://schemas.microsoft.com/office/powerpoint/2010/main" val="3002223675"/>
      </p:ext>
    </p:extLst>
  </p:cSld>
  <p:clrMapOvr>
    <a:masterClrMapping/>
  </p:clrMapOvr>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8672788-8103-3746-AA7F-1AC7C87454BB}" type="slidenum">
              <a:rPr lang="en-US" altLang="zh-TW"/>
              <a:pPr>
                <a:defRPr/>
              </a:pPr>
              <a:t>‹#›</a:t>
            </a:fld>
            <a:endParaRPr lang="en-US" altLang="zh-TW"/>
          </a:p>
        </p:txBody>
      </p:sp>
    </p:spTree>
    <p:extLst>
      <p:ext uri="{BB962C8B-B14F-4D97-AF65-F5344CB8AC3E}">
        <p14:creationId xmlns:p14="http://schemas.microsoft.com/office/powerpoint/2010/main" val="1262840959"/>
      </p:ext>
    </p:extLst>
  </p:cSld>
  <p:clrMapOvr>
    <a:masterClrMapping/>
  </p:clrMapOvr>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pPr>
                <a:defRPr/>
              </a:pPr>
              <a:t>‹#›</a:t>
            </a:fld>
            <a:endParaRPr lang="en-US"/>
          </a:p>
        </p:txBody>
      </p:sp>
    </p:spTree>
    <p:extLst>
      <p:ext uri="{BB962C8B-B14F-4D97-AF65-F5344CB8AC3E}">
        <p14:creationId xmlns:p14="http://schemas.microsoft.com/office/powerpoint/2010/main" val="722206645"/>
      </p:ext>
    </p:extLst>
  </p:cSld>
  <p:clrMapOvr>
    <a:masterClrMapping/>
  </p:clrMapOvr>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pPr>
                <a:defRPr/>
              </a:pPr>
              <a:t>‹#›</a:t>
            </a:fld>
            <a:endParaRPr lang="en-US"/>
          </a:p>
        </p:txBody>
      </p:sp>
    </p:spTree>
    <p:extLst>
      <p:ext uri="{BB962C8B-B14F-4D97-AF65-F5344CB8AC3E}">
        <p14:creationId xmlns:p14="http://schemas.microsoft.com/office/powerpoint/2010/main" val="3698478172"/>
      </p:ext>
    </p:extLst>
  </p:cSld>
  <p:clrMapOvr>
    <a:masterClrMapping/>
  </p:clrMapOvr>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4CCADE9-77FB-314C-96B5-25419791D951}" type="datetimeFigureOut">
              <a:rPr lang="en-US" smtClean="0">
                <a:solidFill>
                  <a:prstClr val="black">
                    <a:tint val="75000"/>
                  </a:prstClr>
                </a:solidFill>
                <a:latin typeface="Calibri"/>
              </a:rPr>
              <a:pPr/>
              <a:t>2/12/26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0A8D2C0-E5B4-8F44-86EF-EB1E7842FEE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18883391"/>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CCADE9-77FB-314C-96B5-25419791D951}" type="datetimeFigureOut">
              <a:rPr lang="en-US" smtClean="0">
                <a:solidFill>
                  <a:prstClr val="black">
                    <a:tint val="75000"/>
                  </a:prstClr>
                </a:solidFill>
                <a:latin typeface="Calibri"/>
              </a:rPr>
              <a:pPr/>
              <a:t>2/12/26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0A8D2C0-E5B4-8F44-86EF-EB1E7842FEE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37399176"/>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CCADE9-77FB-314C-96B5-25419791D951}" type="datetimeFigureOut">
              <a:rPr lang="en-US" smtClean="0">
                <a:solidFill>
                  <a:prstClr val="black">
                    <a:tint val="75000"/>
                  </a:prstClr>
                </a:solidFill>
                <a:latin typeface="Calibri"/>
              </a:rPr>
              <a:pPr/>
              <a:t>2/12/26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0A8D2C0-E5B4-8F44-86EF-EB1E7842FEE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047715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59"/>
          <p:cNvSpPr>
            <a:spLocks noGrp="1" noChangeArrowheads="1"/>
          </p:cNvSpPr>
          <p:nvPr>
            <p:ph type="dt" sz="half" idx="10"/>
          </p:nvPr>
        </p:nvSpPr>
        <p:spPr>
          <a:ln/>
        </p:spPr>
        <p:txBody>
          <a:bodyPr/>
          <a:lstStyle>
            <a:lvl1pPr>
              <a:defRPr/>
            </a:lvl1pPr>
          </a:lstStyle>
          <a:p>
            <a:pPr>
              <a:defRPr/>
            </a:pPr>
            <a:endParaRPr lang="en-US"/>
          </a:p>
        </p:txBody>
      </p:sp>
      <p:sp>
        <p:nvSpPr>
          <p:cNvPr id="6" name="Rectangle 1060"/>
          <p:cNvSpPr>
            <a:spLocks noGrp="1" noChangeArrowheads="1"/>
          </p:cNvSpPr>
          <p:nvPr>
            <p:ph type="ftr" sz="quarter" idx="11"/>
          </p:nvPr>
        </p:nvSpPr>
        <p:spPr>
          <a:ln/>
        </p:spPr>
        <p:txBody>
          <a:bodyPr/>
          <a:lstStyle>
            <a:lvl1pPr>
              <a:defRPr/>
            </a:lvl1pPr>
          </a:lstStyle>
          <a:p>
            <a:pPr>
              <a:defRPr/>
            </a:pPr>
            <a:endParaRPr lang="en-US"/>
          </a:p>
        </p:txBody>
      </p:sp>
      <p:sp>
        <p:nvSpPr>
          <p:cNvPr id="7" name="Rectangle 1061"/>
          <p:cNvSpPr>
            <a:spLocks noGrp="1" noChangeArrowheads="1"/>
          </p:cNvSpPr>
          <p:nvPr>
            <p:ph type="sldNum" sz="quarter" idx="12"/>
          </p:nvPr>
        </p:nvSpPr>
        <p:spPr>
          <a:ln/>
        </p:spPr>
        <p:txBody>
          <a:bodyPr/>
          <a:lstStyle>
            <a:lvl1pPr>
              <a:defRPr/>
            </a:lvl1pPr>
          </a:lstStyle>
          <a:p>
            <a:pPr>
              <a:defRPr/>
            </a:pPr>
            <a:fld id="{DBE1DBB9-280F-724A-AC6F-86011DA11536}" type="slidenum">
              <a:rPr lang="en-US"/>
              <a:pPr>
                <a:defRPr/>
              </a:pPr>
              <a:t>‹#›</a:t>
            </a:fld>
            <a:endParaRPr lang="en-US"/>
          </a:p>
        </p:txBody>
      </p:sp>
    </p:spTree>
    <p:extLst>
      <p:ext uri="{BB962C8B-B14F-4D97-AF65-F5344CB8AC3E}">
        <p14:creationId xmlns:p14="http://schemas.microsoft.com/office/powerpoint/2010/main" val="2366619313"/>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CCADE9-77FB-314C-96B5-25419791D951}" type="datetimeFigureOut">
              <a:rPr lang="en-US" smtClean="0">
                <a:solidFill>
                  <a:prstClr val="black">
                    <a:tint val="75000"/>
                  </a:prstClr>
                </a:solidFill>
                <a:latin typeface="Calibri"/>
              </a:rPr>
              <a:pPr/>
              <a:t>2/12/26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0A8D2C0-E5B4-8F44-86EF-EB1E7842FEE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37435506"/>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CCADE9-77FB-314C-96B5-25419791D951}" type="datetimeFigureOut">
              <a:rPr lang="en-US" smtClean="0">
                <a:solidFill>
                  <a:prstClr val="black">
                    <a:tint val="75000"/>
                  </a:prstClr>
                </a:solidFill>
                <a:latin typeface="Calibri"/>
              </a:rPr>
              <a:pPr/>
              <a:t>2/12/26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50A8D2C0-E5B4-8F44-86EF-EB1E7842FEE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7947547"/>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CCADE9-77FB-314C-96B5-25419791D951}" type="datetimeFigureOut">
              <a:rPr lang="en-US" smtClean="0">
                <a:solidFill>
                  <a:prstClr val="black">
                    <a:tint val="75000"/>
                  </a:prstClr>
                </a:solidFill>
                <a:latin typeface="Calibri"/>
              </a:rPr>
              <a:pPr/>
              <a:t>2/12/26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50A8D2C0-E5B4-8F44-86EF-EB1E7842FEE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7844210"/>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CCADE9-77FB-314C-96B5-25419791D951}" type="datetimeFigureOut">
              <a:rPr lang="en-US" smtClean="0">
                <a:solidFill>
                  <a:prstClr val="black">
                    <a:tint val="75000"/>
                  </a:prstClr>
                </a:solidFill>
                <a:latin typeface="Calibri"/>
              </a:rPr>
              <a:pPr/>
              <a:t>2/12/26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50A8D2C0-E5B4-8F44-86EF-EB1E7842FEE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39744002"/>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CCADE9-77FB-314C-96B5-25419791D951}" type="datetimeFigureOut">
              <a:rPr lang="en-US" smtClean="0">
                <a:solidFill>
                  <a:prstClr val="black">
                    <a:tint val="75000"/>
                  </a:prstClr>
                </a:solidFill>
                <a:latin typeface="Calibri"/>
              </a:rPr>
              <a:pPr/>
              <a:t>2/12/26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0A8D2C0-E5B4-8F44-86EF-EB1E7842FEE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2243810"/>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CCADE9-77FB-314C-96B5-25419791D951}" type="datetimeFigureOut">
              <a:rPr lang="en-US" smtClean="0">
                <a:solidFill>
                  <a:prstClr val="black">
                    <a:tint val="75000"/>
                  </a:prstClr>
                </a:solidFill>
                <a:latin typeface="Calibri"/>
              </a:rPr>
              <a:pPr/>
              <a:t>2/12/26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0A8D2C0-E5B4-8F44-86EF-EB1E7842FEE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63217106"/>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CCADE9-77FB-314C-96B5-25419791D951}" type="datetimeFigureOut">
              <a:rPr lang="en-US" smtClean="0">
                <a:solidFill>
                  <a:prstClr val="black">
                    <a:tint val="75000"/>
                  </a:prstClr>
                </a:solidFill>
                <a:latin typeface="Calibri"/>
              </a:rPr>
              <a:pPr/>
              <a:t>2/12/26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0A8D2C0-E5B4-8F44-86EF-EB1E7842FEE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00067438"/>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CCADE9-77FB-314C-96B5-25419791D951}" type="datetimeFigureOut">
              <a:rPr lang="en-US" smtClean="0">
                <a:solidFill>
                  <a:prstClr val="black">
                    <a:tint val="75000"/>
                  </a:prstClr>
                </a:solidFill>
                <a:latin typeface="Calibri"/>
              </a:rPr>
              <a:pPr/>
              <a:t>2/12/26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0A8D2C0-E5B4-8F44-86EF-EB1E7842FEE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14552093"/>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193773560"/>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8912501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59"/>
          <p:cNvSpPr>
            <a:spLocks noGrp="1" noChangeArrowheads="1"/>
          </p:cNvSpPr>
          <p:nvPr>
            <p:ph type="dt" sz="half" idx="10"/>
          </p:nvPr>
        </p:nvSpPr>
        <p:spPr>
          <a:ln/>
        </p:spPr>
        <p:txBody>
          <a:bodyPr/>
          <a:lstStyle>
            <a:lvl1pPr>
              <a:defRPr/>
            </a:lvl1pPr>
          </a:lstStyle>
          <a:p>
            <a:pPr>
              <a:defRPr/>
            </a:pPr>
            <a:endParaRPr lang="en-US"/>
          </a:p>
        </p:txBody>
      </p:sp>
      <p:sp>
        <p:nvSpPr>
          <p:cNvPr id="5" name="Rectangle 1060"/>
          <p:cNvSpPr>
            <a:spLocks noGrp="1" noChangeArrowheads="1"/>
          </p:cNvSpPr>
          <p:nvPr>
            <p:ph type="ftr" sz="quarter" idx="11"/>
          </p:nvPr>
        </p:nvSpPr>
        <p:spPr>
          <a:ln/>
        </p:spPr>
        <p:txBody>
          <a:bodyPr/>
          <a:lstStyle>
            <a:lvl1pPr>
              <a:defRPr/>
            </a:lvl1pPr>
          </a:lstStyle>
          <a:p>
            <a:pPr>
              <a:defRPr/>
            </a:pPr>
            <a:endParaRPr lang="en-US"/>
          </a:p>
        </p:txBody>
      </p:sp>
      <p:sp>
        <p:nvSpPr>
          <p:cNvPr id="6" name="Rectangle 1061"/>
          <p:cNvSpPr>
            <a:spLocks noGrp="1" noChangeArrowheads="1"/>
          </p:cNvSpPr>
          <p:nvPr>
            <p:ph type="sldNum" sz="quarter" idx="12"/>
          </p:nvPr>
        </p:nvSpPr>
        <p:spPr>
          <a:ln/>
        </p:spPr>
        <p:txBody>
          <a:bodyPr/>
          <a:lstStyle>
            <a:lvl1pPr>
              <a:defRPr/>
            </a:lvl1pPr>
          </a:lstStyle>
          <a:p>
            <a:pPr>
              <a:defRPr/>
            </a:pPr>
            <a:fld id="{2586E3BE-43E7-2B49-8309-768B66D0264A}" type="slidenum">
              <a:rPr lang="en-US"/>
              <a:pPr>
                <a:defRPr/>
              </a:pPr>
              <a:t>‹#›</a:t>
            </a:fld>
            <a:endParaRPr lang="en-US"/>
          </a:p>
        </p:txBody>
      </p:sp>
    </p:spTree>
    <p:extLst>
      <p:ext uri="{BB962C8B-B14F-4D97-AF65-F5344CB8AC3E}">
        <p14:creationId xmlns:p14="http://schemas.microsoft.com/office/powerpoint/2010/main" val="1421396156"/>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833014619"/>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804381529"/>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99314377"/>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319106045"/>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530213074"/>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649840077"/>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786038756"/>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253621078"/>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011201154"/>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2909191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59"/>
          <p:cNvSpPr>
            <a:spLocks noGrp="1" noChangeArrowheads="1"/>
          </p:cNvSpPr>
          <p:nvPr>
            <p:ph type="dt" sz="half" idx="10"/>
          </p:nvPr>
        </p:nvSpPr>
        <p:spPr>
          <a:ln/>
        </p:spPr>
        <p:txBody>
          <a:bodyPr/>
          <a:lstStyle>
            <a:lvl1pPr>
              <a:defRPr/>
            </a:lvl1pPr>
          </a:lstStyle>
          <a:p>
            <a:pPr>
              <a:defRPr/>
            </a:pPr>
            <a:endParaRPr lang="en-US"/>
          </a:p>
        </p:txBody>
      </p:sp>
      <p:sp>
        <p:nvSpPr>
          <p:cNvPr id="5" name="Rectangle 1060"/>
          <p:cNvSpPr>
            <a:spLocks noGrp="1" noChangeArrowheads="1"/>
          </p:cNvSpPr>
          <p:nvPr>
            <p:ph type="ftr" sz="quarter" idx="11"/>
          </p:nvPr>
        </p:nvSpPr>
        <p:spPr>
          <a:ln/>
        </p:spPr>
        <p:txBody>
          <a:bodyPr/>
          <a:lstStyle>
            <a:lvl1pPr>
              <a:defRPr/>
            </a:lvl1pPr>
          </a:lstStyle>
          <a:p>
            <a:pPr>
              <a:defRPr/>
            </a:pPr>
            <a:endParaRPr lang="en-US"/>
          </a:p>
        </p:txBody>
      </p:sp>
      <p:sp>
        <p:nvSpPr>
          <p:cNvPr id="6" name="Rectangle 1061"/>
          <p:cNvSpPr>
            <a:spLocks noGrp="1" noChangeArrowheads="1"/>
          </p:cNvSpPr>
          <p:nvPr>
            <p:ph type="sldNum" sz="quarter" idx="12"/>
          </p:nvPr>
        </p:nvSpPr>
        <p:spPr>
          <a:ln/>
        </p:spPr>
        <p:txBody>
          <a:bodyPr/>
          <a:lstStyle>
            <a:lvl1pPr>
              <a:defRPr/>
            </a:lvl1pPr>
          </a:lstStyle>
          <a:p>
            <a:pPr>
              <a:defRPr/>
            </a:pPr>
            <a:fld id="{651AD707-1B32-944F-AC1D-310CB0BB0E4D}" type="slidenum">
              <a:rPr lang="en-US"/>
              <a:pPr>
                <a:defRPr/>
              </a:pPr>
              <a:t>‹#›</a:t>
            </a:fld>
            <a:endParaRPr lang="en-US"/>
          </a:p>
        </p:txBody>
      </p:sp>
    </p:spTree>
    <p:extLst>
      <p:ext uri="{BB962C8B-B14F-4D97-AF65-F5344CB8AC3E}">
        <p14:creationId xmlns:p14="http://schemas.microsoft.com/office/powerpoint/2010/main" val="1260458769"/>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928299867"/>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EE874DE0-73C6-425F-AF53-5AAB30614C2A}"/>
              </a:ext>
            </a:extLst>
          </p:cNvPr>
          <p:cNvSpPr>
            <a:spLocks noGrp="1"/>
          </p:cNvSpPr>
          <p:nvPr>
            <p:ph type="dt" sz="half" idx="10"/>
          </p:nvPr>
        </p:nvSpPr>
        <p:spPr/>
        <p:txBody>
          <a:bodyPr/>
          <a:lstStyle>
            <a:lvl1pPr>
              <a:defRPr/>
            </a:lvl1pPr>
          </a:lstStyle>
          <a:p>
            <a:pPr>
              <a:defRPr/>
            </a:pPr>
            <a:fld id="{E556589B-BA68-4782-9C73-CD7192EBF4E3}" type="datetimeFigureOut">
              <a:rPr lang="en-US"/>
              <a:pPr>
                <a:defRPr/>
              </a:pPr>
              <a:t>2/12/26</a:t>
            </a:fld>
            <a:endParaRPr lang="en-US"/>
          </a:p>
        </p:txBody>
      </p:sp>
      <p:sp>
        <p:nvSpPr>
          <p:cNvPr id="5" name="Footer Placeholder 4">
            <a:extLst>
              <a:ext uri="{FF2B5EF4-FFF2-40B4-BE49-F238E27FC236}">
                <a16:creationId xmlns:a16="http://schemas.microsoft.com/office/drawing/2014/main" id="{B7CE0B32-3D62-4FAB-830C-49CA2B02EB3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A50544F-CA6A-46E8-A3D9-D6DDF974B613}"/>
              </a:ext>
            </a:extLst>
          </p:cNvPr>
          <p:cNvSpPr>
            <a:spLocks noGrp="1"/>
          </p:cNvSpPr>
          <p:nvPr>
            <p:ph type="sldNum" sz="quarter" idx="12"/>
          </p:nvPr>
        </p:nvSpPr>
        <p:spPr/>
        <p:txBody>
          <a:bodyPr/>
          <a:lstStyle>
            <a:lvl1pPr>
              <a:defRPr/>
            </a:lvl1pPr>
          </a:lstStyle>
          <a:p>
            <a:fld id="{45FA0625-4FB7-49CD-809E-0CC16E874CED}" type="slidenum">
              <a:rPr lang="en-US" altLang="en-US"/>
              <a:pPr/>
              <a:t>‹#›</a:t>
            </a:fld>
            <a:endParaRPr lang="en-US" altLang="en-US"/>
          </a:p>
        </p:txBody>
      </p:sp>
    </p:spTree>
    <p:extLst>
      <p:ext uri="{BB962C8B-B14F-4D97-AF65-F5344CB8AC3E}">
        <p14:creationId xmlns:p14="http://schemas.microsoft.com/office/powerpoint/2010/main" val="227568239"/>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3A690E-4444-4549-9E17-7D94D8E967E6}"/>
              </a:ext>
            </a:extLst>
          </p:cNvPr>
          <p:cNvSpPr>
            <a:spLocks noGrp="1"/>
          </p:cNvSpPr>
          <p:nvPr>
            <p:ph type="dt" sz="half" idx="10"/>
          </p:nvPr>
        </p:nvSpPr>
        <p:spPr/>
        <p:txBody>
          <a:bodyPr/>
          <a:lstStyle>
            <a:lvl1pPr>
              <a:defRPr/>
            </a:lvl1pPr>
          </a:lstStyle>
          <a:p>
            <a:pPr>
              <a:defRPr/>
            </a:pPr>
            <a:fld id="{01A1F851-78CC-4A85-BD83-58DFBD49AB92}" type="datetimeFigureOut">
              <a:rPr lang="en-US"/>
              <a:pPr>
                <a:defRPr/>
              </a:pPr>
              <a:t>2/12/26</a:t>
            </a:fld>
            <a:endParaRPr lang="en-US"/>
          </a:p>
        </p:txBody>
      </p:sp>
      <p:sp>
        <p:nvSpPr>
          <p:cNvPr id="5" name="Footer Placeholder 4">
            <a:extLst>
              <a:ext uri="{FF2B5EF4-FFF2-40B4-BE49-F238E27FC236}">
                <a16:creationId xmlns:a16="http://schemas.microsoft.com/office/drawing/2014/main" id="{246F8516-74ED-43CF-87BC-ABF7154EA8F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F7D3CCA-10E0-4ADF-B1E5-CB58448B9CB2}"/>
              </a:ext>
            </a:extLst>
          </p:cNvPr>
          <p:cNvSpPr>
            <a:spLocks noGrp="1"/>
          </p:cNvSpPr>
          <p:nvPr>
            <p:ph type="sldNum" sz="quarter" idx="12"/>
          </p:nvPr>
        </p:nvSpPr>
        <p:spPr/>
        <p:txBody>
          <a:bodyPr/>
          <a:lstStyle>
            <a:lvl1pPr>
              <a:defRPr/>
            </a:lvl1pPr>
          </a:lstStyle>
          <a:p>
            <a:fld id="{884A639D-BBBE-4010-87A2-80035287D78A}" type="slidenum">
              <a:rPr lang="en-US" altLang="en-US"/>
              <a:pPr/>
              <a:t>‹#›</a:t>
            </a:fld>
            <a:endParaRPr lang="en-US" altLang="en-US"/>
          </a:p>
        </p:txBody>
      </p:sp>
    </p:spTree>
    <p:extLst>
      <p:ext uri="{BB962C8B-B14F-4D97-AF65-F5344CB8AC3E}">
        <p14:creationId xmlns:p14="http://schemas.microsoft.com/office/powerpoint/2010/main" val="1928608825"/>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5250CA-CD63-4858-9951-A7B559FAFD30}"/>
              </a:ext>
            </a:extLst>
          </p:cNvPr>
          <p:cNvSpPr>
            <a:spLocks noGrp="1"/>
          </p:cNvSpPr>
          <p:nvPr>
            <p:ph type="dt" sz="half" idx="10"/>
          </p:nvPr>
        </p:nvSpPr>
        <p:spPr/>
        <p:txBody>
          <a:bodyPr/>
          <a:lstStyle>
            <a:lvl1pPr>
              <a:defRPr/>
            </a:lvl1pPr>
          </a:lstStyle>
          <a:p>
            <a:pPr>
              <a:defRPr/>
            </a:pPr>
            <a:fld id="{B2BA85E1-40F2-4652-8BC1-E2DE051B8D09}" type="datetimeFigureOut">
              <a:rPr lang="en-US"/>
              <a:pPr>
                <a:defRPr/>
              </a:pPr>
              <a:t>2/12/26</a:t>
            </a:fld>
            <a:endParaRPr lang="en-US"/>
          </a:p>
        </p:txBody>
      </p:sp>
      <p:sp>
        <p:nvSpPr>
          <p:cNvPr id="5" name="Footer Placeholder 4">
            <a:extLst>
              <a:ext uri="{FF2B5EF4-FFF2-40B4-BE49-F238E27FC236}">
                <a16:creationId xmlns:a16="http://schemas.microsoft.com/office/drawing/2014/main" id="{5C942723-3BD9-4DDD-A768-F885A2CEDC4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875F254-E761-4D99-A06B-A8A04C91D48F}"/>
              </a:ext>
            </a:extLst>
          </p:cNvPr>
          <p:cNvSpPr>
            <a:spLocks noGrp="1"/>
          </p:cNvSpPr>
          <p:nvPr>
            <p:ph type="sldNum" sz="quarter" idx="12"/>
          </p:nvPr>
        </p:nvSpPr>
        <p:spPr/>
        <p:txBody>
          <a:bodyPr/>
          <a:lstStyle>
            <a:lvl1pPr>
              <a:defRPr/>
            </a:lvl1pPr>
          </a:lstStyle>
          <a:p>
            <a:fld id="{F55F3C33-5D7A-4E14-8249-5456568F8A4A}" type="slidenum">
              <a:rPr lang="en-US" altLang="en-US"/>
              <a:pPr/>
              <a:t>‹#›</a:t>
            </a:fld>
            <a:endParaRPr lang="en-US" altLang="en-US"/>
          </a:p>
        </p:txBody>
      </p:sp>
    </p:spTree>
    <p:extLst>
      <p:ext uri="{BB962C8B-B14F-4D97-AF65-F5344CB8AC3E}">
        <p14:creationId xmlns:p14="http://schemas.microsoft.com/office/powerpoint/2010/main" val="2365590009"/>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96516ABC-37D0-4FD0-B32E-B8C4A48C95C2}"/>
              </a:ext>
            </a:extLst>
          </p:cNvPr>
          <p:cNvSpPr>
            <a:spLocks noGrp="1"/>
          </p:cNvSpPr>
          <p:nvPr>
            <p:ph type="dt" sz="half" idx="10"/>
          </p:nvPr>
        </p:nvSpPr>
        <p:spPr/>
        <p:txBody>
          <a:bodyPr/>
          <a:lstStyle>
            <a:lvl1pPr>
              <a:defRPr/>
            </a:lvl1pPr>
          </a:lstStyle>
          <a:p>
            <a:pPr>
              <a:defRPr/>
            </a:pPr>
            <a:fld id="{E59133E6-FB6C-4CBF-9563-D3C19F982010}" type="datetimeFigureOut">
              <a:rPr lang="en-US"/>
              <a:pPr>
                <a:defRPr/>
              </a:pPr>
              <a:t>2/12/26</a:t>
            </a:fld>
            <a:endParaRPr lang="en-US"/>
          </a:p>
        </p:txBody>
      </p:sp>
      <p:sp>
        <p:nvSpPr>
          <p:cNvPr id="6" name="Footer Placeholder 4">
            <a:extLst>
              <a:ext uri="{FF2B5EF4-FFF2-40B4-BE49-F238E27FC236}">
                <a16:creationId xmlns:a16="http://schemas.microsoft.com/office/drawing/2014/main" id="{C0BE2BD4-2580-42C5-8D83-25F46645495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FDEB642-F1D1-45C4-A142-D2E4057AB751}"/>
              </a:ext>
            </a:extLst>
          </p:cNvPr>
          <p:cNvSpPr>
            <a:spLocks noGrp="1"/>
          </p:cNvSpPr>
          <p:nvPr>
            <p:ph type="sldNum" sz="quarter" idx="12"/>
          </p:nvPr>
        </p:nvSpPr>
        <p:spPr/>
        <p:txBody>
          <a:bodyPr/>
          <a:lstStyle>
            <a:lvl1pPr>
              <a:defRPr/>
            </a:lvl1pPr>
          </a:lstStyle>
          <a:p>
            <a:fld id="{FAAD8953-25FC-47BF-8B7F-27E8E5BABB96}" type="slidenum">
              <a:rPr lang="en-US" altLang="en-US"/>
              <a:pPr/>
              <a:t>‹#›</a:t>
            </a:fld>
            <a:endParaRPr lang="en-US" altLang="en-US"/>
          </a:p>
        </p:txBody>
      </p:sp>
    </p:spTree>
    <p:extLst>
      <p:ext uri="{BB962C8B-B14F-4D97-AF65-F5344CB8AC3E}">
        <p14:creationId xmlns:p14="http://schemas.microsoft.com/office/powerpoint/2010/main" val="968620520"/>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82176CE-81DF-4E1C-AF27-CA05522862EC}"/>
              </a:ext>
            </a:extLst>
          </p:cNvPr>
          <p:cNvSpPr>
            <a:spLocks noGrp="1"/>
          </p:cNvSpPr>
          <p:nvPr>
            <p:ph type="dt" sz="half" idx="10"/>
          </p:nvPr>
        </p:nvSpPr>
        <p:spPr/>
        <p:txBody>
          <a:bodyPr/>
          <a:lstStyle>
            <a:lvl1pPr>
              <a:defRPr/>
            </a:lvl1pPr>
          </a:lstStyle>
          <a:p>
            <a:pPr>
              <a:defRPr/>
            </a:pPr>
            <a:fld id="{82B92E22-D6CE-4935-BAE1-58198CC79234}" type="datetimeFigureOut">
              <a:rPr lang="en-US"/>
              <a:pPr>
                <a:defRPr/>
              </a:pPr>
              <a:t>2/12/26</a:t>
            </a:fld>
            <a:endParaRPr lang="en-US"/>
          </a:p>
        </p:txBody>
      </p:sp>
      <p:sp>
        <p:nvSpPr>
          <p:cNvPr id="8" name="Footer Placeholder 4">
            <a:extLst>
              <a:ext uri="{FF2B5EF4-FFF2-40B4-BE49-F238E27FC236}">
                <a16:creationId xmlns:a16="http://schemas.microsoft.com/office/drawing/2014/main" id="{AAD9152E-9355-49D1-95FC-D1F2DAE2E9B1}"/>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6659D1E5-5DC9-4ECE-A79F-1A3F33364E74}"/>
              </a:ext>
            </a:extLst>
          </p:cNvPr>
          <p:cNvSpPr>
            <a:spLocks noGrp="1"/>
          </p:cNvSpPr>
          <p:nvPr>
            <p:ph type="sldNum" sz="quarter" idx="12"/>
          </p:nvPr>
        </p:nvSpPr>
        <p:spPr/>
        <p:txBody>
          <a:bodyPr/>
          <a:lstStyle>
            <a:lvl1pPr>
              <a:defRPr/>
            </a:lvl1pPr>
          </a:lstStyle>
          <a:p>
            <a:fld id="{8DDA703A-133D-4408-ADD7-721A9A8CA9AA}" type="slidenum">
              <a:rPr lang="en-US" altLang="en-US"/>
              <a:pPr/>
              <a:t>‹#›</a:t>
            </a:fld>
            <a:endParaRPr lang="en-US" altLang="en-US"/>
          </a:p>
        </p:txBody>
      </p:sp>
    </p:spTree>
    <p:extLst>
      <p:ext uri="{BB962C8B-B14F-4D97-AF65-F5344CB8AC3E}">
        <p14:creationId xmlns:p14="http://schemas.microsoft.com/office/powerpoint/2010/main" val="467240389"/>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5A43508E-5DCC-4E2E-859A-F6C50DAE5B66}"/>
              </a:ext>
            </a:extLst>
          </p:cNvPr>
          <p:cNvSpPr>
            <a:spLocks noGrp="1"/>
          </p:cNvSpPr>
          <p:nvPr>
            <p:ph type="dt" sz="half" idx="10"/>
          </p:nvPr>
        </p:nvSpPr>
        <p:spPr/>
        <p:txBody>
          <a:bodyPr/>
          <a:lstStyle>
            <a:lvl1pPr>
              <a:defRPr/>
            </a:lvl1pPr>
          </a:lstStyle>
          <a:p>
            <a:pPr>
              <a:defRPr/>
            </a:pPr>
            <a:fld id="{3B5EDA2D-F80B-43CD-9741-FCAB4F653C40}" type="datetimeFigureOut">
              <a:rPr lang="en-US"/>
              <a:pPr>
                <a:defRPr/>
              </a:pPr>
              <a:t>2/12/26</a:t>
            </a:fld>
            <a:endParaRPr lang="en-US"/>
          </a:p>
        </p:txBody>
      </p:sp>
      <p:sp>
        <p:nvSpPr>
          <p:cNvPr id="4" name="Footer Placeholder 4">
            <a:extLst>
              <a:ext uri="{FF2B5EF4-FFF2-40B4-BE49-F238E27FC236}">
                <a16:creationId xmlns:a16="http://schemas.microsoft.com/office/drawing/2014/main" id="{69FB8783-EDCC-48DA-8198-07A2D63B0907}"/>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1DFC9F15-E9DB-4B00-80FC-8FBCF0F62332}"/>
              </a:ext>
            </a:extLst>
          </p:cNvPr>
          <p:cNvSpPr>
            <a:spLocks noGrp="1"/>
          </p:cNvSpPr>
          <p:nvPr>
            <p:ph type="sldNum" sz="quarter" idx="12"/>
          </p:nvPr>
        </p:nvSpPr>
        <p:spPr/>
        <p:txBody>
          <a:bodyPr/>
          <a:lstStyle>
            <a:lvl1pPr>
              <a:defRPr/>
            </a:lvl1pPr>
          </a:lstStyle>
          <a:p>
            <a:fld id="{28106A5C-9529-46A9-9B69-46B79C1C8857}" type="slidenum">
              <a:rPr lang="en-US" altLang="en-US"/>
              <a:pPr/>
              <a:t>‹#›</a:t>
            </a:fld>
            <a:endParaRPr lang="en-US" altLang="en-US"/>
          </a:p>
        </p:txBody>
      </p:sp>
    </p:spTree>
    <p:extLst>
      <p:ext uri="{BB962C8B-B14F-4D97-AF65-F5344CB8AC3E}">
        <p14:creationId xmlns:p14="http://schemas.microsoft.com/office/powerpoint/2010/main" val="2303593415"/>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02454590-50BF-4114-A683-C007E2AF3499}"/>
              </a:ext>
            </a:extLst>
          </p:cNvPr>
          <p:cNvSpPr>
            <a:spLocks noGrp="1"/>
          </p:cNvSpPr>
          <p:nvPr>
            <p:ph type="dt" sz="half" idx="10"/>
          </p:nvPr>
        </p:nvSpPr>
        <p:spPr/>
        <p:txBody>
          <a:bodyPr/>
          <a:lstStyle>
            <a:lvl1pPr>
              <a:defRPr/>
            </a:lvl1pPr>
          </a:lstStyle>
          <a:p>
            <a:pPr>
              <a:defRPr/>
            </a:pPr>
            <a:fld id="{ACF50872-3AEE-4594-B49A-0CBC0FB04F19}" type="datetimeFigureOut">
              <a:rPr lang="en-US"/>
              <a:pPr>
                <a:defRPr/>
              </a:pPr>
              <a:t>2/12/26</a:t>
            </a:fld>
            <a:endParaRPr lang="en-US"/>
          </a:p>
        </p:txBody>
      </p:sp>
      <p:sp>
        <p:nvSpPr>
          <p:cNvPr id="3" name="Footer Placeholder 4">
            <a:extLst>
              <a:ext uri="{FF2B5EF4-FFF2-40B4-BE49-F238E27FC236}">
                <a16:creationId xmlns:a16="http://schemas.microsoft.com/office/drawing/2014/main" id="{7D4E974D-A12D-41C7-BBA9-CAFDAB69A5B0}"/>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3951DD0B-C02E-4188-9363-5F3450D2B046}"/>
              </a:ext>
            </a:extLst>
          </p:cNvPr>
          <p:cNvSpPr>
            <a:spLocks noGrp="1"/>
          </p:cNvSpPr>
          <p:nvPr>
            <p:ph type="sldNum" sz="quarter" idx="12"/>
          </p:nvPr>
        </p:nvSpPr>
        <p:spPr/>
        <p:txBody>
          <a:bodyPr/>
          <a:lstStyle>
            <a:lvl1pPr>
              <a:defRPr/>
            </a:lvl1pPr>
          </a:lstStyle>
          <a:p>
            <a:fld id="{507B7506-F8DB-4263-A26B-DEA006B3A473}" type="slidenum">
              <a:rPr lang="en-US" altLang="en-US"/>
              <a:pPr/>
              <a:t>‹#›</a:t>
            </a:fld>
            <a:endParaRPr lang="en-US" altLang="en-US"/>
          </a:p>
        </p:txBody>
      </p:sp>
    </p:spTree>
    <p:extLst>
      <p:ext uri="{BB962C8B-B14F-4D97-AF65-F5344CB8AC3E}">
        <p14:creationId xmlns:p14="http://schemas.microsoft.com/office/powerpoint/2010/main" val="2836922092"/>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68EF0AA-15F8-4437-9193-1A7F529A729A}"/>
              </a:ext>
            </a:extLst>
          </p:cNvPr>
          <p:cNvSpPr>
            <a:spLocks noGrp="1"/>
          </p:cNvSpPr>
          <p:nvPr>
            <p:ph type="dt" sz="half" idx="10"/>
          </p:nvPr>
        </p:nvSpPr>
        <p:spPr/>
        <p:txBody>
          <a:bodyPr/>
          <a:lstStyle>
            <a:lvl1pPr>
              <a:defRPr/>
            </a:lvl1pPr>
          </a:lstStyle>
          <a:p>
            <a:pPr>
              <a:defRPr/>
            </a:pPr>
            <a:fld id="{4447B472-1967-4642-8A74-BE7A9D463D25}" type="datetimeFigureOut">
              <a:rPr lang="en-US"/>
              <a:pPr>
                <a:defRPr/>
              </a:pPr>
              <a:t>2/12/26</a:t>
            </a:fld>
            <a:endParaRPr lang="en-US"/>
          </a:p>
        </p:txBody>
      </p:sp>
      <p:sp>
        <p:nvSpPr>
          <p:cNvPr id="6" name="Footer Placeholder 4">
            <a:extLst>
              <a:ext uri="{FF2B5EF4-FFF2-40B4-BE49-F238E27FC236}">
                <a16:creationId xmlns:a16="http://schemas.microsoft.com/office/drawing/2014/main" id="{C3A62072-F3F7-4349-B2B6-19DE9D1A40F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5CDF09F-70EB-4F23-B6C2-EF8DC37957CE}"/>
              </a:ext>
            </a:extLst>
          </p:cNvPr>
          <p:cNvSpPr>
            <a:spLocks noGrp="1"/>
          </p:cNvSpPr>
          <p:nvPr>
            <p:ph type="sldNum" sz="quarter" idx="12"/>
          </p:nvPr>
        </p:nvSpPr>
        <p:spPr/>
        <p:txBody>
          <a:bodyPr/>
          <a:lstStyle>
            <a:lvl1pPr>
              <a:defRPr/>
            </a:lvl1pPr>
          </a:lstStyle>
          <a:p>
            <a:fld id="{215521E7-56B4-40CD-A551-C50C047E68DB}" type="slidenum">
              <a:rPr lang="en-US" altLang="en-US"/>
              <a:pPr/>
              <a:t>‹#›</a:t>
            </a:fld>
            <a:endParaRPr lang="en-US" altLang="en-US"/>
          </a:p>
        </p:txBody>
      </p:sp>
    </p:spTree>
    <p:extLst>
      <p:ext uri="{BB962C8B-B14F-4D97-AF65-F5344CB8AC3E}">
        <p14:creationId xmlns:p14="http://schemas.microsoft.com/office/powerpoint/2010/main" val="2230398041"/>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B9D0D1D-233B-4AD4-97FB-5016BF13DFEE}"/>
              </a:ext>
            </a:extLst>
          </p:cNvPr>
          <p:cNvSpPr>
            <a:spLocks noGrp="1"/>
          </p:cNvSpPr>
          <p:nvPr>
            <p:ph type="dt" sz="half" idx="10"/>
          </p:nvPr>
        </p:nvSpPr>
        <p:spPr/>
        <p:txBody>
          <a:bodyPr/>
          <a:lstStyle>
            <a:lvl1pPr>
              <a:defRPr/>
            </a:lvl1pPr>
          </a:lstStyle>
          <a:p>
            <a:pPr>
              <a:defRPr/>
            </a:pPr>
            <a:fld id="{A237951B-85D7-4E3F-83FE-78CA8EC9723C}" type="datetimeFigureOut">
              <a:rPr lang="en-US"/>
              <a:pPr>
                <a:defRPr/>
              </a:pPr>
              <a:t>2/12/26</a:t>
            </a:fld>
            <a:endParaRPr lang="en-US"/>
          </a:p>
        </p:txBody>
      </p:sp>
      <p:sp>
        <p:nvSpPr>
          <p:cNvPr id="6" name="Footer Placeholder 4">
            <a:extLst>
              <a:ext uri="{FF2B5EF4-FFF2-40B4-BE49-F238E27FC236}">
                <a16:creationId xmlns:a16="http://schemas.microsoft.com/office/drawing/2014/main" id="{ADC0312F-DBAD-4CF5-AA4A-C652630CCDA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5773EA3-386D-490A-A488-88BE49AB72D8}"/>
              </a:ext>
            </a:extLst>
          </p:cNvPr>
          <p:cNvSpPr>
            <a:spLocks noGrp="1"/>
          </p:cNvSpPr>
          <p:nvPr>
            <p:ph type="sldNum" sz="quarter" idx="12"/>
          </p:nvPr>
        </p:nvSpPr>
        <p:spPr/>
        <p:txBody>
          <a:bodyPr/>
          <a:lstStyle>
            <a:lvl1pPr>
              <a:defRPr/>
            </a:lvl1pPr>
          </a:lstStyle>
          <a:p>
            <a:fld id="{C65256F6-5E96-4991-A2D1-280B309EA52A}" type="slidenum">
              <a:rPr lang="en-US" altLang="en-US"/>
              <a:pPr/>
              <a:t>‹#›</a:t>
            </a:fld>
            <a:endParaRPr lang="en-US" altLang="en-US"/>
          </a:p>
        </p:txBody>
      </p:sp>
    </p:spTree>
    <p:extLst>
      <p:ext uri="{BB962C8B-B14F-4D97-AF65-F5344CB8AC3E}">
        <p14:creationId xmlns:p14="http://schemas.microsoft.com/office/powerpoint/2010/main" val="56419682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539074" name="Rectangle 1026"/>
          <p:cNvSpPr>
            <a:spLocks noGrp="1" noChangeArrowheads="1"/>
          </p:cNvSpPr>
          <p:nvPr>
            <p:ph type="ctrTitle"/>
          </p:nvPr>
        </p:nvSpPr>
        <p:spPr>
          <a:xfrm>
            <a:off x="1089025" y="1371600"/>
            <a:ext cx="6705600" cy="2057400"/>
          </a:xfrm>
        </p:spPr>
        <p:txBody>
          <a:bodyPr/>
          <a:lstStyle>
            <a:lvl1pPr>
              <a:defRPr sz="4400"/>
            </a:lvl1pPr>
          </a:lstStyle>
          <a:p>
            <a:r>
              <a:rPr lang="en-US"/>
              <a:t>Click to edit Master title style</a:t>
            </a:r>
          </a:p>
        </p:txBody>
      </p:sp>
      <p:sp>
        <p:nvSpPr>
          <p:cNvPr id="1539075" name="Rectangle 1027"/>
          <p:cNvSpPr>
            <a:spLocks noGrp="1" noChangeArrowheads="1"/>
          </p:cNvSpPr>
          <p:nvPr>
            <p:ph type="subTitle" idx="1"/>
          </p:nvPr>
        </p:nvSpPr>
        <p:spPr>
          <a:xfrm>
            <a:off x="1143000" y="3886200"/>
            <a:ext cx="6629400" cy="1752600"/>
          </a:xfrm>
        </p:spPr>
        <p:txBody>
          <a:bodyPr/>
          <a:lstStyle>
            <a:lvl1pPr marL="0" indent="0" algn="ctr">
              <a:buFontTx/>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535B90E2-23B7-C24F-9A3B-B6A34E51DC77}" type="slidenum">
              <a:rPr lang="en-US"/>
              <a:pPr>
                <a:defRPr/>
              </a:pPr>
              <a:t>‹#›</a:t>
            </a:fld>
            <a:endParaRPr lang="en-US"/>
          </a:p>
        </p:txBody>
      </p:sp>
    </p:spTree>
    <p:extLst>
      <p:ext uri="{BB962C8B-B14F-4D97-AF65-F5344CB8AC3E}">
        <p14:creationId xmlns:p14="http://schemas.microsoft.com/office/powerpoint/2010/main" val="1645159495"/>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7CC526-3F6E-48FF-8D27-3E6FF95F2E74}"/>
              </a:ext>
            </a:extLst>
          </p:cNvPr>
          <p:cNvSpPr>
            <a:spLocks noGrp="1"/>
          </p:cNvSpPr>
          <p:nvPr>
            <p:ph type="dt" sz="half" idx="10"/>
          </p:nvPr>
        </p:nvSpPr>
        <p:spPr/>
        <p:txBody>
          <a:bodyPr/>
          <a:lstStyle>
            <a:lvl1pPr>
              <a:defRPr/>
            </a:lvl1pPr>
          </a:lstStyle>
          <a:p>
            <a:pPr>
              <a:defRPr/>
            </a:pPr>
            <a:fld id="{75B8694A-F90F-4171-8644-B1B3220D4ED6}" type="datetimeFigureOut">
              <a:rPr lang="en-US"/>
              <a:pPr>
                <a:defRPr/>
              </a:pPr>
              <a:t>2/12/26</a:t>
            </a:fld>
            <a:endParaRPr lang="en-US"/>
          </a:p>
        </p:txBody>
      </p:sp>
      <p:sp>
        <p:nvSpPr>
          <p:cNvPr id="5" name="Footer Placeholder 4">
            <a:extLst>
              <a:ext uri="{FF2B5EF4-FFF2-40B4-BE49-F238E27FC236}">
                <a16:creationId xmlns:a16="http://schemas.microsoft.com/office/drawing/2014/main" id="{9268F011-FD94-48EE-AD57-E363DDF6AA0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42210C4-76B9-4489-AA9E-8DF995AAFBEB}"/>
              </a:ext>
            </a:extLst>
          </p:cNvPr>
          <p:cNvSpPr>
            <a:spLocks noGrp="1"/>
          </p:cNvSpPr>
          <p:nvPr>
            <p:ph type="sldNum" sz="quarter" idx="12"/>
          </p:nvPr>
        </p:nvSpPr>
        <p:spPr/>
        <p:txBody>
          <a:bodyPr/>
          <a:lstStyle>
            <a:lvl1pPr>
              <a:defRPr/>
            </a:lvl1pPr>
          </a:lstStyle>
          <a:p>
            <a:fld id="{7D0FF7B9-F822-4D92-B996-377E65433CA1}" type="slidenum">
              <a:rPr lang="en-US" altLang="en-US"/>
              <a:pPr/>
              <a:t>‹#›</a:t>
            </a:fld>
            <a:endParaRPr lang="en-US" altLang="en-US"/>
          </a:p>
        </p:txBody>
      </p:sp>
    </p:spTree>
    <p:extLst>
      <p:ext uri="{BB962C8B-B14F-4D97-AF65-F5344CB8AC3E}">
        <p14:creationId xmlns:p14="http://schemas.microsoft.com/office/powerpoint/2010/main" val="2430431553"/>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9183D8-41D8-44DD-84F2-2623314D70B9}"/>
              </a:ext>
            </a:extLst>
          </p:cNvPr>
          <p:cNvSpPr>
            <a:spLocks noGrp="1"/>
          </p:cNvSpPr>
          <p:nvPr>
            <p:ph type="dt" sz="half" idx="10"/>
          </p:nvPr>
        </p:nvSpPr>
        <p:spPr/>
        <p:txBody>
          <a:bodyPr/>
          <a:lstStyle>
            <a:lvl1pPr>
              <a:defRPr/>
            </a:lvl1pPr>
          </a:lstStyle>
          <a:p>
            <a:pPr>
              <a:defRPr/>
            </a:pPr>
            <a:fld id="{77B3631A-7419-43E5-9806-89D2653291F5}" type="datetimeFigureOut">
              <a:rPr lang="en-US"/>
              <a:pPr>
                <a:defRPr/>
              </a:pPr>
              <a:t>2/12/26</a:t>
            </a:fld>
            <a:endParaRPr lang="en-US"/>
          </a:p>
        </p:txBody>
      </p:sp>
      <p:sp>
        <p:nvSpPr>
          <p:cNvPr id="5" name="Footer Placeholder 4">
            <a:extLst>
              <a:ext uri="{FF2B5EF4-FFF2-40B4-BE49-F238E27FC236}">
                <a16:creationId xmlns:a16="http://schemas.microsoft.com/office/drawing/2014/main" id="{EFA8346A-EF57-4AE0-8526-56A37067493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AC52B95-4D9F-4171-9149-05AA4484751E}"/>
              </a:ext>
            </a:extLst>
          </p:cNvPr>
          <p:cNvSpPr>
            <a:spLocks noGrp="1"/>
          </p:cNvSpPr>
          <p:nvPr>
            <p:ph type="sldNum" sz="quarter" idx="12"/>
          </p:nvPr>
        </p:nvSpPr>
        <p:spPr/>
        <p:txBody>
          <a:bodyPr/>
          <a:lstStyle>
            <a:lvl1pPr>
              <a:defRPr/>
            </a:lvl1pPr>
          </a:lstStyle>
          <a:p>
            <a:fld id="{526500BB-E3B0-49AD-80B2-3A642DBD56AC}" type="slidenum">
              <a:rPr lang="en-US" altLang="en-US"/>
              <a:pPr/>
              <a:t>‹#›</a:t>
            </a:fld>
            <a:endParaRPr lang="en-US" altLang="en-US"/>
          </a:p>
        </p:txBody>
      </p:sp>
    </p:spTree>
    <p:extLst>
      <p:ext uri="{BB962C8B-B14F-4D97-AF65-F5344CB8AC3E}">
        <p14:creationId xmlns:p14="http://schemas.microsoft.com/office/powerpoint/2010/main" val="418920869"/>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37C960C3-C098-8C49-87DA-292DA6F71F00}" type="slidenum">
              <a:rPr lang="en-GB"/>
              <a:pPr>
                <a:defRPr/>
              </a:pPr>
              <a:t>‹#›</a:t>
            </a:fld>
            <a:endParaRPr lang="en-GB"/>
          </a:p>
        </p:txBody>
      </p:sp>
    </p:spTree>
    <p:extLst>
      <p:ext uri="{BB962C8B-B14F-4D97-AF65-F5344CB8AC3E}">
        <p14:creationId xmlns:p14="http://schemas.microsoft.com/office/powerpoint/2010/main" val="3132841860"/>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encountering01.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265177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4407552"/>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516766"/>
            <a:ext cx="2133600" cy="365125"/>
          </a:xfrm>
        </p:spPr>
        <p:txBody>
          <a:bodyPr/>
          <a:lstStyle/>
          <a:p>
            <a:fld id="{E3A53B7D-5AFA-384D-BB50-CA6389B3C6EA}" type="datetimeFigureOut">
              <a:rPr lang="en-US" smtClean="0"/>
              <a:t>2/12/26</a:t>
            </a:fld>
            <a:endParaRPr lang="en-US" dirty="0"/>
          </a:p>
        </p:txBody>
      </p:sp>
      <p:sp>
        <p:nvSpPr>
          <p:cNvPr id="5" name="Footer Placeholder 4"/>
          <p:cNvSpPr>
            <a:spLocks noGrp="1"/>
          </p:cNvSpPr>
          <p:nvPr>
            <p:ph type="ftr" sz="quarter" idx="11"/>
          </p:nvPr>
        </p:nvSpPr>
        <p:spPr>
          <a:xfrm>
            <a:off x="3124200" y="6516766"/>
            <a:ext cx="2895600" cy="365125"/>
          </a:xfrm>
        </p:spPr>
        <p:txBody>
          <a:bodyPr/>
          <a:lstStyle/>
          <a:p>
            <a:endParaRPr lang="en-US" dirty="0"/>
          </a:p>
        </p:txBody>
      </p:sp>
      <p:sp>
        <p:nvSpPr>
          <p:cNvPr id="6" name="Slide Number Placeholder 5"/>
          <p:cNvSpPr>
            <a:spLocks noGrp="1"/>
          </p:cNvSpPr>
          <p:nvPr>
            <p:ph type="sldNum" sz="quarter" idx="12"/>
          </p:nvPr>
        </p:nvSpPr>
        <p:spPr>
          <a:xfrm>
            <a:off x="6553200" y="6516766"/>
            <a:ext cx="2133600" cy="365125"/>
          </a:xfrm>
        </p:spPr>
        <p:txBody>
          <a:bodyPr/>
          <a:lstStyle/>
          <a:p>
            <a:fld id="{C104731E-8A0F-E645-97C1-4D1A8DC9978C}" type="slidenum">
              <a:rPr lang="en-US" smtClean="0"/>
              <a:t>‹#›</a:t>
            </a:fld>
            <a:endParaRPr lang="en-US" dirty="0"/>
          </a:p>
        </p:txBody>
      </p:sp>
    </p:spTree>
    <p:extLst>
      <p:ext uri="{BB962C8B-B14F-4D97-AF65-F5344CB8AC3E}">
        <p14:creationId xmlns:p14="http://schemas.microsoft.com/office/powerpoint/2010/main" val="1508686679"/>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11" name="Picture 10" descr="encountering02.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8" name="Picture 7" descr="encountering.psd"/>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Content Placeholder 2"/>
          <p:cNvSpPr>
            <a:spLocks noGrp="1"/>
          </p:cNvSpPr>
          <p:nvPr>
            <p:ph sz="half" idx="1"/>
          </p:nvPr>
        </p:nvSpPr>
        <p:spPr>
          <a:xfrm>
            <a:off x="457200" y="2700421"/>
            <a:ext cx="4038600" cy="3759942"/>
          </a:xfrm>
        </p:spPr>
        <p:txBody>
          <a:bodyPr/>
          <a:lstStyle>
            <a:lvl1pPr marL="0" indent="0">
              <a:buNone/>
              <a:defRPr sz="2800" baseline="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2700421"/>
            <a:ext cx="4038600" cy="375994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E3A53B7D-5AFA-384D-BB50-CA6389B3C6EA}" type="datetimeFigureOut">
              <a:rPr lang="en-US" smtClean="0"/>
              <a:t>2/12/26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104731E-8A0F-E645-97C1-4D1A8DC9978C}" type="slidenum">
              <a:rPr lang="en-US" smtClean="0"/>
              <a:t>‹#›</a:t>
            </a:fld>
            <a:endParaRPr lang="en-US" dirty="0"/>
          </a:p>
        </p:txBody>
      </p:sp>
    </p:spTree>
    <p:extLst>
      <p:ext uri="{BB962C8B-B14F-4D97-AF65-F5344CB8AC3E}">
        <p14:creationId xmlns:p14="http://schemas.microsoft.com/office/powerpoint/2010/main" val="2800415661"/>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encountering02.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381582"/>
            <a:ext cx="8229600" cy="1143000"/>
          </a:xfrm>
        </p:spPr>
        <p:txBody>
          <a:bodyPr/>
          <a:lstStyle/>
          <a:p>
            <a:r>
              <a:rPr lang="en-US"/>
              <a:t>Click to edit Master title style</a:t>
            </a:r>
          </a:p>
        </p:txBody>
      </p:sp>
      <p:sp>
        <p:nvSpPr>
          <p:cNvPr id="3" name="Content Placeholder 2"/>
          <p:cNvSpPr>
            <a:spLocks noGrp="1"/>
          </p:cNvSpPr>
          <p:nvPr>
            <p:ph idx="1"/>
          </p:nvPr>
        </p:nvSpPr>
        <p:spPr>
          <a:xfrm>
            <a:off x="457200" y="1921032"/>
            <a:ext cx="82296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516766"/>
            <a:ext cx="2133600" cy="365125"/>
          </a:xfrm>
        </p:spPr>
        <p:txBody>
          <a:bodyPr/>
          <a:lstStyle/>
          <a:p>
            <a:fld id="{E3A53B7D-5AFA-384D-BB50-CA6389B3C6EA}" type="datetimeFigureOut">
              <a:rPr lang="en-US" smtClean="0"/>
              <a:t>2/12/26</a:t>
            </a:fld>
            <a:endParaRPr lang="en-US" dirty="0"/>
          </a:p>
        </p:txBody>
      </p:sp>
      <p:sp>
        <p:nvSpPr>
          <p:cNvPr id="5" name="Footer Placeholder 4"/>
          <p:cNvSpPr>
            <a:spLocks noGrp="1"/>
          </p:cNvSpPr>
          <p:nvPr>
            <p:ph type="ftr" sz="quarter" idx="11"/>
          </p:nvPr>
        </p:nvSpPr>
        <p:spPr>
          <a:xfrm>
            <a:off x="3124200" y="6516766"/>
            <a:ext cx="2895600" cy="365125"/>
          </a:xfrm>
        </p:spPr>
        <p:txBody>
          <a:bodyPr/>
          <a:lstStyle/>
          <a:p>
            <a:endParaRPr lang="en-US" dirty="0"/>
          </a:p>
        </p:txBody>
      </p:sp>
      <p:sp>
        <p:nvSpPr>
          <p:cNvPr id="6" name="Slide Number Placeholder 5"/>
          <p:cNvSpPr>
            <a:spLocks noGrp="1"/>
          </p:cNvSpPr>
          <p:nvPr>
            <p:ph type="sldNum" sz="quarter" idx="12"/>
          </p:nvPr>
        </p:nvSpPr>
        <p:spPr>
          <a:xfrm>
            <a:off x="6553200" y="6516766"/>
            <a:ext cx="2133600" cy="365125"/>
          </a:xfrm>
        </p:spPr>
        <p:txBody>
          <a:bodyPr/>
          <a:lstStyle/>
          <a:p>
            <a:fld id="{C104731E-8A0F-E645-97C1-4D1A8DC9978C}" type="slidenum">
              <a:rPr lang="en-US" smtClean="0"/>
              <a:t>‹#›</a:t>
            </a:fld>
            <a:endParaRPr lang="en-US" dirty="0"/>
          </a:p>
        </p:txBody>
      </p:sp>
    </p:spTree>
    <p:extLst>
      <p:ext uri="{BB962C8B-B14F-4D97-AF65-F5344CB8AC3E}">
        <p14:creationId xmlns:p14="http://schemas.microsoft.com/office/powerpoint/2010/main" val="1265232311"/>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7" name="Picture 6" descr="encountering02.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8" name="Rectangle 7"/>
          <p:cNvSpPr/>
          <p:nvPr userDrawn="1"/>
        </p:nvSpPr>
        <p:spPr>
          <a:xfrm>
            <a:off x="1" y="1799869"/>
            <a:ext cx="9144000" cy="477833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7200" y="381582"/>
            <a:ext cx="8229600" cy="1143000"/>
          </a:xfrm>
        </p:spPr>
        <p:txBody>
          <a:bodyPr/>
          <a:lstStyle/>
          <a:p>
            <a:r>
              <a:rPr lang="en-US"/>
              <a:t>Click to edit Master title style</a:t>
            </a:r>
          </a:p>
        </p:txBody>
      </p:sp>
      <p:sp>
        <p:nvSpPr>
          <p:cNvPr id="3" name="Content Placeholder 2"/>
          <p:cNvSpPr>
            <a:spLocks noGrp="1"/>
          </p:cNvSpPr>
          <p:nvPr>
            <p:ph idx="1"/>
          </p:nvPr>
        </p:nvSpPr>
        <p:spPr>
          <a:xfrm>
            <a:off x="457200" y="1921032"/>
            <a:ext cx="82296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516766"/>
            <a:ext cx="2133600" cy="365125"/>
          </a:xfrm>
        </p:spPr>
        <p:txBody>
          <a:bodyPr/>
          <a:lstStyle/>
          <a:p>
            <a:fld id="{E3A53B7D-5AFA-384D-BB50-CA6389B3C6EA}" type="datetimeFigureOut">
              <a:rPr lang="en-US" smtClean="0"/>
              <a:t>2/12/26</a:t>
            </a:fld>
            <a:endParaRPr lang="en-US" dirty="0"/>
          </a:p>
        </p:txBody>
      </p:sp>
      <p:sp>
        <p:nvSpPr>
          <p:cNvPr id="5" name="Footer Placeholder 4"/>
          <p:cNvSpPr>
            <a:spLocks noGrp="1"/>
          </p:cNvSpPr>
          <p:nvPr>
            <p:ph type="ftr" sz="quarter" idx="11"/>
          </p:nvPr>
        </p:nvSpPr>
        <p:spPr>
          <a:xfrm>
            <a:off x="3124200" y="6516766"/>
            <a:ext cx="2895600" cy="365125"/>
          </a:xfrm>
        </p:spPr>
        <p:txBody>
          <a:bodyPr/>
          <a:lstStyle/>
          <a:p>
            <a:endParaRPr lang="en-US" dirty="0"/>
          </a:p>
        </p:txBody>
      </p:sp>
      <p:sp>
        <p:nvSpPr>
          <p:cNvPr id="6" name="Slide Number Placeholder 5"/>
          <p:cNvSpPr>
            <a:spLocks noGrp="1"/>
          </p:cNvSpPr>
          <p:nvPr>
            <p:ph type="sldNum" sz="quarter" idx="12"/>
          </p:nvPr>
        </p:nvSpPr>
        <p:spPr>
          <a:xfrm>
            <a:off x="6553200" y="6516766"/>
            <a:ext cx="2133600" cy="365125"/>
          </a:xfrm>
        </p:spPr>
        <p:txBody>
          <a:bodyPr/>
          <a:lstStyle/>
          <a:p>
            <a:fld id="{C104731E-8A0F-E645-97C1-4D1A8DC9978C}" type="slidenum">
              <a:rPr lang="en-US" smtClean="0"/>
              <a:t>‹#›</a:t>
            </a:fld>
            <a:endParaRPr lang="en-US" dirty="0"/>
          </a:p>
        </p:txBody>
      </p:sp>
    </p:spTree>
    <p:extLst>
      <p:ext uri="{BB962C8B-B14F-4D97-AF65-F5344CB8AC3E}">
        <p14:creationId xmlns:p14="http://schemas.microsoft.com/office/powerpoint/2010/main" val="4057513825"/>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2" name="Picture 1" descr="encountering02.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1" name="Picture 10" descr="encountering02.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Content Placeholder 2"/>
          <p:cNvSpPr>
            <a:spLocks noGrp="1"/>
          </p:cNvSpPr>
          <p:nvPr>
            <p:ph sz="half" idx="1"/>
          </p:nvPr>
        </p:nvSpPr>
        <p:spPr>
          <a:xfrm>
            <a:off x="457200" y="1925077"/>
            <a:ext cx="4038600" cy="43447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25077"/>
            <a:ext cx="4038600" cy="43447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3A53B7D-5AFA-384D-BB50-CA6389B3C6EA}" type="datetimeFigureOut">
              <a:rPr lang="en-US" smtClean="0"/>
              <a:t>2/12/26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104731E-8A0F-E645-97C1-4D1A8DC9978C}" type="slidenum">
              <a:rPr lang="en-US" smtClean="0"/>
              <a:t>‹#›</a:t>
            </a:fld>
            <a:endParaRPr lang="en-US" dirty="0"/>
          </a:p>
        </p:txBody>
      </p:sp>
      <p:sp>
        <p:nvSpPr>
          <p:cNvPr id="10" name="Title 1"/>
          <p:cNvSpPr>
            <a:spLocks noGrp="1"/>
          </p:cNvSpPr>
          <p:nvPr>
            <p:ph type="title"/>
          </p:nvPr>
        </p:nvSpPr>
        <p:spPr>
          <a:xfrm>
            <a:off x="457200" y="381582"/>
            <a:ext cx="8229600" cy="1143000"/>
          </a:xfrm>
        </p:spPr>
        <p:txBody>
          <a:bodyPr/>
          <a:lstStyle/>
          <a:p>
            <a:r>
              <a:rPr lang="en-US"/>
              <a:t>Click to edit Master title style</a:t>
            </a:r>
          </a:p>
        </p:txBody>
      </p:sp>
    </p:spTree>
    <p:extLst>
      <p:ext uri="{BB962C8B-B14F-4D97-AF65-F5344CB8AC3E}">
        <p14:creationId xmlns:p14="http://schemas.microsoft.com/office/powerpoint/2010/main" val="2431613241"/>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582"/>
            <a:ext cx="8229600" cy="1143000"/>
          </a:xfrm>
        </p:spPr>
        <p:txBody>
          <a:bodyPr/>
          <a:lstStyle/>
          <a:p>
            <a:r>
              <a:rPr lang="en-US"/>
              <a:t>Click to edit Master title style</a:t>
            </a:r>
          </a:p>
        </p:txBody>
      </p:sp>
      <p:sp>
        <p:nvSpPr>
          <p:cNvPr id="3" name="Content Placeholder 2"/>
          <p:cNvSpPr>
            <a:spLocks noGrp="1"/>
          </p:cNvSpPr>
          <p:nvPr>
            <p:ph idx="1"/>
          </p:nvPr>
        </p:nvSpPr>
        <p:spPr>
          <a:xfrm>
            <a:off x="457200" y="1921032"/>
            <a:ext cx="82296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516766"/>
            <a:ext cx="2133600" cy="365125"/>
          </a:xfrm>
        </p:spPr>
        <p:txBody>
          <a:bodyPr/>
          <a:lstStyle/>
          <a:p>
            <a:fld id="{E3A53B7D-5AFA-384D-BB50-CA6389B3C6EA}" type="datetimeFigureOut">
              <a:rPr lang="en-US" smtClean="0"/>
              <a:t>2/12/26</a:t>
            </a:fld>
            <a:endParaRPr lang="en-US" dirty="0"/>
          </a:p>
        </p:txBody>
      </p:sp>
      <p:sp>
        <p:nvSpPr>
          <p:cNvPr id="5" name="Footer Placeholder 4"/>
          <p:cNvSpPr>
            <a:spLocks noGrp="1"/>
          </p:cNvSpPr>
          <p:nvPr>
            <p:ph type="ftr" sz="quarter" idx="11"/>
          </p:nvPr>
        </p:nvSpPr>
        <p:spPr>
          <a:xfrm>
            <a:off x="3124200" y="6516766"/>
            <a:ext cx="2895600" cy="365125"/>
          </a:xfrm>
        </p:spPr>
        <p:txBody>
          <a:bodyPr/>
          <a:lstStyle/>
          <a:p>
            <a:endParaRPr lang="en-US" dirty="0"/>
          </a:p>
        </p:txBody>
      </p:sp>
      <p:sp>
        <p:nvSpPr>
          <p:cNvPr id="6" name="Slide Number Placeholder 5"/>
          <p:cNvSpPr>
            <a:spLocks noGrp="1"/>
          </p:cNvSpPr>
          <p:nvPr>
            <p:ph type="sldNum" sz="quarter" idx="12"/>
          </p:nvPr>
        </p:nvSpPr>
        <p:spPr>
          <a:xfrm>
            <a:off x="6553200" y="6516766"/>
            <a:ext cx="2133600" cy="365125"/>
          </a:xfrm>
        </p:spPr>
        <p:txBody>
          <a:bodyPr/>
          <a:lstStyle/>
          <a:p>
            <a:fld id="{C104731E-8A0F-E645-97C1-4D1A8DC9978C}" type="slidenum">
              <a:rPr lang="en-US" smtClean="0"/>
              <a:t>‹#›</a:t>
            </a:fld>
            <a:endParaRPr lang="en-US" dirty="0"/>
          </a:p>
        </p:txBody>
      </p:sp>
    </p:spTree>
    <p:extLst>
      <p:ext uri="{BB962C8B-B14F-4D97-AF65-F5344CB8AC3E}">
        <p14:creationId xmlns:p14="http://schemas.microsoft.com/office/powerpoint/2010/main" val="2527628557"/>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3A53B7D-5AFA-384D-BB50-CA6389B3C6EA}" type="datetimeFigureOut">
              <a:rPr lang="en-US" smtClean="0"/>
              <a:t>2/12/26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104731E-8A0F-E645-97C1-4D1A8DC9978C}" type="slidenum">
              <a:rPr lang="en-US" smtClean="0"/>
              <a:t>‹#›</a:t>
            </a:fld>
            <a:endParaRPr lang="en-US" dirty="0"/>
          </a:p>
        </p:txBody>
      </p:sp>
    </p:spTree>
    <p:extLst>
      <p:ext uri="{BB962C8B-B14F-4D97-AF65-F5344CB8AC3E}">
        <p14:creationId xmlns:p14="http://schemas.microsoft.com/office/powerpoint/2010/main" val="11685891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8DEF4764-0A66-5741-AAAF-E9CF044621F3}" type="slidenum">
              <a:rPr lang="en-US"/>
              <a:pPr>
                <a:defRPr/>
              </a:pPr>
              <a:t>‹#›</a:t>
            </a:fld>
            <a:endParaRPr lang="en-US"/>
          </a:p>
        </p:txBody>
      </p:sp>
    </p:spTree>
    <p:extLst>
      <p:ext uri="{BB962C8B-B14F-4D97-AF65-F5344CB8AC3E}">
        <p14:creationId xmlns:p14="http://schemas.microsoft.com/office/powerpoint/2010/main" val="1432389290"/>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622206"/>
            <a:ext cx="8229600" cy="1143000"/>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765205"/>
            <a:ext cx="4040188" cy="47650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362027"/>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765205"/>
            <a:ext cx="4041775" cy="47650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362027"/>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3A53B7D-5AFA-384D-BB50-CA6389B3C6EA}" type="datetimeFigureOut">
              <a:rPr lang="en-US" smtClean="0"/>
              <a:t>2/12/26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104731E-8A0F-E645-97C1-4D1A8DC9978C}" type="slidenum">
              <a:rPr lang="en-US" smtClean="0"/>
              <a:t>‹#›</a:t>
            </a:fld>
            <a:endParaRPr lang="en-US" dirty="0"/>
          </a:p>
        </p:txBody>
      </p:sp>
    </p:spTree>
    <p:extLst>
      <p:ext uri="{BB962C8B-B14F-4D97-AF65-F5344CB8AC3E}">
        <p14:creationId xmlns:p14="http://schemas.microsoft.com/office/powerpoint/2010/main" val="1156431913"/>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3A53B7D-5AFA-384D-BB50-CA6389B3C6EA}" type="datetimeFigureOut">
              <a:rPr lang="en-US" smtClean="0"/>
              <a:t>2/12/26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104731E-8A0F-E645-97C1-4D1A8DC9978C}" type="slidenum">
              <a:rPr lang="en-US" smtClean="0"/>
              <a:t>‹#›</a:t>
            </a:fld>
            <a:endParaRPr lang="en-US" dirty="0"/>
          </a:p>
        </p:txBody>
      </p:sp>
    </p:spTree>
    <p:extLst>
      <p:ext uri="{BB962C8B-B14F-4D97-AF65-F5344CB8AC3E}">
        <p14:creationId xmlns:p14="http://schemas.microsoft.com/office/powerpoint/2010/main" val="1655538705"/>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A53B7D-5AFA-384D-BB50-CA6389B3C6EA}" type="datetimeFigureOut">
              <a:rPr lang="en-US" smtClean="0"/>
              <a:t>2/12/26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104731E-8A0F-E645-97C1-4D1A8DC9978C}" type="slidenum">
              <a:rPr lang="en-US" smtClean="0"/>
              <a:t>‹#›</a:t>
            </a:fld>
            <a:endParaRPr lang="en-US" dirty="0"/>
          </a:p>
        </p:txBody>
      </p:sp>
    </p:spTree>
    <p:extLst>
      <p:ext uri="{BB962C8B-B14F-4D97-AF65-F5344CB8AC3E}">
        <p14:creationId xmlns:p14="http://schemas.microsoft.com/office/powerpoint/2010/main" val="3988524012"/>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A53B7D-5AFA-384D-BB50-CA6389B3C6EA}" type="datetimeFigureOut">
              <a:rPr lang="en-US" smtClean="0"/>
              <a:t>2/12/26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104731E-8A0F-E645-97C1-4D1A8DC9978C}" type="slidenum">
              <a:rPr lang="en-US" smtClean="0"/>
              <a:t>‹#›</a:t>
            </a:fld>
            <a:endParaRPr lang="en-US" dirty="0"/>
          </a:p>
        </p:txBody>
      </p:sp>
      <p:sp>
        <p:nvSpPr>
          <p:cNvPr id="5" name="TextBox 4"/>
          <p:cNvSpPr txBox="1"/>
          <p:nvPr userDrawn="1"/>
        </p:nvSpPr>
        <p:spPr>
          <a:xfrm>
            <a:off x="392897" y="1206003"/>
            <a:ext cx="184666" cy="369332"/>
          </a:xfrm>
          <a:prstGeom prst="rect">
            <a:avLst/>
          </a:prstGeom>
          <a:noFill/>
        </p:spPr>
        <p:txBody>
          <a:bodyPr wrap="none" rtlCol="0">
            <a:spAutoFit/>
          </a:bodyPr>
          <a:lstStyle/>
          <a:p>
            <a:endParaRPr lang="en-US" dirty="0"/>
          </a:p>
        </p:txBody>
      </p:sp>
      <p:sp>
        <p:nvSpPr>
          <p:cNvPr id="6" name="TextBox 5"/>
          <p:cNvSpPr txBox="1"/>
          <p:nvPr userDrawn="1"/>
        </p:nvSpPr>
        <p:spPr>
          <a:xfrm>
            <a:off x="137057" y="237546"/>
            <a:ext cx="184666" cy="369332"/>
          </a:xfrm>
          <a:prstGeom prst="rect">
            <a:avLst/>
          </a:prstGeom>
          <a:noFill/>
        </p:spPr>
        <p:txBody>
          <a:bodyPr wrap="none" rtlCol="0">
            <a:spAutoFit/>
          </a:bodyPr>
          <a:lstStyle/>
          <a:p>
            <a:endParaRPr lang="en-US" dirty="0"/>
          </a:p>
        </p:txBody>
      </p:sp>
      <p:sp>
        <p:nvSpPr>
          <p:cNvPr id="7" name="Rectangle 6"/>
          <p:cNvSpPr/>
          <p:nvPr userDrawn="1"/>
        </p:nvSpPr>
        <p:spPr>
          <a:xfrm>
            <a:off x="0" y="0"/>
            <a:ext cx="9144000" cy="660560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66987205"/>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A53B7D-5AFA-384D-BB50-CA6389B3C6EA}" type="datetimeFigureOut">
              <a:rPr lang="en-US" smtClean="0"/>
              <a:t>2/12/26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104731E-8A0F-E645-97C1-4D1A8DC9978C}" type="slidenum">
              <a:rPr lang="en-US" smtClean="0"/>
              <a:t>‹#›</a:t>
            </a:fld>
            <a:endParaRPr lang="en-US" dirty="0"/>
          </a:p>
        </p:txBody>
      </p:sp>
      <p:sp>
        <p:nvSpPr>
          <p:cNvPr id="5" name="Rectangle 4"/>
          <p:cNvSpPr/>
          <p:nvPr userDrawn="1"/>
        </p:nvSpPr>
        <p:spPr>
          <a:xfrm>
            <a:off x="0" y="0"/>
            <a:ext cx="9144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59382897"/>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6072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6072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7693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A53B7D-5AFA-384D-BB50-CA6389B3C6EA}" type="datetimeFigureOut">
              <a:rPr lang="en-US" smtClean="0"/>
              <a:t>2/12/26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104731E-8A0F-E645-97C1-4D1A8DC9978C}" type="slidenum">
              <a:rPr lang="en-US" smtClean="0"/>
              <a:t>‹#›</a:t>
            </a:fld>
            <a:endParaRPr lang="en-US" dirty="0"/>
          </a:p>
        </p:txBody>
      </p:sp>
    </p:spTree>
    <p:extLst>
      <p:ext uri="{BB962C8B-B14F-4D97-AF65-F5344CB8AC3E}">
        <p14:creationId xmlns:p14="http://schemas.microsoft.com/office/powerpoint/2010/main" val="3028865714"/>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8" name="Rectangle 7"/>
          <p:cNvSpPr/>
          <p:nvPr userDrawn="1"/>
        </p:nvSpPr>
        <p:spPr>
          <a:xfrm>
            <a:off x="0" y="-1"/>
            <a:ext cx="9144000" cy="6881891"/>
          </a:xfrm>
          <a:prstGeom prst="rect">
            <a:avLst/>
          </a:prstGeom>
          <a:solidFill>
            <a:srgbClr val="E5C28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7200" y="6072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6072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7693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A53B7D-5AFA-384D-BB50-CA6389B3C6EA}" type="datetimeFigureOut">
              <a:rPr lang="en-US" smtClean="0"/>
              <a:t>2/12/26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104731E-8A0F-E645-97C1-4D1A8DC9978C}" type="slidenum">
              <a:rPr lang="en-US" smtClean="0"/>
              <a:t>‹#›</a:t>
            </a:fld>
            <a:endParaRPr lang="en-US" dirty="0"/>
          </a:p>
        </p:txBody>
      </p:sp>
    </p:spTree>
    <p:extLst>
      <p:ext uri="{BB962C8B-B14F-4D97-AF65-F5344CB8AC3E}">
        <p14:creationId xmlns:p14="http://schemas.microsoft.com/office/powerpoint/2010/main" val="3149944475"/>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objTx" preserve="1">
  <p:cSld name="2_Content with Caption">
    <p:spTree>
      <p:nvGrpSpPr>
        <p:cNvPr id="1" name=""/>
        <p:cNvGrpSpPr/>
        <p:nvPr/>
      </p:nvGrpSpPr>
      <p:grpSpPr>
        <a:xfrm>
          <a:off x="0" y="0"/>
          <a:ext cx="0" cy="0"/>
          <a:chOff x="0" y="0"/>
          <a:chExt cx="0" cy="0"/>
        </a:xfrm>
      </p:grpSpPr>
      <p:sp>
        <p:nvSpPr>
          <p:cNvPr id="8" name="Rectangle 7"/>
          <p:cNvSpPr/>
          <p:nvPr userDrawn="1"/>
        </p:nvSpPr>
        <p:spPr>
          <a:xfrm>
            <a:off x="0" y="-1"/>
            <a:ext cx="9144000" cy="688189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7200" y="607250"/>
            <a:ext cx="3008313" cy="1162050"/>
          </a:xfrm>
        </p:spPr>
        <p:txBody>
          <a:bodyPr anchor="b"/>
          <a:lstStyle>
            <a:lvl1pPr algn="l">
              <a:defRPr sz="2000" b="1">
                <a:solidFill>
                  <a:srgbClr val="D9D9D9"/>
                </a:solidFill>
              </a:defRPr>
            </a:lvl1pPr>
          </a:lstStyle>
          <a:p>
            <a:r>
              <a:rPr lang="en-US" dirty="0"/>
              <a:t>Click to edit Master title style</a:t>
            </a:r>
          </a:p>
        </p:txBody>
      </p:sp>
      <p:sp>
        <p:nvSpPr>
          <p:cNvPr id="3" name="Content Placeholder 2"/>
          <p:cNvSpPr>
            <a:spLocks noGrp="1"/>
          </p:cNvSpPr>
          <p:nvPr>
            <p:ph idx="1"/>
          </p:nvPr>
        </p:nvSpPr>
        <p:spPr>
          <a:xfrm>
            <a:off x="3575050" y="607250"/>
            <a:ext cx="5111750" cy="5853113"/>
          </a:xfrm>
        </p:spPr>
        <p:txBody>
          <a:bodyPr/>
          <a:lstStyle>
            <a:lvl1pPr>
              <a:defRPr sz="3200">
                <a:solidFill>
                  <a:srgbClr val="D9D9D9"/>
                </a:solidFill>
              </a:defRPr>
            </a:lvl1pPr>
            <a:lvl2pPr>
              <a:defRPr sz="2800">
                <a:solidFill>
                  <a:srgbClr val="D9D9D9"/>
                </a:solidFill>
              </a:defRPr>
            </a:lvl2pPr>
            <a:lvl3pPr>
              <a:defRPr sz="2400">
                <a:solidFill>
                  <a:srgbClr val="D9D9D9"/>
                </a:solidFill>
              </a:defRPr>
            </a:lvl3pPr>
            <a:lvl4pPr>
              <a:defRPr sz="2000">
                <a:solidFill>
                  <a:srgbClr val="D9D9D9"/>
                </a:solidFill>
              </a:defRPr>
            </a:lvl4pPr>
            <a:lvl5pPr>
              <a:defRPr sz="2000">
                <a:solidFill>
                  <a:srgbClr val="D9D9D9"/>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769300"/>
            <a:ext cx="3008313" cy="4691063"/>
          </a:xfrm>
        </p:spPr>
        <p:txBody>
          <a:bodyPr/>
          <a:lstStyle>
            <a:lvl1pPr marL="0" indent="0">
              <a:buNone/>
              <a:defRPr sz="1400">
                <a:solidFill>
                  <a:srgbClr val="D9D9D9"/>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A53B7D-5AFA-384D-BB50-CA6389B3C6EA}" type="datetimeFigureOut">
              <a:rPr lang="en-US" smtClean="0"/>
              <a:t>2/12/26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104731E-8A0F-E645-97C1-4D1A8DC9978C}" type="slidenum">
              <a:rPr lang="en-US" smtClean="0"/>
              <a:t>‹#›</a:t>
            </a:fld>
            <a:endParaRPr lang="en-US" dirty="0"/>
          </a:p>
        </p:txBody>
      </p:sp>
    </p:spTree>
    <p:extLst>
      <p:ext uri="{BB962C8B-B14F-4D97-AF65-F5344CB8AC3E}">
        <p14:creationId xmlns:p14="http://schemas.microsoft.com/office/powerpoint/2010/main" val="614556959"/>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A53B7D-5AFA-384D-BB50-CA6389B3C6EA}" type="datetimeFigureOut">
              <a:rPr lang="en-US" smtClean="0"/>
              <a:t>2/12/26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104731E-8A0F-E645-97C1-4D1A8DC9978C}" type="slidenum">
              <a:rPr lang="en-US" smtClean="0"/>
              <a:t>‹#›</a:t>
            </a:fld>
            <a:endParaRPr lang="en-US" dirty="0"/>
          </a:p>
        </p:txBody>
      </p:sp>
    </p:spTree>
    <p:extLst>
      <p:ext uri="{BB962C8B-B14F-4D97-AF65-F5344CB8AC3E}">
        <p14:creationId xmlns:p14="http://schemas.microsoft.com/office/powerpoint/2010/main" val="38889093"/>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0" y="-1"/>
            <a:ext cx="9144000" cy="6881891"/>
          </a:xfrm>
          <a:prstGeom prst="rect">
            <a:avLst/>
          </a:prstGeom>
          <a:solidFill>
            <a:srgbClr val="E5C28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A53B7D-5AFA-384D-BB50-CA6389B3C6EA}" type="datetimeFigureOut">
              <a:rPr lang="en-US" smtClean="0"/>
              <a:t>2/12/26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104731E-8A0F-E645-97C1-4D1A8DC9978C}" type="slidenum">
              <a:rPr lang="en-US" smtClean="0"/>
              <a:t>‹#›</a:t>
            </a:fld>
            <a:endParaRPr lang="en-US" dirty="0"/>
          </a:p>
        </p:txBody>
      </p:sp>
    </p:spTree>
    <p:extLst>
      <p:ext uri="{BB962C8B-B14F-4D97-AF65-F5344CB8AC3E}">
        <p14:creationId xmlns:p14="http://schemas.microsoft.com/office/powerpoint/2010/main" val="40427271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656CCDCA-2EBF-F54A-A3D6-A70299110AD5}" type="slidenum">
              <a:rPr lang="en-US"/>
              <a:pPr>
                <a:defRPr/>
              </a:pPr>
              <a:t>‹#›</a:t>
            </a:fld>
            <a:endParaRPr lang="en-US"/>
          </a:p>
        </p:txBody>
      </p:sp>
    </p:spTree>
    <p:extLst>
      <p:ext uri="{BB962C8B-B14F-4D97-AF65-F5344CB8AC3E}">
        <p14:creationId xmlns:p14="http://schemas.microsoft.com/office/powerpoint/2010/main" val="2935670029"/>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sp>
        <p:nvSpPr>
          <p:cNvPr id="8" name="Rectangle 7"/>
          <p:cNvSpPr/>
          <p:nvPr userDrawn="1"/>
        </p:nvSpPr>
        <p:spPr>
          <a:xfrm>
            <a:off x="0" y="-1"/>
            <a:ext cx="9144000" cy="688189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792288" y="4800600"/>
            <a:ext cx="5486400" cy="566738"/>
          </a:xfrm>
        </p:spPr>
        <p:txBody>
          <a:bodyPr anchor="b"/>
          <a:lstStyle>
            <a:lvl1pPr algn="l">
              <a:defRPr sz="2000" b="1">
                <a:solidFill>
                  <a:schemeClr val="bg1">
                    <a:lumMod val="85000"/>
                  </a:schemeClr>
                </a:solidFil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solidFill>
                  <a:schemeClr val="bg1">
                    <a:lumMod val="8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A53B7D-5AFA-384D-BB50-CA6389B3C6EA}" type="datetimeFigureOut">
              <a:rPr lang="en-US" smtClean="0"/>
              <a:t>2/12/26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104731E-8A0F-E645-97C1-4D1A8DC9978C}" type="slidenum">
              <a:rPr lang="en-US" smtClean="0"/>
              <a:t>‹#›</a:t>
            </a:fld>
            <a:endParaRPr lang="en-US" dirty="0"/>
          </a:p>
        </p:txBody>
      </p:sp>
    </p:spTree>
    <p:extLst>
      <p:ext uri="{BB962C8B-B14F-4D97-AF65-F5344CB8AC3E}">
        <p14:creationId xmlns:p14="http://schemas.microsoft.com/office/powerpoint/2010/main" val="1716775655"/>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A53B7D-5AFA-384D-BB50-CA6389B3C6EA}" type="datetimeFigureOut">
              <a:rPr lang="en-US" smtClean="0"/>
              <a:t>2/12/26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104731E-8A0F-E645-97C1-4D1A8DC9978C}" type="slidenum">
              <a:rPr lang="en-US" smtClean="0"/>
              <a:t>‹#›</a:t>
            </a:fld>
            <a:endParaRPr lang="en-US" dirty="0"/>
          </a:p>
        </p:txBody>
      </p:sp>
    </p:spTree>
    <p:extLst>
      <p:ext uri="{BB962C8B-B14F-4D97-AF65-F5344CB8AC3E}">
        <p14:creationId xmlns:p14="http://schemas.microsoft.com/office/powerpoint/2010/main" val="4138976677"/>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2220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22206"/>
            <a:ext cx="6019800" cy="5851525"/>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E3A53B7D-5AFA-384D-BB50-CA6389B3C6EA}" type="datetimeFigureOut">
              <a:rPr lang="en-US" smtClean="0"/>
              <a:t>2/12/26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104731E-8A0F-E645-97C1-4D1A8DC9978C}" type="slidenum">
              <a:rPr lang="en-US" smtClean="0"/>
              <a:t>‹#›</a:t>
            </a:fld>
            <a:endParaRPr lang="en-US" dirty="0"/>
          </a:p>
        </p:txBody>
      </p:sp>
    </p:spTree>
    <p:extLst>
      <p:ext uri="{BB962C8B-B14F-4D97-AF65-F5344CB8AC3E}">
        <p14:creationId xmlns:p14="http://schemas.microsoft.com/office/powerpoint/2010/main" val="1073960892"/>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solidFill>
          <a:srgbClr val="91A298"/>
        </a:solidFill>
        <a:effectLst/>
      </p:bgPr>
    </p:bg>
    <p:spTree>
      <p:nvGrpSpPr>
        <p:cNvPr id="1" name="Shape 15"/>
        <p:cNvGrpSpPr/>
        <p:nvPr/>
      </p:nvGrpSpPr>
      <p:grpSpPr>
        <a:xfrm>
          <a:off x="0" y="0"/>
          <a:ext cx="0" cy="0"/>
          <a:chOff x="0" y="0"/>
          <a:chExt cx="0" cy="0"/>
        </a:xfrm>
      </p:grpSpPr>
      <p:pic>
        <p:nvPicPr>
          <p:cNvPr id="3" name="Picture 2">
            <a:extLst>
              <a:ext uri="{FF2B5EF4-FFF2-40B4-BE49-F238E27FC236}">
                <a16:creationId xmlns:a16="http://schemas.microsoft.com/office/drawing/2014/main" id="{BDA0EDEF-BCA5-43C5-9812-C8880D1F5D3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5" name="Flowchart: Data 5">
            <a:extLst>
              <a:ext uri="{FF2B5EF4-FFF2-40B4-BE49-F238E27FC236}">
                <a16:creationId xmlns:a16="http://schemas.microsoft.com/office/drawing/2014/main" id="{2ED73ECF-E2BD-4AC3-B6ED-BFBF98044247}"/>
              </a:ext>
            </a:extLst>
          </p:cNvPr>
          <p:cNvSpPr/>
          <p:nvPr userDrawn="1"/>
        </p:nvSpPr>
        <p:spPr>
          <a:xfrm rot="21360000">
            <a:off x="-237589" y="2294699"/>
            <a:ext cx="9619176" cy="1674676"/>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80 h 10080"/>
              <a:gd name="connsiteX1" fmla="*/ 271 w 10000"/>
              <a:gd name="connsiteY1" fmla="*/ 0 h 10080"/>
              <a:gd name="connsiteX2" fmla="*/ 10000 w 10000"/>
              <a:gd name="connsiteY2" fmla="*/ 80 h 10080"/>
              <a:gd name="connsiteX3" fmla="*/ 8000 w 10000"/>
              <a:gd name="connsiteY3" fmla="*/ 10080 h 10080"/>
              <a:gd name="connsiteX4" fmla="*/ 0 w 10000"/>
              <a:gd name="connsiteY4" fmla="*/ 10080 h 10080"/>
              <a:gd name="connsiteX0" fmla="*/ 0 w 9903"/>
              <a:gd name="connsiteY0" fmla="*/ 10144 h 10144"/>
              <a:gd name="connsiteX1" fmla="*/ 174 w 9903"/>
              <a:gd name="connsiteY1" fmla="*/ 0 h 10144"/>
              <a:gd name="connsiteX2" fmla="*/ 9903 w 9903"/>
              <a:gd name="connsiteY2" fmla="*/ 80 h 10144"/>
              <a:gd name="connsiteX3" fmla="*/ 7903 w 9903"/>
              <a:gd name="connsiteY3" fmla="*/ 10080 h 10144"/>
              <a:gd name="connsiteX4" fmla="*/ 0 w 9903"/>
              <a:gd name="connsiteY4" fmla="*/ 10144 h 10144"/>
              <a:gd name="connsiteX0" fmla="*/ 0 w 9998"/>
              <a:gd name="connsiteY0" fmla="*/ 9892 h 9937"/>
              <a:gd name="connsiteX1" fmla="*/ 174 w 9998"/>
              <a:gd name="connsiteY1" fmla="*/ 0 h 9937"/>
              <a:gd name="connsiteX2" fmla="*/ 9998 w 9998"/>
              <a:gd name="connsiteY2" fmla="*/ 79 h 9937"/>
              <a:gd name="connsiteX3" fmla="*/ 7978 w 9998"/>
              <a:gd name="connsiteY3" fmla="*/ 9937 h 9937"/>
              <a:gd name="connsiteX4" fmla="*/ 0 w 9998"/>
              <a:gd name="connsiteY4" fmla="*/ 9892 h 9937"/>
              <a:gd name="connsiteX0" fmla="*/ 0 w 10752"/>
              <a:gd name="connsiteY0" fmla="*/ 10005 h 10050"/>
              <a:gd name="connsiteX1" fmla="*/ 174 w 10752"/>
              <a:gd name="connsiteY1" fmla="*/ 50 h 10050"/>
              <a:gd name="connsiteX2" fmla="*/ 10752 w 10752"/>
              <a:gd name="connsiteY2" fmla="*/ 0 h 10050"/>
              <a:gd name="connsiteX3" fmla="*/ 7980 w 10752"/>
              <a:gd name="connsiteY3" fmla="*/ 10050 h 10050"/>
              <a:gd name="connsiteX4" fmla="*/ 0 w 10752"/>
              <a:gd name="connsiteY4" fmla="*/ 10005 h 10050"/>
              <a:gd name="connsiteX0" fmla="*/ 0 w 10752"/>
              <a:gd name="connsiteY0" fmla="*/ 10005 h 10005"/>
              <a:gd name="connsiteX1" fmla="*/ 174 w 10752"/>
              <a:gd name="connsiteY1" fmla="*/ 50 h 10005"/>
              <a:gd name="connsiteX2" fmla="*/ 10752 w 10752"/>
              <a:gd name="connsiteY2" fmla="*/ 0 h 10005"/>
              <a:gd name="connsiteX3" fmla="*/ 10540 w 10752"/>
              <a:gd name="connsiteY3" fmla="*/ 9930 h 10005"/>
              <a:gd name="connsiteX4" fmla="*/ 0 w 10752"/>
              <a:gd name="connsiteY4" fmla="*/ 10005 h 10005"/>
              <a:gd name="connsiteX0" fmla="*/ 0 w 10696"/>
              <a:gd name="connsiteY0" fmla="*/ 9968 h 9968"/>
              <a:gd name="connsiteX1" fmla="*/ 174 w 10696"/>
              <a:gd name="connsiteY1" fmla="*/ 13 h 9968"/>
              <a:gd name="connsiteX2" fmla="*/ 10696 w 10696"/>
              <a:gd name="connsiteY2" fmla="*/ 0 h 9968"/>
              <a:gd name="connsiteX3" fmla="*/ 10540 w 10696"/>
              <a:gd name="connsiteY3" fmla="*/ 9893 h 9968"/>
              <a:gd name="connsiteX4" fmla="*/ 0 w 10696"/>
              <a:gd name="connsiteY4" fmla="*/ 9968 h 9968"/>
              <a:gd name="connsiteX0" fmla="*/ 0 w 10000"/>
              <a:gd name="connsiteY0" fmla="*/ 10000 h 10000"/>
              <a:gd name="connsiteX1" fmla="*/ 163 w 10000"/>
              <a:gd name="connsiteY1" fmla="*/ 13 h 10000"/>
              <a:gd name="connsiteX2" fmla="*/ 10000 w 10000"/>
              <a:gd name="connsiteY2" fmla="*/ 0 h 10000"/>
              <a:gd name="connsiteX3" fmla="*/ 9854 w 10000"/>
              <a:gd name="connsiteY3" fmla="*/ 9925 h 10000"/>
              <a:gd name="connsiteX4" fmla="*/ 0 w 10000"/>
              <a:gd name="connsiteY4" fmla="*/ 10000 h 10000"/>
              <a:gd name="connsiteX0" fmla="*/ 0 w 10000"/>
              <a:gd name="connsiteY0" fmla="*/ 10000 h 10000"/>
              <a:gd name="connsiteX1" fmla="*/ 163 w 10000"/>
              <a:gd name="connsiteY1" fmla="*/ 13 h 10000"/>
              <a:gd name="connsiteX2" fmla="*/ 10000 w 10000"/>
              <a:gd name="connsiteY2" fmla="*/ 0 h 10000"/>
              <a:gd name="connsiteX3" fmla="*/ 9854 w 10000"/>
              <a:gd name="connsiteY3" fmla="*/ 9925 h 10000"/>
              <a:gd name="connsiteX4" fmla="*/ 0 w 10000"/>
              <a:gd name="connsiteY4" fmla="*/ 10000 h 10000"/>
              <a:gd name="connsiteX0" fmla="*/ 0 w 10000"/>
              <a:gd name="connsiteY0" fmla="*/ 10000 h 10000"/>
              <a:gd name="connsiteX1" fmla="*/ 163 w 10000"/>
              <a:gd name="connsiteY1" fmla="*/ 13 h 10000"/>
              <a:gd name="connsiteX2" fmla="*/ 10000 w 10000"/>
              <a:gd name="connsiteY2" fmla="*/ 0 h 10000"/>
              <a:gd name="connsiteX3" fmla="*/ 9854 w 10000"/>
              <a:gd name="connsiteY3" fmla="*/ 9925 h 10000"/>
              <a:gd name="connsiteX4" fmla="*/ 0 w 10000"/>
              <a:gd name="connsiteY4" fmla="*/ 10000 h 10000"/>
              <a:gd name="connsiteX0" fmla="*/ 0 w 10000"/>
              <a:gd name="connsiteY0" fmla="*/ 10000 h 10000"/>
              <a:gd name="connsiteX1" fmla="*/ 81 w 10000"/>
              <a:gd name="connsiteY1" fmla="*/ 61 h 10000"/>
              <a:gd name="connsiteX2" fmla="*/ 10000 w 10000"/>
              <a:gd name="connsiteY2" fmla="*/ 0 h 10000"/>
              <a:gd name="connsiteX3" fmla="*/ 9854 w 10000"/>
              <a:gd name="connsiteY3" fmla="*/ 9925 h 10000"/>
              <a:gd name="connsiteX4" fmla="*/ 0 w 10000"/>
              <a:gd name="connsiteY4" fmla="*/ 10000 h 10000"/>
              <a:gd name="connsiteX0" fmla="*/ 0 w 10052"/>
              <a:gd name="connsiteY0" fmla="*/ 10016 h 10016"/>
              <a:gd name="connsiteX1" fmla="*/ 133 w 10052"/>
              <a:gd name="connsiteY1" fmla="*/ 61 h 10016"/>
              <a:gd name="connsiteX2" fmla="*/ 10052 w 10052"/>
              <a:gd name="connsiteY2" fmla="*/ 0 h 10016"/>
              <a:gd name="connsiteX3" fmla="*/ 9906 w 10052"/>
              <a:gd name="connsiteY3" fmla="*/ 9925 h 10016"/>
              <a:gd name="connsiteX4" fmla="*/ 0 w 10052"/>
              <a:gd name="connsiteY4" fmla="*/ 10016 h 10016"/>
              <a:gd name="connsiteX0" fmla="*/ 0 w 10052"/>
              <a:gd name="connsiteY0" fmla="*/ 10016 h 10016"/>
              <a:gd name="connsiteX1" fmla="*/ 133 w 10052"/>
              <a:gd name="connsiteY1" fmla="*/ 61 h 10016"/>
              <a:gd name="connsiteX2" fmla="*/ 10052 w 10052"/>
              <a:gd name="connsiteY2" fmla="*/ 0 h 10016"/>
              <a:gd name="connsiteX3" fmla="*/ 9906 w 10052"/>
              <a:gd name="connsiteY3" fmla="*/ 9925 h 10016"/>
              <a:gd name="connsiteX4" fmla="*/ 0 w 10052"/>
              <a:gd name="connsiteY4" fmla="*/ 10016 h 10016"/>
              <a:gd name="connsiteX0" fmla="*/ 0 w 10111"/>
              <a:gd name="connsiteY0" fmla="*/ 9975 h 9975"/>
              <a:gd name="connsiteX1" fmla="*/ 133 w 10111"/>
              <a:gd name="connsiteY1" fmla="*/ 20 h 9975"/>
              <a:gd name="connsiteX2" fmla="*/ 10111 w 10111"/>
              <a:gd name="connsiteY2" fmla="*/ 0 h 9975"/>
              <a:gd name="connsiteX3" fmla="*/ 9906 w 10111"/>
              <a:gd name="connsiteY3" fmla="*/ 9884 h 9975"/>
              <a:gd name="connsiteX4" fmla="*/ 0 w 10111"/>
              <a:gd name="connsiteY4" fmla="*/ 9975 h 9975"/>
              <a:gd name="connsiteX0" fmla="*/ 0 w 10000"/>
              <a:gd name="connsiteY0" fmla="*/ 10000 h 10000"/>
              <a:gd name="connsiteX1" fmla="*/ 132 w 10000"/>
              <a:gd name="connsiteY1" fmla="*/ 20 h 10000"/>
              <a:gd name="connsiteX2" fmla="*/ 10000 w 10000"/>
              <a:gd name="connsiteY2" fmla="*/ 0 h 10000"/>
              <a:gd name="connsiteX3" fmla="*/ 9862 w 10000"/>
              <a:gd name="connsiteY3" fmla="*/ 9955 h 10000"/>
              <a:gd name="connsiteX4" fmla="*/ 0 w 10000"/>
              <a:gd name="connsiteY4" fmla="*/ 10000 h 10000"/>
              <a:gd name="connsiteX0" fmla="*/ 0 w 10000"/>
              <a:gd name="connsiteY0" fmla="*/ 10000 h 10000"/>
              <a:gd name="connsiteX1" fmla="*/ 132 w 10000"/>
              <a:gd name="connsiteY1" fmla="*/ 20 h 10000"/>
              <a:gd name="connsiteX2" fmla="*/ 10000 w 10000"/>
              <a:gd name="connsiteY2" fmla="*/ 0 h 10000"/>
              <a:gd name="connsiteX3" fmla="*/ 9862 w 10000"/>
              <a:gd name="connsiteY3" fmla="*/ 9955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cubicBezTo>
                  <a:pt x="47" y="6622"/>
                  <a:pt x="58" y="4752"/>
                  <a:pt x="132" y="20"/>
                </a:cubicBezTo>
                <a:lnTo>
                  <a:pt x="10000" y="0"/>
                </a:lnTo>
                <a:cubicBezTo>
                  <a:pt x="9865" y="8777"/>
                  <a:pt x="9909" y="6453"/>
                  <a:pt x="9862" y="9955"/>
                </a:cubicBezTo>
                <a:lnTo>
                  <a:pt x="0" y="1000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lowchart: Data 5">
            <a:extLst>
              <a:ext uri="{FF2B5EF4-FFF2-40B4-BE49-F238E27FC236}">
                <a16:creationId xmlns:a16="http://schemas.microsoft.com/office/drawing/2014/main" id="{E8D90D5D-8B3D-4154-B8C3-F779AB889297}"/>
              </a:ext>
            </a:extLst>
          </p:cNvPr>
          <p:cNvSpPr>
            <a:spLocks/>
          </p:cNvSpPr>
          <p:nvPr userDrawn="1"/>
        </p:nvSpPr>
        <p:spPr>
          <a:xfrm rot="21360000">
            <a:off x="901905" y="2997143"/>
            <a:ext cx="7340188" cy="269787"/>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80 h 10080"/>
              <a:gd name="connsiteX1" fmla="*/ 271 w 10000"/>
              <a:gd name="connsiteY1" fmla="*/ 0 h 10080"/>
              <a:gd name="connsiteX2" fmla="*/ 10000 w 10000"/>
              <a:gd name="connsiteY2" fmla="*/ 80 h 10080"/>
              <a:gd name="connsiteX3" fmla="*/ 8000 w 10000"/>
              <a:gd name="connsiteY3" fmla="*/ 10080 h 10080"/>
              <a:gd name="connsiteX4" fmla="*/ 0 w 10000"/>
              <a:gd name="connsiteY4" fmla="*/ 10080 h 10080"/>
              <a:gd name="connsiteX0" fmla="*/ 0 w 9903"/>
              <a:gd name="connsiteY0" fmla="*/ 10144 h 10144"/>
              <a:gd name="connsiteX1" fmla="*/ 174 w 9903"/>
              <a:gd name="connsiteY1" fmla="*/ 0 h 10144"/>
              <a:gd name="connsiteX2" fmla="*/ 9903 w 9903"/>
              <a:gd name="connsiteY2" fmla="*/ 80 h 10144"/>
              <a:gd name="connsiteX3" fmla="*/ 7903 w 9903"/>
              <a:gd name="connsiteY3" fmla="*/ 10080 h 10144"/>
              <a:gd name="connsiteX4" fmla="*/ 0 w 9903"/>
              <a:gd name="connsiteY4" fmla="*/ 10144 h 10144"/>
              <a:gd name="connsiteX0" fmla="*/ 0 w 9998"/>
              <a:gd name="connsiteY0" fmla="*/ 9892 h 9937"/>
              <a:gd name="connsiteX1" fmla="*/ 174 w 9998"/>
              <a:gd name="connsiteY1" fmla="*/ 0 h 9937"/>
              <a:gd name="connsiteX2" fmla="*/ 9998 w 9998"/>
              <a:gd name="connsiteY2" fmla="*/ 79 h 9937"/>
              <a:gd name="connsiteX3" fmla="*/ 7978 w 9998"/>
              <a:gd name="connsiteY3" fmla="*/ 9937 h 9937"/>
              <a:gd name="connsiteX4" fmla="*/ 0 w 9998"/>
              <a:gd name="connsiteY4" fmla="*/ 9892 h 9937"/>
              <a:gd name="connsiteX0" fmla="*/ 0 w 10752"/>
              <a:gd name="connsiteY0" fmla="*/ 10005 h 10050"/>
              <a:gd name="connsiteX1" fmla="*/ 174 w 10752"/>
              <a:gd name="connsiteY1" fmla="*/ 50 h 10050"/>
              <a:gd name="connsiteX2" fmla="*/ 10752 w 10752"/>
              <a:gd name="connsiteY2" fmla="*/ 0 h 10050"/>
              <a:gd name="connsiteX3" fmla="*/ 7980 w 10752"/>
              <a:gd name="connsiteY3" fmla="*/ 10050 h 10050"/>
              <a:gd name="connsiteX4" fmla="*/ 0 w 10752"/>
              <a:gd name="connsiteY4" fmla="*/ 10005 h 10050"/>
              <a:gd name="connsiteX0" fmla="*/ 0 w 10752"/>
              <a:gd name="connsiteY0" fmla="*/ 10005 h 10005"/>
              <a:gd name="connsiteX1" fmla="*/ 174 w 10752"/>
              <a:gd name="connsiteY1" fmla="*/ 50 h 10005"/>
              <a:gd name="connsiteX2" fmla="*/ 10752 w 10752"/>
              <a:gd name="connsiteY2" fmla="*/ 0 h 10005"/>
              <a:gd name="connsiteX3" fmla="*/ 10540 w 10752"/>
              <a:gd name="connsiteY3" fmla="*/ 9930 h 10005"/>
              <a:gd name="connsiteX4" fmla="*/ 0 w 10752"/>
              <a:gd name="connsiteY4" fmla="*/ 10005 h 10005"/>
              <a:gd name="connsiteX0" fmla="*/ 0 w 10696"/>
              <a:gd name="connsiteY0" fmla="*/ 9968 h 9968"/>
              <a:gd name="connsiteX1" fmla="*/ 174 w 10696"/>
              <a:gd name="connsiteY1" fmla="*/ 13 h 9968"/>
              <a:gd name="connsiteX2" fmla="*/ 10696 w 10696"/>
              <a:gd name="connsiteY2" fmla="*/ 0 h 9968"/>
              <a:gd name="connsiteX3" fmla="*/ 10540 w 10696"/>
              <a:gd name="connsiteY3" fmla="*/ 9893 h 9968"/>
              <a:gd name="connsiteX4" fmla="*/ 0 w 10696"/>
              <a:gd name="connsiteY4" fmla="*/ 9968 h 9968"/>
              <a:gd name="connsiteX0" fmla="*/ 0 w 10000"/>
              <a:gd name="connsiteY0" fmla="*/ 10000 h 10000"/>
              <a:gd name="connsiteX1" fmla="*/ 163 w 10000"/>
              <a:gd name="connsiteY1" fmla="*/ 13 h 10000"/>
              <a:gd name="connsiteX2" fmla="*/ 10000 w 10000"/>
              <a:gd name="connsiteY2" fmla="*/ 0 h 10000"/>
              <a:gd name="connsiteX3" fmla="*/ 9854 w 10000"/>
              <a:gd name="connsiteY3" fmla="*/ 9925 h 10000"/>
              <a:gd name="connsiteX4" fmla="*/ 0 w 10000"/>
              <a:gd name="connsiteY4" fmla="*/ 10000 h 10000"/>
              <a:gd name="connsiteX0" fmla="*/ 0 w 10000"/>
              <a:gd name="connsiteY0" fmla="*/ 10000 h 10000"/>
              <a:gd name="connsiteX1" fmla="*/ 163 w 10000"/>
              <a:gd name="connsiteY1" fmla="*/ 13 h 10000"/>
              <a:gd name="connsiteX2" fmla="*/ 10000 w 10000"/>
              <a:gd name="connsiteY2" fmla="*/ 0 h 10000"/>
              <a:gd name="connsiteX3" fmla="*/ 9854 w 10000"/>
              <a:gd name="connsiteY3" fmla="*/ 9925 h 10000"/>
              <a:gd name="connsiteX4" fmla="*/ 0 w 10000"/>
              <a:gd name="connsiteY4" fmla="*/ 10000 h 10000"/>
              <a:gd name="connsiteX0" fmla="*/ 0 w 10000"/>
              <a:gd name="connsiteY0" fmla="*/ 10000 h 10000"/>
              <a:gd name="connsiteX1" fmla="*/ 163 w 10000"/>
              <a:gd name="connsiteY1" fmla="*/ 13 h 10000"/>
              <a:gd name="connsiteX2" fmla="*/ 10000 w 10000"/>
              <a:gd name="connsiteY2" fmla="*/ 0 h 10000"/>
              <a:gd name="connsiteX3" fmla="*/ 9854 w 10000"/>
              <a:gd name="connsiteY3" fmla="*/ 9925 h 10000"/>
              <a:gd name="connsiteX4" fmla="*/ 0 w 10000"/>
              <a:gd name="connsiteY4" fmla="*/ 10000 h 10000"/>
              <a:gd name="connsiteX0" fmla="*/ 0 w 10000"/>
              <a:gd name="connsiteY0" fmla="*/ 10000 h 10000"/>
              <a:gd name="connsiteX1" fmla="*/ 81 w 10000"/>
              <a:gd name="connsiteY1" fmla="*/ 61 h 10000"/>
              <a:gd name="connsiteX2" fmla="*/ 10000 w 10000"/>
              <a:gd name="connsiteY2" fmla="*/ 0 h 10000"/>
              <a:gd name="connsiteX3" fmla="*/ 9854 w 10000"/>
              <a:gd name="connsiteY3" fmla="*/ 9925 h 10000"/>
              <a:gd name="connsiteX4" fmla="*/ 0 w 10000"/>
              <a:gd name="connsiteY4" fmla="*/ 10000 h 10000"/>
              <a:gd name="connsiteX0" fmla="*/ 0 w 10052"/>
              <a:gd name="connsiteY0" fmla="*/ 10016 h 10016"/>
              <a:gd name="connsiteX1" fmla="*/ 133 w 10052"/>
              <a:gd name="connsiteY1" fmla="*/ 61 h 10016"/>
              <a:gd name="connsiteX2" fmla="*/ 10052 w 10052"/>
              <a:gd name="connsiteY2" fmla="*/ 0 h 10016"/>
              <a:gd name="connsiteX3" fmla="*/ 9906 w 10052"/>
              <a:gd name="connsiteY3" fmla="*/ 9925 h 10016"/>
              <a:gd name="connsiteX4" fmla="*/ 0 w 10052"/>
              <a:gd name="connsiteY4" fmla="*/ 10016 h 10016"/>
              <a:gd name="connsiteX0" fmla="*/ 0 w 10052"/>
              <a:gd name="connsiteY0" fmla="*/ 10016 h 10016"/>
              <a:gd name="connsiteX1" fmla="*/ 133 w 10052"/>
              <a:gd name="connsiteY1" fmla="*/ 61 h 10016"/>
              <a:gd name="connsiteX2" fmla="*/ 10052 w 10052"/>
              <a:gd name="connsiteY2" fmla="*/ 0 h 10016"/>
              <a:gd name="connsiteX3" fmla="*/ 9906 w 10052"/>
              <a:gd name="connsiteY3" fmla="*/ 9925 h 10016"/>
              <a:gd name="connsiteX4" fmla="*/ 0 w 10052"/>
              <a:gd name="connsiteY4" fmla="*/ 10016 h 10016"/>
              <a:gd name="connsiteX0" fmla="*/ 0 w 10111"/>
              <a:gd name="connsiteY0" fmla="*/ 9975 h 9975"/>
              <a:gd name="connsiteX1" fmla="*/ 133 w 10111"/>
              <a:gd name="connsiteY1" fmla="*/ 20 h 9975"/>
              <a:gd name="connsiteX2" fmla="*/ 10111 w 10111"/>
              <a:gd name="connsiteY2" fmla="*/ 0 h 9975"/>
              <a:gd name="connsiteX3" fmla="*/ 9906 w 10111"/>
              <a:gd name="connsiteY3" fmla="*/ 9884 h 9975"/>
              <a:gd name="connsiteX4" fmla="*/ 0 w 10111"/>
              <a:gd name="connsiteY4" fmla="*/ 9975 h 9975"/>
              <a:gd name="connsiteX0" fmla="*/ 0 w 10000"/>
              <a:gd name="connsiteY0" fmla="*/ 10000 h 10000"/>
              <a:gd name="connsiteX1" fmla="*/ 132 w 10000"/>
              <a:gd name="connsiteY1" fmla="*/ 20 h 10000"/>
              <a:gd name="connsiteX2" fmla="*/ 10000 w 10000"/>
              <a:gd name="connsiteY2" fmla="*/ 0 h 10000"/>
              <a:gd name="connsiteX3" fmla="*/ 9862 w 10000"/>
              <a:gd name="connsiteY3" fmla="*/ 9955 h 10000"/>
              <a:gd name="connsiteX4" fmla="*/ 0 w 10000"/>
              <a:gd name="connsiteY4" fmla="*/ 10000 h 10000"/>
              <a:gd name="connsiteX0" fmla="*/ 0 w 10000"/>
              <a:gd name="connsiteY0" fmla="*/ 10000 h 10000"/>
              <a:gd name="connsiteX1" fmla="*/ 132 w 10000"/>
              <a:gd name="connsiteY1" fmla="*/ 20 h 10000"/>
              <a:gd name="connsiteX2" fmla="*/ 10000 w 10000"/>
              <a:gd name="connsiteY2" fmla="*/ 0 h 10000"/>
              <a:gd name="connsiteX3" fmla="*/ 9862 w 10000"/>
              <a:gd name="connsiteY3" fmla="*/ 9955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cubicBezTo>
                  <a:pt x="47" y="6622"/>
                  <a:pt x="58" y="4752"/>
                  <a:pt x="132" y="20"/>
                </a:cubicBezTo>
                <a:lnTo>
                  <a:pt x="10000" y="0"/>
                </a:lnTo>
                <a:cubicBezTo>
                  <a:pt x="9865" y="8777"/>
                  <a:pt x="9909" y="6453"/>
                  <a:pt x="9862" y="9955"/>
                </a:cubicBezTo>
                <a:lnTo>
                  <a:pt x="0" y="10000"/>
                </a:lnTo>
                <a:close/>
              </a:path>
            </a:pathLst>
          </a:custGeom>
          <a:solidFill>
            <a:srgbClr val="253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
            <a:extLst>
              <a:ext uri="{FF2B5EF4-FFF2-40B4-BE49-F238E27FC236}">
                <a16:creationId xmlns:a16="http://schemas.microsoft.com/office/drawing/2014/main" id="{DBFE3CD1-E3F4-4FC7-B7FF-3F5EA13DD672}"/>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5697943" y="138651"/>
            <a:ext cx="3309938"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9867995"/>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
        <p:cNvGrpSpPr/>
        <p:nvPr/>
      </p:nvGrpSpPr>
      <p:grpSpPr>
        <a:xfrm>
          <a:off x="0" y="0"/>
          <a:ext cx="0" cy="0"/>
          <a:chOff x="0" y="0"/>
          <a:chExt cx="0" cy="0"/>
        </a:xfrm>
      </p:grpSpPr>
      <p:pic>
        <p:nvPicPr>
          <p:cNvPr id="4" name="Picture 3">
            <a:extLst>
              <a:ext uri="{FF2B5EF4-FFF2-40B4-BE49-F238E27FC236}">
                <a16:creationId xmlns:a16="http://schemas.microsoft.com/office/drawing/2014/main" id="{3F7653D0-4455-487F-B44D-D65EA192778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3045810139"/>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preserve="1" userDrawn="1">
  <p:cSld name="7_Title Only">
    <p:bg>
      <p:bgPr>
        <a:solidFill>
          <a:srgbClr val="140F09"/>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6F4932-85A9-43C1-BFE5-EA9D69EA4E92}"/>
              </a:ext>
            </a:extLst>
          </p:cNvPr>
          <p:cNvPicPr>
            <a:picLocks noChangeAspect="1"/>
          </p:cNvPicPr>
          <p:nvPr userDrawn="1"/>
        </p:nvPicPr>
        <p:blipFill>
          <a:blip r:embed="rId2" cstate="email">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2019979884"/>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preserve="1" userDrawn="1">
  <p:cSld name="10_Title Only">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D2CA04-C33F-4F39-BA22-147294AA2DE5}"/>
              </a:ext>
            </a:extLst>
          </p:cNvPr>
          <p:cNvPicPr>
            <a:picLocks noChangeAspect="1"/>
          </p:cNvPicPr>
          <p:nvPr userDrawn="1"/>
        </p:nvPicPr>
        <p:blipFill>
          <a:blip r:embed="rId2" cstate="email">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pic>
        <p:nvPicPr>
          <p:cNvPr id="8" name="Picture 7">
            <a:extLst>
              <a:ext uri="{FF2B5EF4-FFF2-40B4-BE49-F238E27FC236}">
                <a16:creationId xmlns:a16="http://schemas.microsoft.com/office/drawing/2014/main" id="{5141ECBD-0EF2-4991-9DCF-FB4FF7D78063}"/>
              </a:ext>
            </a:extLst>
          </p:cNvPr>
          <p:cNvPicPr>
            <a:picLocks noChangeAspect="1"/>
          </p:cNvPicPr>
          <p:nvPr userDrawn="1"/>
        </p:nvPicPr>
        <p:blipFill rotWithShape="1">
          <a:blip r:embed="rId3" cstate="email">
            <a:clrChange>
              <a:clrFrom>
                <a:srgbClr val="880015"/>
              </a:clrFrom>
              <a:clrTo>
                <a:srgbClr val="880015">
                  <a:alpha val="0"/>
                </a:srgbClr>
              </a:clrTo>
            </a:clrChange>
            <a:extLst>
              <a:ext uri="{28A0092B-C50C-407E-A947-70E740481C1C}">
                <a14:useLocalDpi xmlns:a14="http://schemas.microsoft.com/office/drawing/2010/main"/>
              </a:ext>
            </a:extLst>
          </a:blip>
          <a:srcRect/>
          <a:stretch/>
        </p:blipFill>
        <p:spPr>
          <a:xfrm>
            <a:off x="0" y="4591050"/>
            <a:ext cx="9144000" cy="2266950"/>
          </a:xfrm>
          <a:prstGeom prst="rect">
            <a:avLst/>
          </a:prstGeom>
        </p:spPr>
      </p:pic>
    </p:spTree>
    <p:extLst>
      <p:ext uri="{BB962C8B-B14F-4D97-AF65-F5344CB8AC3E}">
        <p14:creationId xmlns:p14="http://schemas.microsoft.com/office/powerpoint/2010/main" val="3726808915"/>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userDrawn="1">
  <p:cSld name="2_Title Only">
    <p:bg>
      <p:bgPr>
        <a:solidFill>
          <a:srgbClr val="CAA087"/>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CDBADC-7805-4739-860A-A5AE2795A3E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1971" cy="6859521"/>
          </a:xfrm>
          <a:prstGeom prst="rect">
            <a:avLst/>
          </a:prstGeom>
        </p:spPr>
      </p:pic>
    </p:spTree>
    <p:extLst>
      <p:ext uri="{BB962C8B-B14F-4D97-AF65-F5344CB8AC3E}">
        <p14:creationId xmlns:p14="http://schemas.microsoft.com/office/powerpoint/2010/main" val="2863153856"/>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
        <p:cNvGrpSpPr/>
        <p:nvPr/>
      </p:nvGrpSpPr>
      <p:grpSpPr>
        <a:xfrm>
          <a:off x="0" y="0"/>
          <a:ext cx="0" cy="0"/>
          <a:chOff x="0" y="0"/>
          <a:chExt cx="0" cy="0"/>
        </a:xfrm>
      </p:grpSpPr>
      <p:pic>
        <p:nvPicPr>
          <p:cNvPr id="4" name="Picture 3">
            <a:extLst>
              <a:ext uri="{FF2B5EF4-FFF2-40B4-BE49-F238E27FC236}">
                <a16:creationId xmlns:a16="http://schemas.microsoft.com/office/drawing/2014/main" id="{BAE718A7-179B-41B7-9955-6D5C70EF1FE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312245557"/>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preserve="1" userDrawn="1">
  <p:cSld name="8_Title Only">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46556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2A550DF-FC34-B94A-8588-209CEDE484A3}" type="slidenum">
              <a:rPr lang="en-US"/>
              <a:pPr>
                <a:defRPr/>
              </a:pPr>
              <a:t>‹#›</a:t>
            </a:fld>
            <a:endParaRPr lang="en-US"/>
          </a:p>
        </p:txBody>
      </p:sp>
    </p:spTree>
    <p:extLst>
      <p:ext uri="{BB962C8B-B14F-4D97-AF65-F5344CB8AC3E}">
        <p14:creationId xmlns:p14="http://schemas.microsoft.com/office/powerpoint/2010/main" val="226386807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90600" y="2209800"/>
            <a:ext cx="3390900" cy="350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33900" y="2209800"/>
            <a:ext cx="3390900" cy="350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25424AF8-D98A-B647-B716-095C8FA3D740}" type="slidenum">
              <a:rPr lang="en-US"/>
              <a:pPr>
                <a:defRPr/>
              </a:pPr>
              <a:t>‹#›</a:t>
            </a:fld>
            <a:endParaRPr lang="en-US"/>
          </a:p>
        </p:txBody>
      </p:sp>
    </p:spTree>
    <p:extLst>
      <p:ext uri="{BB962C8B-B14F-4D97-AF65-F5344CB8AC3E}">
        <p14:creationId xmlns:p14="http://schemas.microsoft.com/office/powerpoint/2010/main" val="3516579325"/>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4"/>
          <p:cNvSpPr>
            <a:spLocks noGrp="1" noChangeArrowheads="1"/>
          </p:cNvSpPr>
          <p:nvPr>
            <p:ph type="sldNum" sz="quarter" idx="11"/>
          </p:nvPr>
        </p:nvSpPr>
        <p:spPr/>
        <p:txBody>
          <a:bodyPr/>
          <a:lstStyle>
            <a:lvl1pPr>
              <a:defRPr baseline="30000"/>
            </a:lvl1pPr>
          </a:lstStyle>
          <a:p>
            <a:pPr>
              <a:defRPr/>
            </a:pPr>
            <a:r>
              <a:rPr lang="en-US"/>
              <a:t>Source</a:t>
            </a:r>
            <a:endParaRPr lang="en-US" sz="1400"/>
          </a:p>
        </p:txBody>
      </p:sp>
    </p:spTree>
    <p:extLst>
      <p:ext uri="{BB962C8B-B14F-4D97-AF65-F5344CB8AC3E}">
        <p14:creationId xmlns:p14="http://schemas.microsoft.com/office/powerpoint/2010/main" val="330697505"/>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4"/>
          <p:cNvSpPr>
            <a:spLocks noGrp="1" noChangeArrowheads="1"/>
          </p:cNvSpPr>
          <p:nvPr>
            <p:ph type="sldNum" sz="quarter" idx="11"/>
          </p:nvPr>
        </p:nvSpPr>
        <p:spPr/>
        <p:txBody>
          <a:bodyPr/>
          <a:lstStyle>
            <a:lvl1pPr>
              <a:defRPr baseline="30000"/>
            </a:lvl1pPr>
          </a:lstStyle>
          <a:p>
            <a:pPr>
              <a:defRPr/>
            </a:pPr>
            <a:r>
              <a:rPr lang="en-US"/>
              <a:t>Source</a:t>
            </a:r>
            <a:endParaRPr lang="en-US" sz="1400"/>
          </a:p>
        </p:txBody>
      </p:sp>
    </p:spTree>
    <p:extLst>
      <p:ext uri="{BB962C8B-B14F-4D97-AF65-F5344CB8AC3E}">
        <p14:creationId xmlns:p14="http://schemas.microsoft.com/office/powerpoint/2010/main" val="1347380306"/>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4"/>
          <p:cNvSpPr>
            <a:spLocks noGrp="1" noChangeArrowheads="1"/>
          </p:cNvSpPr>
          <p:nvPr>
            <p:ph type="sldNum" sz="quarter" idx="11"/>
          </p:nvPr>
        </p:nvSpPr>
        <p:spPr/>
        <p:txBody>
          <a:bodyPr/>
          <a:lstStyle>
            <a:lvl1pPr>
              <a:defRPr baseline="30000"/>
            </a:lvl1pPr>
          </a:lstStyle>
          <a:p>
            <a:pPr>
              <a:defRPr/>
            </a:pPr>
            <a:r>
              <a:rPr lang="en-US"/>
              <a:t>Source</a:t>
            </a:r>
            <a:endParaRPr lang="en-US" sz="1400"/>
          </a:p>
        </p:txBody>
      </p:sp>
    </p:spTree>
    <p:extLst>
      <p:ext uri="{BB962C8B-B14F-4D97-AF65-F5344CB8AC3E}">
        <p14:creationId xmlns:p14="http://schemas.microsoft.com/office/powerpoint/2010/main" val="788658092"/>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sldNum" sz="quarter" idx="11"/>
          </p:nvPr>
        </p:nvSpPr>
        <p:spPr/>
        <p:txBody>
          <a:bodyPr/>
          <a:lstStyle>
            <a:lvl1pPr>
              <a:defRPr baseline="30000"/>
            </a:lvl1pPr>
          </a:lstStyle>
          <a:p>
            <a:pPr>
              <a:defRPr/>
            </a:pPr>
            <a:r>
              <a:rPr lang="en-US"/>
              <a:t>Source</a:t>
            </a:r>
            <a:endParaRPr lang="en-US" sz="1400"/>
          </a:p>
        </p:txBody>
      </p:sp>
    </p:spTree>
    <p:extLst>
      <p:ext uri="{BB962C8B-B14F-4D97-AF65-F5344CB8AC3E}">
        <p14:creationId xmlns:p14="http://schemas.microsoft.com/office/powerpoint/2010/main" val="3558279855"/>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8" name="Rectangle 7"/>
          <p:cNvSpPr>
            <a:spLocks noGrp="1" noChangeArrowheads="1"/>
          </p:cNvSpPr>
          <p:nvPr>
            <p:ph type="sldNum" sz="quarter" idx="11"/>
          </p:nvPr>
        </p:nvSpPr>
        <p:spPr/>
        <p:txBody>
          <a:bodyPr/>
          <a:lstStyle>
            <a:lvl1pPr>
              <a:defRPr baseline="30000"/>
            </a:lvl1pPr>
          </a:lstStyle>
          <a:p>
            <a:pPr>
              <a:defRPr/>
            </a:pPr>
            <a:r>
              <a:rPr lang="en-US"/>
              <a:t>Source</a:t>
            </a:r>
            <a:endParaRPr lang="en-US" sz="1400"/>
          </a:p>
        </p:txBody>
      </p:sp>
    </p:spTree>
    <p:extLst>
      <p:ext uri="{BB962C8B-B14F-4D97-AF65-F5344CB8AC3E}">
        <p14:creationId xmlns:p14="http://schemas.microsoft.com/office/powerpoint/2010/main" val="645920753"/>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4" name="Rectangle 3"/>
          <p:cNvSpPr>
            <a:spLocks noGrp="1" noChangeArrowheads="1"/>
          </p:cNvSpPr>
          <p:nvPr>
            <p:ph type="sldNum" sz="quarter" idx="11"/>
          </p:nvPr>
        </p:nvSpPr>
        <p:spPr/>
        <p:txBody>
          <a:bodyPr/>
          <a:lstStyle>
            <a:lvl1pPr>
              <a:defRPr baseline="30000"/>
            </a:lvl1pPr>
          </a:lstStyle>
          <a:p>
            <a:pPr>
              <a:defRPr/>
            </a:pPr>
            <a:r>
              <a:rPr lang="en-US"/>
              <a:t>Source</a:t>
            </a:r>
            <a:endParaRPr lang="en-US" sz="1400"/>
          </a:p>
        </p:txBody>
      </p:sp>
    </p:spTree>
    <p:extLst>
      <p:ext uri="{BB962C8B-B14F-4D97-AF65-F5344CB8AC3E}">
        <p14:creationId xmlns:p14="http://schemas.microsoft.com/office/powerpoint/2010/main" val="1225587384"/>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3" name="Rectangle 2"/>
          <p:cNvSpPr>
            <a:spLocks noGrp="1" noChangeArrowheads="1"/>
          </p:cNvSpPr>
          <p:nvPr>
            <p:ph type="sldNum" sz="quarter" idx="11"/>
          </p:nvPr>
        </p:nvSpPr>
        <p:spPr/>
        <p:txBody>
          <a:bodyPr/>
          <a:lstStyle>
            <a:lvl1pPr>
              <a:defRPr baseline="30000"/>
            </a:lvl1pPr>
          </a:lstStyle>
          <a:p>
            <a:pPr>
              <a:defRPr/>
            </a:pPr>
            <a:r>
              <a:rPr lang="en-US"/>
              <a:t>Source</a:t>
            </a:r>
            <a:endParaRPr lang="en-US" sz="1400"/>
          </a:p>
        </p:txBody>
      </p:sp>
    </p:spTree>
    <p:extLst>
      <p:ext uri="{BB962C8B-B14F-4D97-AF65-F5344CB8AC3E}">
        <p14:creationId xmlns:p14="http://schemas.microsoft.com/office/powerpoint/2010/main" val="1941579583"/>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sldNum" sz="quarter" idx="11"/>
          </p:nvPr>
        </p:nvSpPr>
        <p:spPr/>
        <p:txBody>
          <a:bodyPr/>
          <a:lstStyle>
            <a:lvl1pPr>
              <a:defRPr baseline="30000"/>
            </a:lvl1pPr>
          </a:lstStyle>
          <a:p>
            <a:pPr>
              <a:defRPr/>
            </a:pPr>
            <a:r>
              <a:rPr lang="en-US"/>
              <a:t>Source</a:t>
            </a:r>
            <a:endParaRPr lang="en-US" sz="1400"/>
          </a:p>
        </p:txBody>
      </p:sp>
    </p:spTree>
    <p:extLst>
      <p:ext uri="{BB962C8B-B14F-4D97-AF65-F5344CB8AC3E}">
        <p14:creationId xmlns:p14="http://schemas.microsoft.com/office/powerpoint/2010/main" val="2842308098"/>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sldNum" sz="quarter" idx="11"/>
          </p:nvPr>
        </p:nvSpPr>
        <p:spPr/>
        <p:txBody>
          <a:bodyPr/>
          <a:lstStyle>
            <a:lvl1pPr>
              <a:defRPr baseline="30000"/>
            </a:lvl1pPr>
          </a:lstStyle>
          <a:p>
            <a:pPr>
              <a:defRPr/>
            </a:pPr>
            <a:r>
              <a:rPr lang="en-US"/>
              <a:t>Source</a:t>
            </a:r>
            <a:endParaRPr lang="en-US" sz="1400"/>
          </a:p>
        </p:txBody>
      </p:sp>
    </p:spTree>
    <p:extLst>
      <p:ext uri="{BB962C8B-B14F-4D97-AF65-F5344CB8AC3E}">
        <p14:creationId xmlns:p14="http://schemas.microsoft.com/office/powerpoint/2010/main" val="1882754346"/>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4"/>
          <p:cNvSpPr>
            <a:spLocks noGrp="1" noChangeArrowheads="1"/>
          </p:cNvSpPr>
          <p:nvPr>
            <p:ph type="sldNum" sz="quarter" idx="11"/>
          </p:nvPr>
        </p:nvSpPr>
        <p:spPr/>
        <p:txBody>
          <a:bodyPr/>
          <a:lstStyle>
            <a:lvl1pPr>
              <a:defRPr baseline="30000"/>
            </a:lvl1pPr>
          </a:lstStyle>
          <a:p>
            <a:pPr>
              <a:defRPr/>
            </a:pPr>
            <a:r>
              <a:rPr lang="en-US"/>
              <a:t>Source</a:t>
            </a:r>
            <a:endParaRPr lang="en-US" sz="1400"/>
          </a:p>
        </p:txBody>
      </p:sp>
    </p:spTree>
    <p:extLst>
      <p:ext uri="{BB962C8B-B14F-4D97-AF65-F5344CB8AC3E}">
        <p14:creationId xmlns:p14="http://schemas.microsoft.com/office/powerpoint/2010/main" val="11270010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230DECFB-D92D-0C42-9F19-EEC6AB7901B0}" type="slidenum">
              <a:rPr lang="en-US"/>
              <a:pPr>
                <a:defRPr/>
              </a:pPr>
              <a:t>‹#›</a:t>
            </a:fld>
            <a:endParaRPr lang="en-US"/>
          </a:p>
        </p:txBody>
      </p:sp>
    </p:spTree>
    <p:extLst>
      <p:ext uri="{BB962C8B-B14F-4D97-AF65-F5344CB8AC3E}">
        <p14:creationId xmlns:p14="http://schemas.microsoft.com/office/powerpoint/2010/main" val="994908034"/>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4"/>
          <p:cNvSpPr>
            <a:spLocks noGrp="1" noChangeArrowheads="1"/>
          </p:cNvSpPr>
          <p:nvPr>
            <p:ph type="sldNum" sz="quarter" idx="11"/>
          </p:nvPr>
        </p:nvSpPr>
        <p:spPr/>
        <p:txBody>
          <a:bodyPr/>
          <a:lstStyle>
            <a:lvl1pPr>
              <a:defRPr baseline="30000"/>
            </a:lvl1pPr>
          </a:lstStyle>
          <a:p>
            <a:pPr>
              <a:defRPr/>
            </a:pPr>
            <a:r>
              <a:rPr lang="en-US"/>
              <a:t>Source</a:t>
            </a:r>
            <a:endParaRPr lang="en-US" sz="1400"/>
          </a:p>
        </p:txBody>
      </p:sp>
    </p:spTree>
    <p:extLst>
      <p:ext uri="{BB962C8B-B14F-4D97-AF65-F5344CB8AC3E}">
        <p14:creationId xmlns:p14="http://schemas.microsoft.com/office/powerpoint/2010/main" val="1124559870"/>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422400"/>
            <a:ext cx="9147175" cy="5435600"/>
            <a:chOff x="0" y="896"/>
            <a:chExt cx="5762" cy="3424"/>
          </a:xfrm>
        </p:grpSpPr>
        <p:grpSp>
          <p:nvGrpSpPr>
            <p:cNvPr id="5" name="Group 3"/>
            <p:cNvGrpSpPr>
              <a:grpSpLocks/>
            </p:cNvGrpSpPr>
            <p:nvPr userDrawn="1"/>
          </p:nvGrpSpPr>
          <p:grpSpPr bwMode="auto">
            <a:xfrm>
              <a:off x="20" y="896"/>
              <a:ext cx="5742" cy="3424"/>
              <a:chOff x="20" y="896"/>
              <a:chExt cx="5742" cy="3424"/>
            </a:xfrm>
          </p:grpSpPr>
          <p:sp>
            <p:nvSpPr>
              <p:cNvPr id="142"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43"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44"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45"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46"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47"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48"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49"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50"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51"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52"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53"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54"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grpSp>
        <p:grpSp>
          <p:nvGrpSpPr>
            <p:cNvPr id="6" name="Group 17"/>
            <p:cNvGrpSpPr>
              <a:grpSpLocks/>
            </p:cNvGrpSpPr>
            <p:nvPr userDrawn="1"/>
          </p:nvGrpSpPr>
          <p:grpSpPr bwMode="auto">
            <a:xfrm>
              <a:off x="0" y="2291"/>
              <a:ext cx="1385" cy="1702"/>
              <a:chOff x="0" y="2291"/>
              <a:chExt cx="1385" cy="1702"/>
            </a:xfrm>
          </p:grpSpPr>
          <p:sp>
            <p:nvSpPr>
              <p:cNvPr id="7" name="Rectangle 18"/>
              <p:cNvSpPr>
                <a:spLocks noChangeArrowheads="1"/>
              </p:cNvSpPr>
              <p:nvPr userDrawn="1"/>
            </p:nvSpPr>
            <p:spPr bwMode="ltGray">
              <a:xfrm rot="6798887">
                <a:off x="63" y="3882"/>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8" name="Rectangle 19"/>
              <p:cNvSpPr>
                <a:spLocks noChangeArrowheads="1"/>
              </p:cNvSpPr>
              <p:nvPr userDrawn="1"/>
            </p:nvSpPr>
            <p:spPr bwMode="ltGray">
              <a:xfrm rot="6798887">
                <a:off x="33" y="3880"/>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9" name="Rectangle 20"/>
              <p:cNvSpPr>
                <a:spLocks noChangeArrowheads="1"/>
              </p:cNvSpPr>
              <p:nvPr userDrawn="1"/>
            </p:nvSpPr>
            <p:spPr bwMode="ltGray">
              <a:xfrm rot="6798887">
                <a:off x="7" y="3874"/>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10" name="Rectangle 21"/>
              <p:cNvSpPr>
                <a:spLocks noChangeArrowheads="1"/>
              </p:cNvSpPr>
              <p:nvPr userDrawn="1"/>
            </p:nvSpPr>
            <p:spPr bwMode="ltGray">
              <a:xfrm rot="5999912">
                <a:off x="209" y="3884"/>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11" name="Rectangle 22"/>
              <p:cNvSpPr>
                <a:spLocks noChangeArrowheads="1"/>
              </p:cNvSpPr>
              <p:nvPr userDrawn="1"/>
            </p:nvSpPr>
            <p:spPr bwMode="ltGray">
              <a:xfrm rot="5999912">
                <a:off x="183" y="3888"/>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12" name="Rectangle 23"/>
              <p:cNvSpPr>
                <a:spLocks noChangeArrowheads="1"/>
              </p:cNvSpPr>
              <p:nvPr userDrawn="1"/>
            </p:nvSpPr>
            <p:spPr bwMode="ltGray">
              <a:xfrm rot="6250138">
                <a:off x="153" y="3888"/>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13" name="Rectangle 24"/>
              <p:cNvSpPr>
                <a:spLocks noChangeArrowheads="1"/>
              </p:cNvSpPr>
              <p:nvPr userDrawn="1"/>
            </p:nvSpPr>
            <p:spPr bwMode="ltGray">
              <a:xfrm rot="6238076">
                <a:off x="123" y="3886"/>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14" name="Rectangle 25"/>
              <p:cNvSpPr>
                <a:spLocks noChangeArrowheads="1"/>
              </p:cNvSpPr>
              <p:nvPr userDrawn="1"/>
            </p:nvSpPr>
            <p:spPr bwMode="ltGray">
              <a:xfrm rot="5380717">
                <a:off x="363" y="3868"/>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15" name="Rectangle 26"/>
              <p:cNvSpPr>
                <a:spLocks noChangeArrowheads="1"/>
              </p:cNvSpPr>
              <p:nvPr userDrawn="1"/>
            </p:nvSpPr>
            <p:spPr bwMode="ltGray">
              <a:xfrm rot="5380717">
                <a:off x="333" y="3872"/>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16" name="Rectangle 27"/>
              <p:cNvSpPr>
                <a:spLocks noChangeArrowheads="1"/>
              </p:cNvSpPr>
              <p:nvPr userDrawn="1"/>
            </p:nvSpPr>
            <p:spPr bwMode="ltGray">
              <a:xfrm rot="5583200">
                <a:off x="303" y="3876"/>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17" name="Rectangle 28"/>
              <p:cNvSpPr>
                <a:spLocks noChangeArrowheads="1"/>
              </p:cNvSpPr>
              <p:nvPr userDrawn="1"/>
            </p:nvSpPr>
            <p:spPr bwMode="ltGray">
              <a:xfrm rot="5737625">
                <a:off x="271" y="3882"/>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18" name="Rectangle 29"/>
              <p:cNvSpPr>
                <a:spLocks noChangeArrowheads="1"/>
              </p:cNvSpPr>
              <p:nvPr userDrawn="1"/>
            </p:nvSpPr>
            <p:spPr bwMode="ltGray">
              <a:xfrm rot="4715477">
                <a:off x="517" y="3828"/>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19" name="Rectangle 30"/>
              <p:cNvSpPr>
                <a:spLocks noChangeArrowheads="1"/>
              </p:cNvSpPr>
              <p:nvPr userDrawn="1"/>
            </p:nvSpPr>
            <p:spPr bwMode="ltGray">
              <a:xfrm rot="4924949">
                <a:off x="486" y="3834"/>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20" name="Rectangle 31"/>
              <p:cNvSpPr>
                <a:spLocks noChangeArrowheads="1"/>
              </p:cNvSpPr>
              <p:nvPr userDrawn="1"/>
            </p:nvSpPr>
            <p:spPr bwMode="ltGray">
              <a:xfrm rot="4924949">
                <a:off x="456" y="3848"/>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21" name="Rectangle 32"/>
              <p:cNvSpPr>
                <a:spLocks noChangeArrowheads="1"/>
              </p:cNvSpPr>
              <p:nvPr userDrawn="1"/>
            </p:nvSpPr>
            <p:spPr bwMode="ltGray">
              <a:xfrm rot="5041352">
                <a:off x="427" y="3850"/>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22" name="Rectangle 33"/>
              <p:cNvSpPr>
                <a:spLocks noChangeArrowheads="1"/>
              </p:cNvSpPr>
              <p:nvPr userDrawn="1"/>
            </p:nvSpPr>
            <p:spPr bwMode="ltGray">
              <a:xfrm rot="3816889">
                <a:off x="664" y="3762"/>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23" name="Rectangle 34"/>
              <p:cNvSpPr>
                <a:spLocks noChangeArrowheads="1"/>
              </p:cNvSpPr>
              <p:nvPr userDrawn="1"/>
            </p:nvSpPr>
            <p:spPr bwMode="ltGray">
              <a:xfrm rot="3816889">
                <a:off x="634" y="3780"/>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24" name="Rectangle 35"/>
              <p:cNvSpPr>
                <a:spLocks noChangeArrowheads="1"/>
              </p:cNvSpPr>
              <p:nvPr userDrawn="1"/>
            </p:nvSpPr>
            <p:spPr bwMode="ltGray">
              <a:xfrm rot="4104184">
                <a:off x="606" y="3790"/>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25" name="Rectangle 36"/>
              <p:cNvSpPr>
                <a:spLocks noChangeArrowheads="1"/>
              </p:cNvSpPr>
              <p:nvPr userDrawn="1"/>
            </p:nvSpPr>
            <p:spPr bwMode="ltGray">
              <a:xfrm rot="4325343">
                <a:off x="575" y="3804"/>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26" name="Rectangle 37"/>
              <p:cNvSpPr>
                <a:spLocks noChangeArrowheads="1"/>
              </p:cNvSpPr>
              <p:nvPr userDrawn="1"/>
            </p:nvSpPr>
            <p:spPr bwMode="ltGray">
              <a:xfrm rot="3368036">
                <a:off x="800" y="3682"/>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27" name="Rectangle 38"/>
              <p:cNvSpPr>
                <a:spLocks noChangeArrowheads="1"/>
              </p:cNvSpPr>
              <p:nvPr userDrawn="1"/>
            </p:nvSpPr>
            <p:spPr bwMode="ltGray">
              <a:xfrm rot="3368036">
                <a:off x="772" y="3698"/>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28" name="Rectangle 39"/>
              <p:cNvSpPr>
                <a:spLocks noChangeArrowheads="1"/>
              </p:cNvSpPr>
              <p:nvPr userDrawn="1"/>
            </p:nvSpPr>
            <p:spPr bwMode="ltGray">
              <a:xfrm rot="3368036">
                <a:off x="746" y="3716"/>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29" name="Rectangle 40"/>
              <p:cNvSpPr>
                <a:spLocks noChangeArrowheads="1"/>
              </p:cNvSpPr>
              <p:nvPr userDrawn="1"/>
            </p:nvSpPr>
            <p:spPr bwMode="ltGray">
              <a:xfrm rot="3816889">
                <a:off x="717" y="3734"/>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0" name="Rectangle 41"/>
              <p:cNvSpPr>
                <a:spLocks noChangeArrowheads="1"/>
              </p:cNvSpPr>
              <p:nvPr userDrawn="1"/>
            </p:nvSpPr>
            <p:spPr bwMode="ltGray">
              <a:xfrm rot="2302266">
                <a:off x="923" y="3587"/>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1" name="Rectangle 42"/>
              <p:cNvSpPr>
                <a:spLocks noChangeArrowheads="1"/>
              </p:cNvSpPr>
              <p:nvPr userDrawn="1"/>
            </p:nvSpPr>
            <p:spPr bwMode="ltGray">
              <a:xfrm rot="2302266">
                <a:off x="899" y="3606"/>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2" name="Rectangle 43"/>
              <p:cNvSpPr>
                <a:spLocks noChangeArrowheads="1"/>
              </p:cNvSpPr>
              <p:nvPr userDrawn="1"/>
            </p:nvSpPr>
            <p:spPr bwMode="ltGray">
              <a:xfrm rot="2707562">
                <a:off x="876" y="3626"/>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3" name="Rectangle 44"/>
              <p:cNvSpPr>
                <a:spLocks noChangeArrowheads="1"/>
              </p:cNvSpPr>
              <p:nvPr userDrawn="1"/>
            </p:nvSpPr>
            <p:spPr bwMode="ltGray">
              <a:xfrm rot="2707562">
                <a:off x="850" y="3644"/>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 name="Rectangle 45"/>
              <p:cNvSpPr>
                <a:spLocks noChangeArrowheads="1"/>
              </p:cNvSpPr>
              <p:nvPr userDrawn="1"/>
            </p:nvSpPr>
            <p:spPr bwMode="ltGray">
              <a:xfrm rot="1525830">
                <a:off x="1027" y="3473"/>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5" name="Rectangle 46"/>
              <p:cNvSpPr>
                <a:spLocks noChangeArrowheads="1"/>
              </p:cNvSpPr>
              <p:nvPr userDrawn="1"/>
            </p:nvSpPr>
            <p:spPr bwMode="ltGray">
              <a:xfrm rot="1525830">
                <a:off x="1009" y="3497"/>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6" name="Rectangle 47"/>
              <p:cNvSpPr>
                <a:spLocks noChangeArrowheads="1"/>
              </p:cNvSpPr>
              <p:nvPr userDrawn="1"/>
            </p:nvSpPr>
            <p:spPr bwMode="ltGray">
              <a:xfrm rot="1788117">
                <a:off x="990" y="3519"/>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7" name="Rectangle 48"/>
              <p:cNvSpPr>
                <a:spLocks noChangeArrowheads="1"/>
              </p:cNvSpPr>
              <p:nvPr userDrawn="1"/>
            </p:nvSpPr>
            <p:spPr bwMode="ltGray">
              <a:xfrm rot="1788117">
                <a:off x="969" y="3544"/>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8" name="Rectangle 49"/>
              <p:cNvSpPr>
                <a:spLocks noChangeArrowheads="1"/>
              </p:cNvSpPr>
              <p:nvPr userDrawn="1"/>
            </p:nvSpPr>
            <p:spPr bwMode="ltGray">
              <a:xfrm rot="841630">
                <a:off x="1113" y="3355"/>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9" name="Rectangle 50"/>
              <p:cNvSpPr>
                <a:spLocks noChangeArrowheads="1"/>
              </p:cNvSpPr>
              <p:nvPr userDrawn="1"/>
            </p:nvSpPr>
            <p:spPr bwMode="ltGray">
              <a:xfrm rot="841630">
                <a:off x="1100" y="3378"/>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40" name="Rectangle 51"/>
              <p:cNvSpPr>
                <a:spLocks noChangeArrowheads="1"/>
              </p:cNvSpPr>
              <p:nvPr userDrawn="1"/>
            </p:nvSpPr>
            <p:spPr bwMode="ltGray">
              <a:xfrm rot="1308689">
                <a:off x="1086" y="3404"/>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41" name="Rectangle 52"/>
              <p:cNvSpPr>
                <a:spLocks noChangeArrowheads="1"/>
              </p:cNvSpPr>
              <p:nvPr userDrawn="1"/>
            </p:nvSpPr>
            <p:spPr bwMode="ltGray">
              <a:xfrm rot="1308689">
                <a:off x="1064" y="3425"/>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42" name="Rectangle 53"/>
              <p:cNvSpPr>
                <a:spLocks noChangeArrowheads="1"/>
              </p:cNvSpPr>
              <p:nvPr userDrawn="1"/>
            </p:nvSpPr>
            <p:spPr bwMode="ltGray">
              <a:xfrm rot="469913">
                <a:off x="1172" y="3225"/>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43" name="Rectangle 54"/>
              <p:cNvSpPr>
                <a:spLocks noChangeArrowheads="1"/>
              </p:cNvSpPr>
              <p:nvPr userDrawn="1"/>
            </p:nvSpPr>
            <p:spPr bwMode="ltGray">
              <a:xfrm rot="559869">
                <a:off x="1162" y="3250"/>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44" name="Rectangle 55"/>
              <p:cNvSpPr>
                <a:spLocks noChangeArrowheads="1"/>
              </p:cNvSpPr>
              <p:nvPr userDrawn="1"/>
            </p:nvSpPr>
            <p:spPr bwMode="ltGray">
              <a:xfrm rot="734079">
                <a:off x="1154" y="3276"/>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45" name="Rectangle 56"/>
              <p:cNvSpPr>
                <a:spLocks noChangeArrowheads="1"/>
              </p:cNvSpPr>
              <p:nvPr userDrawn="1"/>
            </p:nvSpPr>
            <p:spPr bwMode="ltGray">
              <a:xfrm rot="734079">
                <a:off x="1141" y="3304"/>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46" name="Rectangle 57"/>
              <p:cNvSpPr>
                <a:spLocks noChangeArrowheads="1"/>
              </p:cNvSpPr>
              <p:nvPr userDrawn="1"/>
            </p:nvSpPr>
            <p:spPr bwMode="ltGray">
              <a:xfrm rot="-293905">
                <a:off x="1211" y="3096"/>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47" name="Rectangle 58"/>
              <p:cNvSpPr>
                <a:spLocks noChangeArrowheads="1"/>
              </p:cNvSpPr>
              <p:nvPr userDrawn="1"/>
            </p:nvSpPr>
            <p:spPr bwMode="ltGray">
              <a:xfrm rot="-8">
                <a:off x="1201" y="3122"/>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48" name="Rectangle 59"/>
              <p:cNvSpPr>
                <a:spLocks noChangeArrowheads="1"/>
              </p:cNvSpPr>
              <p:nvPr userDrawn="1"/>
            </p:nvSpPr>
            <p:spPr bwMode="ltGray">
              <a:xfrm rot="-8">
                <a:off x="1200" y="3147"/>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49" name="Rectangle 60"/>
              <p:cNvSpPr>
                <a:spLocks noChangeArrowheads="1"/>
              </p:cNvSpPr>
              <p:nvPr userDrawn="1"/>
            </p:nvSpPr>
            <p:spPr bwMode="ltGray">
              <a:xfrm rot="214188">
                <a:off x="1189" y="3173"/>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50" name="Rectangle 61"/>
              <p:cNvSpPr>
                <a:spLocks noChangeArrowheads="1"/>
              </p:cNvSpPr>
              <p:nvPr userDrawn="1"/>
            </p:nvSpPr>
            <p:spPr bwMode="ltGray">
              <a:xfrm rot="-682388">
                <a:off x="1219" y="2965"/>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51" name="Rectangle 62"/>
              <p:cNvSpPr>
                <a:spLocks noChangeArrowheads="1"/>
              </p:cNvSpPr>
              <p:nvPr userDrawn="1"/>
            </p:nvSpPr>
            <p:spPr bwMode="ltGray">
              <a:xfrm rot="-480400">
                <a:off x="1220" y="2991"/>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52" name="Rectangle 63"/>
              <p:cNvSpPr>
                <a:spLocks noChangeArrowheads="1"/>
              </p:cNvSpPr>
              <p:nvPr userDrawn="1"/>
            </p:nvSpPr>
            <p:spPr bwMode="ltGray">
              <a:xfrm rot="-480400">
                <a:off x="1220" y="3015"/>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53" name="Rectangle 64"/>
              <p:cNvSpPr>
                <a:spLocks noChangeArrowheads="1"/>
              </p:cNvSpPr>
              <p:nvPr userDrawn="1"/>
            </p:nvSpPr>
            <p:spPr bwMode="ltGray">
              <a:xfrm rot="-270546">
                <a:off x="1219" y="3041"/>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54" name="Rectangle 65"/>
              <p:cNvSpPr>
                <a:spLocks noChangeArrowheads="1"/>
              </p:cNvSpPr>
              <p:nvPr userDrawn="1"/>
            </p:nvSpPr>
            <p:spPr bwMode="ltGray">
              <a:xfrm rot="-1132286">
                <a:off x="1207" y="2843"/>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55" name="Rectangle 66"/>
              <p:cNvSpPr>
                <a:spLocks noChangeArrowheads="1"/>
              </p:cNvSpPr>
              <p:nvPr userDrawn="1"/>
            </p:nvSpPr>
            <p:spPr bwMode="ltGray">
              <a:xfrm rot="-969272">
                <a:off x="1213" y="2864"/>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56" name="Rectangle 67"/>
              <p:cNvSpPr>
                <a:spLocks noChangeArrowheads="1"/>
              </p:cNvSpPr>
              <p:nvPr userDrawn="1"/>
            </p:nvSpPr>
            <p:spPr bwMode="ltGray">
              <a:xfrm rot="-969272">
                <a:off x="1216" y="2888"/>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57" name="Rectangle 68"/>
              <p:cNvSpPr>
                <a:spLocks noChangeArrowheads="1"/>
              </p:cNvSpPr>
              <p:nvPr userDrawn="1"/>
            </p:nvSpPr>
            <p:spPr bwMode="ltGray">
              <a:xfrm rot="-806259">
                <a:off x="1219" y="2915"/>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58" name="Rectangle 69"/>
              <p:cNvSpPr>
                <a:spLocks noChangeArrowheads="1"/>
              </p:cNvSpPr>
              <p:nvPr userDrawn="1"/>
            </p:nvSpPr>
            <p:spPr bwMode="ltGray">
              <a:xfrm rot="-1543941">
                <a:off x="1165" y="2727"/>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59" name="Rectangle 70"/>
              <p:cNvSpPr>
                <a:spLocks noChangeArrowheads="1"/>
              </p:cNvSpPr>
              <p:nvPr userDrawn="1"/>
            </p:nvSpPr>
            <p:spPr bwMode="ltGray">
              <a:xfrm rot="-1341953">
                <a:off x="1176" y="2752"/>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60" name="Rectangle 71"/>
              <p:cNvSpPr>
                <a:spLocks noChangeArrowheads="1"/>
              </p:cNvSpPr>
              <p:nvPr userDrawn="1"/>
            </p:nvSpPr>
            <p:spPr bwMode="ltGray">
              <a:xfrm rot="-1341953">
                <a:off x="1184" y="2775"/>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61" name="Rectangle 72"/>
              <p:cNvSpPr>
                <a:spLocks noChangeArrowheads="1"/>
              </p:cNvSpPr>
              <p:nvPr userDrawn="1"/>
            </p:nvSpPr>
            <p:spPr bwMode="ltGray">
              <a:xfrm rot="-1341953">
                <a:off x="1194" y="2795"/>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62" name="Rectangle 73"/>
              <p:cNvSpPr>
                <a:spLocks noChangeArrowheads="1"/>
              </p:cNvSpPr>
              <p:nvPr userDrawn="1"/>
            </p:nvSpPr>
            <p:spPr bwMode="ltGray">
              <a:xfrm rot="-1928746">
                <a:off x="1101" y="2628"/>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63" name="Rectangle 74"/>
              <p:cNvSpPr>
                <a:spLocks noChangeArrowheads="1"/>
              </p:cNvSpPr>
              <p:nvPr userDrawn="1"/>
            </p:nvSpPr>
            <p:spPr bwMode="ltGray">
              <a:xfrm rot="-1844175">
                <a:off x="1114" y="2645"/>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64" name="Rectangle 75"/>
              <p:cNvSpPr>
                <a:spLocks noChangeArrowheads="1"/>
              </p:cNvSpPr>
              <p:nvPr userDrawn="1"/>
            </p:nvSpPr>
            <p:spPr bwMode="ltGray">
              <a:xfrm rot="-1752383">
                <a:off x="1129" y="2667"/>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65" name="Rectangle 76"/>
              <p:cNvSpPr>
                <a:spLocks noChangeArrowheads="1"/>
              </p:cNvSpPr>
              <p:nvPr userDrawn="1"/>
            </p:nvSpPr>
            <p:spPr bwMode="ltGray">
              <a:xfrm rot="-1752383">
                <a:off x="1142" y="2684"/>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66" name="Rectangle 77"/>
              <p:cNvSpPr>
                <a:spLocks noChangeArrowheads="1"/>
              </p:cNvSpPr>
              <p:nvPr userDrawn="1"/>
            </p:nvSpPr>
            <p:spPr bwMode="ltGray">
              <a:xfrm rot="-2466736">
                <a:off x="1014" y="2538"/>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67" name="Rectangle 78"/>
              <p:cNvSpPr>
                <a:spLocks noChangeArrowheads="1"/>
              </p:cNvSpPr>
              <p:nvPr userDrawn="1"/>
            </p:nvSpPr>
            <p:spPr bwMode="ltGray">
              <a:xfrm rot="-2466736">
                <a:off x="1035" y="2557"/>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68" name="Rectangle 79"/>
              <p:cNvSpPr>
                <a:spLocks noChangeArrowheads="1"/>
              </p:cNvSpPr>
              <p:nvPr userDrawn="1"/>
            </p:nvSpPr>
            <p:spPr bwMode="ltGray">
              <a:xfrm rot="-2466736">
                <a:off x="1050" y="2574"/>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69" name="Rectangle 80"/>
              <p:cNvSpPr>
                <a:spLocks noChangeArrowheads="1"/>
              </p:cNvSpPr>
              <p:nvPr userDrawn="1"/>
            </p:nvSpPr>
            <p:spPr bwMode="ltGray">
              <a:xfrm rot="-2342866">
                <a:off x="1068" y="2590"/>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70"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71" name="Rectangle 82"/>
              <p:cNvSpPr>
                <a:spLocks noChangeArrowheads="1"/>
              </p:cNvSpPr>
              <p:nvPr userDrawn="1"/>
            </p:nvSpPr>
            <p:spPr bwMode="ltGray">
              <a:xfrm rot="6575641">
                <a:off x="-217" y="3138"/>
                <a:ext cx="122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72" name="Rectangle 83"/>
              <p:cNvSpPr>
                <a:spLocks noChangeArrowheads="1"/>
              </p:cNvSpPr>
              <p:nvPr userDrawn="1"/>
            </p:nvSpPr>
            <p:spPr bwMode="ltGray">
              <a:xfrm rot="238799">
                <a:off x="4" y="3146"/>
                <a:ext cx="103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73" name="Rectangle 84"/>
              <p:cNvSpPr>
                <a:spLocks noChangeArrowheads="1"/>
              </p:cNvSpPr>
              <p:nvPr userDrawn="1"/>
            </p:nvSpPr>
            <p:spPr bwMode="ltGray">
              <a:xfrm rot="-2957028">
                <a:off x="907" y="2472"/>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74" name="Rectangle 85"/>
              <p:cNvSpPr>
                <a:spLocks noChangeArrowheads="1"/>
              </p:cNvSpPr>
              <p:nvPr userDrawn="1"/>
            </p:nvSpPr>
            <p:spPr bwMode="ltGray">
              <a:xfrm rot="-2957028">
                <a:off x="930" y="2486"/>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75" name="Rectangle 86"/>
              <p:cNvSpPr>
                <a:spLocks noChangeArrowheads="1"/>
              </p:cNvSpPr>
              <p:nvPr userDrawn="1"/>
            </p:nvSpPr>
            <p:spPr bwMode="ltGray">
              <a:xfrm rot="-2957028">
                <a:off x="954" y="2497"/>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76" name="Rectangle 87"/>
              <p:cNvSpPr>
                <a:spLocks noChangeArrowheads="1"/>
              </p:cNvSpPr>
              <p:nvPr userDrawn="1"/>
            </p:nvSpPr>
            <p:spPr bwMode="ltGray">
              <a:xfrm rot="-2661033">
                <a:off x="974" y="2509"/>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77" name="Rectangle 88"/>
              <p:cNvSpPr>
                <a:spLocks noChangeArrowheads="1"/>
              </p:cNvSpPr>
              <p:nvPr userDrawn="1"/>
            </p:nvSpPr>
            <p:spPr bwMode="ltGray">
              <a:xfrm rot="-3638503">
                <a:off x="788" y="2426"/>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78" name="Rectangle 89"/>
              <p:cNvSpPr>
                <a:spLocks noChangeArrowheads="1"/>
              </p:cNvSpPr>
              <p:nvPr userDrawn="1"/>
            </p:nvSpPr>
            <p:spPr bwMode="ltGray">
              <a:xfrm rot="-3638503">
                <a:off x="815" y="2434"/>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79" name="Rectangle 90"/>
              <p:cNvSpPr>
                <a:spLocks noChangeArrowheads="1"/>
              </p:cNvSpPr>
              <p:nvPr userDrawn="1"/>
            </p:nvSpPr>
            <p:spPr bwMode="ltGray">
              <a:xfrm rot="-3514633">
                <a:off x="837" y="2440"/>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80" name="Rectangle 91"/>
              <p:cNvSpPr>
                <a:spLocks noChangeArrowheads="1"/>
              </p:cNvSpPr>
              <p:nvPr userDrawn="1"/>
            </p:nvSpPr>
            <p:spPr bwMode="ltGray">
              <a:xfrm rot="-3220799">
                <a:off x="862" y="2452"/>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81" name="Rectangle 92"/>
              <p:cNvSpPr>
                <a:spLocks noChangeArrowheads="1"/>
              </p:cNvSpPr>
              <p:nvPr userDrawn="1"/>
            </p:nvSpPr>
            <p:spPr bwMode="ltGray">
              <a:xfrm rot="-4338250">
                <a:off x="649" y="2396"/>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82" name="Rectangle 93"/>
              <p:cNvSpPr>
                <a:spLocks noChangeArrowheads="1"/>
              </p:cNvSpPr>
              <p:nvPr userDrawn="1"/>
            </p:nvSpPr>
            <p:spPr bwMode="ltGray">
              <a:xfrm rot="-4250359">
                <a:off x="677" y="2402"/>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83" name="Rectangle 94"/>
              <p:cNvSpPr>
                <a:spLocks noChangeArrowheads="1"/>
              </p:cNvSpPr>
              <p:nvPr userDrawn="1"/>
            </p:nvSpPr>
            <p:spPr bwMode="ltGray">
              <a:xfrm rot="-4250359">
                <a:off x="708" y="2406"/>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84" name="Rectangle 95"/>
              <p:cNvSpPr>
                <a:spLocks noChangeArrowheads="1"/>
              </p:cNvSpPr>
              <p:nvPr userDrawn="1"/>
            </p:nvSpPr>
            <p:spPr bwMode="ltGray">
              <a:xfrm rot="-3989246">
                <a:off x="738" y="2410"/>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85" name="Rectangle 96"/>
              <p:cNvSpPr>
                <a:spLocks noChangeArrowheads="1"/>
              </p:cNvSpPr>
              <p:nvPr userDrawn="1"/>
            </p:nvSpPr>
            <p:spPr bwMode="ltGray">
              <a:xfrm rot="-4862215">
                <a:off x="503" y="2394"/>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86" name="Rectangle 97"/>
              <p:cNvSpPr>
                <a:spLocks noChangeArrowheads="1"/>
              </p:cNvSpPr>
              <p:nvPr userDrawn="1"/>
            </p:nvSpPr>
            <p:spPr bwMode="ltGray">
              <a:xfrm rot="-4673370">
                <a:off x="534" y="2392"/>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87" name="Rectangle 98"/>
              <p:cNvSpPr>
                <a:spLocks noChangeArrowheads="1"/>
              </p:cNvSpPr>
              <p:nvPr userDrawn="1"/>
            </p:nvSpPr>
            <p:spPr bwMode="ltGray">
              <a:xfrm rot="-4646721">
                <a:off x="563" y="2390"/>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88" name="Rectangle 99"/>
              <p:cNvSpPr>
                <a:spLocks noChangeArrowheads="1"/>
              </p:cNvSpPr>
              <p:nvPr userDrawn="1"/>
            </p:nvSpPr>
            <p:spPr bwMode="ltGray">
              <a:xfrm rot="-4580623">
                <a:off x="595" y="2390"/>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89" name="Rectangle 100"/>
              <p:cNvSpPr>
                <a:spLocks noChangeArrowheads="1"/>
              </p:cNvSpPr>
              <p:nvPr userDrawn="1"/>
            </p:nvSpPr>
            <p:spPr bwMode="ltGray">
              <a:xfrm rot="-5195129">
                <a:off x="355" y="2414"/>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90" name="Rectangle 101"/>
              <p:cNvSpPr>
                <a:spLocks noChangeArrowheads="1"/>
              </p:cNvSpPr>
              <p:nvPr userDrawn="1"/>
            </p:nvSpPr>
            <p:spPr bwMode="ltGray">
              <a:xfrm rot="-5360484">
                <a:off x="385" y="2408"/>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91" name="Rectangle 102"/>
              <p:cNvSpPr>
                <a:spLocks noChangeArrowheads="1"/>
              </p:cNvSpPr>
              <p:nvPr userDrawn="1"/>
            </p:nvSpPr>
            <p:spPr bwMode="ltGray">
              <a:xfrm rot="-5288939">
                <a:off x="419" y="2404"/>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92" name="Rectangle 103"/>
              <p:cNvSpPr>
                <a:spLocks noChangeArrowheads="1"/>
              </p:cNvSpPr>
              <p:nvPr userDrawn="1"/>
            </p:nvSpPr>
            <p:spPr bwMode="ltGray">
              <a:xfrm rot="-5164854">
                <a:off x="449" y="2400"/>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93" name="Rectangle 104"/>
              <p:cNvSpPr>
                <a:spLocks noChangeArrowheads="1"/>
              </p:cNvSpPr>
              <p:nvPr userDrawn="1"/>
            </p:nvSpPr>
            <p:spPr bwMode="ltGray">
              <a:xfrm rot="-6132163">
                <a:off x="206" y="2458"/>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94" name="Rectangle 105"/>
              <p:cNvSpPr>
                <a:spLocks noChangeArrowheads="1"/>
              </p:cNvSpPr>
              <p:nvPr userDrawn="1"/>
            </p:nvSpPr>
            <p:spPr bwMode="ltGray">
              <a:xfrm rot="-6220433">
                <a:off x="237" y="2448"/>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95" name="Rectangle 106"/>
              <p:cNvSpPr>
                <a:spLocks noChangeArrowheads="1"/>
              </p:cNvSpPr>
              <p:nvPr userDrawn="1"/>
            </p:nvSpPr>
            <p:spPr bwMode="ltGray">
              <a:xfrm rot="-6110943">
                <a:off x="266" y="2438"/>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96" name="Rectangle 107"/>
              <p:cNvSpPr>
                <a:spLocks noChangeArrowheads="1"/>
              </p:cNvSpPr>
              <p:nvPr userDrawn="1"/>
            </p:nvSpPr>
            <p:spPr bwMode="ltGray">
              <a:xfrm rot="-5919570">
                <a:off x="293" y="2426"/>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97" name="Rectangle 108"/>
              <p:cNvSpPr>
                <a:spLocks noChangeArrowheads="1"/>
              </p:cNvSpPr>
              <p:nvPr userDrawn="1"/>
            </p:nvSpPr>
            <p:spPr bwMode="ltGray">
              <a:xfrm rot="-7376291">
                <a:off x="6" y="2548"/>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98" name="Rectangle 109"/>
              <p:cNvSpPr>
                <a:spLocks noChangeArrowheads="1"/>
              </p:cNvSpPr>
              <p:nvPr userDrawn="1"/>
            </p:nvSpPr>
            <p:spPr bwMode="ltGray">
              <a:xfrm rot="-7168347">
                <a:off x="65" y="2516"/>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99" name="Rectangle 110"/>
              <p:cNvSpPr>
                <a:spLocks noChangeArrowheads="1"/>
              </p:cNvSpPr>
              <p:nvPr userDrawn="1"/>
            </p:nvSpPr>
            <p:spPr bwMode="ltGray">
              <a:xfrm rot="-6802416">
                <a:off x="92" y="2502"/>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100" name="Rectangle 111"/>
              <p:cNvSpPr>
                <a:spLocks noChangeArrowheads="1"/>
              </p:cNvSpPr>
              <p:nvPr userDrawn="1"/>
            </p:nvSpPr>
            <p:spPr bwMode="ltGray">
              <a:xfrm rot="-6802416">
                <a:off x="119" y="2492"/>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101" name="Rectangle 112"/>
              <p:cNvSpPr>
                <a:spLocks noChangeArrowheads="1"/>
              </p:cNvSpPr>
              <p:nvPr userDrawn="1"/>
            </p:nvSpPr>
            <p:spPr bwMode="ltGray">
              <a:xfrm rot="-6457704">
                <a:off x="150" y="2478"/>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102" name="Rectangle 113"/>
              <p:cNvSpPr>
                <a:spLocks noChangeArrowheads="1"/>
              </p:cNvSpPr>
              <p:nvPr userDrawn="1"/>
            </p:nvSpPr>
            <p:spPr bwMode="ltGray">
              <a:xfrm rot="-1876771">
                <a:off x="0" y="3363"/>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103" name="Rectangle 114"/>
              <p:cNvSpPr>
                <a:spLocks noChangeArrowheads="1"/>
              </p:cNvSpPr>
              <p:nvPr userDrawn="1"/>
            </p:nvSpPr>
            <p:spPr bwMode="ltGray">
              <a:xfrm rot="3283992">
                <a:off x="511" y="3478"/>
                <a:ext cx="242"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104" name="Rectangle 115"/>
              <p:cNvSpPr>
                <a:spLocks noChangeArrowheads="1"/>
              </p:cNvSpPr>
              <p:nvPr userDrawn="1"/>
            </p:nvSpPr>
            <p:spPr bwMode="ltGray">
              <a:xfrm rot="3283992">
                <a:off x="35" y="2798"/>
                <a:ext cx="242"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105" name="Rectangle 116"/>
              <p:cNvSpPr>
                <a:spLocks noChangeArrowheads="1"/>
              </p:cNvSpPr>
              <p:nvPr userDrawn="1"/>
            </p:nvSpPr>
            <p:spPr bwMode="ltGray">
              <a:xfrm rot="-1876771">
                <a:off x="700" y="2851"/>
                <a:ext cx="317"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106" name="Rectangle 117"/>
              <p:cNvSpPr>
                <a:spLocks noChangeArrowheads="1"/>
              </p:cNvSpPr>
              <p:nvPr userDrawn="1"/>
            </p:nvSpPr>
            <p:spPr bwMode="ltGray">
              <a:xfrm rot="5908516">
                <a:off x="200" y="3915"/>
                <a:ext cx="138"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107" name="Rectangle 118"/>
              <p:cNvSpPr>
                <a:spLocks noChangeArrowheads="1"/>
              </p:cNvSpPr>
              <p:nvPr userDrawn="1"/>
            </p:nvSpPr>
            <p:spPr bwMode="ltGray">
              <a:xfrm rot="6683973">
                <a:off x="45" y="3915"/>
                <a:ext cx="144"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108" name="Rectangle 119"/>
              <p:cNvSpPr>
                <a:spLocks noChangeArrowheads="1"/>
              </p:cNvSpPr>
              <p:nvPr userDrawn="1"/>
            </p:nvSpPr>
            <p:spPr bwMode="ltGray">
              <a:xfrm rot="5245609">
                <a:off x="361" y="3893"/>
                <a:ext cx="132"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109" name="Rectangle 120"/>
              <p:cNvSpPr>
                <a:spLocks noChangeArrowheads="1"/>
              </p:cNvSpPr>
              <p:nvPr userDrawn="1"/>
            </p:nvSpPr>
            <p:spPr bwMode="ltGray">
              <a:xfrm rot="4500520">
                <a:off x="522" y="3847"/>
                <a:ext cx="132"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110" name="Rectangle 121"/>
              <p:cNvSpPr>
                <a:spLocks noChangeArrowheads="1"/>
              </p:cNvSpPr>
              <p:nvPr userDrawn="1"/>
            </p:nvSpPr>
            <p:spPr bwMode="ltGray">
              <a:xfrm rot="3805227">
                <a:off x="670" y="3778"/>
                <a:ext cx="132"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111" name="Rectangle 122"/>
              <p:cNvSpPr>
                <a:spLocks noChangeArrowheads="1"/>
              </p:cNvSpPr>
              <p:nvPr userDrawn="1"/>
            </p:nvSpPr>
            <p:spPr bwMode="ltGray">
              <a:xfrm rot="3060138">
                <a:off x="813" y="3688"/>
                <a:ext cx="132"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112" name="Rectangle 123"/>
              <p:cNvSpPr>
                <a:spLocks noChangeArrowheads="1"/>
              </p:cNvSpPr>
              <p:nvPr userDrawn="1"/>
            </p:nvSpPr>
            <p:spPr bwMode="ltGray">
              <a:xfrm rot="2090281">
                <a:off x="938" y="3582"/>
                <a:ext cx="132"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113" name="Rectangle 124"/>
              <p:cNvSpPr>
                <a:spLocks noChangeArrowheads="1"/>
              </p:cNvSpPr>
              <p:nvPr userDrawn="1"/>
            </p:nvSpPr>
            <p:spPr bwMode="ltGray">
              <a:xfrm rot="-7168347">
                <a:off x="-18" y="2506"/>
                <a:ext cx="132"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114" name="Rectangle 125"/>
              <p:cNvSpPr>
                <a:spLocks noChangeArrowheads="1"/>
              </p:cNvSpPr>
              <p:nvPr userDrawn="1"/>
            </p:nvSpPr>
            <p:spPr bwMode="ltGray">
              <a:xfrm rot="-6406501">
                <a:off x="136" y="2433"/>
                <a:ext cx="132"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115" name="Rectangle 126"/>
              <p:cNvSpPr>
                <a:spLocks noChangeArrowheads="1"/>
              </p:cNvSpPr>
              <p:nvPr userDrawn="1"/>
            </p:nvSpPr>
            <p:spPr bwMode="ltGray">
              <a:xfrm rot="-4970620">
                <a:off x="447" y="2364"/>
                <a:ext cx="138"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116" name="Rectangle 127"/>
              <p:cNvSpPr>
                <a:spLocks noChangeArrowheads="1"/>
              </p:cNvSpPr>
              <p:nvPr userDrawn="1"/>
            </p:nvSpPr>
            <p:spPr bwMode="ltGray">
              <a:xfrm rot="-4298502">
                <a:off x="597" y="2360"/>
                <a:ext cx="150"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117" name="Rectangle 128"/>
              <p:cNvSpPr>
                <a:spLocks noChangeArrowheads="1"/>
              </p:cNvSpPr>
              <p:nvPr userDrawn="1"/>
            </p:nvSpPr>
            <p:spPr bwMode="ltGray">
              <a:xfrm rot="-3676305">
                <a:off x="739" y="2386"/>
                <a:ext cx="15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118" name="Rectangle 129"/>
              <p:cNvSpPr>
                <a:spLocks noChangeArrowheads="1"/>
              </p:cNvSpPr>
              <p:nvPr userDrawn="1"/>
            </p:nvSpPr>
            <p:spPr bwMode="ltGray">
              <a:xfrm rot="-3188616">
                <a:off x="869" y="2430"/>
                <a:ext cx="167"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119" name="Rectangle 130"/>
              <p:cNvSpPr>
                <a:spLocks noChangeArrowheads="1"/>
              </p:cNvSpPr>
              <p:nvPr userDrawn="1"/>
            </p:nvSpPr>
            <p:spPr bwMode="ltGray">
              <a:xfrm rot="-2610246">
                <a:off x="984" y="2497"/>
                <a:ext cx="167"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120" name="Rectangle 131"/>
              <p:cNvSpPr>
                <a:spLocks noChangeArrowheads="1"/>
              </p:cNvSpPr>
              <p:nvPr userDrawn="1"/>
            </p:nvSpPr>
            <p:spPr bwMode="ltGray">
              <a:xfrm rot="-2190008">
                <a:off x="1075" y="2585"/>
                <a:ext cx="17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121" name="Rectangle 132"/>
              <p:cNvSpPr>
                <a:spLocks noChangeArrowheads="1"/>
              </p:cNvSpPr>
              <p:nvPr userDrawn="1"/>
            </p:nvSpPr>
            <p:spPr bwMode="ltGray">
              <a:xfrm rot="-1728558">
                <a:off x="1147" y="2688"/>
                <a:ext cx="167"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122" name="Rectangle 133"/>
              <p:cNvSpPr>
                <a:spLocks noChangeArrowheads="1"/>
              </p:cNvSpPr>
              <p:nvPr userDrawn="1"/>
            </p:nvSpPr>
            <p:spPr bwMode="ltGray">
              <a:xfrm rot="-1172118">
                <a:off x="1198" y="2805"/>
                <a:ext cx="167"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123" name="Rectangle 134"/>
              <p:cNvSpPr>
                <a:spLocks noChangeArrowheads="1"/>
              </p:cNvSpPr>
              <p:nvPr userDrawn="1"/>
            </p:nvSpPr>
            <p:spPr bwMode="ltGray">
              <a:xfrm rot="-753845">
                <a:off x="1218" y="2930"/>
                <a:ext cx="167"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124" name="Rectangle 135"/>
              <p:cNvSpPr>
                <a:spLocks noChangeArrowheads="1"/>
              </p:cNvSpPr>
              <p:nvPr userDrawn="1"/>
            </p:nvSpPr>
            <p:spPr bwMode="ltGray">
              <a:xfrm rot="-287823">
                <a:off x="1213" y="3066"/>
                <a:ext cx="167"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125" name="Rectangle 136"/>
              <p:cNvSpPr>
                <a:spLocks noChangeArrowheads="1"/>
              </p:cNvSpPr>
              <p:nvPr userDrawn="1"/>
            </p:nvSpPr>
            <p:spPr bwMode="ltGray">
              <a:xfrm rot="696741">
                <a:off x="1126" y="3337"/>
                <a:ext cx="150"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126" name="Rectangle 137"/>
              <p:cNvSpPr>
                <a:spLocks noChangeArrowheads="1"/>
              </p:cNvSpPr>
              <p:nvPr userDrawn="1"/>
            </p:nvSpPr>
            <p:spPr bwMode="ltGray">
              <a:xfrm rot="1529990">
                <a:off x="1041" y="3465"/>
                <a:ext cx="140"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127"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28"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29"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30"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31"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32"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33"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34"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35"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36" name="Rectangle 147"/>
              <p:cNvSpPr>
                <a:spLocks noChangeArrowheads="1"/>
              </p:cNvSpPr>
              <p:nvPr userDrawn="1"/>
            </p:nvSpPr>
            <p:spPr bwMode="ltGray">
              <a:xfrm rot="244926">
                <a:off x="1177" y="3201"/>
                <a:ext cx="16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137" name="Rectangle 148"/>
              <p:cNvSpPr>
                <a:spLocks noChangeArrowheads="1"/>
              </p:cNvSpPr>
              <p:nvPr userDrawn="1"/>
            </p:nvSpPr>
            <p:spPr bwMode="ltGray">
              <a:xfrm rot="-5598588">
                <a:off x="290" y="2386"/>
                <a:ext cx="138"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138"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39"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40"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eaLnBrk="0" hangingPunct="0">
                  <a:defRPr/>
                </a:pPr>
                <a:endParaRPr lang="en-US" sz="1800">
                  <a:solidFill>
                    <a:srgbClr val="FFFFFF"/>
                  </a:solidFill>
                  <a:latin typeface="Tahoma" pitchFamily="22" charset="-52"/>
                  <a:ea typeface="+mn-ea"/>
                  <a:cs typeface="+mn-cs"/>
                </a:endParaRPr>
              </a:p>
            </p:txBody>
          </p:sp>
          <p:sp>
            <p:nvSpPr>
              <p:cNvPr id="141"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eaLnBrk="0" hangingPunct="0">
                  <a:defRPr/>
                </a:pPr>
                <a:endParaRPr lang="en-US" sz="1800">
                  <a:solidFill>
                    <a:srgbClr val="FFFFFF"/>
                  </a:solidFill>
                  <a:latin typeface="Tahoma" pitchFamily="22" charset="-52"/>
                  <a:ea typeface="+mn-ea"/>
                  <a:cs typeface="+mn-cs"/>
                </a:endParaRPr>
              </a:p>
            </p:txBody>
          </p:sp>
        </p:grpSp>
      </p:grpSp>
      <p:sp>
        <p:nvSpPr>
          <p:cNvPr id="12441" name="Rectangle 15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12442" name="Rectangle 154"/>
          <p:cNvSpPr>
            <a:spLocks noGrp="1" noChangeArrowheads="1"/>
          </p:cNvSpPr>
          <p:nvPr>
            <p:ph type="subTitle" sz="quarter" idx="1"/>
          </p:nvPr>
        </p:nvSpPr>
        <p:spPr>
          <a:xfrm>
            <a:off x="1371600" y="3886200"/>
            <a:ext cx="6400800" cy="1752600"/>
          </a:xfrm>
        </p:spPr>
        <p:txBody>
          <a:bodyPr/>
          <a:lstStyle>
            <a:lvl1pPr marL="0" indent="0" algn="ctr">
              <a:buFont typeface="Arial" pitchFamily="22" charset="0"/>
              <a:buNone/>
              <a:defRPr/>
            </a:lvl1pPr>
          </a:lstStyle>
          <a:p>
            <a:r>
              <a:rPr lang="en-US"/>
              <a:t>Click to edit Master subtitle style</a:t>
            </a:r>
          </a:p>
        </p:txBody>
      </p:sp>
      <p:sp>
        <p:nvSpPr>
          <p:cNvPr id="155" name="Rectangle 155"/>
          <p:cNvSpPr>
            <a:spLocks noGrp="1" noChangeArrowheads="1"/>
          </p:cNvSpPr>
          <p:nvPr>
            <p:ph type="dt" sz="quarter" idx="10"/>
          </p:nvPr>
        </p:nvSpPr>
        <p:spPr>
          <a:xfrm>
            <a:off x="304800" y="6248400"/>
            <a:ext cx="2286000" cy="457200"/>
          </a:xfrm>
        </p:spPr>
        <p:txBody>
          <a:bodyPr/>
          <a:lstStyle>
            <a:lvl1pPr>
              <a:defRPr>
                <a:effectLst>
                  <a:outerShdw blurRad="38100" dist="38100" dir="2700000" algn="tl">
                    <a:srgbClr val="000000"/>
                  </a:outerShdw>
                </a:effectLst>
                <a:latin typeface="+mn-lt"/>
              </a:defRPr>
            </a:lvl1pPr>
          </a:lstStyle>
          <a:p>
            <a:pPr>
              <a:defRPr/>
            </a:pPr>
            <a:endParaRPr lang="en-US"/>
          </a:p>
        </p:txBody>
      </p:sp>
      <p:sp>
        <p:nvSpPr>
          <p:cNvPr id="156" name="Rectangle 156"/>
          <p:cNvSpPr>
            <a:spLocks noGrp="1" noChangeArrowheads="1"/>
          </p:cNvSpPr>
          <p:nvPr>
            <p:ph type="ftr" sz="quarter" idx="11"/>
          </p:nvPr>
        </p:nvSpPr>
        <p:spPr>
          <a:xfrm>
            <a:off x="3124200" y="6248400"/>
            <a:ext cx="2895600" cy="457200"/>
          </a:xfrm>
        </p:spPr>
        <p:txBody>
          <a:bodyPr/>
          <a:lstStyle>
            <a:lvl1pPr>
              <a:defRPr>
                <a:effectLst>
                  <a:outerShdw blurRad="38100" dist="38100" dir="2700000" algn="tl">
                    <a:srgbClr val="000000"/>
                  </a:outerShdw>
                </a:effectLst>
                <a:latin typeface="+mn-lt"/>
              </a:defRPr>
            </a:lvl1pPr>
          </a:lstStyle>
          <a:p>
            <a:pPr>
              <a:defRPr/>
            </a:pPr>
            <a:endParaRPr lang="en-US"/>
          </a:p>
        </p:txBody>
      </p:sp>
      <p:sp>
        <p:nvSpPr>
          <p:cNvPr id="157" name="Rectangle 157"/>
          <p:cNvSpPr>
            <a:spLocks noGrp="1" noChangeArrowheads="1"/>
          </p:cNvSpPr>
          <p:nvPr>
            <p:ph type="sldNum" sz="quarter" idx="12"/>
          </p:nvPr>
        </p:nvSpPr>
        <p:spPr>
          <a:xfrm>
            <a:off x="6553200" y="6248400"/>
            <a:ext cx="2286000" cy="457200"/>
          </a:xfrm>
        </p:spPr>
        <p:txBody>
          <a:bodyPr/>
          <a:lstStyle>
            <a:lvl1pPr>
              <a:defRPr>
                <a:effectLst>
                  <a:outerShdw blurRad="38100" dist="38100" dir="2700000" algn="tl">
                    <a:srgbClr val="000000"/>
                  </a:outerShdw>
                </a:effectLst>
                <a:latin typeface="Tahoma" charset="-52"/>
              </a:defRPr>
            </a:lvl1pPr>
          </a:lstStyle>
          <a:p>
            <a:pPr>
              <a:defRPr/>
            </a:pPr>
            <a:fld id="{2BE62FA1-BE9C-8D41-BD00-5BCB0C25FA07}" type="slidenum">
              <a:rPr lang="en-US"/>
              <a:pPr>
                <a:defRPr/>
              </a:pPr>
              <a:t>‹#›</a:t>
            </a:fld>
            <a:endParaRPr lang="en-US"/>
          </a:p>
        </p:txBody>
      </p:sp>
    </p:spTree>
    <p:extLst>
      <p:ext uri="{BB962C8B-B14F-4D97-AF65-F5344CB8AC3E}">
        <p14:creationId xmlns:p14="http://schemas.microsoft.com/office/powerpoint/2010/main" val="3028490063"/>
      </p:ext>
    </p:extLst>
  </p:cSld>
  <p:clrMapOvr>
    <a:masterClrMapping/>
  </p:clrMapOvr>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w 1588"/>
              <a:gd name="T1" fmla="*/ 0 h 1912"/>
              <a:gd name="T2" fmla="*/ 0 w 1588"/>
              <a:gd name="T3" fmla="*/ 2147483647 h 1912"/>
              <a:gd name="T4" fmla="*/ 0 w 1588"/>
              <a:gd name="T5" fmla="*/ 2147483647 h 1912"/>
              <a:gd name="T6" fmla="*/ 0 w 1588"/>
              <a:gd name="T7" fmla="*/ 2147483647 h 1912"/>
              <a:gd name="T8" fmla="*/ 0 w 1588"/>
              <a:gd name="T9" fmla="*/ 2147483647 h 1912"/>
              <a:gd name="T10" fmla="*/ 0 w 1588"/>
              <a:gd name="T11" fmla="*/ 2147483647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4322"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en-US"/>
              <a:t>Click to edit Master title style</a:t>
            </a:r>
          </a:p>
        </p:txBody>
      </p:sp>
      <p:sp>
        <p:nvSpPr>
          <p:cNvPr id="184323"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US"/>
          </a:p>
        </p:txBody>
      </p:sp>
      <p:sp>
        <p:nvSpPr>
          <p:cNvPr id="6" name="Rectangle 6"/>
          <p:cNvSpPr>
            <a:spLocks noGrp="1" noChangeArrowheads="1"/>
          </p:cNvSpPr>
          <p:nvPr>
            <p:ph type="sldNum" sz="quarter" idx="11"/>
          </p:nvPr>
        </p:nvSpPr>
        <p:spPr/>
        <p:txBody>
          <a:bodyPr/>
          <a:lstStyle>
            <a:lvl1pPr>
              <a:defRPr/>
            </a:lvl1pPr>
          </a:lstStyle>
          <a:p>
            <a:pPr>
              <a:defRPr/>
            </a:pPr>
            <a:fld id="{490AD28A-CAE6-A447-9A81-6E7A0F5DBED8}" type="slidenum">
              <a:rPr lang="en-US"/>
              <a:pPr>
                <a:defRPr/>
              </a:pPr>
              <a:t>‹#›</a:t>
            </a:fld>
            <a:endParaRPr lang="en-US"/>
          </a:p>
        </p:txBody>
      </p:sp>
      <p:sp>
        <p:nvSpPr>
          <p:cNvPr id="7" name="Rectangle 7"/>
          <p:cNvSpPr>
            <a:spLocks noGrp="1" noChangeArrowheads="1"/>
          </p:cNvSpPr>
          <p:nvPr>
            <p:ph type="dt"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626006626"/>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2A35AA0-F639-2F42-8137-054A152AE07F}" type="slidenum">
              <a:rPr lang="en-US"/>
              <a:pPr>
                <a:defRPr/>
              </a:pPr>
              <a:t>‹#›</a:t>
            </a:fld>
            <a:endParaRPr lang="en-US"/>
          </a:p>
        </p:txBody>
      </p:sp>
    </p:spTree>
    <p:extLst>
      <p:ext uri="{BB962C8B-B14F-4D97-AF65-F5344CB8AC3E}">
        <p14:creationId xmlns:p14="http://schemas.microsoft.com/office/powerpoint/2010/main" val="842291894"/>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1C26673-6174-6E4B-988A-930022D08D3F}" type="slidenum">
              <a:rPr lang="en-US"/>
              <a:pPr>
                <a:defRPr/>
              </a:pPr>
              <a:t>‹#›</a:t>
            </a:fld>
            <a:endParaRPr lang="en-US"/>
          </a:p>
        </p:txBody>
      </p:sp>
    </p:spTree>
    <p:extLst>
      <p:ext uri="{BB962C8B-B14F-4D97-AF65-F5344CB8AC3E}">
        <p14:creationId xmlns:p14="http://schemas.microsoft.com/office/powerpoint/2010/main" val="3470429842"/>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D335CDB-3B3D-3E4C-82BA-4331F655CAB9}" type="slidenum">
              <a:rPr lang="en-US"/>
              <a:pPr>
                <a:defRPr/>
              </a:pPr>
              <a:t>‹#›</a:t>
            </a:fld>
            <a:endParaRPr lang="en-US"/>
          </a:p>
        </p:txBody>
      </p:sp>
    </p:spTree>
    <p:extLst>
      <p:ext uri="{BB962C8B-B14F-4D97-AF65-F5344CB8AC3E}">
        <p14:creationId xmlns:p14="http://schemas.microsoft.com/office/powerpoint/2010/main" val="2628387864"/>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5F213C1-8D00-2E42-B3FD-C4A2F98B0D9D}" type="slidenum">
              <a:rPr lang="en-US"/>
              <a:pPr>
                <a:defRPr/>
              </a:pPr>
              <a:t>‹#›</a:t>
            </a:fld>
            <a:endParaRPr lang="en-US"/>
          </a:p>
        </p:txBody>
      </p:sp>
    </p:spTree>
    <p:extLst>
      <p:ext uri="{BB962C8B-B14F-4D97-AF65-F5344CB8AC3E}">
        <p14:creationId xmlns:p14="http://schemas.microsoft.com/office/powerpoint/2010/main" val="3612655921"/>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ECD9DD5-12D0-0543-B39E-20B80D4170B5}" type="slidenum">
              <a:rPr lang="en-US"/>
              <a:pPr>
                <a:defRPr/>
              </a:pPr>
              <a:t>‹#›</a:t>
            </a:fld>
            <a:endParaRPr lang="en-US"/>
          </a:p>
        </p:txBody>
      </p:sp>
    </p:spTree>
    <p:extLst>
      <p:ext uri="{BB962C8B-B14F-4D97-AF65-F5344CB8AC3E}">
        <p14:creationId xmlns:p14="http://schemas.microsoft.com/office/powerpoint/2010/main" val="1482603952"/>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DA11321-B602-EC4C-A99A-D98F38B0C888}" type="slidenum">
              <a:rPr lang="en-US"/>
              <a:pPr>
                <a:defRPr/>
              </a:pPr>
              <a:t>‹#›</a:t>
            </a:fld>
            <a:endParaRPr lang="en-US"/>
          </a:p>
        </p:txBody>
      </p:sp>
    </p:spTree>
    <p:extLst>
      <p:ext uri="{BB962C8B-B14F-4D97-AF65-F5344CB8AC3E}">
        <p14:creationId xmlns:p14="http://schemas.microsoft.com/office/powerpoint/2010/main" val="4177259272"/>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4B6FC5C-DCE3-B14A-BE1F-FBC71FD403FA}" type="slidenum">
              <a:rPr lang="en-US"/>
              <a:pPr>
                <a:defRPr/>
              </a:pPr>
              <a:t>‹#›</a:t>
            </a:fld>
            <a:endParaRPr lang="en-US"/>
          </a:p>
        </p:txBody>
      </p:sp>
    </p:spTree>
    <p:extLst>
      <p:ext uri="{BB962C8B-B14F-4D97-AF65-F5344CB8AC3E}">
        <p14:creationId xmlns:p14="http://schemas.microsoft.com/office/powerpoint/2010/main" val="422910641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6FE2D16C-53C1-4340-9F9E-2EA5C1211286}" type="slidenum">
              <a:rPr lang="en-US"/>
              <a:pPr>
                <a:defRPr/>
              </a:pPr>
              <a:t>‹#›</a:t>
            </a:fld>
            <a:endParaRPr lang="en-US"/>
          </a:p>
        </p:txBody>
      </p:sp>
    </p:spTree>
    <p:extLst>
      <p:ext uri="{BB962C8B-B14F-4D97-AF65-F5344CB8AC3E}">
        <p14:creationId xmlns:p14="http://schemas.microsoft.com/office/powerpoint/2010/main" val="2547846049"/>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D8234ED-C8A5-D74F-A74B-90EC5DDD787F}" type="slidenum">
              <a:rPr lang="en-US"/>
              <a:pPr>
                <a:defRPr/>
              </a:pPr>
              <a:t>‹#›</a:t>
            </a:fld>
            <a:endParaRPr lang="en-US"/>
          </a:p>
        </p:txBody>
      </p:sp>
    </p:spTree>
    <p:extLst>
      <p:ext uri="{BB962C8B-B14F-4D97-AF65-F5344CB8AC3E}">
        <p14:creationId xmlns:p14="http://schemas.microsoft.com/office/powerpoint/2010/main" val="1399538574"/>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DD9479C-09B2-8042-950E-34E3519C94A4}" type="slidenum">
              <a:rPr lang="en-US"/>
              <a:pPr>
                <a:defRPr/>
              </a:pPr>
              <a:t>‹#›</a:t>
            </a:fld>
            <a:endParaRPr lang="en-US"/>
          </a:p>
        </p:txBody>
      </p:sp>
    </p:spTree>
    <p:extLst>
      <p:ext uri="{BB962C8B-B14F-4D97-AF65-F5344CB8AC3E}">
        <p14:creationId xmlns:p14="http://schemas.microsoft.com/office/powerpoint/2010/main" val="3904630312"/>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6F6DD3-E149-E44E-B85C-7BD00CA79250}" type="slidenum">
              <a:rPr lang="en-US"/>
              <a:pPr>
                <a:defRPr/>
              </a:pPr>
              <a:t>‹#›</a:t>
            </a:fld>
            <a:endParaRPr lang="en-US"/>
          </a:p>
        </p:txBody>
      </p:sp>
    </p:spTree>
    <p:extLst>
      <p:ext uri="{BB962C8B-B14F-4D97-AF65-F5344CB8AC3E}">
        <p14:creationId xmlns:p14="http://schemas.microsoft.com/office/powerpoint/2010/main" val="2141042941"/>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sz="2400">
              <a:solidFill>
                <a:srgbClr val="000000"/>
              </a:solidFill>
              <a:latin typeface="Times New Roman" charset="0"/>
            </a:endParaRPr>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ltGray">
          <a:xfrm>
            <a:off x="0" y="50800"/>
            <a:ext cx="11811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sz="2400">
              <a:solidFill>
                <a:srgbClr val="000000"/>
              </a:solidFill>
              <a:latin typeface="Times New Roman" charset="0"/>
            </a:endParaRPr>
          </a:p>
        </p:txBody>
      </p:sp>
      <p:pic>
        <p:nvPicPr>
          <p:cNvPr id="7" name="Picture 5" descr="minispir"/>
          <p:cNvPicPr>
            <a:picLocks noChangeAspect="1" noChangeArrowheads="1"/>
          </p:cNvPicPr>
          <p:nvPr/>
        </p:nvPicPr>
        <p:blipFill>
          <a:blip r:embed="rId3" cstate="screen">
            <a:extLst>
              <a:ext uri="{28A0092B-C50C-407E-A947-70E740481C1C}">
                <a14:useLocalDpi xmlns:a14="http://schemas.microsoft.com/office/drawing/2010/main" val="0"/>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4"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104455"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pPr>
              <a:defRPr/>
            </a:pPr>
            <a:fld id="{4E549254-9D9B-854A-A06D-FE9D37F4519F}" type="slidenum">
              <a:rPr lang="en-US"/>
              <a:pPr>
                <a:defRPr/>
              </a:pPr>
              <a:t>‹#›</a:t>
            </a:fld>
            <a:endParaRPr lang="en-US"/>
          </a:p>
        </p:txBody>
      </p:sp>
    </p:spTree>
    <p:extLst>
      <p:ext uri="{BB962C8B-B14F-4D97-AF65-F5344CB8AC3E}">
        <p14:creationId xmlns:p14="http://schemas.microsoft.com/office/powerpoint/2010/main" val="709833729"/>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p>
        </p:txBody>
      </p:sp>
      <p:sp>
        <p:nvSpPr>
          <p:cNvPr id="6" name="Rectangle 1034"/>
          <p:cNvSpPr>
            <a:spLocks noGrp="1" noChangeArrowheads="1"/>
          </p:cNvSpPr>
          <p:nvPr>
            <p:ph type="sldNum" sz="quarter" idx="12"/>
          </p:nvPr>
        </p:nvSpPr>
        <p:spPr>
          <a:ln/>
        </p:spPr>
        <p:txBody>
          <a:bodyPr/>
          <a:lstStyle>
            <a:lvl1pPr>
              <a:defRPr/>
            </a:lvl1pPr>
          </a:lstStyle>
          <a:p>
            <a:pPr>
              <a:defRPr/>
            </a:pPr>
            <a:fld id="{983CB4BE-FC6D-6C49-B64D-F4677F324B1B}" type="slidenum">
              <a:rPr lang="en-US"/>
              <a:pPr>
                <a:defRPr/>
              </a:pPr>
              <a:t>‹#›</a:t>
            </a:fld>
            <a:endParaRPr lang="en-US"/>
          </a:p>
        </p:txBody>
      </p:sp>
    </p:spTree>
    <p:extLst>
      <p:ext uri="{BB962C8B-B14F-4D97-AF65-F5344CB8AC3E}">
        <p14:creationId xmlns:p14="http://schemas.microsoft.com/office/powerpoint/2010/main" val="3023326019"/>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p>
        </p:txBody>
      </p:sp>
      <p:sp>
        <p:nvSpPr>
          <p:cNvPr id="6" name="Rectangle 1034"/>
          <p:cNvSpPr>
            <a:spLocks noGrp="1" noChangeArrowheads="1"/>
          </p:cNvSpPr>
          <p:nvPr>
            <p:ph type="sldNum" sz="quarter" idx="12"/>
          </p:nvPr>
        </p:nvSpPr>
        <p:spPr>
          <a:ln/>
        </p:spPr>
        <p:txBody>
          <a:bodyPr/>
          <a:lstStyle>
            <a:lvl1pPr>
              <a:defRPr/>
            </a:lvl1pPr>
          </a:lstStyle>
          <a:p>
            <a:pPr>
              <a:defRPr/>
            </a:pPr>
            <a:fld id="{2C553334-36A5-C64C-AA0A-E848C740133F}" type="slidenum">
              <a:rPr lang="en-US"/>
              <a:pPr>
                <a:defRPr/>
              </a:pPr>
              <a:t>‹#›</a:t>
            </a:fld>
            <a:endParaRPr lang="en-US"/>
          </a:p>
        </p:txBody>
      </p:sp>
    </p:spTree>
    <p:extLst>
      <p:ext uri="{BB962C8B-B14F-4D97-AF65-F5344CB8AC3E}">
        <p14:creationId xmlns:p14="http://schemas.microsoft.com/office/powerpoint/2010/main" val="1865498355"/>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2"/>
          <p:cNvSpPr>
            <a:spLocks noGrp="1" noChangeArrowheads="1"/>
          </p:cNvSpPr>
          <p:nvPr>
            <p:ph type="dt" sz="half" idx="10"/>
          </p:nvPr>
        </p:nvSpPr>
        <p:spPr>
          <a:ln/>
        </p:spPr>
        <p:txBody>
          <a:bodyPr/>
          <a:lstStyle>
            <a:lvl1pPr>
              <a:defRPr/>
            </a:lvl1pPr>
          </a:lstStyle>
          <a:p>
            <a:pPr>
              <a:defRPr/>
            </a:pPr>
            <a:endParaRPr lang="en-US"/>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p>
        </p:txBody>
      </p:sp>
      <p:sp>
        <p:nvSpPr>
          <p:cNvPr id="7" name="Rectangle 1034"/>
          <p:cNvSpPr>
            <a:spLocks noGrp="1" noChangeArrowheads="1"/>
          </p:cNvSpPr>
          <p:nvPr>
            <p:ph type="sldNum" sz="quarter" idx="12"/>
          </p:nvPr>
        </p:nvSpPr>
        <p:spPr>
          <a:ln/>
        </p:spPr>
        <p:txBody>
          <a:bodyPr/>
          <a:lstStyle>
            <a:lvl1pPr>
              <a:defRPr/>
            </a:lvl1pPr>
          </a:lstStyle>
          <a:p>
            <a:pPr>
              <a:defRPr/>
            </a:pPr>
            <a:fld id="{144D0AAE-D382-4F46-B0AF-87475E41BAD1}" type="slidenum">
              <a:rPr lang="en-US"/>
              <a:pPr>
                <a:defRPr/>
              </a:pPr>
              <a:t>‹#›</a:t>
            </a:fld>
            <a:endParaRPr lang="en-US"/>
          </a:p>
        </p:txBody>
      </p:sp>
    </p:spTree>
    <p:extLst>
      <p:ext uri="{BB962C8B-B14F-4D97-AF65-F5344CB8AC3E}">
        <p14:creationId xmlns:p14="http://schemas.microsoft.com/office/powerpoint/2010/main" val="3272917357"/>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2"/>
          <p:cNvSpPr>
            <a:spLocks noGrp="1" noChangeArrowheads="1"/>
          </p:cNvSpPr>
          <p:nvPr>
            <p:ph type="dt" sz="half" idx="10"/>
          </p:nvPr>
        </p:nvSpPr>
        <p:spPr>
          <a:ln/>
        </p:spPr>
        <p:txBody>
          <a:bodyPr/>
          <a:lstStyle>
            <a:lvl1pPr>
              <a:defRPr/>
            </a:lvl1pPr>
          </a:lstStyle>
          <a:p>
            <a:pPr>
              <a:defRPr/>
            </a:pPr>
            <a:endParaRPr lang="en-US"/>
          </a:p>
        </p:txBody>
      </p:sp>
      <p:sp>
        <p:nvSpPr>
          <p:cNvPr id="8" name="Rectangle 1033"/>
          <p:cNvSpPr>
            <a:spLocks noGrp="1" noChangeArrowheads="1"/>
          </p:cNvSpPr>
          <p:nvPr>
            <p:ph type="ftr" sz="quarter" idx="11"/>
          </p:nvPr>
        </p:nvSpPr>
        <p:spPr>
          <a:ln/>
        </p:spPr>
        <p:txBody>
          <a:bodyPr/>
          <a:lstStyle>
            <a:lvl1pPr>
              <a:defRPr/>
            </a:lvl1pPr>
          </a:lstStyle>
          <a:p>
            <a:pPr>
              <a:defRPr/>
            </a:pPr>
            <a:endParaRPr lang="en-US"/>
          </a:p>
        </p:txBody>
      </p:sp>
      <p:sp>
        <p:nvSpPr>
          <p:cNvPr id="9" name="Rectangle 1034"/>
          <p:cNvSpPr>
            <a:spLocks noGrp="1" noChangeArrowheads="1"/>
          </p:cNvSpPr>
          <p:nvPr>
            <p:ph type="sldNum" sz="quarter" idx="12"/>
          </p:nvPr>
        </p:nvSpPr>
        <p:spPr>
          <a:ln/>
        </p:spPr>
        <p:txBody>
          <a:bodyPr/>
          <a:lstStyle>
            <a:lvl1pPr>
              <a:defRPr/>
            </a:lvl1pPr>
          </a:lstStyle>
          <a:p>
            <a:pPr>
              <a:defRPr/>
            </a:pPr>
            <a:fld id="{ADDA0107-FE0C-F74A-8075-E9AF3149FC5E}" type="slidenum">
              <a:rPr lang="en-US"/>
              <a:pPr>
                <a:defRPr/>
              </a:pPr>
              <a:t>‹#›</a:t>
            </a:fld>
            <a:endParaRPr lang="en-US"/>
          </a:p>
        </p:txBody>
      </p:sp>
    </p:spTree>
    <p:extLst>
      <p:ext uri="{BB962C8B-B14F-4D97-AF65-F5344CB8AC3E}">
        <p14:creationId xmlns:p14="http://schemas.microsoft.com/office/powerpoint/2010/main" val="2429111044"/>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2"/>
          <p:cNvSpPr>
            <a:spLocks noGrp="1" noChangeArrowheads="1"/>
          </p:cNvSpPr>
          <p:nvPr>
            <p:ph type="dt" sz="half" idx="10"/>
          </p:nvPr>
        </p:nvSpPr>
        <p:spPr>
          <a:ln/>
        </p:spPr>
        <p:txBody>
          <a:bodyPr/>
          <a:lstStyle>
            <a:lvl1pPr>
              <a:defRPr/>
            </a:lvl1pPr>
          </a:lstStyle>
          <a:p>
            <a:pPr>
              <a:defRPr/>
            </a:pPr>
            <a:endParaRPr lang="en-US"/>
          </a:p>
        </p:txBody>
      </p:sp>
      <p:sp>
        <p:nvSpPr>
          <p:cNvPr id="4" name="Rectangle 1033"/>
          <p:cNvSpPr>
            <a:spLocks noGrp="1" noChangeArrowheads="1"/>
          </p:cNvSpPr>
          <p:nvPr>
            <p:ph type="ftr" sz="quarter" idx="11"/>
          </p:nvPr>
        </p:nvSpPr>
        <p:spPr>
          <a:ln/>
        </p:spPr>
        <p:txBody>
          <a:bodyPr/>
          <a:lstStyle>
            <a:lvl1pPr>
              <a:defRPr/>
            </a:lvl1pPr>
          </a:lstStyle>
          <a:p>
            <a:pPr>
              <a:defRPr/>
            </a:pPr>
            <a:endParaRPr lang="en-US"/>
          </a:p>
        </p:txBody>
      </p:sp>
      <p:sp>
        <p:nvSpPr>
          <p:cNvPr id="5" name="Rectangle 1034"/>
          <p:cNvSpPr>
            <a:spLocks noGrp="1" noChangeArrowheads="1"/>
          </p:cNvSpPr>
          <p:nvPr>
            <p:ph type="sldNum" sz="quarter" idx="12"/>
          </p:nvPr>
        </p:nvSpPr>
        <p:spPr>
          <a:ln/>
        </p:spPr>
        <p:txBody>
          <a:bodyPr/>
          <a:lstStyle>
            <a:lvl1pPr>
              <a:defRPr/>
            </a:lvl1pPr>
          </a:lstStyle>
          <a:p>
            <a:pPr>
              <a:defRPr/>
            </a:pPr>
            <a:fld id="{98137F9A-8254-EF49-8D9F-9D4DE43EC1C8}" type="slidenum">
              <a:rPr lang="en-US"/>
              <a:pPr>
                <a:defRPr/>
              </a:pPr>
              <a:t>‹#›</a:t>
            </a:fld>
            <a:endParaRPr lang="en-US"/>
          </a:p>
        </p:txBody>
      </p:sp>
    </p:spTree>
    <p:extLst>
      <p:ext uri="{BB962C8B-B14F-4D97-AF65-F5344CB8AC3E}">
        <p14:creationId xmlns:p14="http://schemas.microsoft.com/office/powerpoint/2010/main" val="3966084119"/>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2"/>
          <p:cNvSpPr>
            <a:spLocks noGrp="1" noChangeArrowheads="1"/>
          </p:cNvSpPr>
          <p:nvPr>
            <p:ph type="dt" sz="half" idx="10"/>
          </p:nvPr>
        </p:nvSpPr>
        <p:spPr>
          <a:ln/>
        </p:spPr>
        <p:txBody>
          <a:bodyPr/>
          <a:lstStyle>
            <a:lvl1pPr>
              <a:defRPr/>
            </a:lvl1pPr>
          </a:lstStyle>
          <a:p>
            <a:pPr>
              <a:defRPr/>
            </a:pPr>
            <a:endParaRPr lang="en-US"/>
          </a:p>
        </p:txBody>
      </p:sp>
      <p:sp>
        <p:nvSpPr>
          <p:cNvPr id="3" name="Rectangle 1033"/>
          <p:cNvSpPr>
            <a:spLocks noGrp="1" noChangeArrowheads="1"/>
          </p:cNvSpPr>
          <p:nvPr>
            <p:ph type="ftr" sz="quarter" idx="11"/>
          </p:nvPr>
        </p:nvSpPr>
        <p:spPr>
          <a:ln/>
        </p:spPr>
        <p:txBody>
          <a:bodyPr/>
          <a:lstStyle>
            <a:lvl1pPr>
              <a:defRPr/>
            </a:lvl1pPr>
          </a:lstStyle>
          <a:p>
            <a:pPr>
              <a:defRPr/>
            </a:pPr>
            <a:endParaRPr lang="en-US"/>
          </a:p>
        </p:txBody>
      </p:sp>
      <p:sp>
        <p:nvSpPr>
          <p:cNvPr id="4" name="Rectangle 1034"/>
          <p:cNvSpPr>
            <a:spLocks noGrp="1" noChangeArrowheads="1"/>
          </p:cNvSpPr>
          <p:nvPr>
            <p:ph type="sldNum" sz="quarter" idx="12"/>
          </p:nvPr>
        </p:nvSpPr>
        <p:spPr>
          <a:ln/>
        </p:spPr>
        <p:txBody>
          <a:bodyPr/>
          <a:lstStyle>
            <a:lvl1pPr>
              <a:defRPr/>
            </a:lvl1pPr>
          </a:lstStyle>
          <a:p>
            <a:pPr>
              <a:defRPr/>
            </a:pPr>
            <a:fld id="{7D44BE6A-B1A4-DD43-90DA-E85B823FE4B3}" type="slidenum">
              <a:rPr lang="en-US"/>
              <a:pPr>
                <a:defRPr/>
              </a:pPr>
              <a:t>‹#›</a:t>
            </a:fld>
            <a:endParaRPr lang="en-US"/>
          </a:p>
        </p:txBody>
      </p:sp>
    </p:spTree>
    <p:extLst>
      <p:ext uri="{BB962C8B-B14F-4D97-AF65-F5344CB8AC3E}">
        <p14:creationId xmlns:p14="http://schemas.microsoft.com/office/powerpoint/2010/main" val="15374481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9B7BF5C5-A94B-4B43-9CCF-355FB8DA7CA6}" type="slidenum">
              <a:rPr lang="en-US"/>
              <a:pPr>
                <a:defRPr/>
              </a:pPr>
              <a:t>‹#›</a:t>
            </a:fld>
            <a:endParaRPr lang="en-US"/>
          </a:p>
        </p:txBody>
      </p:sp>
    </p:spTree>
    <p:extLst>
      <p:ext uri="{BB962C8B-B14F-4D97-AF65-F5344CB8AC3E}">
        <p14:creationId xmlns:p14="http://schemas.microsoft.com/office/powerpoint/2010/main" val="3451998323"/>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a:ln/>
        </p:spPr>
        <p:txBody>
          <a:bodyPr/>
          <a:lstStyle>
            <a:lvl1pPr>
              <a:defRPr/>
            </a:lvl1pPr>
          </a:lstStyle>
          <a:p>
            <a:pPr>
              <a:defRPr/>
            </a:pPr>
            <a:endParaRPr lang="en-US"/>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p>
        </p:txBody>
      </p:sp>
      <p:sp>
        <p:nvSpPr>
          <p:cNvPr id="7" name="Rectangle 1034"/>
          <p:cNvSpPr>
            <a:spLocks noGrp="1" noChangeArrowheads="1"/>
          </p:cNvSpPr>
          <p:nvPr>
            <p:ph type="sldNum" sz="quarter" idx="12"/>
          </p:nvPr>
        </p:nvSpPr>
        <p:spPr>
          <a:ln/>
        </p:spPr>
        <p:txBody>
          <a:bodyPr/>
          <a:lstStyle>
            <a:lvl1pPr>
              <a:defRPr/>
            </a:lvl1pPr>
          </a:lstStyle>
          <a:p>
            <a:pPr>
              <a:defRPr/>
            </a:pPr>
            <a:fld id="{900CC49B-57D7-6249-B8AB-E14DCE1AA1C9}" type="slidenum">
              <a:rPr lang="en-US"/>
              <a:pPr>
                <a:defRPr/>
              </a:pPr>
              <a:t>‹#›</a:t>
            </a:fld>
            <a:endParaRPr lang="en-US"/>
          </a:p>
        </p:txBody>
      </p:sp>
    </p:spTree>
    <p:extLst>
      <p:ext uri="{BB962C8B-B14F-4D97-AF65-F5344CB8AC3E}">
        <p14:creationId xmlns:p14="http://schemas.microsoft.com/office/powerpoint/2010/main" val="4079031858"/>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a:ln/>
        </p:spPr>
        <p:txBody>
          <a:bodyPr/>
          <a:lstStyle>
            <a:lvl1pPr>
              <a:defRPr/>
            </a:lvl1pPr>
          </a:lstStyle>
          <a:p>
            <a:pPr>
              <a:defRPr/>
            </a:pPr>
            <a:endParaRPr lang="en-US"/>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p>
        </p:txBody>
      </p:sp>
      <p:sp>
        <p:nvSpPr>
          <p:cNvPr id="7" name="Rectangle 1034"/>
          <p:cNvSpPr>
            <a:spLocks noGrp="1" noChangeArrowheads="1"/>
          </p:cNvSpPr>
          <p:nvPr>
            <p:ph type="sldNum" sz="quarter" idx="12"/>
          </p:nvPr>
        </p:nvSpPr>
        <p:spPr>
          <a:ln/>
        </p:spPr>
        <p:txBody>
          <a:bodyPr/>
          <a:lstStyle>
            <a:lvl1pPr>
              <a:defRPr/>
            </a:lvl1pPr>
          </a:lstStyle>
          <a:p>
            <a:pPr>
              <a:defRPr/>
            </a:pPr>
            <a:fld id="{190EDDB1-AEE0-5046-9702-304A9D9434A5}" type="slidenum">
              <a:rPr lang="en-US"/>
              <a:pPr>
                <a:defRPr/>
              </a:pPr>
              <a:t>‹#›</a:t>
            </a:fld>
            <a:endParaRPr lang="en-US"/>
          </a:p>
        </p:txBody>
      </p:sp>
    </p:spTree>
    <p:extLst>
      <p:ext uri="{BB962C8B-B14F-4D97-AF65-F5344CB8AC3E}">
        <p14:creationId xmlns:p14="http://schemas.microsoft.com/office/powerpoint/2010/main" val="3829347411"/>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p>
        </p:txBody>
      </p:sp>
      <p:sp>
        <p:nvSpPr>
          <p:cNvPr id="6" name="Rectangle 1034"/>
          <p:cNvSpPr>
            <a:spLocks noGrp="1" noChangeArrowheads="1"/>
          </p:cNvSpPr>
          <p:nvPr>
            <p:ph type="sldNum" sz="quarter" idx="12"/>
          </p:nvPr>
        </p:nvSpPr>
        <p:spPr>
          <a:ln/>
        </p:spPr>
        <p:txBody>
          <a:bodyPr/>
          <a:lstStyle>
            <a:lvl1pPr>
              <a:defRPr/>
            </a:lvl1pPr>
          </a:lstStyle>
          <a:p>
            <a:pPr>
              <a:defRPr/>
            </a:pPr>
            <a:fld id="{9C26CF57-5950-7746-B59F-90AD46E3B557}" type="slidenum">
              <a:rPr lang="en-US"/>
              <a:pPr>
                <a:defRPr/>
              </a:pPr>
              <a:t>‹#›</a:t>
            </a:fld>
            <a:endParaRPr lang="en-US"/>
          </a:p>
        </p:txBody>
      </p:sp>
    </p:spTree>
    <p:extLst>
      <p:ext uri="{BB962C8B-B14F-4D97-AF65-F5344CB8AC3E}">
        <p14:creationId xmlns:p14="http://schemas.microsoft.com/office/powerpoint/2010/main" val="3470575851"/>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p>
        </p:txBody>
      </p:sp>
      <p:sp>
        <p:nvSpPr>
          <p:cNvPr id="6" name="Rectangle 1034"/>
          <p:cNvSpPr>
            <a:spLocks noGrp="1" noChangeArrowheads="1"/>
          </p:cNvSpPr>
          <p:nvPr>
            <p:ph type="sldNum" sz="quarter" idx="12"/>
          </p:nvPr>
        </p:nvSpPr>
        <p:spPr>
          <a:ln/>
        </p:spPr>
        <p:txBody>
          <a:bodyPr/>
          <a:lstStyle>
            <a:lvl1pPr>
              <a:defRPr/>
            </a:lvl1pPr>
          </a:lstStyle>
          <a:p>
            <a:pPr>
              <a:defRPr/>
            </a:pPr>
            <a:fld id="{CCE3B8A5-F6DE-6B4A-B112-531670C53A1A}" type="slidenum">
              <a:rPr lang="en-US"/>
              <a:pPr>
                <a:defRPr/>
              </a:pPr>
              <a:t>‹#›</a:t>
            </a:fld>
            <a:endParaRPr lang="en-US"/>
          </a:p>
        </p:txBody>
      </p:sp>
    </p:spTree>
    <p:extLst>
      <p:ext uri="{BB962C8B-B14F-4D97-AF65-F5344CB8AC3E}">
        <p14:creationId xmlns:p14="http://schemas.microsoft.com/office/powerpoint/2010/main" val="4287399559"/>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w 1588"/>
              <a:gd name="T1" fmla="*/ 0 h 1912"/>
              <a:gd name="T2" fmla="*/ 0 w 1588"/>
              <a:gd name="T3" fmla="*/ 2147483647 h 1912"/>
              <a:gd name="T4" fmla="*/ 0 w 1588"/>
              <a:gd name="T5" fmla="*/ 2147483647 h 1912"/>
              <a:gd name="T6" fmla="*/ 0 w 1588"/>
              <a:gd name="T7" fmla="*/ 2147483647 h 1912"/>
              <a:gd name="T8" fmla="*/ 0 w 1588"/>
              <a:gd name="T9" fmla="*/ 2147483647 h 1912"/>
              <a:gd name="T10" fmla="*/ 0 w 1588"/>
              <a:gd name="T11" fmla="*/ 2147483647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3200">
              <a:solidFill>
                <a:srgbClr val="FFFF00"/>
              </a:solidFill>
              <a:latin typeface="Georgia" charset="0"/>
            </a:endParaRPr>
          </a:p>
        </p:txBody>
      </p:sp>
      <p:sp>
        <p:nvSpPr>
          <p:cNvPr id="104450"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en-US"/>
              <a:t>Click to edit Master title style</a:t>
            </a:r>
          </a:p>
        </p:txBody>
      </p:sp>
      <p:sp>
        <p:nvSpPr>
          <p:cNvPr id="104451"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1"/>
          </p:nvPr>
        </p:nvSpPr>
        <p:spPr/>
        <p:txBody>
          <a:bodyPr/>
          <a:lstStyle>
            <a:lvl1pPr>
              <a:defRPr/>
            </a:lvl1pPr>
          </a:lstStyle>
          <a:p>
            <a:pPr>
              <a:defRPr/>
            </a:pPr>
            <a:fld id="{910A4EF6-08A4-2242-9421-28BFF8F53C4B}" type="slidenum">
              <a:rPr lang="en-US">
                <a:solidFill>
                  <a:srgbClr val="FFFFFF"/>
                </a:solidFill>
              </a:rPr>
              <a:pPr>
                <a:defRPr/>
              </a:pPr>
              <a:t>‹#›</a:t>
            </a:fld>
            <a:endParaRPr lang="en-US">
              <a:solidFill>
                <a:srgbClr val="FFFFFF"/>
              </a:solidFill>
            </a:endParaRPr>
          </a:p>
        </p:txBody>
      </p:sp>
      <p:sp>
        <p:nvSpPr>
          <p:cNvPr id="7" name="Rectangle 7"/>
          <p:cNvSpPr>
            <a:spLocks noGrp="1" noChangeArrowheads="1"/>
          </p:cNvSpPr>
          <p:nvPr>
            <p:ph type="dt" sz="quarter"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824402605"/>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B7B423-A820-6140-9604-2EE5D2F1372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52597194"/>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5F17435-0EAD-9E46-831B-6D0711E7F3C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11872912"/>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E392F73-872D-F04E-A391-CAA519E3422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05945651"/>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A099431-1D72-7648-A4BA-A2A1AD9753D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46851796"/>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F71DBC8-9F5E-F248-8676-D91B1B6F9AC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781686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66FA15A9-9CB4-EE4E-B164-CCFAA194B0CB}" type="slidenum">
              <a:rPr lang="en-US"/>
              <a:pPr>
                <a:defRPr/>
              </a:pPr>
              <a:t>‹#›</a:t>
            </a:fld>
            <a:endParaRPr lang="en-US"/>
          </a:p>
        </p:txBody>
      </p:sp>
    </p:spTree>
    <p:extLst>
      <p:ext uri="{BB962C8B-B14F-4D97-AF65-F5344CB8AC3E}">
        <p14:creationId xmlns:p14="http://schemas.microsoft.com/office/powerpoint/2010/main" val="2411120733"/>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3558ABA-4E8B-9044-BAE7-C182462994F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89579460"/>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5ACCEDB-2371-5D46-9E58-94174FEF1FF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90614658"/>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19F3535-E4D9-864B-AC39-DE22E8162DF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77093074"/>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26BF922-264A-014F-BF7A-67B04404F95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79255038"/>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93D1B00-888A-9B41-80FE-582E0309180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06675748"/>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19DEE52-FEEA-A348-8FDA-4466A20C82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3818375"/>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5EC87B-D4AA-0440-A86A-EBC0FCC72F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8011331"/>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DA545DE-ECF8-C347-8911-F6AE4CB55A2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7322824"/>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8426E63-A42F-FD4B-8169-5EBEDA2F1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0081036"/>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3AAFE18-FDA4-2348-9D38-8D27790BC2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254113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7FC16732-590E-3346-ADE7-CAE956ABEC66}" type="slidenum">
              <a:rPr lang="en-US"/>
              <a:pPr>
                <a:defRPr/>
              </a:pPr>
              <a:t>‹#›</a:t>
            </a:fld>
            <a:endParaRPr lang="en-US"/>
          </a:p>
        </p:txBody>
      </p:sp>
    </p:spTree>
    <p:extLst>
      <p:ext uri="{BB962C8B-B14F-4D97-AF65-F5344CB8AC3E}">
        <p14:creationId xmlns:p14="http://schemas.microsoft.com/office/powerpoint/2010/main" val="1257066626"/>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70141AB-1154-5D44-A677-EFA80AB382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6659645"/>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BF98804-DBED-DB47-B1FC-4FCC6FF8F5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7231884"/>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311D8AD-8601-F746-8CA5-38A258D5ED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82955628"/>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54B02C6-2FC6-3344-B6E5-09CA0B1DE4B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1404847"/>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87B508-141C-1A4E-A616-EEBE57D10B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30412896"/>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D779B6E-F5AB-7C44-9556-141446E9E4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542877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CC64023E-2D6F-564B-8FF1-6E38CF365C93}" type="slidenum">
              <a:rPr lang="en-US"/>
              <a:pPr>
                <a:defRPr/>
              </a:pPr>
              <a:t>‹#›</a:t>
            </a:fld>
            <a:endParaRPr lang="en-US"/>
          </a:p>
        </p:txBody>
      </p:sp>
    </p:spTree>
    <p:extLst>
      <p:ext uri="{BB962C8B-B14F-4D97-AF65-F5344CB8AC3E}">
        <p14:creationId xmlns:p14="http://schemas.microsoft.com/office/powerpoint/2010/main" val="26584170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191250" y="990600"/>
            <a:ext cx="1733550" cy="4724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90600" y="990600"/>
            <a:ext cx="5048250" cy="4724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6C0A09BD-CA38-0149-88DF-13182B9DE450}" type="slidenum">
              <a:rPr lang="en-US"/>
              <a:pPr>
                <a:defRPr/>
              </a:pPr>
              <a:t>‹#›</a:t>
            </a:fld>
            <a:endParaRPr lang="en-US"/>
          </a:p>
        </p:txBody>
      </p:sp>
    </p:spTree>
    <p:extLst>
      <p:ext uri="{BB962C8B-B14F-4D97-AF65-F5344CB8AC3E}">
        <p14:creationId xmlns:p14="http://schemas.microsoft.com/office/powerpoint/2010/main" val="41226093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43"/>
          <p:cNvSpPr>
            <a:spLocks noGrp="1" noChangeArrowheads="1"/>
          </p:cNvSpPr>
          <p:nvPr>
            <p:ph type="dt" sz="half" idx="10"/>
          </p:nvPr>
        </p:nvSpPr>
        <p:spPr>
          <a:ln/>
        </p:spPr>
        <p:txBody>
          <a:bodyPr/>
          <a:lstStyle>
            <a:lvl1pPr>
              <a:defRPr/>
            </a:lvl1pPr>
          </a:lstStyle>
          <a:p>
            <a:pPr>
              <a:defRPr/>
            </a:pPr>
            <a:endParaRPr lang="en-US"/>
          </a:p>
        </p:txBody>
      </p:sp>
      <p:sp>
        <p:nvSpPr>
          <p:cNvPr id="5" name="Rectangle 1044"/>
          <p:cNvSpPr>
            <a:spLocks noGrp="1" noChangeArrowheads="1"/>
          </p:cNvSpPr>
          <p:nvPr>
            <p:ph type="ftr" sz="quarter" idx="11"/>
          </p:nvPr>
        </p:nvSpPr>
        <p:spPr>
          <a:ln/>
        </p:spPr>
        <p:txBody>
          <a:bodyPr/>
          <a:lstStyle>
            <a:lvl1pPr>
              <a:defRPr/>
            </a:lvl1pPr>
          </a:lstStyle>
          <a:p>
            <a:pPr>
              <a:defRPr/>
            </a:pPr>
            <a:endParaRPr lang="en-US"/>
          </a:p>
        </p:txBody>
      </p:sp>
      <p:sp>
        <p:nvSpPr>
          <p:cNvPr id="6" name="Rectangle 1045"/>
          <p:cNvSpPr>
            <a:spLocks noGrp="1" noChangeArrowheads="1"/>
          </p:cNvSpPr>
          <p:nvPr>
            <p:ph type="sldNum" sz="quarter" idx="12"/>
          </p:nvPr>
        </p:nvSpPr>
        <p:spPr>
          <a:ln/>
        </p:spPr>
        <p:txBody>
          <a:bodyPr/>
          <a:lstStyle>
            <a:lvl1pPr>
              <a:defRPr/>
            </a:lvl1pPr>
          </a:lstStyle>
          <a:p>
            <a:pPr>
              <a:defRPr/>
            </a:pPr>
            <a:fld id="{29AE121C-5C2D-FA47-94AF-86B4CEB5499C}" type="slidenum">
              <a:rPr lang="en-US"/>
              <a:pPr>
                <a:defRPr/>
              </a:pPr>
              <a:t>‹#›</a:t>
            </a:fld>
            <a:endParaRPr lang="en-US"/>
          </a:p>
        </p:txBody>
      </p:sp>
    </p:spTree>
    <p:extLst>
      <p:ext uri="{BB962C8B-B14F-4D97-AF65-F5344CB8AC3E}">
        <p14:creationId xmlns:p14="http://schemas.microsoft.com/office/powerpoint/2010/main" val="97588023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43"/>
          <p:cNvSpPr>
            <a:spLocks noGrp="1" noChangeArrowheads="1"/>
          </p:cNvSpPr>
          <p:nvPr>
            <p:ph type="dt" sz="half" idx="10"/>
          </p:nvPr>
        </p:nvSpPr>
        <p:spPr>
          <a:ln/>
        </p:spPr>
        <p:txBody>
          <a:bodyPr/>
          <a:lstStyle>
            <a:lvl1pPr>
              <a:defRPr/>
            </a:lvl1pPr>
          </a:lstStyle>
          <a:p>
            <a:pPr>
              <a:defRPr/>
            </a:pPr>
            <a:endParaRPr lang="en-US"/>
          </a:p>
        </p:txBody>
      </p:sp>
      <p:sp>
        <p:nvSpPr>
          <p:cNvPr id="5" name="Rectangle 1044"/>
          <p:cNvSpPr>
            <a:spLocks noGrp="1" noChangeArrowheads="1"/>
          </p:cNvSpPr>
          <p:nvPr>
            <p:ph type="ftr" sz="quarter" idx="11"/>
          </p:nvPr>
        </p:nvSpPr>
        <p:spPr>
          <a:ln/>
        </p:spPr>
        <p:txBody>
          <a:bodyPr/>
          <a:lstStyle>
            <a:lvl1pPr>
              <a:defRPr/>
            </a:lvl1pPr>
          </a:lstStyle>
          <a:p>
            <a:pPr>
              <a:defRPr/>
            </a:pPr>
            <a:endParaRPr lang="en-US"/>
          </a:p>
        </p:txBody>
      </p:sp>
      <p:sp>
        <p:nvSpPr>
          <p:cNvPr id="6" name="Rectangle 1045"/>
          <p:cNvSpPr>
            <a:spLocks noGrp="1" noChangeArrowheads="1"/>
          </p:cNvSpPr>
          <p:nvPr>
            <p:ph type="sldNum" sz="quarter" idx="12"/>
          </p:nvPr>
        </p:nvSpPr>
        <p:spPr>
          <a:ln/>
        </p:spPr>
        <p:txBody>
          <a:bodyPr/>
          <a:lstStyle>
            <a:lvl1pPr>
              <a:defRPr/>
            </a:lvl1pPr>
          </a:lstStyle>
          <a:p>
            <a:pPr>
              <a:defRPr/>
            </a:pPr>
            <a:fld id="{B6DC258E-42B6-9C4B-8C6C-BAC7B2C6A9D4}" type="slidenum">
              <a:rPr lang="en-US"/>
              <a:pPr>
                <a:defRPr/>
              </a:pPr>
              <a:t>‹#›</a:t>
            </a:fld>
            <a:endParaRPr lang="en-US"/>
          </a:p>
        </p:txBody>
      </p:sp>
    </p:spTree>
    <p:extLst>
      <p:ext uri="{BB962C8B-B14F-4D97-AF65-F5344CB8AC3E}">
        <p14:creationId xmlns:p14="http://schemas.microsoft.com/office/powerpoint/2010/main" val="40743251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5A4DD9C-842D-BE40-AD11-F6A21CA157B7}" type="slidenum">
              <a:rPr lang="en-US"/>
              <a:pPr>
                <a:defRPr/>
              </a:pPr>
              <a:t>‹#›</a:t>
            </a:fld>
            <a:endParaRPr lang="en-US"/>
          </a:p>
        </p:txBody>
      </p:sp>
    </p:spTree>
    <p:extLst>
      <p:ext uri="{BB962C8B-B14F-4D97-AF65-F5344CB8AC3E}">
        <p14:creationId xmlns:p14="http://schemas.microsoft.com/office/powerpoint/2010/main" val="228930030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43"/>
          <p:cNvSpPr>
            <a:spLocks noGrp="1" noChangeArrowheads="1"/>
          </p:cNvSpPr>
          <p:nvPr>
            <p:ph type="dt" sz="half" idx="10"/>
          </p:nvPr>
        </p:nvSpPr>
        <p:spPr>
          <a:ln/>
        </p:spPr>
        <p:txBody>
          <a:bodyPr/>
          <a:lstStyle>
            <a:lvl1pPr>
              <a:defRPr/>
            </a:lvl1pPr>
          </a:lstStyle>
          <a:p>
            <a:pPr>
              <a:defRPr/>
            </a:pPr>
            <a:endParaRPr lang="en-US"/>
          </a:p>
        </p:txBody>
      </p:sp>
      <p:sp>
        <p:nvSpPr>
          <p:cNvPr id="6" name="Rectangle 1044"/>
          <p:cNvSpPr>
            <a:spLocks noGrp="1" noChangeArrowheads="1"/>
          </p:cNvSpPr>
          <p:nvPr>
            <p:ph type="ftr" sz="quarter" idx="11"/>
          </p:nvPr>
        </p:nvSpPr>
        <p:spPr>
          <a:ln/>
        </p:spPr>
        <p:txBody>
          <a:bodyPr/>
          <a:lstStyle>
            <a:lvl1pPr>
              <a:defRPr/>
            </a:lvl1pPr>
          </a:lstStyle>
          <a:p>
            <a:pPr>
              <a:defRPr/>
            </a:pPr>
            <a:endParaRPr lang="en-US"/>
          </a:p>
        </p:txBody>
      </p:sp>
      <p:sp>
        <p:nvSpPr>
          <p:cNvPr id="7" name="Rectangle 1045"/>
          <p:cNvSpPr>
            <a:spLocks noGrp="1" noChangeArrowheads="1"/>
          </p:cNvSpPr>
          <p:nvPr>
            <p:ph type="sldNum" sz="quarter" idx="12"/>
          </p:nvPr>
        </p:nvSpPr>
        <p:spPr>
          <a:ln/>
        </p:spPr>
        <p:txBody>
          <a:bodyPr/>
          <a:lstStyle>
            <a:lvl1pPr>
              <a:defRPr/>
            </a:lvl1pPr>
          </a:lstStyle>
          <a:p>
            <a:pPr>
              <a:defRPr/>
            </a:pPr>
            <a:fld id="{2A36EA09-74BA-1B44-9A77-48D63FBAC947}" type="slidenum">
              <a:rPr lang="en-US"/>
              <a:pPr>
                <a:defRPr/>
              </a:pPr>
              <a:t>‹#›</a:t>
            </a:fld>
            <a:endParaRPr lang="en-US"/>
          </a:p>
        </p:txBody>
      </p:sp>
    </p:spTree>
    <p:extLst>
      <p:ext uri="{BB962C8B-B14F-4D97-AF65-F5344CB8AC3E}">
        <p14:creationId xmlns:p14="http://schemas.microsoft.com/office/powerpoint/2010/main" val="367528910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43"/>
          <p:cNvSpPr>
            <a:spLocks noGrp="1" noChangeArrowheads="1"/>
          </p:cNvSpPr>
          <p:nvPr>
            <p:ph type="dt" sz="half" idx="10"/>
          </p:nvPr>
        </p:nvSpPr>
        <p:spPr>
          <a:ln/>
        </p:spPr>
        <p:txBody>
          <a:bodyPr/>
          <a:lstStyle>
            <a:lvl1pPr>
              <a:defRPr/>
            </a:lvl1pPr>
          </a:lstStyle>
          <a:p>
            <a:pPr>
              <a:defRPr/>
            </a:pPr>
            <a:endParaRPr lang="en-US"/>
          </a:p>
        </p:txBody>
      </p:sp>
      <p:sp>
        <p:nvSpPr>
          <p:cNvPr id="8" name="Rectangle 1044"/>
          <p:cNvSpPr>
            <a:spLocks noGrp="1" noChangeArrowheads="1"/>
          </p:cNvSpPr>
          <p:nvPr>
            <p:ph type="ftr" sz="quarter" idx="11"/>
          </p:nvPr>
        </p:nvSpPr>
        <p:spPr>
          <a:ln/>
        </p:spPr>
        <p:txBody>
          <a:bodyPr/>
          <a:lstStyle>
            <a:lvl1pPr>
              <a:defRPr/>
            </a:lvl1pPr>
          </a:lstStyle>
          <a:p>
            <a:pPr>
              <a:defRPr/>
            </a:pPr>
            <a:endParaRPr lang="en-US"/>
          </a:p>
        </p:txBody>
      </p:sp>
      <p:sp>
        <p:nvSpPr>
          <p:cNvPr id="9" name="Rectangle 1045"/>
          <p:cNvSpPr>
            <a:spLocks noGrp="1" noChangeArrowheads="1"/>
          </p:cNvSpPr>
          <p:nvPr>
            <p:ph type="sldNum" sz="quarter" idx="12"/>
          </p:nvPr>
        </p:nvSpPr>
        <p:spPr>
          <a:ln/>
        </p:spPr>
        <p:txBody>
          <a:bodyPr/>
          <a:lstStyle>
            <a:lvl1pPr>
              <a:defRPr/>
            </a:lvl1pPr>
          </a:lstStyle>
          <a:p>
            <a:pPr>
              <a:defRPr/>
            </a:pPr>
            <a:fld id="{5A729D12-2722-654E-86BA-1DAFD737078A}" type="slidenum">
              <a:rPr lang="en-US"/>
              <a:pPr>
                <a:defRPr/>
              </a:pPr>
              <a:t>‹#›</a:t>
            </a:fld>
            <a:endParaRPr lang="en-US"/>
          </a:p>
        </p:txBody>
      </p:sp>
    </p:spTree>
    <p:extLst>
      <p:ext uri="{BB962C8B-B14F-4D97-AF65-F5344CB8AC3E}">
        <p14:creationId xmlns:p14="http://schemas.microsoft.com/office/powerpoint/2010/main" val="310975490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43"/>
          <p:cNvSpPr>
            <a:spLocks noGrp="1" noChangeArrowheads="1"/>
          </p:cNvSpPr>
          <p:nvPr>
            <p:ph type="dt" sz="half" idx="10"/>
          </p:nvPr>
        </p:nvSpPr>
        <p:spPr>
          <a:ln/>
        </p:spPr>
        <p:txBody>
          <a:bodyPr/>
          <a:lstStyle>
            <a:lvl1pPr>
              <a:defRPr/>
            </a:lvl1pPr>
          </a:lstStyle>
          <a:p>
            <a:pPr>
              <a:defRPr/>
            </a:pPr>
            <a:endParaRPr lang="en-US"/>
          </a:p>
        </p:txBody>
      </p:sp>
      <p:sp>
        <p:nvSpPr>
          <p:cNvPr id="4" name="Rectangle 1044"/>
          <p:cNvSpPr>
            <a:spLocks noGrp="1" noChangeArrowheads="1"/>
          </p:cNvSpPr>
          <p:nvPr>
            <p:ph type="ftr" sz="quarter" idx="11"/>
          </p:nvPr>
        </p:nvSpPr>
        <p:spPr>
          <a:ln/>
        </p:spPr>
        <p:txBody>
          <a:bodyPr/>
          <a:lstStyle>
            <a:lvl1pPr>
              <a:defRPr/>
            </a:lvl1pPr>
          </a:lstStyle>
          <a:p>
            <a:pPr>
              <a:defRPr/>
            </a:pPr>
            <a:endParaRPr lang="en-US"/>
          </a:p>
        </p:txBody>
      </p:sp>
      <p:sp>
        <p:nvSpPr>
          <p:cNvPr id="5" name="Rectangle 1045"/>
          <p:cNvSpPr>
            <a:spLocks noGrp="1" noChangeArrowheads="1"/>
          </p:cNvSpPr>
          <p:nvPr>
            <p:ph type="sldNum" sz="quarter" idx="12"/>
          </p:nvPr>
        </p:nvSpPr>
        <p:spPr>
          <a:ln/>
        </p:spPr>
        <p:txBody>
          <a:bodyPr/>
          <a:lstStyle>
            <a:lvl1pPr>
              <a:defRPr/>
            </a:lvl1pPr>
          </a:lstStyle>
          <a:p>
            <a:pPr>
              <a:defRPr/>
            </a:pPr>
            <a:fld id="{7E1F2A4D-BBA8-0742-BA32-07A845B59551}" type="slidenum">
              <a:rPr lang="en-US"/>
              <a:pPr>
                <a:defRPr/>
              </a:pPr>
              <a:t>‹#›</a:t>
            </a:fld>
            <a:endParaRPr lang="en-US"/>
          </a:p>
        </p:txBody>
      </p:sp>
    </p:spTree>
    <p:extLst>
      <p:ext uri="{BB962C8B-B14F-4D97-AF65-F5344CB8AC3E}">
        <p14:creationId xmlns:p14="http://schemas.microsoft.com/office/powerpoint/2010/main" val="131330598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43"/>
          <p:cNvSpPr>
            <a:spLocks noGrp="1" noChangeArrowheads="1"/>
          </p:cNvSpPr>
          <p:nvPr>
            <p:ph type="dt" sz="half" idx="10"/>
          </p:nvPr>
        </p:nvSpPr>
        <p:spPr>
          <a:ln/>
        </p:spPr>
        <p:txBody>
          <a:bodyPr/>
          <a:lstStyle>
            <a:lvl1pPr>
              <a:defRPr/>
            </a:lvl1pPr>
          </a:lstStyle>
          <a:p>
            <a:pPr>
              <a:defRPr/>
            </a:pPr>
            <a:endParaRPr lang="en-US"/>
          </a:p>
        </p:txBody>
      </p:sp>
      <p:sp>
        <p:nvSpPr>
          <p:cNvPr id="3" name="Rectangle 1044"/>
          <p:cNvSpPr>
            <a:spLocks noGrp="1" noChangeArrowheads="1"/>
          </p:cNvSpPr>
          <p:nvPr>
            <p:ph type="ftr" sz="quarter" idx="11"/>
          </p:nvPr>
        </p:nvSpPr>
        <p:spPr>
          <a:ln/>
        </p:spPr>
        <p:txBody>
          <a:bodyPr/>
          <a:lstStyle>
            <a:lvl1pPr>
              <a:defRPr/>
            </a:lvl1pPr>
          </a:lstStyle>
          <a:p>
            <a:pPr>
              <a:defRPr/>
            </a:pPr>
            <a:endParaRPr lang="en-US"/>
          </a:p>
        </p:txBody>
      </p:sp>
      <p:sp>
        <p:nvSpPr>
          <p:cNvPr id="4" name="Rectangle 1045"/>
          <p:cNvSpPr>
            <a:spLocks noGrp="1" noChangeArrowheads="1"/>
          </p:cNvSpPr>
          <p:nvPr>
            <p:ph type="sldNum" sz="quarter" idx="12"/>
          </p:nvPr>
        </p:nvSpPr>
        <p:spPr>
          <a:ln/>
        </p:spPr>
        <p:txBody>
          <a:bodyPr/>
          <a:lstStyle>
            <a:lvl1pPr>
              <a:defRPr/>
            </a:lvl1pPr>
          </a:lstStyle>
          <a:p>
            <a:pPr>
              <a:defRPr/>
            </a:pPr>
            <a:fld id="{C4BE3A96-0674-AC42-9BEB-7CAE51B2658A}" type="slidenum">
              <a:rPr lang="en-US"/>
              <a:pPr>
                <a:defRPr/>
              </a:pPr>
              <a:t>‹#›</a:t>
            </a:fld>
            <a:endParaRPr lang="en-US"/>
          </a:p>
        </p:txBody>
      </p:sp>
    </p:spTree>
    <p:extLst>
      <p:ext uri="{BB962C8B-B14F-4D97-AF65-F5344CB8AC3E}">
        <p14:creationId xmlns:p14="http://schemas.microsoft.com/office/powerpoint/2010/main" val="47040071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43"/>
          <p:cNvSpPr>
            <a:spLocks noGrp="1" noChangeArrowheads="1"/>
          </p:cNvSpPr>
          <p:nvPr>
            <p:ph type="dt" sz="half" idx="10"/>
          </p:nvPr>
        </p:nvSpPr>
        <p:spPr>
          <a:ln/>
        </p:spPr>
        <p:txBody>
          <a:bodyPr/>
          <a:lstStyle>
            <a:lvl1pPr>
              <a:defRPr/>
            </a:lvl1pPr>
          </a:lstStyle>
          <a:p>
            <a:pPr>
              <a:defRPr/>
            </a:pPr>
            <a:endParaRPr lang="en-US"/>
          </a:p>
        </p:txBody>
      </p:sp>
      <p:sp>
        <p:nvSpPr>
          <p:cNvPr id="6" name="Rectangle 1044"/>
          <p:cNvSpPr>
            <a:spLocks noGrp="1" noChangeArrowheads="1"/>
          </p:cNvSpPr>
          <p:nvPr>
            <p:ph type="ftr" sz="quarter" idx="11"/>
          </p:nvPr>
        </p:nvSpPr>
        <p:spPr>
          <a:ln/>
        </p:spPr>
        <p:txBody>
          <a:bodyPr/>
          <a:lstStyle>
            <a:lvl1pPr>
              <a:defRPr/>
            </a:lvl1pPr>
          </a:lstStyle>
          <a:p>
            <a:pPr>
              <a:defRPr/>
            </a:pPr>
            <a:endParaRPr lang="en-US"/>
          </a:p>
        </p:txBody>
      </p:sp>
      <p:sp>
        <p:nvSpPr>
          <p:cNvPr id="7" name="Rectangle 1045"/>
          <p:cNvSpPr>
            <a:spLocks noGrp="1" noChangeArrowheads="1"/>
          </p:cNvSpPr>
          <p:nvPr>
            <p:ph type="sldNum" sz="quarter" idx="12"/>
          </p:nvPr>
        </p:nvSpPr>
        <p:spPr>
          <a:ln/>
        </p:spPr>
        <p:txBody>
          <a:bodyPr/>
          <a:lstStyle>
            <a:lvl1pPr>
              <a:defRPr/>
            </a:lvl1pPr>
          </a:lstStyle>
          <a:p>
            <a:pPr>
              <a:defRPr/>
            </a:pPr>
            <a:fld id="{9AAF726E-C07F-CA4B-B68E-4FA470CA12BD}" type="slidenum">
              <a:rPr lang="en-US"/>
              <a:pPr>
                <a:defRPr/>
              </a:pPr>
              <a:t>‹#›</a:t>
            </a:fld>
            <a:endParaRPr lang="en-US"/>
          </a:p>
        </p:txBody>
      </p:sp>
    </p:spTree>
    <p:extLst>
      <p:ext uri="{BB962C8B-B14F-4D97-AF65-F5344CB8AC3E}">
        <p14:creationId xmlns:p14="http://schemas.microsoft.com/office/powerpoint/2010/main" val="210591792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43"/>
          <p:cNvSpPr>
            <a:spLocks noGrp="1" noChangeArrowheads="1"/>
          </p:cNvSpPr>
          <p:nvPr>
            <p:ph type="dt" sz="half" idx="10"/>
          </p:nvPr>
        </p:nvSpPr>
        <p:spPr>
          <a:ln/>
        </p:spPr>
        <p:txBody>
          <a:bodyPr/>
          <a:lstStyle>
            <a:lvl1pPr>
              <a:defRPr/>
            </a:lvl1pPr>
          </a:lstStyle>
          <a:p>
            <a:pPr>
              <a:defRPr/>
            </a:pPr>
            <a:endParaRPr lang="en-US"/>
          </a:p>
        </p:txBody>
      </p:sp>
      <p:sp>
        <p:nvSpPr>
          <p:cNvPr id="6" name="Rectangle 1044"/>
          <p:cNvSpPr>
            <a:spLocks noGrp="1" noChangeArrowheads="1"/>
          </p:cNvSpPr>
          <p:nvPr>
            <p:ph type="ftr" sz="quarter" idx="11"/>
          </p:nvPr>
        </p:nvSpPr>
        <p:spPr>
          <a:ln/>
        </p:spPr>
        <p:txBody>
          <a:bodyPr/>
          <a:lstStyle>
            <a:lvl1pPr>
              <a:defRPr/>
            </a:lvl1pPr>
          </a:lstStyle>
          <a:p>
            <a:pPr>
              <a:defRPr/>
            </a:pPr>
            <a:endParaRPr lang="en-US"/>
          </a:p>
        </p:txBody>
      </p:sp>
      <p:sp>
        <p:nvSpPr>
          <p:cNvPr id="7" name="Rectangle 1045"/>
          <p:cNvSpPr>
            <a:spLocks noGrp="1" noChangeArrowheads="1"/>
          </p:cNvSpPr>
          <p:nvPr>
            <p:ph type="sldNum" sz="quarter" idx="12"/>
          </p:nvPr>
        </p:nvSpPr>
        <p:spPr>
          <a:ln/>
        </p:spPr>
        <p:txBody>
          <a:bodyPr/>
          <a:lstStyle>
            <a:lvl1pPr>
              <a:defRPr/>
            </a:lvl1pPr>
          </a:lstStyle>
          <a:p>
            <a:pPr>
              <a:defRPr/>
            </a:pPr>
            <a:fld id="{8F465996-E6FD-324B-BC88-A2F9DE769614}" type="slidenum">
              <a:rPr lang="en-US"/>
              <a:pPr>
                <a:defRPr/>
              </a:pPr>
              <a:t>‹#›</a:t>
            </a:fld>
            <a:endParaRPr lang="en-US"/>
          </a:p>
        </p:txBody>
      </p:sp>
    </p:spTree>
    <p:extLst>
      <p:ext uri="{BB962C8B-B14F-4D97-AF65-F5344CB8AC3E}">
        <p14:creationId xmlns:p14="http://schemas.microsoft.com/office/powerpoint/2010/main" val="414587244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43"/>
          <p:cNvSpPr>
            <a:spLocks noGrp="1" noChangeArrowheads="1"/>
          </p:cNvSpPr>
          <p:nvPr>
            <p:ph type="dt" sz="half" idx="10"/>
          </p:nvPr>
        </p:nvSpPr>
        <p:spPr>
          <a:ln/>
        </p:spPr>
        <p:txBody>
          <a:bodyPr/>
          <a:lstStyle>
            <a:lvl1pPr>
              <a:defRPr/>
            </a:lvl1pPr>
          </a:lstStyle>
          <a:p>
            <a:pPr>
              <a:defRPr/>
            </a:pPr>
            <a:endParaRPr lang="en-US"/>
          </a:p>
        </p:txBody>
      </p:sp>
      <p:sp>
        <p:nvSpPr>
          <p:cNvPr id="5" name="Rectangle 1044"/>
          <p:cNvSpPr>
            <a:spLocks noGrp="1" noChangeArrowheads="1"/>
          </p:cNvSpPr>
          <p:nvPr>
            <p:ph type="ftr" sz="quarter" idx="11"/>
          </p:nvPr>
        </p:nvSpPr>
        <p:spPr>
          <a:ln/>
        </p:spPr>
        <p:txBody>
          <a:bodyPr/>
          <a:lstStyle>
            <a:lvl1pPr>
              <a:defRPr/>
            </a:lvl1pPr>
          </a:lstStyle>
          <a:p>
            <a:pPr>
              <a:defRPr/>
            </a:pPr>
            <a:endParaRPr lang="en-US"/>
          </a:p>
        </p:txBody>
      </p:sp>
      <p:sp>
        <p:nvSpPr>
          <p:cNvPr id="6" name="Rectangle 1045"/>
          <p:cNvSpPr>
            <a:spLocks noGrp="1" noChangeArrowheads="1"/>
          </p:cNvSpPr>
          <p:nvPr>
            <p:ph type="sldNum" sz="quarter" idx="12"/>
          </p:nvPr>
        </p:nvSpPr>
        <p:spPr>
          <a:ln/>
        </p:spPr>
        <p:txBody>
          <a:bodyPr/>
          <a:lstStyle>
            <a:lvl1pPr>
              <a:defRPr/>
            </a:lvl1pPr>
          </a:lstStyle>
          <a:p>
            <a:pPr>
              <a:defRPr/>
            </a:pPr>
            <a:fld id="{DDD6CF9E-378A-AD4C-827A-D72D01347742}" type="slidenum">
              <a:rPr lang="en-US"/>
              <a:pPr>
                <a:defRPr/>
              </a:pPr>
              <a:t>‹#›</a:t>
            </a:fld>
            <a:endParaRPr lang="en-US"/>
          </a:p>
        </p:txBody>
      </p:sp>
    </p:spTree>
    <p:extLst>
      <p:ext uri="{BB962C8B-B14F-4D97-AF65-F5344CB8AC3E}">
        <p14:creationId xmlns:p14="http://schemas.microsoft.com/office/powerpoint/2010/main" val="212481986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43"/>
          <p:cNvSpPr>
            <a:spLocks noGrp="1" noChangeArrowheads="1"/>
          </p:cNvSpPr>
          <p:nvPr>
            <p:ph type="dt" sz="half" idx="10"/>
          </p:nvPr>
        </p:nvSpPr>
        <p:spPr>
          <a:ln/>
        </p:spPr>
        <p:txBody>
          <a:bodyPr/>
          <a:lstStyle>
            <a:lvl1pPr>
              <a:defRPr/>
            </a:lvl1pPr>
          </a:lstStyle>
          <a:p>
            <a:pPr>
              <a:defRPr/>
            </a:pPr>
            <a:endParaRPr lang="en-US"/>
          </a:p>
        </p:txBody>
      </p:sp>
      <p:sp>
        <p:nvSpPr>
          <p:cNvPr id="5" name="Rectangle 1044"/>
          <p:cNvSpPr>
            <a:spLocks noGrp="1" noChangeArrowheads="1"/>
          </p:cNvSpPr>
          <p:nvPr>
            <p:ph type="ftr" sz="quarter" idx="11"/>
          </p:nvPr>
        </p:nvSpPr>
        <p:spPr>
          <a:ln/>
        </p:spPr>
        <p:txBody>
          <a:bodyPr/>
          <a:lstStyle>
            <a:lvl1pPr>
              <a:defRPr/>
            </a:lvl1pPr>
          </a:lstStyle>
          <a:p>
            <a:pPr>
              <a:defRPr/>
            </a:pPr>
            <a:endParaRPr lang="en-US"/>
          </a:p>
        </p:txBody>
      </p:sp>
      <p:sp>
        <p:nvSpPr>
          <p:cNvPr id="6" name="Rectangle 1045"/>
          <p:cNvSpPr>
            <a:spLocks noGrp="1" noChangeArrowheads="1"/>
          </p:cNvSpPr>
          <p:nvPr>
            <p:ph type="sldNum" sz="quarter" idx="12"/>
          </p:nvPr>
        </p:nvSpPr>
        <p:spPr>
          <a:ln/>
        </p:spPr>
        <p:txBody>
          <a:bodyPr/>
          <a:lstStyle>
            <a:lvl1pPr>
              <a:defRPr/>
            </a:lvl1pPr>
          </a:lstStyle>
          <a:p>
            <a:pPr>
              <a:defRPr/>
            </a:pPr>
            <a:fld id="{D6584EF0-E046-624D-88C0-AAA3FA7C19A7}" type="slidenum">
              <a:rPr lang="en-US"/>
              <a:pPr>
                <a:defRPr/>
              </a:pPr>
              <a:t>‹#›</a:t>
            </a:fld>
            <a:endParaRPr lang="en-US"/>
          </a:p>
        </p:txBody>
      </p:sp>
    </p:spTree>
    <p:extLst>
      <p:ext uri="{BB962C8B-B14F-4D97-AF65-F5344CB8AC3E}">
        <p14:creationId xmlns:p14="http://schemas.microsoft.com/office/powerpoint/2010/main" val="90707704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543A3628-0A53-B64B-BDBE-399EC9D6D946}" type="slidenum">
              <a:rPr lang="en-US"/>
              <a:pPr>
                <a:defRPr/>
              </a:pPr>
              <a:t>‹#›</a:t>
            </a:fld>
            <a:endParaRPr lang="en-US"/>
          </a:p>
        </p:txBody>
      </p:sp>
    </p:spTree>
    <p:extLst>
      <p:ext uri="{BB962C8B-B14F-4D97-AF65-F5344CB8AC3E}">
        <p14:creationId xmlns:p14="http://schemas.microsoft.com/office/powerpoint/2010/main" val="326448687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8DBA60FD-0F8F-7D4D-8407-E759D6F1A52C}" type="slidenum">
              <a:rPr lang="en-US"/>
              <a:pPr>
                <a:defRPr/>
              </a:pPr>
              <a:t>‹#›</a:t>
            </a:fld>
            <a:endParaRPr lang="en-US"/>
          </a:p>
        </p:txBody>
      </p:sp>
    </p:spTree>
    <p:extLst>
      <p:ext uri="{BB962C8B-B14F-4D97-AF65-F5344CB8AC3E}">
        <p14:creationId xmlns:p14="http://schemas.microsoft.com/office/powerpoint/2010/main" val="16669013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365D4FA-E243-8141-99B6-FB3F8A1D09B6}" type="slidenum">
              <a:rPr lang="en-US"/>
              <a:pPr>
                <a:defRPr/>
              </a:pPr>
              <a:t>‹#›</a:t>
            </a:fld>
            <a:endParaRPr lang="en-US"/>
          </a:p>
        </p:txBody>
      </p:sp>
    </p:spTree>
    <p:extLst>
      <p:ext uri="{BB962C8B-B14F-4D97-AF65-F5344CB8AC3E}">
        <p14:creationId xmlns:p14="http://schemas.microsoft.com/office/powerpoint/2010/main" val="279218670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288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05FA4C1E-F619-6A45-9C96-9A4E8D53D9E4}" type="slidenum">
              <a:rPr lang="en-US"/>
              <a:pPr>
                <a:defRPr/>
              </a:pPr>
              <a:t>‹#›</a:t>
            </a:fld>
            <a:endParaRPr lang="en-US"/>
          </a:p>
        </p:txBody>
      </p:sp>
    </p:spTree>
    <p:extLst>
      <p:ext uri="{BB962C8B-B14F-4D97-AF65-F5344CB8AC3E}">
        <p14:creationId xmlns:p14="http://schemas.microsoft.com/office/powerpoint/2010/main" val="254274980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E879750D-5A80-AA41-BA56-A2CDC6B83A31}" type="slidenum">
              <a:rPr lang="en-US"/>
              <a:pPr>
                <a:defRPr/>
              </a:pPr>
              <a:t>‹#›</a:t>
            </a:fld>
            <a:endParaRPr lang="en-US"/>
          </a:p>
        </p:txBody>
      </p:sp>
    </p:spTree>
    <p:extLst>
      <p:ext uri="{BB962C8B-B14F-4D97-AF65-F5344CB8AC3E}">
        <p14:creationId xmlns:p14="http://schemas.microsoft.com/office/powerpoint/2010/main" val="17620383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7BF54B13-8F79-8442-BC8E-2732BA5E0152}" type="slidenum">
              <a:rPr lang="en-US"/>
              <a:pPr>
                <a:defRPr/>
              </a:pPr>
              <a:t>‹#›</a:t>
            </a:fld>
            <a:endParaRPr lang="en-US"/>
          </a:p>
        </p:txBody>
      </p:sp>
    </p:spTree>
    <p:extLst>
      <p:ext uri="{BB962C8B-B14F-4D97-AF65-F5344CB8AC3E}">
        <p14:creationId xmlns:p14="http://schemas.microsoft.com/office/powerpoint/2010/main" val="393465746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CFA5EBC8-67BB-D942-A8A7-E233E0D65DA2}" type="slidenum">
              <a:rPr lang="en-US"/>
              <a:pPr>
                <a:defRPr/>
              </a:pPr>
              <a:t>‹#›</a:t>
            </a:fld>
            <a:endParaRPr lang="en-US"/>
          </a:p>
        </p:txBody>
      </p:sp>
    </p:spTree>
    <p:extLst>
      <p:ext uri="{BB962C8B-B14F-4D97-AF65-F5344CB8AC3E}">
        <p14:creationId xmlns:p14="http://schemas.microsoft.com/office/powerpoint/2010/main" val="96326171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D11729A1-1AC6-B248-AAA1-C253B5B89412}" type="slidenum">
              <a:rPr lang="en-US"/>
              <a:pPr>
                <a:defRPr/>
              </a:pPr>
              <a:t>‹#›</a:t>
            </a:fld>
            <a:endParaRPr lang="en-US"/>
          </a:p>
        </p:txBody>
      </p:sp>
    </p:spTree>
    <p:extLst>
      <p:ext uri="{BB962C8B-B14F-4D97-AF65-F5344CB8AC3E}">
        <p14:creationId xmlns:p14="http://schemas.microsoft.com/office/powerpoint/2010/main" val="207433387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8C09EEDD-B192-F74B-894D-9C412A7ED739}" type="slidenum">
              <a:rPr lang="en-US"/>
              <a:pPr>
                <a:defRPr/>
              </a:pPr>
              <a:t>‹#›</a:t>
            </a:fld>
            <a:endParaRPr lang="en-US"/>
          </a:p>
        </p:txBody>
      </p:sp>
    </p:spTree>
    <p:extLst>
      <p:ext uri="{BB962C8B-B14F-4D97-AF65-F5344CB8AC3E}">
        <p14:creationId xmlns:p14="http://schemas.microsoft.com/office/powerpoint/2010/main" val="346128662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2B54E544-0FBE-D44A-BEB2-E69532F4FAEA}" type="slidenum">
              <a:rPr lang="en-US"/>
              <a:pPr>
                <a:defRPr/>
              </a:pPr>
              <a:t>‹#›</a:t>
            </a:fld>
            <a:endParaRPr lang="en-US"/>
          </a:p>
        </p:txBody>
      </p:sp>
    </p:spTree>
    <p:extLst>
      <p:ext uri="{BB962C8B-B14F-4D97-AF65-F5344CB8AC3E}">
        <p14:creationId xmlns:p14="http://schemas.microsoft.com/office/powerpoint/2010/main" val="243657425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85800"/>
            <a:ext cx="19431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85800"/>
            <a:ext cx="5676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26964E27-6657-DF44-808E-1F3458920DEC}" type="slidenum">
              <a:rPr lang="en-US"/>
              <a:pPr>
                <a:defRPr/>
              </a:pPr>
              <a:t>‹#›</a:t>
            </a:fld>
            <a:endParaRPr lang="en-US"/>
          </a:p>
        </p:txBody>
      </p:sp>
    </p:spTree>
    <p:extLst>
      <p:ext uri="{BB962C8B-B14F-4D97-AF65-F5344CB8AC3E}">
        <p14:creationId xmlns:p14="http://schemas.microsoft.com/office/powerpoint/2010/main" val="87494214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15093D4B-FD47-AF44-BC1F-1D79B9BAC125}" type="slidenum">
              <a:rPr lang="en-US"/>
              <a:pPr>
                <a:defRPr/>
              </a:pPr>
              <a:t>‹#›</a:t>
            </a:fld>
            <a:endParaRPr lang="en-US"/>
          </a:p>
        </p:txBody>
      </p:sp>
    </p:spTree>
    <p:extLst>
      <p:ext uri="{BB962C8B-B14F-4D97-AF65-F5344CB8AC3E}">
        <p14:creationId xmlns:p14="http://schemas.microsoft.com/office/powerpoint/2010/main" val="252839535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C05076E7-93C2-9048-A7B6-58E73D346FA5}" type="slidenum">
              <a:rPr lang="en-US"/>
              <a:pPr>
                <a:defRPr/>
              </a:pPr>
              <a:t>‹#›</a:t>
            </a:fld>
            <a:endParaRPr lang="en-US"/>
          </a:p>
        </p:txBody>
      </p:sp>
    </p:spTree>
    <p:extLst>
      <p:ext uri="{BB962C8B-B14F-4D97-AF65-F5344CB8AC3E}">
        <p14:creationId xmlns:p14="http://schemas.microsoft.com/office/powerpoint/2010/main" val="3930507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0B07CF-3DDB-C241-BFE5-B7A184E65DF3}" type="slidenum">
              <a:rPr lang="en-US"/>
              <a:pPr>
                <a:defRPr/>
              </a:pPr>
              <a:t>‹#›</a:t>
            </a:fld>
            <a:endParaRPr lang="en-US"/>
          </a:p>
        </p:txBody>
      </p:sp>
    </p:spTree>
    <p:extLst>
      <p:ext uri="{BB962C8B-B14F-4D97-AF65-F5344CB8AC3E}">
        <p14:creationId xmlns:p14="http://schemas.microsoft.com/office/powerpoint/2010/main" val="350744544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91C1D5B2-6D3F-CB4E-823F-7CC941170DFA}" type="slidenum">
              <a:rPr lang="en-US"/>
              <a:pPr>
                <a:defRPr/>
              </a:pPr>
              <a:t>‹#›</a:t>
            </a:fld>
            <a:endParaRPr lang="en-US"/>
          </a:p>
        </p:txBody>
      </p:sp>
    </p:spTree>
    <p:extLst>
      <p:ext uri="{BB962C8B-B14F-4D97-AF65-F5344CB8AC3E}">
        <p14:creationId xmlns:p14="http://schemas.microsoft.com/office/powerpoint/2010/main" val="151937135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a:ln/>
        </p:spPr>
        <p:txBody>
          <a:bodyPr/>
          <a:lstStyle>
            <a:lvl1pPr>
              <a:defRPr/>
            </a:lvl1pPr>
          </a:lstStyle>
          <a:p>
            <a:pPr>
              <a:defRPr/>
            </a:pPr>
            <a:endParaRPr lang="en-US"/>
          </a:p>
        </p:txBody>
      </p:sp>
      <p:sp>
        <p:nvSpPr>
          <p:cNvPr id="8" name="Rectangle 14"/>
          <p:cNvSpPr>
            <a:spLocks noGrp="1" noChangeArrowheads="1"/>
          </p:cNvSpPr>
          <p:nvPr>
            <p:ph type="ftr" sz="quarter" idx="11"/>
          </p:nvPr>
        </p:nvSpPr>
        <p:spPr>
          <a:ln/>
        </p:spPr>
        <p:txBody>
          <a:bodyPr/>
          <a:lstStyle>
            <a:lvl1pPr>
              <a:defRPr/>
            </a:lvl1pPr>
          </a:lstStyle>
          <a:p>
            <a:pPr>
              <a:defRPr/>
            </a:pPr>
            <a:endParaRPr lang="en-US"/>
          </a:p>
        </p:txBody>
      </p:sp>
      <p:sp>
        <p:nvSpPr>
          <p:cNvPr id="9" name="Rectangle 15"/>
          <p:cNvSpPr>
            <a:spLocks noGrp="1" noChangeArrowheads="1"/>
          </p:cNvSpPr>
          <p:nvPr>
            <p:ph type="sldNum" sz="quarter" idx="12"/>
          </p:nvPr>
        </p:nvSpPr>
        <p:spPr>
          <a:ln/>
        </p:spPr>
        <p:txBody>
          <a:bodyPr/>
          <a:lstStyle>
            <a:lvl1pPr>
              <a:defRPr/>
            </a:lvl1pPr>
          </a:lstStyle>
          <a:p>
            <a:pPr>
              <a:defRPr/>
            </a:pPr>
            <a:fld id="{948F49D3-4CBB-4248-8C5B-CDFC2C674B84}" type="slidenum">
              <a:rPr lang="en-US"/>
              <a:pPr>
                <a:defRPr/>
              </a:pPr>
              <a:t>‹#›</a:t>
            </a:fld>
            <a:endParaRPr lang="en-US"/>
          </a:p>
        </p:txBody>
      </p:sp>
    </p:spTree>
    <p:extLst>
      <p:ext uri="{BB962C8B-B14F-4D97-AF65-F5344CB8AC3E}">
        <p14:creationId xmlns:p14="http://schemas.microsoft.com/office/powerpoint/2010/main" val="186793329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a:ln/>
        </p:spPr>
        <p:txBody>
          <a:bodyPr/>
          <a:lstStyle>
            <a:lvl1pPr>
              <a:defRPr/>
            </a:lvl1pPr>
          </a:lstStyle>
          <a:p>
            <a:pPr>
              <a:defRPr/>
            </a:pPr>
            <a:endParaRPr lang="en-US"/>
          </a:p>
        </p:txBody>
      </p:sp>
      <p:sp>
        <p:nvSpPr>
          <p:cNvPr id="4" name="Rectangle 14"/>
          <p:cNvSpPr>
            <a:spLocks noGrp="1" noChangeArrowheads="1"/>
          </p:cNvSpPr>
          <p:nvPr>
            <p:ph type="ftr" sz="quarter" idx="11"/>
          </p:nvPr>
        </p:nvSpPr>
        <p:spPr>
          <a:ln/>
        </p:spPr>
        <p:txBody>
          <a:bodyPr/>
          <a:lstStyle>
            <a:lvl1pPr>
              <a:defRPr/>
            </a:lvl1pPr>
          </a:lstStyle>
          <a:p>
            <a:pPr>
              <a:defRPr/>
            </a:pPr>
            <a:endParaRPr lang="en-US"/>
          </a:p>
        </p:txBody>
      </p:sp>
      <p:sp>
        <p:nvSpPr>
          <p:cNvPr id="5" name="Rectangle 15"/>
          <p:cNvSpPr>
            <a:spLocks noGrp="1" noChangeArrowheads="1"/>
          </p:cNvSpPr>
          <p:nvPr>
            <p:ph type="sldNum" sz="quarter" idx="12"/>
          </p:nvPr>
        </p:nvSpPr>
        <p:spPr>
          <a:ln/>
        </p:spPr>
        <p:txBody>
          <a:bodyPr/>
          <a:lstStyle>
            <a:lvl1pPr>
              <a:defRPr/>
            </a:lvl1pPr>
          </a:lstStyle>
          <a:p>
            <a:pPr>
              <a:defRPr/>
            </a:pPr>
            <a:fld id="{46A2AA03-E9BB-D44E-A403-E3184439F4DC}" type="slidenum">
              <a:rPr lang="en-US"/>
              <a:pPr>
                <a:defRPr/>
              </a:pPr>
              <a:t>‹#›</a:t>
            </a:fld>
            <a:endParaRPr lang="en-US"/>
          </a:p>
        </p:txBody>
      </p:sp>
    </p:spTree>
    <p:extLst>
      <p:ext uri="{BB962C8B-B14F-4D97-AF65-F5344CB8AC3E}">
        <p14:creationId xmlns:p14="http://schemas.microsoft.com/office/powerpoint/2010/main" val="366375804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p>
        </p:txBody>
      </p:sp>
      <p:sp>
        <p:nvSpPr>
          <p:cNvPr id="3" name="Rectangle 14"/>
          <p:cNvSpPr>
            <a:spLocks noGrp="1" noChangeArrowheads="1"/>
          </p:cNvSpPr>
          <p:nvPr>
            <p:ph type="ftr" sz="quarter" idx="11"/>
          </p:nvPr>
        </p:nvSpPr>
        <p:spPr>
          <a:ln/>
        </p:spPr>
        <p:txBody>
          <a:bodyPr/>
          <a:lstStyle>
            <a:lvl1pPr>
              <a:defRPr/>
            </a:lvl1pPr>
          </a:lstStyle>
          <a:p>
            <a:pPr>
              <a:defRPr/>
            </a:pPr>
            <a:endParaRPr lang="en-US"/>
          </a:p>
        </p:txBody>
      </p:sp>
      <p:sp>
        <p:nvSpPr>
          <p:cNvPr id="4" name="Rectangle 15"/>
          <p:cNvSpPr>
            <a:spLocks noGrp="1" noChangeArrowheads="1"/>
          </p:cNvSpPr>
          <p:nvPr>
            <p:ph type="sldNum" sz="quarter" idx="12"/>
          </p:nvPr>
        </p:nvSpPr>
        <p:spPr>
          <a:ln/>
        </p:spPr>
        <p:txBody>
          <a:bodyPr/>
          <a:lstStyle>
            <a:lvl1pPr>
              <a:defRPr/>
            </a:lvl1pPr>
          </a:lstStyle>
          <a:p>
            <a:pPr>
              <a:defRPr/>
            </a:pPr>
            <a:fld id="{D54818D5-3131-684D-B842-D28EE892F2F2}" type="slidenum">
              <a:rPr lang="en-US"/>
              <a:pPr>
                <a:defRPr/>
              </a:pPr>
              <a:t>‹#›</a:t>
            </a:fld>
            <a:endParaRPr lang="en-US"/>
          </a:p>
        </p:txBody>
      </p:sp>
    </p:spTree>
    <p:extLst>
      <p:ext uri="{BB962C8B-B14F-4D97-AF65-F5344CB8AC3E}">
        <p14:creationId xmlns:p14="http://schemas.microsoft.com/office/powerpoint/2010/main" val="372542372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64C19973-E0D7-9347-B768-E4E990A4EED5}" type="slidenum">
              <a:rPr lang="en-US"/>
              <a:pPr>
                <a:defRPr/>
              </a:pPr>
              <a:t>‹#›</a:t>
            </a:fld>
            <a:endParaRPr lang="en-US"/>
          </a:p>
        </p:txBody>
      </p:sp>
    </p:spTree>
    <p:extLst>
      <p:ext uri="{BB962C8B-B14F-4D97-AF65-F5344CB8AC3E}">
        <p14:creationId xmlns:p14="http://schemas.microsoft.com/office/powerpoint/2010/main" val="113422178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94B6754A-93A1-F44B-9A43-8592897EBF00}" type="slidenum">
              <a:rPr lang="en-US"/>
              <a:pPr>
                <a:defRPr/>
              </a:pPr>
              <a:t>‹#›</a:t>
            </a:fld>
            <a:endParaRPr lang="en-US"/>
          </a:p>
        </p:txBody>
      </p:sp>
    </p:spTree>
    <p:extLst>
      <p:ext uri="{BB962C8B-B14F-4D97-AF65-F5344CB8AC3E}">
        <p14:creationId xmlns:p14="http://schemas.microsoft.com/office/powerpoint/2010/main" val="423042753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5B803B97-0A78-0849-838C-0BD2BC036335}" type="slidenum">
              <a:rPr lang="en-US"/>
              <a:pPr>
                <a:defRPr/>
              </a:pPr>
              <a:t>‹#›</a:t>
            </a:fld>
            <a:endParaRPr lang="en-US"/>
          </a:p>
        </p:txBody>
      </p:sp>
    </p:spTree>
    <p:extLst>
      <p:ext uri="{BB962C8B-B14F-4D97-AF65-F5344CB8AC3E}">
        <p14:creationId xmlns:p14="http://schemas.microsoft.com/office/powerpoint/2010/main" val="81133948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E87AA7E3-E893-1D4C-A71A-6D5FE9D13AA7}" type="slidenum">
              <a:rPr lang="en-US"/>
              <a:pPr>
                <a:defRPr/>
              </a:pPr>
              <a:t>‹#›</a:t>
            </a:fld>
            <a:endParaRPr lang="en-US"/>
          </a:p>
        </p:txBody>
      </p:sp>
    </p:spTree>
    <p:extLst>
      <p:ext uri="{BB962C8B-B14F-4D97-AF65-F5344CB8AC3E}">
        <p14:creationId xmlns:p14="http://schemas.microsoft.com/office/powerpoint/2010/main" val="295280679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529547ED-9D12-CF4C-866E-FECF46D964E5}" type="slidenum">
              <a:rPr lang="en-US"/>
              <a:pPr>
                <a:defRPr/>
              </a:pPr>
              <a:t>‹#›</a:t>
            </a:fld>
            <a:endParaRPr lang="en-US"/>
          </a:p>
        </p:txBody>
      </p:sp>
    </p:spTree>
    <p:extLst>
      <p:ext uri="{BB962C8B-B14F-4D97-AF65-F5344CB8AC3E}">
        <p14:creationId xmlns:p14="http://schemas.microsoft.com/office/powerpoint/2010/main" val="49218817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96D5A799-A221-3F40-99BB-E65DC95246F4}" type="slidenum">
              <a:rPr lang="en-US"/>
              <a:pPr>
                <a:defRPr/>
              </a:pPr>
              <a:t>‹#›</a:t>
            </a:fld>
            <a:endParaRPr lang="en-US"/>
          </a:p>
        </p:txBody>
      </p:sp>
    </p:spTree>
    <p:extLst>
      <p:ext uri="{BB962C8B-B14F-4D97-AF65-F5344CB8AC3E}">
        <p14:creationId xmlns:p14="http://schemas.microsoft.com/office/powerpoint/2010/main" val="19757027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053594B-26BC-3641-AAA7-9D5B108D2BDC}" type="slidenum">
              <a:rPr lang="en-US"/>
              <a:pPr>
                <a:defRPr/>
              </a:pPr>
              <a:t>‹#›</a:t>
            </a:fld>
            <a:endParaRPr lang="en-US"/>
          </a:p>
        </p:txBody>
      </p:sp>
    </p:spTree>
    <p:extLst>
      <p:ext uri="{BB962C8B-B14F-4D97-AF65-F5344CB8AC3E}">
        <p14:creationId xmlns:p14="http://schemas.microsoft.com/office/powerpoint/2010/main" val="326380178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1"/>
          <p:cNvSpPr>
            <a:spLocks noGrp="1" noChangeArrowheads="1"/>
          </p:cNvSpPr>
          <p:nvPr>
            <p:ph type="dt" sz="half" idx="10"/>
          </p:nvPr>
        </p:nvSpPr>
        <p:spPr>
          <a:ln/>
        </p:spPr>
        <p:txBody>
          <a:bodyPr/>
          <a:lstStyle>
            <a:lvl1pPr>
              <a:defRPr/>
            </a:lvl1pPr>
          </a:lstStyle>
          <a:p>
            <a:pPr>
              <a:defRPr/>
            </a:pPr>
            <a:endParaRPr lang="en-US"/>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p>
        </p:txBody>
      </p:sp>
      <p:sp>
        <p:nvSpPr>
          <p:cNvPr id="7" name="Rectangle 1033"/>
          <p:cNvSpPr>
            <a:spLocks noGrp="1" noChangeArrowheads="1"/>
          </p:cNvSpPr>
          <p:nvPr>
            <p:ph type="sldNum" sz="quarter" idx="12"/>
          </p:nvPr>
        </p:nvSpPr>
        <p:spPr>
          <a:ln/>
        </p:spPr>
        <p:txBody>
          <a:bodyPr/>
          <a:lstStyle>
            <a:lvl1pPr>
              <a:defRPr/>
            </a:lvl1pPr>
          </a:lstStyle>
          <a:p>
            <a:pPr>
              <a:defRPr/>
            </a:pPr>
            <a:fld id="{597D5653-A1A7-2048-BC2F-16BE1FBD0E02}" type="slidenum">
              <a:rPr lang="en-US"/>
              <a:pPr>
                <a:defRPr/>
              </a:pPr>
              <a:t>‹#›</a:t>
            </a:fld>
            <a:endParaRPr lang="en-US"/>
          </a:p>
        </p:txBody>
      </p:sp>
    </p:spTree>
    <p:extLst>
      <p:ext uri="{BB962C8B-B14F-4D97-AF65-F5344CB8AC3E}">
        <p14:creationId xmlns:p14="http://schemas.microsoft.com/office/powerpoint/2010/main" val="378421814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1"/>
          <p:cNvSpPr>
            <a:spLocks noGrp="1" noChangeArrowheads="1"/>
          </p:cNvSpPr>
          <p:nvPr>
            <p:ph type="dt" sz="half" idx="10"/>
          </p:nvPr>
        </p:nvSpPr>
        <p:spPr>
          <a:ln/>
        </p:spPr>
        <p:txBody>
          <a:bodyPr/>
          <a:lstStyle>
            <a:lvl1pPr>
              <a:defRPr/>
            </a:lvl1pPr>
          </a:lstStyle>
          <a:p>
            <a:pPr>
              <a:defRPr/>
            </a:pPr>
            <a:endParaRPr lang="en-US"/>
          </a:p>
        </p:txBody>
      </p:sp>
      <p:sp>
        <p:nvSpPr>
          <p:cNvPr id="8" name="Rectangle 1032"/>
          <p:cNvSpPr>
            <a:spLocks noGrp="1" noChangeArrowheads="1"/>
          </p:cNvSpPr>
          <p:nvPr>
            <p:ph type="ftr" sz="quarter" idx="11"/>
          </p:nvPr>
        </p:nvSpPr>
        <p:spPr>
          <a:ln/>
        </p:spPr>
        <p:txBody>
          <a:bodyPr/>
          <a:lstStyle>
            <a:lvl1pPr>
              <a:defRPr/>
            </a:lvl1pPr>
          </a:lstStyle>
          <a:p>
            <a:pPr>
              <a:defRPr/>
            </a:pPr>
            <a:endParaRPr lang="en-US"/>
          </a:p>
        </p:txBody>
      </p:sp>
      <p:sp>
        <p:nvSpPr>
          <p:cNvPr id="9" name="Rectangle 1033"/>
          <p:cNvSpPr>
            <a:spLocks noGrp="1" noChangeArrowheads="1"/>
          </p:cNvSpPr>
          <p:nvPr>
            <p:ph type="sldNum" sz="quarter" idx="12"/>
          </p:nvPr>
        </p:nvSpPr>
        <p:spPr>
          <a:ln/>
        </p:spPr>
        <p:txBody>
          <a:bodyPr/>
          <a:lstStyle>
            <a:lvl1pPr>
              <a:defRPr/>
            </a:lvl1pPr>
          </a:lstStyle>
          <a:p>
            <a:pPr>
              <a:defRPr/>
            </a:pPr>
            <a:fld id="{2510FB64-8FE6-3B4C-9AB7-0B97F4CC843C}" type="slidenum">
              <a:rPr lang="en-US"/>
              <a:pPr>
                <a:defRPr/>
              </a:pPr>
              <a:t>‹#›</a:t>
            </a:fld>
            <a:endParaRPr lang="en-US"/>
          </a:p>
        </p:txBody>
      </p:sp>
    </p:spTree>
    <p:extLst>
      <p:ext uri="{BB962C8B-B14F-4D97-AF65-F5344CB8AC3E}">
        <p14:creationId xmlns:p14="http://schemas.microsoft.com/office/powerpoint/2010/main" val="98337127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1"/>
          <p:cNvSpPr>
            <a:spLocks noGrp="1" noChangeArrowheads="1"/>
          </p:cNvSpPr>
          <p:nvPr>
            <p:ph type="dt" sz="half" idx="10"/>
          </p:nvPr>
        </p:nvSpPr>
        <p:spPr>
          <a:ln/>
        </p:spPr>
        <p:txBody>
          <a:bodyPr/>
          <a:lstStyle>
            <a:lvl1pPr>
              <a:defRPr/>
            </a:lvl1pPr>
          </a:lstStyle>
          <a:p>
            <a:pPr>
              <a:defRPr/>
            </a:pPr>
            <a:endParaRPr lang="en-US"/>
          </a:p>
        </p:txBody>
      </p:sp>
      <p:sp>
        <p:nvSpPr>
          <p:cNvPr id="4" name="Rectangle 1032"/>
          <p:cNvSpPr>
            <a:spLocks noGrp="1" noChangeArrowheads="1"/>
          </p:cNvSpPr>
          <p:nvPr>
            <p:ph type="ftr" sz="quarter" idx="11"/>
          </p:nvPr>
        </p:nvSpPr>
        <p:spPr>
          <a:ln/>
        </p:spPr>
        <p:txBody>
          <a:bodyPr/>
          <a:lstStyle>
            <a:lvl1pPr>
              <a:defRPr/>
            </a:lvl1pPr>
          </a:lstStyle>
          <a:p>
            <a:pPr>
              <a:defRPr/>
            </a:pPr>
            <a:endParaRPr lang="en-US"/>
          </a:p>
        </p:txBody>
      </p:sp>
      <p:sp>
        <p:nvSpPr>
          <p:cNvPr id="5" name="Rectangle 1033"/>
          <p:cNvSpPr>
            <a:spLocks noGrp="1" noChangeArrowheads="1"/>
          </p:cNvSpPr>
          <p:nvPr>
            <p:ph type="sldNum" sz="quarter" idx="12"/>
          </p:nvPr>
        </p:nvSpPr>
        <p:spPr>
          <a:ln/>
        </p:spPr>
        <p:txBody>
          <a:bodyPr/>
          <a:lstStyle>
            <a:lvl1pPr>
              <a:defRPr/>
            </a:lvl1pPr>
          </a:lstStyle>
          <a:p>
            <a:pPr>
              <a:defRPr/>
            </a:pPr>
            <a:fld id="{E503C08A-8AA0-DE40-BEAA-304F2873C780}" type="slidenum">
              <a:rPr lang="en-US"/>
              <a:pPr>
                <a:defRPr/>
              </a:pPr>
              <a:t>‹#›</a:t>
            </a:fld>
            <a:endParaRPr lang="en-US"/>
          </a:p>
        </p:txBody>
      </p:sp>
    </p:spTree>
    <p:extLst>
      <p:ext uri="{BB962C8B-B14F-4D97-AF65-F5344CB8AC3E}">
        <p14:creationId xmlns:p14="http://schemas.microsoft.com/office/powerpoint/2010/main" val="38348727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1"/>
          <p:cNvSpPr>
            <a:spLocks noGrp="1" noChangeArrowheads="1"/>
          </p:cNvSpPr>
          <p:nvPr>
            <p:ph type="dt" sz="half" idx="10"/>
          </p:nvPr>
        </p:nvSpPr>
        <p:spPr>
          <a:ln/>
        </p:spPr>
        <p:txBody>
          <a:bodyPr/>
          <a:lstStyle>
            <a:lvl1pPr>
              <a:defRPr/>
            </a:lvl1pPr>
          </a:lstStyle>
          <a:p>
            <a:pPr>
              <a:defRPr/>
            </a:pPr>
            <a:endParaRPr lang="en-US"/>
          </a:p>
        </p:txBody>
      </p:sp>
      <p:sp>
        <p:nvSpPr>
          <p:cNvPr id="3" name="Rectangle 1032"/>
          <p:cNvSpPr>
            <a:spLocks noGrp="1" noChangeArrowheads="1"/>
          </p:cNvSpPr>
          <p:nvPr>
            <p:ph type="ftr" sz="quarter" idx="11"/>
          </p:nvPr>
        </p:nvSpPr>
        <p:spPr>
          <a:ln/>
        </p:spPr>
        <p:txBody>
          <a:bodyPr/>
          <a:lstStyle>
            <a:lvl1pPr>
              <a:defRPr/>
            </a:lvl1pPr>
          </a:lstStyle>
          <a:p>
            <a:pPr>
              <a:defRPr/>
            </a:pPr>
            <a:endParaRPr lang="en-US"/>
          </a:p>
        </p:txBody>
      </p:sp>
      <p:sp>
        <p:nvSpPr>
          <p:cNvPr id="4" name="Rectangle 1033"/>
          <p:cNvSpPr>
            <a:spLocks noGrp="1" noChangeArrowheads="1"/>
          </p:cNvSpPr>
          <p:nvPr>
            <p:ph type="sldNum" sz="quarter" idx="12"/>
          </p:nvPr>
        </p:nvSpPr>
        <p:spPr>
          <a:ln/>
        </p:spPr>
        <p:txBody>
          <a:bodyPr/>
          <a:lstStyle>
            <a:lvl1pPr>
              <a:defRPr/>
            </a:lvl1pPr>
          </a:lstStyle>
          <a:p>
            <a:pPr>
              <a:defRPr/>
            </a:pPr>
            <a:fld id="{CB2428E5-5503-EC44-8BE3-C6A48298D81C}" type="slidenum">
              <a:rPr lang="en-US"/>
              <a:pPr>
                <a:defRPr/>
              </a:pPr>
              <a:t>‹#›</a:t>
            </a:fld>
            <a:endParaRPr lang="en-US"/>
          </a:p>
        </p:txBody>
      </p:sp>
    </p:spTree>
    <p:extLst>
      <p:ext uri="{BB962C8B-B14F-4D97-AF65-F5344CB8AC3E}">
        <p14:creationId xmlns:p14="http://schemas.microsoft.com/office/powerpoint/2010/main" val="25085913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a:ln/>
        </p:spPr>
        <p:txBody>
          <a:bodyPr/>
          <a:lstStyle>
            <a:lvl1pPr>
              <a:defRPr/>
            </a:lvl1pPr>
          </a:lstStyle>
          <a:p>
            <a:pPr>
              <a:defRPr/>
            </a:pPr>
            <a:endParaRPr lang="en-US"/>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p>
        </p:txBody>
      </p:sp>
      <p:sp>
        <p:nvSpPr>
          <p:cNvPr id="7" name="Rectangle 1033"/>
          <p:cNvSpPr>
            <a:spLocks noGrp="1" noChangeArrowheads="1"/>
          </p:cNvSpPr>
          <p:nvPr>
            <p:ph type="sldNum" sz="quarter" idx="12"/>
          </p:nvPr>
        </p:nvSpPr>
        <p:spPr>
          <a:ln/>
        </p:spPr>
        <p:txBody>
          <a:bodyPr/>
          <a:lstStyle>
            <a:lvl1pPr>
              <a:defRPr/>
            </a:lvl1pPr>
          </a:lstStyle>
          <a:p>
            <a:pPr>
              <a:defRPr/>
            </a:pPr>
            <a:fld id="{DAABBBCC-93CB-A64B-8A90-DDD1CFD4695E}" type="slidenum">
              <a:rPr lang="en-US"/>
              <a:pPr>
                <a:defRPr/>
              </a:pPr>
              <a:t>‹#›</a:t>
            </a:fld>
            <a:endParaRPr lang="en-US"/>
          </a:p>
        </p:txBody>
      </p:sp>
    </p:spTree>
    <p:extLst>
      <p:ext uri="{BB962C8B-B14F-4D97-AF65-F5344CB8AC3E}">
        <p14:creationId xmlns:p14="http://schemas.microsoft.com/office/powerpoint/2010/main" val="79412929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a:ln/>
        </p:spPr>
        <p:txBody>
          <a:bodyPr/>
          <a:lstStyle>
            <a:lvl1pPr>
              <a:defRPr/>
            </a:lvl1pPr>
          </a:lstStyle>
          <a:p>
            <a:pPr>
              <a:defRPr/>
            </a:pPr>
            <a:endParaRPr lang="en-US"/>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p>
        </p:txBody>
      </p:sp>
      <p:sp>
        <p:nvSpPr>
          <p:cNvPr id="7" name="Rectangle 1033"/>
          <p:cNvSpPr>
            <a:spLocks noGrp="1" noChangeArrowheads="1"/>
          </p:cNvSpPr>
          <p:nvPr>
            <p:ph type="sldNum" sz="quarter" idx="12"/>
          </p:nvPr>
        </p:nvSpPr>
        <p:spPr>
          <a:ln/>
        </p:spPr>
        <p:txBody>
          <a:bodyPr/>
          <a:lstStyle>
            <a:lvl1pPr>
              <a:defRPr/>
            </a:lvl1pPr>
          </a:lstStyle>
          <a:p>
            <a:pPr>
              <a:defRPr/>
            </a:pPr>
            <a:fld id="{C4B486B9-82AB-864F-9CBE-85EFCAAA6FCD}" type="slidenum">
              <a:rPr lang="en-US"/>
              <a:pPr>
                <a:defRPr/>
              </a:pPr>
              <a:t>‹#›</a:t>
            </a:fld>
            <a:endParaRPr lang="en-US"/>
          </a:p>
        </p:txBody>
      </p:sp>
    </p:spTree>
    <p:extLst>
      <p:ext uri="{BB962C8B-B14F-4D97-AF65-F5344CB8AC3E}">
        <p14:creationId xmlns:p14="http://schemas.microsoft.com/office/powerpoint/2010/main" val="168534293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DAC08FA2-0368-4547-A2E8-868713864A76}" type="slidenum">
              <a:rPr lang="en-US"/>
              <a:pPr>
                <a:defRPr/>
              </a:pPr>
              <a:t>‹#›</a:t>
            </a:fld>
            <a:endParaRPr lang="en-US"/>
          </a:p>
        </p:txBody>
      </p:sp>
    </p:spTree>
    <p:extLst>
      <p:ext uri="{BB962C8B-B14F-4D97-AF65-F5344CB8AC3E}">
        <p14:creationId xmlns:p14="http://schemas.microsoft.com/office/powerpoint/2010/main" val="302240542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333D75FD-AC63-AA43-A2A0-AC2E9490031A}" type="slidenum">
              <a:rPr lang="en-US"/>
              <a:pPr>
                <a:defRPr/>
              </a:pPr>
              <a:t>‹#›</a:t>
            </a:fld>
            <a:endParaRPr lang="en-US"/>
          </a:p>
        </p:txBody>
      </p:sp>
    </p:spTree>
    <p:extLst>
      <p:ext uri="{BB962C8B-B14F-4D97-AF65-F5344CB8AC3E}">
        <p14:creationId xmlns:p14="http://schemas.microsoft.com/office/powerpoint/2010/main" val="243051438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36546" name="Rectangle 2"/>
          <p:cNvSpPr>
            <a:spLocks noGrp="1" noChangeArrowheads="1"/>
          </p:cNvSpPr>
          <p:nvPr>
            <p:ph type="ctrTitle"/>
          </p:nvPr>
        </p:nvSpPr>
        <p:spPr>
          <a:xfrm>
            <a:off x="685800" y="2514600"/>
            <a:ext cx="7772400" cy="1371600"/>
          </a:xfrm>
        </p:spPr>
        <p:txBody>
          <a:bodyPr/>
          <a:lstStyle>
            <a:lvl1pPr>
              <a:defRPr/>
            </a:lvl1pPr>
          </a:lstStyle>
          <a:p>
            <a:r>
              <a:rPr lang="en-US"/>
              <a:t>Click to edit Master title style</a:t>
            </a:r>
          </a:p>
        </p:txBody>
      </p:sp>
      <p:sp>
        <p:nvSpPr>
          <p:cNvPr id="236547" name="Rectangle 3"/>
          <p:cNvSpPr>
            <a:spLocks noGrp="1" noChangeArrowheads="1"/>
          </p:cNvSpPr>
          <p:nvPr>
            <p:ph type="subTitle" idx="1"/>
          </p:nvPr>
        </p:nvSpPr>
        <p:spPr>
          <a:xfrm>
            <a:off x="1371600" y="4343400"/>
            <a:ext cx="6400800" cy="1447800"/>
          </a:xfrm>
        </p:spPr>
        <p:txBody>
          <a:bodyPr/>
          <a:lstStyle>
            <a:lvl1pPr marL="0" indent="0" algn="ctr">
              <a:buFont typeface="Wingdings" pitchFamily="-111" charset="2"/>
              <a:buNone/>
              <a:defRPr sz="2800"/>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395221D-7340-7E45-8C4E-B7B2DADE98F3}" type="slidenum">
              <a:rPr lang="en-US"/>
              <a:pPr>
                <a:defRPr/>
              </a:pPr>
              <a:t>‹#›</a:t>
            </a:fld>
            <a:endParaRPr lang="en-US"/>
          </a:p>
        </p:txBody>
      </p:sp>
    </p:spTree>
    <p:extLst>
      <p:ext uri="{BB962C8B-B14F-4D97-AF65-F5344CB8AC3E}">
        <p14:creationId xmlns:p14="http://schemas.microsoft.com/office/powerpoint/2010/main" val="79729604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1EAECFA-AEFA-704A-B51E-111532034B30}" type="slidenum">
              <a:rPr lang="en-US"/>
              <a:pPr>
                <a:defRPr/>
              </a:pPr>
              <a:t>‹#›</a:t>
            </a:fld>
            <a:endParaRPr lang="en-US"/>
          </a:p>
        </p:txBody>
      </p:sp>
    </p:spTree>
    <p:extLst>
      <p:ext uri="{BB962C8B-B14F-4D97-AF65-F5344CB8AC3E}">
        <p14:creationId xmlns:p14="http://schemas.microsoft.com/office/powerpoint/2010/main" val="1952855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image" Target="../media/image9.jpeg"/><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10.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image" Target="../media/image10.jpeg"/><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1.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image" Target="../media/image11.jpeg"/><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2.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image" Target="../media/image12.jpeg"/><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13.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image" Target="../media/image13.jpeg"/><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theme" Target="../theme/theme14.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0.xml"/><Relationship Id="rId13" Type="http://schemas.openxmlformats.org/officeDocument/2006/relationships/image" Target="../media/image15.png"/><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image" Target="../media/image14.png"/><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theme" Target="../theme/theme15.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 Id="rId14" Type="http://schemas.openxmlformats.org/officeDocument/2006/relationships/image" Target="../media/image16.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0.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theme" Target="../theme/theme16.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1.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theme" Target="../theme/theme17.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2.xml"/><Relationship Id="rId13" Type="http://schemas.openxmlformats.org/officeDocument/2006/relationships/image" Target="../media/image1.jpeg"/><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theme" Target="../theme/theme18.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3.xml"/><Relationship Id="rId13" Type="http://schemas.openxmlformats.org/officeDocument/2006/relationships/theme" Target="../theme/theme19.xml"/><Relationship Id="rId3" Type="http://schemas.openxmlformats.org/officeDocument/2006/relationships/slideLayout" Target="../slideLayouts/slideLayout198.xml"/><Relationship Id="rId7" Type="http://schemas.openxmlformats.org/officeDocument/2006/relationships/slideLayout" Target="../slideLayouts/slideLayout202.xml"/><Relationship Id="rId12" Type="http://schemas.openxmlformats.org/officeDocument/2006/relationships/slideLayout" Target="../slideLayouts/slideLayout207.xml"/><Relationship Id="rId2" Type="http://schemas.openxmlformats.org/officeDocument/2006/relationships/slideLayout" Target="../slideLayouts/slideLayout197.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5" Type="http://schemas.openxmlformats.org/officeDocument/2006/relationships/slideLayout" Target="../slideLayouts/slideLayout200.xml"/><Relationship Id="rId10" Type="http://schemas.openxmlformats.org/officeDocument/2006/relationships/slideLayout" Target="../slideLayouts/slideLayout205.xml"/><Relationship Id="rId4" Type="http://schemas.openxmlformats.org/officeDocument/2006/relationships/slideLayout" Target="../slideLayouts/slideLayout199.xml"/><Relationship Id="rId9" Type="http://schemas.openxmlformats.org/officeDocument/2006/relationships/slideLayout" Target="../slideLayouts/slideLayout20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2.jpe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5.xml"/><Relationship Id="rId13" Type="http://schemas.openxmlformats.org/officeDocument/2006/relationships/image" Target="../media/image17.jpeg"/><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theme" Target="../theme/theme20.xml"/><Relationship Id="rId2" Type="http://schemas.openxmlformats.org/officeDocument/2006/relationships/slideLayout" Target="../slideLayouts/slideLayout209.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5" Type="http://schemas.openxmlformats.org/officeDocument/2006/relationships/slideLayout" Target="../slideLayouts/slideLayout212.xml"/><Relationship Id="rId10" Type="http://schemas.openxmlformats.org/officeDocument/2006/relationships/slideLayout" Target="../slideLayouts/slideLayout217.xml"/><Relationship Id="rId4" Type="http://schemas.openxmlformats.org/officeDocument/2006/relationships/slideLayout" Target="../slideLayouts/slideLayout211.xml"/><Relationship Id="rId9" Type="http://schemas.openxmlformats.org/officeDocument/2006/relationships/slideLayout" Target="../slideLayouts/slideLayout216.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6.xml"/><Relationship Id="rId3" Type="http://schemas.openxmlformats.org/officeDocument/2006/relationships/slideLayout" Target="../slideLayouts/slideLayout221.xml"/><Relationship Id="rId7" Type="http://schemas.openxmlformats.org/officeDocument/2006/relationships/slideLayout" Target="../slideLayouts/slideLayout225.xml"/><Relationship Id="rId12" Type="http://schemas.openxmlformats.org/officeDocument/2006/relationships/image" Target="../media/image18.jpeg"/><Relationship Id="rId2" Type="http://schemas.openxmlformats.org/officeDocument/2006/relationships/slideLayout" Target="../slideLayouts/slideLayout220.xml"/><Relationship Id="rId1" Type="http://schemas.openxmlformats.org/officeDocument/2006/relationships/slideLayout" Target="../slideLayouts/slideLayout219.xml"/><Relationship Id="rId6" Type="http://schemas.openxmlformats.org/officeDocument/2006/relationships/slideLayout" Target="../slideLayouts/slideLayout224.xml"/><Relationship Id="rId11" Type="http://schemas.openxmlformats.org/officeDocument/2006/relationships/theme" Target="../theme/theme21.xml"/><Relationship Id="rId5" Type="http://schemas.openxmlformats.org/officeDocument/2006/relationships/slideLayout" Target="../slideLayouts/slideLayout223.xml"/><Relationship Id="rId10" Type="http://schemas.openxmlformats.org/officeDocument/2006/relationships/slideLayout" Target="../slideLayouts/slideLayout228.xml"/><Relationship Id="rId4" Type="http://schemas.openxmlformats.org/officeDocument/2006/relationships/slideLayout" Target="../slideLayouts/slideLayout222.xml"/><Relationship Id="rId9" Type="http://schemas.openxmlformats.org/officeDocument/2006/relationships/slideLayout" Target="../slideLayouts/slideLayout227.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6.xml"/><Relationship Id="rId3" Type="http://schemas.openxmlformats.org/officeDocument/2006/relationships/slideLayout" Target="../slideLayouts/slideLayout231.xml"/><Relationship Id="rId7" Type="http://schemas.openxmlformats.org/officeDocument/2006/relationships/slideLayout" Target="../slideLayouts/slideLayout235.xml"/><Relationship Id="rId12" Type="http://schemas.openxmlformats.org/officeDocument/2006/relationships/image" Target="../media/image19.png"/><Relationship Id="rId2" Type="http://schemas.openxmlformats.org/officeDocument/2006/relationships/slideLayout" Target="../slideLayouts/slideLayout230.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theme" Target="../theme/theme22.xml"/><Relationship Id="rId5" Type="http://schemas.openxmlformats.org/officeDocument/2006/relationships/slideLayout" Target="../slideLayouts/slideLayout233.xml"/><Relationship Id="rId10" Type="http://schemas.openxmlformats.org/officeDocument/2006/relationships/slideLayout" Target="../slideLayouts/slideLayout238.xml"/><Relationship Id="rId4" Type="http://schemas.openxmlformats.org/officeDocument/2006/relationships/slideLayout" Target="../slideLayouts/slideLayout232.xml"/><Relationship Id="rId9" Type="http://schemas.openxmlformats.org/officeDocument/2006/relationships/slideLayout" Target="../slideLayouts/slideLayout237.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6.xml"/><Relationship Id="rId13" Type="http://schemas.openxmlformats.org/officeDocument/2006/relationships/image" Target="../media/image20.jpeg"/><Relationship Id="rId3" Type="http://schemas.openxmlformats.org/officeDocument/2006/relationships/slideLayout" Target="../slideLayouts/slideLayout241.xml"/><Relationship Id="rId7" Type="http://schemas.openxmlformats.org/officeDocument/2006/relationships/slideLayout" Target="../slideLayouts/slideLayout245.xml"/><Relationship Id="rId12" Type="http://schemas.openxmlformats.org/officeDocument/2006/relationships/theme" Target="../theme/theme23.xml"/><Relationship Id="rId2" Type="http://schemas.openxmlformats.org/officeDocument/2006/relationships/slideLayout" Target="../slideLayouts/slideLayout240.xml"/><Relationship Id="rId1" Type="http://schemas.openxmlformats.org/officeDocument/2006/relationships/slideLayout" Target="../slideLayouts/slideLayout239.xml"/><Relationship Id="rId6" Type="http://schemas.openxmlformats.org/officeDocument/2006/relationships/slideLayout" Target="../slideLayouts/slideLayout244.xml"/><Relationship Id="rId11" Type="http://schemas.openxmlformats.org/officeDocument/2006/relationships/slideLayout" Target="../slideLayouts/slideLayout249.xml"/><Relationship Id="rId5" Type="http://schemas.openxmlformats.org/officeDocument/2006/relationships/slideLayout" Target="../slideLayouts/slideLayout243.xml"/><Relationship Id="rId10" Type="http://schemas.openxmlformats.org/officeDocument/2006/relationships/slideLayout" Target="../slideLayouts/slideLayout248.xml"/><Relationship Id="rId4" Type="http://schemas.openxmlformats.org/officeDocument/2006/relationships/slideLayout" Target="../slideLayouts/slideLayout242.xml"/><Relationship Id="rId9" Type="http://schemas.openxmlformats.org/officeDocument/2006/relationships/slideLayout" Target="../slideLayouts/slideLayout247.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7.xml"/><Relationship Id="rId13" Type="http://schemas.openxmlformats.org/officeDocument/2006/relationships/image" Target="../media/image21.jpeg"/><Relationship Id="rId3" Type="http://schemas.openxmlformats.org/officeDocument/2006/relationships/slideLayout" Target="../slideLayouts/slideLayout252.xml"/><Relationship Id="rId7" Type="http://schemas.openxmlformats.org/officeDocument/2006/relationships/slideLayout" Target="../slideLayouts/slideLayout256.xml"/><Relationship Id="rId12" Type="http://schemas.openxmlformats.org/officeDocument/2006/relationships/theme" Target="../theme/theme24.xml"/><Relationship Id="rId2" Type="http://schemas.openxmlformats.org/officeDocument/2006/relationships/slideLayout" Target="../slideLayouts/slideLayout251.xml"/><Relationship Id="rId1" Type="http://schemas.openxmlformats.org/officeDocument/2006/relationships/slideLayout" Target="../slideLayouts/slideLayout250.xml"/><Relationship Id="rId6" Type="http://schemas.openxmlformats.org/officeDocument/2006/relationships/slideLayout" Target="../slideLayouts/slideLayout255.xml"/><Relationship Id="rId11" Type="http://schemas.openxmlformats.org/officeDocument/2006/relationships/slideLayout" Target="../slideLayouts/slideLayout260.xml"/><Relationship Id="rId5" Type="http://schemas.openxmlformats.org/officeDocument/2006/relationships/slideLayout" Target="../slideLayouts/slideLayout254.xml"/><Relationship Id="rId10" Type="http://schemas.openxmlformats.org/officeDocument/2006/relationships/slideLayout" Target="../slideLayouts/slideLayout259.xml"/><Relationship Id="rId4" Type="http://schemas.openxmlformats.org/officeDocument/2006/relationships/slideLayout" Target="../slideLayouts/slideLayout253.xml"/><Relationship Id="rId9" Type="http://schemas.openxmlformats.org/officeDocument/2006/relationships/slideLayout" Target="../slideLayouts/slideLayout258.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8.xml"/><Relationship Id="rId13" Type="http://schemas.openxmlformats.org/officeDocument/2006/relationships/image" Target="../media/image22.jpeg"/><Relationship Id="rId3" Type="http://schemas.openxmlformats.org/officeDocument/2006/relationships/slideLayout" Target="../slideLayouts/slideLayout263.xml"/><Relationship Id="rId7" Type="http://schemas.openxmlformats.org/officeDocument/2006/relationships/slideLayout" Target="../slideLayouts/slideLayout267.xml"/><Relationship Id="rId12" Type="http://schemas.openxmlformats.org/officeDocument/2006/relationships/theme" Target="../theme/theme25.xml"/><Relationship Id="rId2" Type="http://schemas.openxmlformats.org/officeDocument/2006/relationships/slideLayout" Target="../slideLayouts/slideLayout262.xml"/><Relationship Id="rId1" Type="http://schemas.openxmlformats.org/officeDocument/2006/relationships/slideLayout" Target="../slideLayouts/slideLayout261.xml"/><Relationship Id="rId6" Type="http://schemas.openxmlformats.org/officeDocument/2006/relationships/slideLayout" Target="../slideLayouts/slideLayout266.xml"/><Relationship Id="rId11" Type="http://schemas.openxmlformats.org/officeDocument/2006/relationships/slideLayout" Target="../slideLayouts/slideLayout271.xml"/><Relationship Id="rId5" Type="http://schemas.openxmlformats.org/officeDocument/2006/relationships/slideLayout" Target="../slideLayouts/slideLayout265.xml"/><Relationship Id="rId10" Type="http://schemas.openxmlformats.org/officeDocument/2006/relationships/slideLayout" Target="../slideLayouts/slideLayout270.xml"/><Relationship Id="rId4" Type="http://schemas.openxmlformats.org/officeDocument/2006/relationships/slideLayout" Target="../slideLayouts/slideLayout264.xml"/><Relationship Id="rId9" Type="http://schemas.openxmlformats.org/officeDocument/2006/relationships/slideLayout" Target="../slideLayouts/slideLayout269.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9.xml"/><Relationship Id="rId3" Type="http://schemas.openxmlformats.org/officeDocument/2006/relationships/slideLayout" Target="../slideLayouts/slideLayout274.xml"/><Relationship Id="rId7" Type="http://schemas.openxmlformats.org/officeDocument/2006/relationships/slideLayout" Target="../slideLayouts/slideLayout278.xml"/><Relationship Id="rId12" Type="http://schemas.openxmlformats.org/officeDocument/2006/relationships/image" Target="../media/image23.jpeg"/><Relationship Id="rId2" Type="http://schemas.openxmlformats.org/officeDocument/2006/relationships/slideLayout" Target="../slideLayouts/slideLayout273.xml"/><Relationship Id="rId1" Type="http://schemas.openxmlformats.org/officeDocument/2006/relationships/slideLayout" Target="../slideLayouts/slideLayout272.xml"/><Relationship Id="rId6" Type="http://schemas.openxmlformats.org/officeDocument/2006/relationships/slideLayout" Target="../slideLayouts/slideLayout277.xml"/><Relationship Id="rId11" Type="http://schemas.openxmlformats.org/officeDocument/2006/relationships/theme" Target="../theme/theme26.xml"/><Relationship Id="rId5" Type="http://schemas.openxmlformats.org/officeDocument/2006/relationships/slideLayout" Target="../slideLayouts/slideLayout276.xml"/><Relationship Id="rId10" Type="http://schemas.openxmlformats.org/officeDocument/2006/relationships/slideLayout" Target="../slideLayouts/slideLayout281.xml"/><Relationship Id="rId4" Type="http://schemas.openxmlformats.org/officeDocument/2006/relationships/slideLayout" Target="../slideLayouts/slideLayout275.xml"/><Relationship Id="rId9" Type="http://schemas.openxmlformats.org/officeDocument/2006/relationships/slideLayout" Target="../slideLayouts/slideLayout280.xml"/></Relationships>
</file>

<file path=ppt/slideMasters/_rels/slideMaster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theme" Target="../theme/theme27.xml"/><Relationship Id="rId1" Type="http://schemas.openxmlformats.org/officeDocument/2006/relationships/slideLayout" Target="../slideLayouts/slideLayout282.xml"/></Relationships>
</file>

<file path=ppt/slideMasters/_rels/slideMaster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theme" Target="../theme/theme28.xml"/><Relationship Id="rId1" Type="http://schemas.openxmlformats.org/officeDocument/2006/relationships/slideLayout" Target="../slideLayouts/slideLayout283.xml"/></Relationships>
</file>

<file path=ppt/slideMasters/_rels/slideMaster29.xml.rels><?xml version="1.0" encoding="UTF-8" standalone="yes"?>
<Relationships xmlns="http://schemas.openxmlformats.org/package/2006/relationships"><Relationship Id="rId2" Type="http://schemas.openxmlformats.org/officeDocument/2006/relationships/theme" Target="../theme/theme29.xml"/><Relationship Id="rId1" Type="http://schemas.openxmlformats.org/officeDocument/2006/relationships/slideLayout" Target="../slideLayouts/slideLayout28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3.jpe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theme" Target="../theme/theme30.xml"/><Relationship Id="rId1" Type="http://schemas.openxmlformats.org/officeDocument/2006/relationships/slideLayout" Target="../slideLayouts/slideLayout285.xml"/></Relationships>
</file>

<file path=ppt/slideMasters/_rels/slideMaster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theme" Target="../theme/theme31.xml"/><Relationship Id="rId1" Type="http://schemas.openxmlformats.org/officeDocument/2006/relationships/slideLayout" Target="../slideLayouts/slideLayout286.xml"/></Relationships>
</file>

<file path=ppt/slideMasters/_rels/slideMaster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theme" Target="../theme/theme32.xml"/><Relationship Id="rId1" Type="http://schemas.openxmlformats.org/officeDocument/2006/relationships/slideLayout" Target="../slideLayouts/slideLayout287.xml"/></Relationships>
</file>

<file path=ppt/slideMasters/_rels/slideMaster33.xml.rels><?xml version="1.0" encoding="UTF-8" standalone="yes"?>
<Relationships xmlns="http://schemas.openxmlformats.org/package/2006/relationships"><Relationship Id="rId2" Type="http://schemas.openxmlformats.org/officeDocument/2006/relationships/theme" Target="../theme/theme33.xml"/><Relationship Id="rId1" Type="http://schemas.openxmlformats.org/officeDocument/2006/relationships/slideLayout" Target="../slideLayouts/slideLayout288.xml"/></Relationships>
</file>

<file path=ppt/slideMasters/_rels/slideMaster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theme" Target="../theme/theme34.xml"/><Relationship Id="rId1" Type="http://schemas.openxmlformats.org/officeDocument/2006/relationships/slideLayout" Target="../slideLayouts/slideLayout289.xml"/></Relationships>
</file>

<file path=ppt/slideMasters/_rels/slideMaster35.xml.rels><?xml version="1.0" encoding="UTF-8" standalone="yes"?>
<Relationships xmlns="http://schemas.openxmlformats.org/package/2006/relationships"><Relationship Id="rId2" Type="http://schemas.openxmlformats.org/officeDocument/2006/relationships/theme" Target="../theme/theme35.xml"/><Relationship Id="rId1" Type="http://schemas.openxmlformats.org/officeDocument/2006/relationships/slideLayout" Target="../slideLayouts/slideLayout290.xml"/></Relationships>
</file>

<file path=ppt/slideMasters/_rels/slideMaster3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theme" Target="../theme/theme36.xml"/><Relationship Id="rId1" Type="http://schemas.openxmlformats.org/officeDocument/2006/relationships/slideLayout" Target="../slideLayouts/slideLayout291.xml"/></Relationships>
</file>

<file path=ppt/slideMasters/_rels/slideMaster37.xml.rels><?xml version="1.0" encoding="UTF-8" standalone="yes"?>
<Relationships xmlns="http://schemas.openxmlformats.org/package/2006/relationships"><Relationship Id="rId3" Type="http://schemas.openxmlformats.org/officeDocument/2006/relationships/slideLayout" Target="../slideLayouts/slideLayout294.xml"/><Relationship Id="rId7" Type="http://schemas.openxmlformats.org/officeDocument/2006/relationships/image" Target="../media/image16.png"/><Relationship Id="rId2" Type="http://schemas.openxmlformats.org/officeDocument/2006/relationships/slideLayout" Target="../slideLayouts/slideLayout293.xml"/><Relationship Id="rId1" Type="http://schemas.openxmlformats.org/officeDocument/2006/relationships/slideLayout" Target="../slideLayouts/slideLayout29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theme" Target="../theme/theme37.xml"/></Relationships>
</file>

<file path=ppt/slideMasters/_rels/slideMaster3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8.xml"/><Relationship Id="rId1" Type="http://schemas.openxmlformats.org/officeDocument/2006/relationships/slideLayout" Target="../slideLayouts/slideLayout295.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03.xml"/><Relationship Id="rId13" Type="http://schemas.openxmlformats.org/officeDocument/2006/relationships/image" Target="../media/image33.emf"/><Relationship Id="rId3" Type="http://schemas.openxmlformats.org/officeDocument/2006/relationships/slideLayout" Target="../slideLayouts/slideLayout298.xml"/><Relationship Id="rId7" Type="http://schemas.openxmlformats.org/officeDocument/2006/relationships/slideLayout" Target="../slideLayouts/slideLayout302.xml"/><Relationship Id="rId12" Type="http://schemas.openxmlformats.org/officeDocument/2006/relationships/theme" Target="../theme/theme39.xml"/><Relationship Id="rId2" Type="http://schemas.openxmlformats.org/officeDocument/2006/relationships/slideLayout" Target="../slideLayouts/slideLayout297.xml"/><Relationship Id="rId1" Type="http://schemas.openxmlformats.org/officeDocument/2006/relationships/slideLayout" Target="../slideLayouts/slideLayout296.xml"/><Relationship Id="rId6" Type="http://schemas.openxmlformats.org/officeDocument/2006/relationships/slideLayout" Target="../slideLayouts/slideLayout301.xml"/><Relationship Id="rId11" Type="http://schemas.openxmlformats.org/officeDocument/2006/relationships/slideLayout" Target="../slideLayouts/slideLayout306.xml"/><Relationship Id="rId5" Type="http://schemas.openxmlformats.org/officeDocument/2006/relationships/slideLayout" Target="../slideLayouts/slideLayout300.xml"/><Relationship Id="rId10" Type="http://schemas.openxmlformats.org/officeDocument/2006/relationships/slideLayout" Target="../slideLayouts/slideLayout305.xml"/><Relationship Id="rId4" Type="http://schemas.openxmlformats.org/officeDocument/2006/relationships/slideLayout" Target="../slideLayouts/slideLayout299.xml"/><Relationship Id="rId9" Type="http://schemas.openxmlformats.org/officeDocument/2006/relationships/slideLayout" Target="../slideLayouts/slideLayout30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theme" Target="../theme/theme4.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314.xml"/><Relationship Id="rId13" Type="http://schemas.openxmlformats.org/officeDocument/2006/relationships/theme" Target="../theme/theme40.xml"/><Relationship Id="rId3" Type="http://schemas.openxmlformats.org/officeDocument/2006/relationships/slideLayout" Target="../slideLayouts/slideLayout309.xml"/><Relationship Id="rId7" Type="http://schemas.openxmlformats.org/officeDocument/2006/relationships/slideLayout" Target="../slideLayouts/slideLayout313.xml"/><Relationship Id="rId12" Type="http://schemas.openxmlformats.org/officeDocument/2006/relationships/slideLayout" Target="../slideLayouts/slideLayout318.xml"/><Relationship Id="rId2" Type="http://schemas.openxmlformats.org/officeDocument/2006/relationships/slideLayout" Target="../slideLayouts/slideLayout308.xml"/><Relationship Id="rId1" Type="http://schemas.openxmlformats.org/officeDocument/2006/relationships/slideLayout" Target="../slideLayouts/slideLayout307.xml"/><Relationship Id="rId6" Type="http://schemas.openxmlformats.org/officeDocument/2006/relationships/slideLayout" Target="../slideLayouts/slideLayout312.xml"/><Relationship Id="rId11" Type="http://schemas.openxmlformats.org/officeDocument/2006/relationships/slideLayout" Target="../slideLayouts/slideLayout317.xml"/><Relationship Id="rId5" Type="http://schemas.openxmlformats.org/officeDocument/2006/relationships/slideLayout" Target="../slideLayouts/slideLayout311.xml"/><Relationship Id="rId10" Type="http://schemas.openxmlformats.org/officeDocument/2006/relationships/slideLayout" Target="../slideLayouts/slideLayout316.xml"/><Relationship Id="rId4" Type="http://schemas.openxmlformats.org/officeDocument/2006/relationships/slideLayout" Target="../slideLayouts/slideLayout310.xml"/><Relationship Id="rId9" Type="http://schemas.openxmlformats.org/officeDocument/2006/relationships/slideLayout" Target="../slideLayouts/slideLayout315.xml"/></Relationships>
</file>

<file path=ppt/slideMasters/_rels/slideMaster4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theme" Target="../theme/theme41.xml"/><Relationship Id="rId1" Type="http://schemas.openxmlformats.org/officeDocument/2006/relationships/slideLayout" Target="../slideLayouts/slideLayout319.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327.xml"/><Relationship Id="rId3" Type="http://schemas.openxmlformats.org/officeDocument/2006/relationships/slideLayout" Target="../slideLayouts/slideLayout322.xml"/><Relationship Id="rId7" Type="http://schemas.openxmlformats.org/officeDocument/2006/relationships/slideLayout" Target="../slideLayouts/slideLayout326.xml"/><Relationship Id="rId12" Type="http://schemas.openxmlformats.org/officeDocument/2006/relationships/theme" Target="../theme/theme42.xml"/><Relationship Id="rId2" Type="http://schemas.openxmlformats.org/officeDocument/2006/relationships/slideLayout" Target="../slideLayouts/slideLayout321.xml"/><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5" Type="http://schemas.openxmlformats.org/officeDocument/2006/relationships/slideLayout" Target="../slideLayouts/slideLayout324.xml"/><Relationship Id="rId10" Type="http://schemas.openxmlformats.org/officeDocument/2006/relationships/slideLayout" Target="../slideLayouts/slideLayout329.xml"/><Relationship Id="rId4" Type="http://schemas.openxmlformats.org/officeDocument/2006/relationships/slideLayout" Target="../slideLayouts/slideLayout323.xml"/><Relationship Id="rId9" Type="http://schemas.openxmlformats.org/officeDocument/2006/relationships/slideLayout" Target="../slideLayouts/slideLayout328.xml"/></Relationships>
</file>

<file path=ppt/slideMasters/_rels/slideMaster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theme" Target="../theme/theme43.xml"/><Relationship Id="rId1" Type="http://schemas.openxmlformats.org/officeDocument/2006/relationships/slideLayout" Target="../slideLayouts/slideLayout331.xml"/><Relationship Id="rId5" Type="http://schemas.openxmlformats.org/officeDocument/2006/relationships/image" Target="../media/image16.png"/><Relationship Id="rId4" Type="http://schemas.openxmlformats.org/officeDocument/2006/relationships/image" Target="../media/image15.png"/></Relationships>
</file>

<file path=ppt/slideMasters/_rels/slideMaster44.xml.rels><?xml version="1.0" encoding="UTF-8" standalone="yes"?>
<Relationships xmlns="http://schemas.openxmlformats.org/package/2006/relationships"><Relationship Id="rId2" Type="http://schemas.openxmlformats.org/officeDocument/2006/relationships/theme" Target="../theme/theme44.xml"/><Relationship Id="rId1" Type="http://schemas.openxmlformats.org/officeDocument/2006/relationships/slideLayout" Target="../slideLayouts/slideLayout332.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340.xml"/><Relationship Id="rId13" Type="http://schemas.openxmlformats.org/officeDocument/2006/relationships/theme" Target="../theme/theme45.xml"/><Relationship Id="rId3" Type="http://schemas.openxmlformats.org/officeDocument/2006/relationships/slideLayout" Target="../slideLayouts/slideLayout335.xml"/><Relationship Id="rId7" Type="http://schemas.openxmlformats.org/officeDocument/2006/relationships/slideLayout" Target="../slideLayouts/slideLayout339.xml"/><Relationship Id="rId12" Type="http://schemas.openxmlformats.org/officeDocument/2006/relationships/slideLayout" Target="../slideLayouts/slideLayout344.xml"/><Relationship Id="rId2" Type="http://schemas.openxmlformats.org/officeDocument/2006/relationships/slideLayout" Target="../slideLayouts/slideLayout334.xml"/><Relationship Id="rId1" Type="http://schemas.openxmlformats.org/officeDocument/2006/relationships/slideLayout" Target="../slideLayouts/slideLayout333.xml"/><Relationship Id="rId6" Type="http://schemas.openxmlformats.org/officeDocument/2006/relationships/slideLayout" Target="../slideLayouts/slideLayout338.xml"/><Relationship Id="rId11" Type="http://schemas.openxmlformats.org/officeDocument/2006/relationships/slideLayout" Target="../slideLayouts/slideLayout343.xml"/><Relationship Id="rId5" Type="http://schemas.openxmlformats.org/officeDocument/2006/relationships/slideLayout" Target="../slideLayouts/slideLayout337.xml"/><Relationship Id="rId10" Type="http://schemas.openxmlformats.org/officeDocument/2006/relationships/slideLayout" Target="../slideLayouts/slideLayout342.xml"/><Relationship Id="rId4" Type="http://schemas.openxmlformats.org/officeDocument/2006/relationships/slideLayout" Target="../slideLayouts/slideLayout336.xml"/><Relationship Id="rId9" Type="http://schemas.openxmlformats.org/officeDocument/2006/relationships/slideLayout" Target="../slideLayouts/slideLayout341.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352.xml"/><Relationship Id="rId3" Type="http://schemas.openxmlformats.org/officeDocument/2006/relationships/slideLayout" Target="../slideLayouts/slideLayout347.xml"/><Relationship Id="rId7" Type="http://schemas.openxmlformats.org/officeDocument/2006/relationships/slideLayout" Target="../slideLayouts/slideLayout351.xml"/><Relationship Id="rId12" Type="http://schemas.openxmlformats.org/officeDocument/2006/relationships/theme" Target="../theme/theme46.xml"/><Relationship Id="rId2" Type="http://schemas.openxmlformats.org/officeDocument/2006/relationships/slideLayout" Target="../slideLayouts/slideLayout346.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slideLayout" Target="../slideLayouts/slideLayout355.xml"/><Relationship Id="rId5" Type="http://schemas.openxmlformats.org/officeDocument/2006/relationships/slideLayout" Target="../slideLayouts/slideLayout349.xml"/><Relationship Id="rId10" Type="http://schemas.openxmlformats.org/officeDocument/2006/relationships/slideLayout" Target="../slideLayouts/slideLayout354.xml"/><Relationship Id="rId4" Type="http://schemas.openxmlformats.org/officeDocument/2006/relationships/slideLayout" Target="../slideLayouts/slideLayout348.xml"/><Relationship Id="rId9" Type="http://schemas.openxmlformats.org/officeDocument/2006/relationships/slideLayout" Target="../slideLayouts/slideLayout353.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363.xml"/><Relationship Id="rId13" Type="http://schemas.openxmlformats.org/officeDocument/2006/relationships/slideLayout" Target="../slideLayouts/slideLayout368.xml"/><Relationship Id="rId3" Type="http://schemas.openxmlformats.org/officeDocument/2006/relationships/slideLayout" Target="../slideLayouts/slideLayout358.xml"/><Relationship Id="rId7" Type="http://schemas.openxmlformats.org/officeDocument/2006/relationships/slideLayout" Target="../slideLayouts/slideLayout362.xml"/><Relationship Id="rId12" Type="http://schemas.openxmlformats.org/officeDocument/2006/relationships/slideLayout" Target="../slideLayouts/slideLayout367.xml"/><Relationship Id="rId2" Type="http://schemas.openxmlformats.org/officeDocument/2006/relationships/slideLayout" Target="../slideLayouts/slideLayout357.xml"/><Relationship Id="rId1" Type="http://schemas.openxmlformats.org/officeDocument/2006/relationships/slideLayout" Target="../slideLayouts/slideLayout356.xml"/><Relationship Id="rId6" Type="http://schemas.openxmlformats.org/officeDocument/2006/relationships/slideLayout" Target="../slideLayouts/slideLayout361.xml"/><Relationship Id="rId11" Type="http://schemas.openxmlformats.org/officeDocument/2006/relationships/slideLayout" Target="../slideLayouts/slideLayout366.xml"/><Relationship Id="rId5" Type="http://schemas.openxmlformats.org/officeDocument/2006/relationships/slideLayout" Target="../slideLayouts/slideLayout360.xml"/><Relationship Id="rId10" Type="http://schemas.openxmlformats.org/officeDocument/2006/relationships/slideLayout" Target="../slideLayouts/slideLayout365.xml"/><Relationship Id="rId4" Type="http://schemas.openxmlformats.org/officeDocument/2006/relationships/slideLayout" Target="../slideLayouts/slideLayout359.xml"/><Relationship Id="rId9" Type="http://schemas.openxmlformats.org/officeDocument/2006/relationships/slideLayout" Target="../slideLayouts/slideLayout364.xml"/><Relationship Id="rId14" Type="http://schemas.openxmlformats.org/officeDocument/2006/relationships/theme" Target="../theme/theme47.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376.xml"/><Relationship Id="rId3" Type="http://schemas.openxmlformats.org/officeDocument/2006/relationships/slideLayout" Target="../slideLayouts/slideLayout371.xml"/><Relationship Id="rId7" Type="http://schemas.openxmlformats.org/officeDocument/2006/relationships/slideLayout" Target="../slideLayouts/slideLayout375.xml"/><Relationship Id="rId12" Type="http://schemas.openxmlformats.org/officeDocument/2006/relationships/theme" Target="../theme/theme48.xml"/><Relationship Id="rId2" Type="http://schemas.openxmlformats.org/officeDocument/2006/relationships/slideLayout" Target="../slideLayouts/slideLayout370.xml"/><Relationship Id="rId1" Type="http://schemas.openxmlformats.org/officeDocument/2006/relationships/slideLayout" Target="../slideLayouts/slideLayout369.xml"/><Relationship Id="rId6" Type="http://schemas.openxmlformats.org/officeDocument/2006/relationships/slideLayout" Target="../slideLayouts/slideLayout374.xml"/><Relationship Id="rId11" Type="http://schemas.openxmlformats.org/officeDocument/2006/relationships/slideLayout" Target="../slideLayouts/slideLayout379.xml"/><Relationship Id="rId5" Type="http://schemas.openxmlformats.org/officeDocument/2006/relationships/slideLayout" Target="../slideLayouts/slideLayout373.xml"/><Relationship Id="rId10" Type="http://schemas.openxmlformats.org/officeDocument/2006/relationships/slideLayout" Target="../slideLayouts/slideLayout378.xml"/><Relationship Id="rId4" Type="http://schemas.openxmlformats.org/officeDocument/2006/relationships/slideLayout" Target="../slideLayouts/slideLayout372.xml"/><Relationship Id="rId9" Type="http://schemas.openxmlformats.org/officeDocument/2006/relationships/slideLayout" Target="../slideLayouts/slideLayout377.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387.xml"/><Relationship Id="rId3" Type="http://schemas.openxmlformats.org/officeDocument/2006/relationships/slideLayout" Target="../slideLayouts/slideLayout382.xml"/><Relationship Id="rId7" Type="http://schemas.openxmlformats.org/officeDocument/2006/relationships/slideLayout" Target="../slideLayouts/slideLayout386.xml"/><Relationship Id="rId12" Type="http://schemas.openxmlformats.org/officeDocument/2006/relationships/theme" Target="../theme/theme49.xml"/><Relationship Id="rId2" Type="http://schemas.openxmlformats.org/officeDocument/2006/relationships/slideLayout" Target="../slideLayouts/slideLayout381.xml"/><Relationship Id="rId1" Type="http://schemas.openxmlformats.org/officeDocument/2006/relationships/slideLayout" Target="../slideLayouts/slideLayout380.xml"/><Relationship Id="rId6" Type="http://schemas.openxmlformats.org/officeDocument/2006/relationships/slideLayout" Target="../slideLayouts/slideLayout385.xml"/><Relationship Id="rId11" Type="http://schemas.openxmlformats.org/officeDocument/2006/relationships/slideLayout" Target="../slideLayouts/slideLayout390.xml"/><Relationship Id="rId5" Type="http://schemas.openxmlformats.org/officeDocument/2006/relationships/slideLayout" Target="../slideLayouts/slideLayout384.xml"/><Relationship Id="rId10" Type="http://schemas.openxmlformats.org/officeDocument/2006/relationships/slideLayout" Target="../slideLayouts/slideLayout389.xml"/><Relationship Id="rId4" Type="http://schemas.openxmlformats.org/officeDocument/2006/relationships/slideLayout" Target="../slideLayouts/slideLayout383.xml"/><Relationship Id="rId9" Type="http://schemas.openxmlformats.org/officeDocument/2006/relationships/slideLayout" Target="../slideLayouts/slideLayout38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5.jpe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398.xml"/><Relationship Id="rId3" Type="http://schemas.openxmlformats.org/officeDocument/2006/relationships/slideLayout" Target="../slideLayouts/slideLayout393.xml"/><Relationship Id="rId7" Type="http://schemas.openxmlformats.org/officeDocument/2006/relationships/slideLayout" Target="../slideLayouts/slideLayout397.xml"/><Relationship Id="rId12" Type="http://schemas.openxmlformats.org/officeDocument/2006/relationships/theme" Target="../theme/theme50.xml"/><Relationship Id="rId2" Type="http://schemas.openxmlformats.org/officeDocument/2006/relationships/slideLayout" Target="../slideLayouts/slideLayout392.xml"/><Relationship Id="rId1" Type="http://schemas.openxmlformats.org/officeDocument/2006/relationships/slideLayout" Target="../slideLayouts/slideLayout391.xml"/><Relationship Id="rId6" Type="http://schemas.openxmlformats.org/officeDocument/2006/relationships/slideLayout" Target="../slideLayouts/slideLayout396.xml"/><Relationship Id="rId11" Type="http://schemas.openxmlformats.org/officeDocument/2006/relationships/slideLayout" Target="../slideLayouts/slideLayout401.xml"/><Relationship Id="rId5" Type="http://schemas.openxmlformats.org/officeDocument/2006/relationships/slideLayout" Target="../slideLayouts/slideLayout395.xml"/><Relationship Id="rId10" Type="http://schemas.openxmlformats.org/officeDocument/2006/relationships/slideLayout" Target="../slideLayouts/slideLayout400.xml"/><Relationship Id="rId4" Type="http://schemas.openxmlformats.org/officeDocument/2006/relationships/slideLayout" Target="../slideLayouts/slideLayout394.xml"/><Relationship Id="rId9" Type="http://schemas.openxmlformats.org/officeDocument/2006/relationships/slideLayout" Target="../slideLayouts/slideLayout399.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409.xml"/><Relationship Id="rId3" Type="http://schemas.openxmlformats.org/officeDocument/2006/relationships/slideLayout" Target="../slideLayouts/slideLayout404.xml"/><Relationship Id="rId7" Type="http://schemas.openxmlformats.org/officeDocument/2006/relationships/slideLayout" Target="../slideLayouts/slideLayout408.xml"/><Relationship Id="rId12" Type="http://schemas.openxmlformats.org/officeDocument/2006/relationships/theme" Target="../theme/theme51.xml"/><Relationship Id="rId2" Type="http://schemas.openxmlformats.org/officeDocument/2006/relationships/slideLayout" Target="../slideLayouts/slideLayout403.xml"/><Relationship Id="rId1" Type="http://schemas.openxmlformats.org/officeDocument/2006/relationships/slideLayout" Target="../slideLayouts/slideLayout402.xml"/><Relationship Id="rId6" Type="http://schemas.openxmlformats.org/officeDocument/2006/relationships/slideLayout" Target="../slideLayouts/slideLayout407.xml"/><Relationship Id="rId11" Type="http://schemas.openxmlformats.org/officeDocument/2006/relationships/slideLayout" Target="../slideLayouts/slideLayout412.xml"/><Relationship Id="rId5" Type="http://schemas.openxmlformats.org/officeDocument/2006/relationships/slideLayout" Target="../slideLayouts/slideLayout406.xml"/><Relationship Id="rId10" Type="http://schemas.openxmlformats.org/officeDocument/2006/relationships/slideLayout" Target="../slideLayouts/slideLayout411.xml"/><Relationship Id="rId4" Type="http://schemas.openxmlformats.org/officeDocument/2006/relationships/slideLayout" Target="../slideLayouts/slideLayout405.xml"/><Relationship Id="rId9" Type="http://schemas.openxmlformats.org/officeDocument/2006/relationships/slideLayout" Target="../slideLayouts/slideLayout410.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420.xml"/><Relationship Id="rId3" Type="http://schemas.openxmlformats.org/officeDocument/2006/relationships/slideLayout" Target="../slideLayouts/slideLayout415.xml"/><Relationship Id="rId7" Type="http://schemas.openxmlformats.org/officeDocument/2006/relationships/slideLayout" Target="../slideLayouts/slideLayout419.xml"/><Relationship Id="rId12" Type="http://schemas.openxmlformats.org/officeDocument/2006/relationships/theme" Target="../theme/theme52.xml"/><Relationship Id="rId2" Type="http://schemas.openxmlformats.org/officeDocument/2006/relationships/slideLayout" Target="../slideLayouts/slideLayout414.xml"/><Relationship Id="rId1" Type="http://schemas.openxmlformats.org/officeDocument/2006/relationships/slideLayout" Target="../slideLayouts/slideLayout413.xml"/><Relationship Id="rId6" Type="http://schemas.openxmlformats.org/officeDocument/2006/relationships/slideLayout" Target="../slideLayouts/slideLayout418.xml"/><Relationship Id="rId11" Type="http://schemas.openxmlformats.org/officeDocument/2006/relationships/slideLayout" Target="../slideLayouts/slideLayout423.xml"/><Relationship Id="rId5" Type="http://schemas.openxmlformats.org/officeDocument/2006/relationships/slideLayout" Target="../slideLayouts/slideLayout417.xml"/><Relationship Id="rId10" Type="http://schemas.openxmlformats.org/officeDocument/2006/relationships/slideLayout" Target="../slideLayouts/slideLayout422.xml"/><Relationship Id="rId4" Type="http://schemas.openxmlformats.org/officeDocument/2006/relationships/slideLayout" Target="../slideLayouts/slideLayout416.xml"/><Relationship Id="rId9" Type="http://schemas.openxmlformats.org/officeDocument/2006/relationships/slideLayout" Target="../slideLayouts/slideLayout421.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431.xml"/><Relationship Id="rId13" Type="http://schemas.openxmlformats.org/officeDocument/2006/relationships/slideLayout" Target="../slideLayouts/slideLayout436.xml"/><Relationship Id="rId3" Type="http://schemas.openxmlformats.org/officeDocument/2006/relationships/slideLayout" Target="../slideLayouts/slideLayout426.xml"/><Relationship Id="rId7" Type="http://schemas.openxmlformats.org/officeDocument/2006/relationships/slideLayout" Target="../slideLayouts/slideLayout430.xml"/><Relationship Id="rId12" Type="http://schemas.openxmlformats.org/officeDocument/2006/relationships/slideLayout" Target="../slideLayouts/slideLayout435.xml"/><Relationship Id="rId2" Type="http://schemas.openxmlformats.org/officeDocument/2006/relationships/slideLayout" Target="../slideLayouts/slideLayout425.xml"/><Relationship Id="rId1" Type="http://schemas.openxmlformats.org/officeDocument/2006/relationships/slideLayout" Target="../slideLayouts/slideLayout424.xml"/><Relationship Id="rId6" Type="http://schemas.openxmlformats.org/officeDocument/2006/relationships/slideLayout" Target="../slideLayouts/slideLayout429.xml"/><Relationship Id="rId11" Type="http://schemas.openxmlformats.org/officeDocument/2006/relationships/slideLayout" Target="../slideLayouts/slideLayout434.xml"/><Relationship Id="rId5" Type="http://schemas.openxmlformats.org/officeDocument/2006/relationships/slideLayout" Target="../slideLayouts/slideLayout428.xml"/><Relationship Id="rId15" Type="http://schemas.openxmlformats.org/officeDocument/2006/relationships/image" Target="../media/image34.jpeg"/><Relationship Id="rId10" Type="http://schemas.openxmlformats.org/officeDocument/2006/relationships/slideLayout" Target="../slideLayouts/slideLayout433.xml"/><Relationship Id="rId4" Type="http://schemas.openxmlformats.org/officeDocument/2006/relationships/slideLayout" Target="../slideLayouts/slideLayout427.xml"/><Relationship Id="rId9" Type="http://schemas.openxmlformats.org/officeDocument/2006/relationships/slideLayout" Target="../slideLayouts/slideLayout432.xml"/><Relationship Id="rId14" Type="http://schemas.openxmlformats.org/officeDocument/2006/relationships/theme" Target="../theme/theme53.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444.xml"/><Relationship Id="rId3" Type="http://schemas.openxmlformats.org/officeDocument/2006/relationships/slideLayout" Target="../slideLayouts/slideLayout439.xml"/><Relationship Id="rId7" Type="http://schemas.openxmlformats.org/officeDocument/2006/relationships/slideLayout" Target="../slideLayouts/slideLayout443.xml"/><Relationship Id="rId12" Type="http://schemas.openxmlformats.org/officeDocument/2006/relationships/theme" Target="../theme/theme54.xml"/><Relationship Id="rId2" Type="http://schemas.openxmlformats.org/officeDocument/2006/relationships/slideLayout" Target="../slideLayouts/slideLayout438.xml"/><Relationship Id="rId1" Type="http://schemas.openxmlformats.org/officeDocument/2006/relationships/slideLayout" Target="../slideLayouts/slideLayout437.xml"/><Relationship Id="rId6" Type="http://schemas.openxmlformats.org/officeDocument/2006/relationships/slideLayout" Target="../slideLayouts/slideLayout442.xml"/><Relationship Id="rId11" Type="http://schemas.openxmlformats.org/officeDocument/2006/relationships/slideLayout" Target="../slideLayouts/slideLayout447.xml"/><Relationship Id="rId5" Type="http://schemas.openxmlformats.org/officeDocument/2006/relationships/slideLayout" Target="../slideLayouts/slideLayout441.xml"/><Relationship Id="rId10" Type="http://schemas.openxmlformats.org/officeDocument/2006/relationships/slideLayout" Target="../slideLayouts/slideLayout446.xml"/><Relationship Id="rId4" Type="http://schemas.openxmlformats.org/officeDocument/2006/relationships/slideLayout" Target="../slideLayouts/slideLayout440.xml"/><Relationship Id="rId9" Type="http://schemas.openxmlformats.org/officeDocument/2006/relationships/slideLayout" Target="../slideLayouts/slideLayout445.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455.xml"/><Relationship Id="rId13" Type="http://schemas.openxmlformats.org/officeDocument/2006/relationships/slideLayout" Target="../slideLayouts/slideLayout460.xml"/><Relationship Id="rId3" Type="http://schemas.openxmlformats.org/officeDocument/2006/relationships/slideLayout" Target="../slideLayouts/slideLayout450.xml"/><Relationship Id="rId7" Type="http://schemas.openxmlformats.org/officeDocument/2006/relationships/slideLayout" Target="../slideLayouts/slideLayout454.xml"/><Relationship Id="rId12" Type="http://schemas.openxmlformats.org/officeDocument/2006/relationships/slideLayout" Target="../slideLayouts/slideLayout459.xml"/><Relationship Id="rId2" Type="http://schemas.openxmlformats.org/officeDocument/2006/relationships/slideLayout" Target="../slideLayouts/slideLayout449.xml"/><Relationship Id="rId1" Type="http://schemas.openxmlformats.org/officeDocument/2006/relationships/slideLayout" Target="../slideLayouts/slideLayout448.xml"/><Relationship Id="rId6" Type="http://schemas.openxmlformats.org/officeDocument/2006/relationships/slideLayout" Target="../slideLayouts/slideLayout453.xml"/><Relationship Id="rId11" Type="http://schemas.openxmlformats.org/officeDocument/2006/relationships/slideLayout" Target="../slideLayouts/slideLayout458.xml"/><Relationship Id="rId5" Type="http://schemas.openxmlformats.org/officeDocument/2006/relationships/slideLayout" Target="../slideLayouts/slideLayout452.xml"/><Relationship Id="rId10" Type="http://schemas.openxmlformats.org/officeDocument/2006/relationships/slideLayout" Target="../slideLayouts/slideLayout457.xml"/><Relationship Id="rId4" Type="http://schemas.openxmlformats.org/officeDocument/2006/relationships/slideLayout" Target="../slideLayouts/slideLayout451.xml"/><Relationship Id="rId9" Type="http://schemas.openxmlformats.org/officeDocument/2006/relationships/slideLayout" Target="../slideLayouts/slideLayout456.xml"/><Relationship Id="rId14" Type="http://schemas.openxmlformats.org/officeDocument/2006/relationships/theme" Target="../theme/theme55.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468.xml"/><Relationship Id="rId3" Type="http://schemas.openxmlformats.org/officeDocument/2006/relationships/slideLayout" Target="../slideLayouts/slideLayout463.xml"/><Relationship Id="rId7" Type="http://schemas.openxmlformats.org/officeDocument/2006/relationships/slideLayout" Target="../slideLayouts/slideLayout467.xml"/><Relationship Id="rId12" Type="http://schemas.openxmlformats.org/officeDocument/2006/relationships/theme" Target="../theme/theme56.xml"/><Relationship Id="rId2" Type="http://schemas.openxmlformats.org/officeDocument/2006/relationships/slideLayout" Target="../slideLayouts/slideLayout462.xml"/><Relationship Id="rId1" Type="http://schemas.openxmlformats.org/officeDocument/2006/relationships/slideLayout" Target="../slideLayouts/slideLayout461.xml"/><Relationship Id="rId6" Type="http://schemas.openxmlformats.org/officeDocument/2006/relationships/slideLayout" Target="../slideLayouts/slideLayout466.xml"/><Relationship Id="rId11" Type="http://schemas.openxmlformats.org/officeDocument/2006/relationships/slideLayout" Target="../slideLayouts/slideLayout471.xml"/><Relationship Id="rId5" Type="http://schemas.openxmlformats.org/officeDocument/2006/relationships/slideLayout" Target="../slideLayouts/slideLayout465.xml"/><Relationship Id="rId10" Type="http://schemas.openxmlformats.org/officeDocument/2006/relationships/slideLayout" Target="../slideLayouts/slideLayout470.xml"/><Relationship Id="rId4" Type="http://schemas.openxmlformats.org/officeDocument/2006/relationships/slideLayout" Target="../slideLayouts/slideLayout464.xml"/><Relationship Id="rId9" Type="http://schemas.openxmlformats.org/officeDocument/2006/relationships/slideLayout" Target="../slideLayouts/slideLayout469.xml"/></Relationships>
</file>

<file path=ppt/slideMasters/_rels/slideMaster5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theme" Target="../theme/theme57.xml"/><Relationship Id="rId1" Type="http://schemas.openxmlformats.org/officeDocument/2006/relationships/slideLayout" Target="../slideLayouts/slideLayout472.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480.xml"/><Relationship Id="rId13" Type="http://schemas.openxmlformats.org/officeDocument/2006/relationships/slideLayout" Target="../slideLayouts/slideLayout485.xml"/><Relationship Id="rId18" Type="http://schemas.openxmlformats.org/officeDocument/2006/relationships/slideLayout" Target="../slideLayouts/slideLayout490.xml"/><Relationship Id="rId3" Type="http://schemas.openxmlformats.org/officeDocument/2006/relationships/slideLayout" Target="../slideLayouts/slideLayout475.xml"/><Relationship Id="rId21" Type="http://schemas.openxmlformats.org/officeDocument/2006/relationships/theme" Target="../theme/theme58.xml"/><Relationship Id="rId7" Type="http://schemas.openxmlformats.org/officeDocument/2006/relationships/slideLayout" Target="../slideLayouts/slideLayout479.xml"/><Relationship Id="rId12" Type="http://schemas.openxmlformats.org/officeDocument/2006/relationships/slideLayout" Target="../slideLayouts/slideLayout484.xml"/><Relationship Id="rId17" Type="http://schemas.openxmlformats.org/officeDocument/2006/relationships/slideLayout" Target="../slideLayouts/slideLayout489.xml"/><Relationship Id="rId2" Type="http://schemas.openxmlformats.org/officeDocument/2006/relationships/slideLayout" Target="../slideLayouts/slideLayout474.xml"/><Relationship Id="rId16" Type="http://schemas.openxmlformats.org/officeDocument/2006/relationships/slideLayout" Target="../slideLayouts/slideLayout488.xml"/><Relationship Id="rId20" Type="http://schemas.openxmlformats.org/officeDocument/2006/relationships/slideLayout" Target="../slideLayouts/slideLayout492.xml"/><Relationship Id="rId1" Type="http://schemas.openxmlformats.org/officeDocument/2006/relationships/slideLayout" Target="../slideLayouts/slideLayout473.xml"/><Relationship Id="rId6" Type="http://schemas.openxmlformats.org/officeDocument/2006/relationships/slideLayout" Target="../slideLayouts/slideLayout478.xml"/><Relationship Id="rId11" Type="http://schemas.openxmlformats.org/officeDocument/2006/relationships/slideLayout" Target="../slideLayouts/slideLayout483.xml"/><Relationship Id="rId5" Type="http://schemas.openxmlformats.org/officeDocument/2006/relationships/slideLayout" Target="../slideLayouts/slideLayout477.xml"/><Relationship Id="rId15" Type="http://schemas.openxmlformats.org/officeDocument/2006/relationships/slideLayout" Target="../slideLayouts/slideLayout487.xml"/><Relationship Id="rId10" Type="http://schemas.openxmlformats.org/officeDocument/2006/relationships/slideLayout" Target="../slideLayouts/slideLayout482.xml"/><Relationship Id="rId19" Type="http://schemas.openxmlformats.org/officeDocument/2006/relationships/slideLayout" Target="../slideLayouts/slideLayout491.xml"/><Relationship Id="rId4" Type="http://schemas.openxmlformats.org/officeDocument/2006/relationships/slideLayout" Target="../slideLayouts/slideLayout476.xml"/><Relationship Id="rId9" Type="http://schemas.openxmlformats.org/officeDocument/2006/relationships/slideLayout" Target="../slideLayouts/slideLayout481.xml"/><Relationship Id="rId14" Type="http://schemas.openxmlformats.org/officeDocument/2006/relationships/slideLayout" Target="../slideLayouts/slideLayout486.xml"/><Relationship Id="rId22" Type="http://schemas.openxmlformats.org/officeDocument/2006/relationships/image" Target="../media/image35.jpeg"/></Relationships>
</file>

<file path=ppt/slideMasters/_rels/slideMaster59.xml.rels><?xml version="1.0" encoding="UTF-8" standalone="yes"?>
<Relationships xmlns="http://schemas.openxmlformats.org/package/2006/relationships"><Relationship Id="rId8" Type="http://schemas.openxmlformats.org/officeDocument/2006/relationships/theme" Target="../theme/theme59.xml"/><Relationship Id="rId3" Type="http://schemas.openxmlformats.org/officeDocument/2006/relationships/slideLayout" Target="../slideLayouts/slideLayout495.xml"/><Relationship Id="rId7" Type="http://schemas.openxmlformats.org/officeDocument/2006/relationships/slideLayout" Target="../slideLayouts/slideLayout499.xml"/><Relationship Id="rId2" Type="http://schemas.openxmlformats.org/officeDocument/2006/relationships/slideLayout" Target="../slideLayouts/slideLayout494.xml"/><Relationship Id="rId1" Type="http://schemas.openxmlformats.org/officeDocument/2006/relationships/slideLayout" Target="../slideLayouts/slideLayout493.xml"/><Relationship Id="rId6" Type="http://schemas.openxmlformats.org/officeDocument/2006/relationships/slideLayout" Target="../slideLayouts/slideLayout498.xml"/><Relationship Id="rId5" Type="http://schemas.openxmlformats.org/officeDocument/2006/relationships/slideLayout" Target="../slideLayouts/slideLayout497.xml"/><Relationship Id="rId4" Type="http://schemas.openxmlformats.org/officeDocument/2006/relationships/slideLayout" Target="../slideLayouts/slideLayout49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theme" Target="../theme/theme6.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507.xml"/><Relationship Id="rId3" Type="http://schemas.openxmlformats.org/officeDocument/2006/relationships/slideLayout" Target="../slideLayouts/slideLayout502.xml"/><Relationship Id="rId7" Type="http://schemas.openxmlformats.org/officeDocument/2006/relationships/slideLayout" Target="../slideLayouts/slideLayout506.xml"/><Relationship Id="rId12" Type="http://schemas.openxmlformats.org/officeDocument/2006/relationships/theme" Target="../theme/theme60.xml"/><Relationship Id="rId2" Type="http://schemas.openxmlformats.org/officeDocument/2006/relationships/slideLayout" Target="../slideLayouts/slideLayout501.xml"/><Relationship Id="rId1" Type="http://schemas.openxmlformats.org/officeDocument/2006/relationships/slideLayout" Target="../slideLayouts/slideLayout500.xml"/><Relationship Id="rId6" Type="http://schemas.openxmlformats.org/officeDocument/2006/relationships/slideLayout" Target="../slideLayouts/slideLayout505.xml"/><Relationship Id="rId11" Type="http://schemas.openxmlformats.org/officeDocument/2006/relationships/slideLayout" Target="../slideLayouts/slideLayout510.xml"/><Relationship Id="rId5" Type="http://schemas.openxmlformats.org/officeDocument/2006/relationships/slideLayout" Target="../slideLayouts/slideLayout504.xml"/><Relationship Id="rId10" Type="http://schemas.openxmlformats.org/officeDocument/2006/relationships/slideLayout" Target="../slideLayouts/slideLayout509.xml"/><Relationship Id="rId4" Type="http://schemas.openxmlformats.org/officeDocument/2006/relationships/slideLayout" Target="../slideLayouts/slideLayout503.xml"/><Relationship Id="rId9" Type="http://schemas.openxmlformats.org/officeDocument/2006/relationships/slideLayout" Target="../slideLayouts/slideLayout508.xml"/></Relationships>
</file>

<file path=ppt/slideMasters/_rels/slideMaster61.xml.rels><?xml version="1.0" encoding="UTF-8" standalone="yes"?>
<Relationships xmlns="http://schemas.openxmlformats.org/package/2006/relationships"><Relationship Id="rId2" Type="http://schemas.openxmlformats.org/officeDocument/2006/relationships/theme" Target="../theme/theme61.xml"/><Relationship Id="rId1" Type="http://schemas.openxmlformats.org/officeDocument/2006/relationships/slideLayout" Target="../slideLayouts/slideLayout511.xm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519.xml"/><Relationship Id="rId13" Type="http://schemas.openxmlformats.org/officeDocument/2006/relationships/image" Target="../media/image1.jpeg"/><Relationship Id="rId3" Type="http://schemas.openxmlformats.org/officeDocument/2006/relationships/slideLayout" Target="../slideLayouts/slideLayout514.xml"/><Relationship Id="rId7" Type="http://schemas.openxmlformats.org/officeDocument/2006/relationships/slideLayout" Target="../slideLayouts/slideLayout518.xml"/><Relationship Id="rId12" Type="http://schemas.openxmlformats.org/officeDocument/2006/relationships/theme" Target="../theme/theme62.xml"/><Relationship Id="rId2" Type="http://schemas.openxmlformats.org/officeDocument/2006/relationships/slideLayout" Target="../slideLayouts/slideLayout513.xml"/><Relationship Id="rId1" Type="http://schemas.openxmlformats.org/officeDocument/2006/relationships/slideLayout" Target="../slideLayouts/slideLayout512.xml"/><Relationship Id="rId6" Type="http://schemas.openxmlformats.org/officeDocument/2006/relationships/slideLayout" Target="../slideLayouts/slideLayout517.xml"/><Relationship Id="rId11" Type="http://schemas.openxmlformats.org/officeDocument/2006/relationships/slideLayout" Target="../slideLayouts/slideLayout522.xml"/><Relationship Id="rId5" Type="http://schemas.openxmlformats.org/officeDocument/2006/relationships/slideLayout" Target="../slideLayouts/slideLayout516.xml"/><Relationship Id="rId10" Type="http://schemas.openxmlformats.org/officeDocument/2006/relationships/slideLayout" Target="../slideLayouts/slideLayout521.xml"/><Relationship Id="rId4" Type="http://schemas.openxmlformats.org/officeDocument/2006/relationships/slideLayout" Target="../slideLayouts/slideLayout515.xml"/><Relationship Id="rId9" Type="http://schemas.openxmlformats.org/officeDocument/2006/relationships/slideLayout" Target="../slideLayouts/slideLayout520.xml"/></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530.xml"/><Relationship Id="rId13" Type="http://schemas.openxmlformats.org/officeDocument/2006/relationships/image" Target="../media/image45.png"/><Relationship Id="rId3" Type="http://schemas.openxmlformats.org/officeDocument/2006/relationships/slideLayout" Target="../slideLayouts/slideLayout525.xml"/><Relationship Id="rId7" Type="http://schemas.openxmlformats.org/officeDocument/2006/relationships/slideLayout" Target="../slideLayouts/slideLayout529.xml"/><Relationship Id="rId12" Type="http://schemas.openxmlformats.org/officeDocument/2006/relationships/theme" Target="../theme/theme63.xml"/><Relationship Id="rId2" Type="http://schemas.openxmlformats.org/officeDocument/2006/relationships/slideLayout" Target="../slideLayouts/slideLayout524.xml"/><Relationship Id="rId1" Type="http://schemas.openxmlformats.org/officeDocument/2006/relationships/slideLayout" Target="../slideLayouts/slideLayout523.xml"/><Relationship Id="rId6" Type="http://schemas.openxmlformats.org/officeDocument/2006/relationships/slideLayout" Target="../slideLayouts/slideLayout528.xml"/><Relationship Id="rId11" Type="http://schemas.openxmlformats.org/officeDocument/2006/relationships/slideLayout" Target="../slideLayouts/slideLayout533.xml"/><Relationship Id="rId5" Type="http://schemas.openxmlformats.org/officeDocument/2006/relationships/slideLayout" Target="../slideLayouts/slideLayout527.xml"/><Relationship Id="rId10" Type="http://schemas.openxmlformats.org/officeDocument/2006/relationships/slideLayout" Target="../slideLayouts/slideLayout532.xml"/><Relationship Id="rId4" Type="http://schemas.openxmlformats.org/officeDocument/2006/relationships/slideLayout" Target="../slideLayouts/slideLayout526.xml"/><Relationship Id="rId9" Type="http://schemas.openxmlformats.org/officeDocument/2006/relationships/slideLayout" Target="../slideLayouts/slideLayout531.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541.xml"/><Relationship Id="rId13" Type="http://schemas.openxmlformats.org/officeDocument/2006/relationships/image" Target="../media/image1.jpeg"/><Relationship Id="rId3" Type="http://schemas.openxmlformats.org/officeDocument/2006/relationships/slideLayout" Target="../slideLayouts/slideLayout536.xml"/><Relationship Id="rId7" Type="http://schemas.openxmlformats.org/officeDocument/2006/relationships/slideLayout" Target="../slideLayouts/slideLayout540.xml"/><Relationship Id="rId12" Type="http://schemas.openxmlformats.org/officeDocument/2006/relationships/theme" Target="../theme/theme64.xml"/><Relationship Id="rId2" Type="http://schemas.openxmlformats.org/officeDocument/2006/relationships/slideLayout" Target="../slideLayouts/slideLayout535.xml"/><Relationship Id="rId1" Type="http://schemas.openxmlformats.org/officeDocument/2006/relationships/slideLayout" Target="../slideLayouts/slideLayout534.xml"/><Relationship Id="rId6" Type="http://schemas.openxmlformats.org/officeDocument/2006/relationships/slideLayout" Target="../slideLayouts/slideLayout539.xml"/><Relationship Id="rId11" Type="http://schemas.openxmlformats.org/officeDocument/2006/relationships/slideLayout" Target="../slideLayouts/slideLayout544.xml"/><Relationship Id="rId5" Type="http://schemas.openxmlformats.org/officeDocument/2006/relationships/slideLayout" Target="../slideLayouts/slideLayout538.xml"/><Relationship Id="rId10" Type="http://schemas.openxmlformats.org/officeDocument/2006/relationships/slideLayout" Target="../slideLayouts/slideLayout543.xml"/><Relationship Id="rId4" Type="http://schemas.openxmlformats.org/officeDocument/2006/relationships/slideLayout" Target="../slideLayouts/slideLayout537.xml"/><Relationship Id="rId9" Type="http://schemas.openxmlformats.org/officeDocument/2006/relationships/slideLayout" Target="../slideLayouts/slideLayout542.xml"/></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552.xml"/><Relationship Id="rId3" Type="http://schemas.openxmlformats.org/officeDocument/2006/relationships/slideLayout" Target="../slideLayouts/slideLayout547.xml"/><Relationship Id="rId7" Type="http://schemas.openxmlformats.org/officeDocument/2006/relationships/slideLayout" Target="../slideLayouts/slideLayout551.xml"/><Relationship Id="rId12" Type="http://schemas.openxmlformats.org/officeDocument/2006/relationships/theme" Target="../theme/theme65.xml"/><Relationship Id="rId2" Type="http://schemas.openxmlformats.org/officeDocument/2006/relationships/slideLayout" Target="../slideLayouts/slideLayout546.xml"/><Relationship Id="rId1" Type="http://schemas.openxmlformats.org/officeDocument/2006/relationships/slideLayout" Target="../slideLayouts/slideLayout545.xml"/><Relationship Id="rId6" Type="http://schemas.openxmlformats.org/officeDocument/2006/relationships/slideLayout" Target="../slideLayouts/slideLayout550.xml"/><Relationship Id="rId11" Type="http://schemas.openxmlformats.org/officeDocument/2006/relationships/slideLayout" Target="../slideLayouts/slideLayout555.xml"/><Relationship Id="rId5" Type="http://schemas.openxmlformats.org/officeDocument/2006/relationships/slideLayout" Target="../slideLayouts/slideLayout549.xml"/><Relationship Id="rId10" Type="http://schemas.openxmlformats.org/officeDocument/2006/relationships/slideLayout" Target="../slideLayouts/slideLayout554.xml"/><Relationship Id="rId4" Type="http://schemas.openxmlformats.org/officeDocument/2006/relationships/slideLayout" Target="../slideLayouts/slideLayout548.xml"/><Relationship Id="rId9" Type="http://schemas.openxmlformats.org/officeDocument/2006/relationships/slideLayout" Target="../slideLayouts/slideLayout55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image" Target="../media/image6.jpeg"/><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theme" Target="../theme/theme7.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8.pn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image" Target="../media/image7.jpeg"/><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theme" Target="../theme/theme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theme" Target="../theme/theme9.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435"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chemeClr val="tx1"/>
                </a:solidFill>
                <a:effectLst>
                  <a:outerShdw blurRad="38100" dist="38100" dir="2700000" algn="tl">
                    <a:srgbClr val="000000"/>
                  </a:outerShdw>
                </a:effectLst>
                <a:latin typeface="Arial" charset="0"/>
                <a:ea typeface="+mn-ea"/>
                <a:cs typeface="+mn-cs"/>
              </a:defRPr>
            </a:lvl1pPr>
          </a:lstStyle>
          <a:p>
            <a:pPr>
              <a:defRPr/>
            </a:pPr>
            <a:endParaRPr lang="en-US"/>
          </a:p>
        </p:txBody>
      </p:sp>
      <p:sp>
        <p:nvSpPr>
          <p:cNvPr id="184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chemeClr val="tx1"/>
                </a:solidFill>
                <a:effectLst>
                  <a:outerShdw blurRad="38100" dist="38100" dir="2700000" algn="tl">
                    <a:srgbClr val="000000"/>
                  </a:outerShdw>
                </a:effectLst>
                <a:latin typeface="Arial" charset="0"/>
                <a:ea typeface="+mn-ea"/>
                <a:cs typeface="+mn-cs"/>
              </a:defRPr>
            </a:lvl1pPr>
          </a:lstStyle>
          <a:p>
            <a:pPr>
              <a:defRPr/>
            </a:pPr>
            <a:endParaRPr lang="en-US"/>
          </a:p>
        </p:txBody>
      </p:sp>
      <p:sp>
        <p:nvSpPr>
          <p:cNvPr id="184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chemeClr val="tx1"/>
                </a:solidFill>
                <a:effectLst>
                  <a:outerShdw blurRad="38100" dist="38100" dir="2700000" algn="tl">
                    <a:srgbClr val="000000"/>
                  </a:outerShdw>
                </a:effectLst>
                <a:latin typeface="Arial" charset="0"/>
              </a:defRPr>
            </a:lvl1pPr>
          </a:lstStyle>
          <a:p>
            <a:pPr>
              <a:defRPr/>
            </a:pPr>
            <a:fld id="{953A75BF-C909-7C4B-AB75-8FBE4B19DA00}"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0943" r:id="rId1"/>
    <p:sldLayoutId id="2147490647" r:id="rId2"/>
    <p:sldLayoutId id="2147490648" r:id="rId3"/>
    <p:sldLayoutId id="2147490649" r:id="rId4"/>
    <p:sldLayoutId id="2147490650" r:id="rId5"/>
    <p:sldLayoutId id="2147490651" r:id="rId6"/>
    <p:sldLayoutId id="2147490652" r:id="rId7"/>
    <p:sldLayoutId id="2147490653" r:id="rId8"/>
    <p:sldLayoutId id="2147490654" r:id="rId9"/>
    <p:sldLayoutId id="2147490655" r:id="rId10"/>
    <p:sldLayoutId id="2147490656" r:id="rId11"/>
    <p:sldLayoutId id="2147490657" r:id="rId12"/>
    <p:sldLayoutId id="2147490658" r:id="rId13"/>
    <p:sldLayoutId id="2147490659" r:id="rId14"/>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Tahoma" charset="0"/>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Font typeface="Tahoma" charset="0"/>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hlink"/>
        </a:buClr>
        <a:buSzPct val="80000"/>
        <a:buFont typeface="Wingdings" pitchFamily="-111" charset="2"/>
        <a:buChar char="v"/>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80000"/>
        <a:buFont typeface="Wingdings" pitchFamily="-111" charset="2"/>
        <a:buChar char="v"/>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80000"/>
        <a:buFont typeface="Wingdings" pitchFamily="-111" charset="2"/>
        <a:buChar char="v"/>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80000"/>
        <a:buFont typeface="Wingdings" pitchFamily="-111" charset="2"/>
        <a:buChar char="v"/>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2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Tahoma" charset="-52"/>
                <a:ea typeface="+mn-ea"/>
                <a:cs typeface="+mn-cs"/>
              </a:defRPr>
            </a:lvl1pPr>
          </a:lstStyle>
          <a:p>
            <a:pPr>
              <a:defRPr/>
            </a:pPr>
            <a:endParaRPr lang="en-US"/>
          </a:p>
        </p:txBody>
      </p:sp>
      <p:sp>
        <p:nvSpPr>
          <p:cNvPr id="2355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Tahoma" charset="-52"/>
                <a:ea typeface="+mn-ea"/>
                <a:cs typeface="+mn-cs"/>
              </a:defRPr>
            </a:lvl1pPr>
          </a:lstStyle>
          <a:p>
            <a:pPr>
              <a:defRPr/>
            </a:pPr>
            <a:endParaRPr lang="en-US"/>
          </a:p>
        </p:txBody>
      </p:sp>
      <p:sp>
        <p:nvSpPr>
          <p:cNvPr id="2355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Tahoma" charset="0"/>
              </a:defRPr>
            </a:lvl1pPr>
          </a:lstStyle>
          <a:p>
            <a:pPr>
              <a:defRPr/>
            </a:pPr>
            <a:fld id="{9257FA59-F212-4540-9426-5C3A8E821E7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0742" r:id="rId1"/>
    <p:sldLayoutId id="2147490743" r:id="rId2"/>
    <p:sldLayoutId id="2147490744" r:id="rId3"/>
    <p:sldLayoutId id="2147490745" r:id="rId4"/>
    <p:sldLayoutId id="2147490746" r:id="rId5"/>
    <p:sldLayoutId id="2147490747" r:id="rId6"/>
    <p:sldLayoutId id="2147490748" r:id="rId7"/>
    <p:sldLayoutId id="2147490749" r:id="rId8"/>
    <p:sldLayoutId id="2147490750" r:id="rId9"/>
    <p:sldLayoutId id="2147490751" r:id="rId10"/>
    <p:sldLayoutId id="2147490752" r:id="rId11"/>
  </p:sldLayoutIdLst>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6pPr>
      <a:lvl7pPr marL="9144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7pPr>
      <a:lvl8pPr marL="13716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8pPr>
      <a:lvl9pPr marL="18288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Font typeface="Wingdings" pitchFamily="-111" charset="2"/>
        <a:buChar char=""/>
        <a:defRPr sz="2000">
          <a:solidFill>
            <a:schemeClr val="tx1"/>
          </a:solidFill>
          <a:latin typeface="+mn-lt"/>
          <a:ea typeface="+mn-ea"/>
        </a:defRPr>
      </a:lvl6pPr>
      <a:lvl7pPr marL="2971800" indent="-228600" algn="l" rtl="0" fontAlgn="base">
        <a:spcBef>
          <a:spcPct val="20000"/>
        </a:spcBef>
        <a:spcAft>
          <a:spcPct val="0"/>
        </a:spcAft>
        <a:buFont typeface="Wingdings" pitchFamily="-111" charset="2"/>
        <a:buChar char=""/>
        <a:defRPr sz="2000">
          <a:solidFill>
            <a:schemeClr val="tx1"/>
          </a:solidFill>
          <a:latin typeface="+mn-lt"/>
          <a:ea typeface="+mn-ea"/>
        </a:defRPr>
      </a:lvl7pPr>
      <a:lvl8pPr marL="3429000" indent="-228600" algn="l" rtl="0" fontAlgn="base">
        <a:spcBef>
          <a:spcPct val="20000"/>
        </a:spcBef>
        <a:spcAft>
          <a:spcPct val="0"/>
        </a:spcAft>
        <a:buFont typeface="Wingdings" pitchFamily="-111" charset="2"/>
        <a:buChar char=""/>
        <a:defRPr sz="2000">
          <a:solidFill>
            <a:schemeClr val="tx1"/>
          </a:solidFill>
          <a:latin typeface="+mn-lt"/>
          <a:ea typeface="+mn-ea"/>
        </a:defRPr>
      </a:lvl8pPr>
      <a:lvl9pPr marL="3886200" indent="-228600" algn="l" rtl="0" fontAlgn="base">
        <a:spcBef>
          <a:spcPct val="20000"/>
        </a:spcBef>
        <a:spcAft>
          <a:spcPct val="0"/>
        </a:spcAft>
        <a:buFont typeface="Wingdings" pitchFamily="-111"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2630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50800" dist="25399" dir="16200000"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630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25399" dir="16200000"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63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Tahoma" charset="-52"/>
                <a:ea typeface="+mn-ea"/>
                <a:cs typeface="+mn-cs"/>
              </a:defRPr>
            </a:lvl1pPr>
          </a:lstStyle>
          <a:p>
            <a:pPr>
              <a:defRPr/>
            </a:pPr>
            <a:endParaRPr lang="en-US"/>
          </a:p>
        </p:txBody>
      </p:sp>
      <p:sp>
        <p:nvSpPr>
          <p:cNvPr id="2263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Tahoma" charset="-52"/>
                <a:ea typeface="+mn-ea"/>
                <a:cs typeface="+mn-cs"/>
              </a:defRPr>
            </a:lvl1pPr>
          </a:lstStyle>
          <a:p>
            <a:pPr>
              <a:defRPr/>
            </a:pPr>
            <a:endParaRPr lang="en-US"/>
          </a:p>
        </p:txBody>
      </p:sp>
      <p:sp>
        <p:nvSpPr>
          <p:cNvPr id="2263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Tahoma" charset="0"/>
              </a:defRPr>
            </a:lvl1pPr>
          </a:lstStyle>
          <a:p>
            <a:pPr>
              <a:defRPr/>
            </a:pPr>
            <a:fld id="{D27952AA-7CF9-414D-92C3-09E1EE8D176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753" r:id="rId1"/>
    <p:sldLayoutId id="2147490754" r:id="rId2"/>
    <p:sldLayoutId id="2147490755" r:id="rId3"/>
    <p:sldLayoutId id="2147490756" r:id="rId4"/>
    <p:sldLayoutId id="2147490757" r:id="rId5"/>
    <p:sldLayoutId id="2147490758" r:id="rId6"/>
    <p:sldLayoutId id="2147490759" r:id="rId7"/>
    <p:sldLayoutId id="2147490760" r:id="rId8"/>
    <p:sldLayoutId id="2147490761" r:id="rId9"/>
    <p:sldLayoutId id="2147490762" r:id="rId10"/>
    <p:sldLayoutId id="2147490763"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2pPr>
      <a:lvl3pPr algn="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3pPr>
      <a:lvl4pPr algn="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4pPr>
      <a:lvl5pPr algn="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5pPr>
      <a:lvl6pPr marL="457200" algn="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6pPr>
      <a:lvl7pPr marL="914400" algn="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7pPr>
      <a:lvl8pPr marL="1371600" algn="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8pPr>
      <a:lvl9pPr marL="1828800" algn="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lr>
          <a:srgbClr val="800040"/>
        </a:buClr>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800040"/>
        </a:buClr>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rgbClr val="800040"/>
        </a:buClr>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Clr>
          <a:srgbClr val="800040"/>
        </a:buClr>
        <a:buFont typeface="Wingdings" pitchFamily="-111" charset="2"/>
        <a:buChar char=""/>
        <a:defRPr sz="2000">
          <a:solidFill>
            <a:schemeClr val="tx1"/>
          </a:solidFill>
          <a:latin typeface="+mn-lt"/>
          <a:ea typeface="+mn-ea"/>
        </a:defRPr>
      </a:lvl6pPr>
      <a:lvl7pPr marL="2971800" indent="-228600" algn="l" rtl="0" fontAlgn="base">
        <a:spcBef>
          <a:spcPct val="20000"/>
        </a:spcBef>
        <a:spcAft>
          <a:spcPct val="0"/>
        </a:spcAft>
        <a:buClr>
          <a:srgbClr val="800040"/>
        </a:buClr>
        <a:buFont typeface="Wingdings" pitchFamily="-111" charset="2"/>
        <a:buChar char=""/>
        <a:defRPr sz="2000">
          <a:solidFill>
            <a:schemeClr val="tx1"/>
          </a:solidFill>
          <a:latin typeface="+mn-lt"/>
          <a:ea typeface="+mn-ea"/>
        </a:defRPr>
      </a:lvl7pPr>
      <a:lvl8pPr marL="3429000" indent="-228600" algn="l" rtl="0" fontAlgn="base">
        <a:spcBef>
          <a:spcPct val="20000"/>
        </a:spcBef>
        <a:spcAft>
          <a:spcPct val="0"/>
        </a:spcAft>
        <a:buClr>
          <a:srgbClr val="800040"/>
        </a:buClr>
        <a:buFont typeface="Wingdings" pitchFamily="-111" charset="2"/>
        <a:buChar char=""/>
        <a:defRPr sz="2000">
          <a:solidFill>
            <a:schemeClr val="tx1"/>
          </a:solidFill>
          <a:latin typeface="+mn-lt"/>
          <a:ea typeface="+mn-ea"/>
        </a:defRPr>
      </a:lvl8pPr>
      <a:lvl9pPr marL="3886200" indent="-228600" algn="l" rtl="0" fontAlgn="base">
        <a:spcBef>
          <a:spcPct val="20000"/>
        </a:spcBef>
        <a:spcAft>
          <a:spcPct val="0"/>
        </a:spcAft>
        <a:buClr>
          <a:srgbClr val="800040"/>
        </a:buClr>
        <a:buFont typeface="Wingdings" pitchFamily="-111"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23234" name="Rectangle 1026"/>
          <p:cNvSpPr>
            <a:spLocks noGrp="1" noChangeArrowheads="1"/>
          </p:cNvSpPr>
          <p:nvPr>
            <p:ph type="title"/>
          </p:nvPr>
        </p:nvSpPr>
        <p:spPr bwMode="auto">
          <a:xfrm>
            <a:off x="685800" y="304800"/>
            <a:ext cx="7772400" cy="1143000"/>
          </a:xfrm>
          <a:prstGeom prst="rect">
            <a:avLst/>
          </a:prstGeom>
          <a:noFill/>
          <a:ln w="9525">
            <a:noFill/>
            <a:miter lim="800000"/>
            <a:headEnd/>
            <a:tailEnd/>
          </a:ln>
          <a:effectLst>
            <a:outerShdw blurRad="63500" algn="ctr" rotWithShape="0">
              <a:srgbClr val="FFFFFF">
                <a:alpha val="75000"/>
              </a:srgb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23235" name="Rectangle 1027"/>
          <p:cNvSpPr>
            <a:spLocks noGrp="1" noChangeArrowheads="1"/>
          </p:cNvSpPr>
          <p:nvPr>
            <p:ph type="body" idx="1"/>
          </p:nvPr>
        </p:nvSpPr>
        <p:spPr bwMode="auto">
          <a:xfrm>
            <a:off x="685800" y="1752600"/>
            <a:ext cx="7772400" cy="4343400"/>
          </a:xfrm>
          <a:prstGeom prst="rect">
            <a:avLst/>
          </a:prstGeom>
          <a:noFill/>
          <a:ln w="9525">
            <a:noFill/>
            <a:miter lim="800000"/>
            <a:headEnd/>
            <a:tailEnd/>
          </a:ln>
          <a:effectLst>
            <a:outerShdw blurRad="63500"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3236"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63500" algn="ctr" rotWithShape="0">
              <a:srgbClr val="FFFFFF">
                <a:alpha val="75000"/>
              </a:srgbClr>
            </a:outerShdw>
          </a:effectLst>
        </p:spPr>
        <p:txBody>
          <a:bodyPr vert="horz" wrap="square" lIns="91440" tIns="45720" rIns="91440" bIns="45720" numCol="1" anchor="t" anchorCtr="0" compatLnSpc="1">
            <a:prstTxWarp prst="textNoShape">
              <a:avLst/>
            </a:prstTxWarp>
          </a:bodyPr>
          <a:lstStyle>
            <a:lvl1pPr>
              <a:defRPr sz="1400">
                <a:solidFill>
                  <a:schemeClr val="tx1"/>
                </a:solidFill>
                <a:latin typeface="Arial" charset="0"/>
                <a:ea typeface="+mn-ea"/>
                <a:cs typeface="+mn-cs"/>
              </a:defRPr>
            </a:lvl1pPr>
          </a:lstStyle>
          <a:p>
            <a:pPr>
              <a:defRPr/>
            </a:pPr>
            <a:endParaRPr lang="en-US"/>
          </a:p>
        </p:txBody>
      </p:sp>
      <p:sp>
        <p:nvSpPr>
          <p:cNvPr id="22323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63500" algn="ctr" rotWithShape="0">
              <a:srgbClr val="FFFFFF">
                <a:alpha val="75000"/>
              </a:srgbClr>
            </a:outerShdw>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Arial" charset="0"/>
                <a:ea typeface="+mn-ea"/>
                <a:cs typeface="+mn-cs"/>
              </a:defRPr>
            </a:lvl1pPr>
          </a:lstStyle>
          <a:p>
            <a:pPr>
              <a:defRPr/>
            </a:pPr>
            <a:endParaRPr lang="en-US"/>
          </a:p>
        </p:txBody>
      </p:sp>
      <p:sp>
        <p:nvSpPr>
          <p:cNvPr id="223238"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63500" algn="ctr" rotWithShape="0">
              <a:srgbClr val="FFFFFF">
                <a:alpha val="75000"/>
              </a:srgbClr>
            </a:outerShdw>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Arial" charset="0"/>
                <a:ea typeface="ヒラギノ角ゴ Pro W3" charset="0"/>
                <a:cs typeface="ヒラギノ角ゴ Pro W3" charset="0"/>
              </a:defRPr>
            </a:lvl1pPr>
          </a:lstStyle>
          <a:p>
            <a:pPr>
              <a:defRPr/>
            </a:pPr>
            <a:fld id="{656FBCA3-BEE5-C247-9FA8-ECF60441C60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764" r:id="rId1"/>
    <p:sldLayoutId id="2147490765" r:id="rId2"/>
    <p:sldLayoutId id="2147490766" r:id="rId3"/>
    <p:sldLayoutId id="2147490767" r:id="rId4"/>
    <p:sldLayoutId id="2147490768" r:id="rId5"/>
    <p:sldLayoutId id="2147490769" r:id="rId6"/>
    <p:sldLayoutId id="2147490770" r:id="rId7"/>
    <p:sldLayoutId id="2147490771" r:id="rId8"/>
    <p:sldLayoutId id="2147490772" r:id="rId9"/>
    <p:sldLayoutId id="2147490773" r:id="rId10"/>
    <p:sldLayoutId id="2147490774" r:id="rId11"/>
  </p:sldLayoutIdLst>
  <p:hf sldNum="0" hdr="0"/>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Impact" pitchFamily="-111" charset="0"/>
          <a:ea typeface="ヒラギノ角ゴ Pro W3" pitchFamily="-111" charset="-128"/>
          <a:cs typeface="ヒラギノ角ゴ Pro W3" pitchFamily="-111" charset="-128"/>
        </a:defRPr>
      </a:lvl2pPr>
      <a:lvl3pPr algn="ctr" rtl="0" eaLnBrk="0" fontAlgn="base" hangingPunct="0">
        <a:spcBef>
          <a:spcPct val="0"/>
        </a:spcBef>
        <a:spcAft>
          <a:spcPct val="0"/>
        </a:spcAft>
        <a:defRPr sz="4400" i="1">
          <a:solidFill>
            <a:schemeClr val="tx2"/>
          </a:solidFill>
          <a:latin typeface="Impact" pitchFamily="-111" charset="0"/>
          <a:ea typeface="ヒラギノ角ゴ Pro W3" pitchFamily="-111" charset="-128"/>
          <a:cs typeface="ヒラギノ角ゴ Pro W3" pitchFamily="-111" charset="-128"/>
        </a:defRPr>
      </a:lvl3pPr>
      <a:lvl4pPr algn="ctr" rtl="0" eaLnBrk="0" fontAlgn="base" hangingPunct="0">
        <a:spcBef>
          <a:spcPct val="0"/>
        </a:spcBef>
        <a:spcAft>
          <a:spcPct val="0"/>
        </a:spcAft>
        <a:defRPr sz="4400" i="1">
          <a:solidFill>
            <a:schemeClr val="tx2"/>
          </a:solidFill>
          <a:latin typeface="Impact" pitchFamily="-111" charset="0"/>
          <a:ea typeface="ヒラギノ角ゴ Pro W3" pitchFamily="-111" charset="-128"/>
          <a:cs typeface="ヒラギノ角ゴ Pro W3" pitchFamily="-111" charset="-128"/>
        </a:defRPr>
      </a:lvl4pPr>
      <a:lvl5pPr algn="ctr" rtl="0" eaLnBrk="0" fontAlgn="base" hangingPunct="0">
        <a:spcBef>
          <a:spcPct val="0"/>
        </a:spcBef>
        <a:spcAft>
          <a:spcPct val="0"/>
        </a:spcAft>
        <a:defRPr sz="4400" i="1">
          <a:solidFill>
            <a:schemeClr val="tx2"/>
          </a:solidFill>
          <a:latin typeface="Impact" pitchFamily="-111" charset="0"/>
          <a:ea typeface="ヒラギノ角ゴ Pro W3" pitchFamily="-111" charset="-128"/>
          <a:cs typeface="ヒラギノ角ゴ Pro W3" pitchFamily="-111" charset="-128"/>
        </a:defRPr>
      </a:lvl5pPr>
      <a:lvl6pPr marL="457200" algn="ctr" rtl="0" fontAlgn="base">
        <a:spcBef>
          <a:spcPct val="0"/>
        </a:spcBef>
        <a:spcAft>
          <a:spcPct val="0"/>
        </a:spcAft>
        <a:defRPr sz="4400" i="1">
          <a:solidFill>
            <a:schemeClr val="tx2"/>
          </a:solidFill>
          <a:latin typeface="Impact" pitchFamily="-111" charset="0"/>
          <a:ea typeface="ヒラギノ角ゴ Pro W3" pitchFamily="-111" charset="-128"/>
          <a:cs typeface="ヒラギノ角ゴ Pro W3" pitchFamily="-111" charset="-128"/>
        </a:defRPr>
      </a:lvl6pPr>
      <a:lvl7pPr marL="914400" algn="ctr" rtl="0" fontAlgn="base">
        <a:spcBef>
          <a:spcPct val="0"/>
        </a:spcBef>
        <a:spcAft>
          <a:spcPct val="0"/>
        </a:spcAft>
        <a:defRPr sz="4400" i="1">
          <a:solidFill>
            <a:schemeClr val="tx2"/>
          </a:solidFill>
          <a:latin typeface="Impact" pitchFamily="-111" charset="0"/>
          <a:ea typeface="ヒラギノ角ゴ Pro W3" pitchFamily="-111" charset="-128"/>
          <a:cs typeface="ヒラギノ角ゴ Pro W3" pitchFamily="-111" charset="-128"/>
        </a:defRPr>
      </a:lvl7pPr>
      <a:lvl8pPr marL="1371600" algn="ctr" rtl="0" fontAlgn="base">
        <a:spcBef>
          <a:spcPct val="0"/>
        </a:spcBef>
        <a:spcAft>
          <a:spcPct val="0"/>
        </a:spcAft>
        <a:defRPr sz="4400" i="1">
          <a:solidFill>
            <a:schemeClr val="tx2"/>
          </a:solidFill>
          <a:latin typeface="Impact" pitchFamily="-111" charset="0"/>
          <a:ea typeface="ヒラギノ角ゴ Pro W3" pitchFamily="-111" charset="-128"/>
          <a:cs typeface="ヒラギノ角ゴ Pro W3" pitchFamily="-111" charset="-128"/>
        </a:defRPr>
      </a:lvl8pPr>
      <a:lvl9pPr marL="1828800" algn="ctr" rtl="0" fontAlgn="base">
        <a:spcBef>
          <a:spcPct val="0"/>
        </a:spcBef>
        <a:spcAft>
          <a:spcPct val="0"/>
        </a:spcAft>
        <a:defRPr sz="4400" i="1">
          <a:solidFill>
            <a:schemeClr val="tx2"/>
          </a:solidFill>
          <a:latin typeface="Impact" pitchFamily="-111" charset="0"/>
          <a:ea typeface="ヒラギノ角ゴ Pro W3" pitchFamily="-111" charset="-128"/>
          <a:cs typeface="ヒラギノ角ゴ Pro W3" pitchFamily="-111"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20162" name="Rectangle 2"/>
          <p:cNvSpPr>
            <a:spLocks noGrp="1" noChangeArrowheads="1"/>
          </p:cNvSpPr>
          <p:nvPr>
            <p:ph type="title"/>
          </p:nvPr>
        </p:nvSpPr>
        <p:spPr bwMode="auto">
          <a:xfrm>
            <a:off x="2667000" y="1219200"/>
            <a:ext cx="5791200" cy="1371600"/>
          </a:xfrm>
          <a:prstGeom prst="rect">
            <a:avLst/>
          </a:prstGeom>
          <a:noFill/>
          <a:ln w="9525">
            <a:noFill/>
            <a:miter lim="800000"/>
            <a:headEnd/>
            <a:tailEnd/>
          </a:ln>
          <a:effectLst>
            <a:outerShdw blurRad="50800" dist="25399"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0163" name="Rectangle 3"/>
          <p:cNvSpPr>
            <a:spLocks noGrp="1" noChangeArrowheads="1"/>
          </p:cNvSpPr>
          <p:nvPr>
            <p:ph type="body" idx="1"/>
          </p:nvPr>
        </p:nvSpPr>
        <p:spPr bwMode="auto">
          <a:xfrm>
            <a:off x="685800" y="2743200"/>
            <a:ext cx="7772400" cy="3276600"/>
          </a:xfrm>
          <a:prstGeom prst="rect">
            <a:avLst/>
          </a:prstGeom>
          <a:noFill/>
          <a:ln w="9525">
            <a:noFill/>
            <a:miter lim="800000"/>
            <a:headEnd/>
            <a:tailEnd/>
          </a:ln>
          <a:effectLst>
            <a:outerShdw blurRad="5080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0164" name="Rectangle 4"/>
          <p:cNvSpPr>
            <a:spLocks noGrp="1" noChangeArrowheads="1"/>
          </p:cNvSpPr>
          <p:nvPr>
            <p:ph type="dt" sz="half" idx="2"/>
          </p:nvPr>
        </p:nvSpPr>
        <p:spPr bwMode="auto">
          <a:xfrm>
            <a:off x="6858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Tahoma" charset="-52"/>
                <a:ea typeface="+mn-ea"/>
                <a:cs typeface="+mn-cs"/>
              </a:defRPr>
            </a:lvl1pPr>
          </a:lstStyle>
          <a:p>
            <a:pPr>
              <a:defRPr/>
            </a:pPr>
            <a:endParaRPr lang="en-US"/>
          </a:p>
        </p:txBody>
      </p:sp>
      <p:sp>
        <p:nvSpPr>
          <p:cNvPr id="220165" name="Rectangle 5"/>
          <p:cNvSpPr>
            <a:spLocks noGrp="1" noChangeArrowheads="1"/>
          </p:cNvSpPr>
          <p:nvPr>
            <p:ph type="ftr" sz="quarter" idx="3"/>
          </p:nvPr>
        </p:nvSpPr>
        <p:spPr bwMode="auto">
          <a:xfrm>
            <a:off x="3276600" y="6248400"/>
            <a:ext cx="2743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Tahoma" charset="-52"/>
                <a:ea typeface="+mn-ea"/>
                <a:cs typeface="+mn-cs"/>
              </a:defRPr>
            </a:lvl1pPr>
          </a:lstStyle>
          <a:p>
            <a:pPr>
              <a:defRPr/>
            </a:pPr>
            <a:endParaRPr lang="en-US"/>
          </a:p>
        </p:txBody>
      </p:sp>
      <p:sp>
        <p:nvSpPr>
          <p:cNvPr id="2201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Tahoma" charset="0"/>
              </a:defRPr>
            </a:lvl1pPr>
          </a:lstStyle>
          <a:p>
            <a:pPr>
              <a:defRPr/>
            </a:pPr>
            <a:fld id="{578645E1-B841-3E49-B4D9-C174E3DC5412}"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0775" r:id="rId1"/>
    <p:sldLayoutId id="2147490776" r:id="rId2"/>
    <p:sldLayoutId id="2147490777" r:id="rId3"/>
    <p:sldLayoutId id="2147490778" r:id="rId4"/>
    <p:sldLayoutId id="2147490779" r:id="rId5"/>
    <p:sldLayoutId id="2147490780" r:id="rId6"/>
    <p:sldLayoutId id="2147490781" r:id="rId7"/>
    <p:sldLayoutId id="2147490782" r:id="rId8"/>
    <p:sldLayoutId id="2147490783" r:id="rId9"/>
    <p:sldLayoutId id="2147490784" r:id="rId10"/>
    <p:sldLayoutId id="2147490785" r:id="rId11"/>
  </p:sldLayoutIdLst>
  <p:txStyles>
    <p:titleStyle>
      <a:lvl1pPr algn="r" rtl="0" eaLnBrk="0" fontAlgn="base" hangingPunct="0">
        <a:spcBef>
          <a:spcPct val="0"/>
        </a:spcBef>
        <a:spcAft>
          <a:spcPct val="0"/>
        </a:spcAft>
        <a:defRPr sz="4000" i="1">
          <a:solidFill>
            <a:schemeClr val="tx2"/>
          </a:solidFill>
          <a:latin typeface="+mj-lt"/>
          <a:ea typeface="+mj-ea"/>
          <a:cs typeface="+mj-cs"/>
        </a:defRPr>
      </a:lvl1pPr>
      <a:lvl2pPr algn="r" rtl="0" eaLnBrk="0" fontAlgn="base" hangingPunct="0">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2pPr>
      <a:lvl3pPr algn="r" rtl="0" eaLnBrk="0" fontAlgn="base" hangingPunct="0">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3pPr>
      <a:lvl4pPr algn="r" rtl="0" eaLnBrk="0" fontAlgn="base" hangingPunct="0">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4pPr>
      <a:lvl5pPr algn="r" rtl="0" eaLnBrk="0" fontAlgn="base" hangingPunct="0">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5pPr>
      <a:lvl6pPr marL="457200" algn="r" rtl="0" fontAlgn="base">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6pPr>
      <a:lvl7pPr marL="914400" algn="r" rtl="0" fontAlgn="base">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7pPr>
      <a:lvl8pPr marL="1371600" algn="r" rtl="0" fontAlgn="base">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8pPr>
      <a:lvl9pPr marL="1828800" algn="r" rtl="0" fontAlgn="base">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Font typeface="Tahoma" charset="0"/>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Font typeface="Tahoma" charset="0"/>
        <a:buChar char="•"/>
        <a:defRPr sz="2400">
          <a:solidFill>
            <a:schemeClr val="tx1"/>
          </a:solidFill>
          <a:latin typeface="+mn-lt"/>
          <a:ea typeface="+mn-ea"/>
        </a:defRPr>
      </a:lvl2pPr>
      <a:lvl3pPr marL="1143000" indent="-228600" algn="l" rtl="0" eaLnBrk="0" fontAlgn="base" hangingPunct="0">
        <a:spcBef>
          <a:spcPct val="20000"/>
        </a:spcBef>
        <a:spcAft>
          <a:spcPct val="0"/>
        </a:spcAft>
        <a:buFont typeface="Tahoma" charset="0"/>
        <a:buChar char="•"/>
        <a:defRPr sz="2000">
          <a:solidFill>
            <a:schemeClr val="tx1"/>
          </a:solidFill>
          <a:latin typeface="+mn-lt"/>
          <a:ea typeface="+mn-ea"/>
        </a:defRPr>
      </a:lvl3pPr>
      <a:lvl4pPr marL="1600200" indent="-228600" algn="l" rtl="0" eaLnBrk="0" fontAlgn="base" hangingPunct="0">
        <a:spcBef>
          <a:spcPct val="20000"/>
        </a:spcBef>
        <a:spcAft>
          <a:spcPct val="0"/>
        </a:spcAft>
        <a:buFont typeface="Tahoma" charset="0"/>
        <a:buChar char="•"/>
        <a:defRPr>
          <a:solidFill>
            <a:schemeClr val="tx1"/>
          </a:solidFill>
          <a:latin typeface="+mn-lt"/>
          <a:ea typeface="+mn-ea"/>
        </a:defRPr>
      </a:lvl4pPr>
      <a:lvl5pPr marL="2057400" indent="-228600" algn="l" rtl="0" eaLnBrk="0" fontAlgn="base" hangingPunct="0">
        <a:spcBef>
          <a:spcPct val="20000"/>
        </a:spcBef>
        <a:spcAft>
          <a:spcPct val="0"/>
        </a:spcAft>
        <a:buFont typeface="Tahoma" charset="0"/>
        <a:buChar char="•"/>
        <a:defRPr>
          <a:solidFill>
            <a:schemeClr val="tx1"/>
          </a:solidFill>
          <a:latin typeface="+mn-lt"/>
          <a:ea typeface="+mn-ea"/>
        </a:defRPr>
      </a:lvl5pPr>
      <a:lvl6pPr marL="2514600" indent="-228600" algn="l" rtl="0" fontAlgn="base">
        <a:spcBef>
          <a:spcPct val="20000"/>
        </a:spcBef>
        <a:spcAft>
          <a:spcPct val="0"/>
        </a:spcAft>
        <a:buFont typeface="Tahoma" pitchFamily="-111" charset="-52"/>
        <a:buChar char="•"/>
        <a:defRPr>
          <a:solidFill>
            <a:schemeClr val="tx1"/>
          </a:solidFill>
          <a:latin typeface="+mn-lt"/>
          <a:ea typeface="+mn-ea"/>
        </a:defRPr>
      </a:lvl6pPr>
      <a:lvl7pPr marL="2971800" indent="-228600" algn="l" rtl="0" fontAlgn="base">
        <a:spcBef>
          <a:spcPct val="20000"/>
        </a:spcBef>
        <a:spcAft>
          <a:spcPct val="0"/>
        </a:spcAft>
        <a:buFont typeface="Tahoma" pitchFamily="-111" charset="-52"/>
        <a:buChar char="•"/>
        <a:defRPr>
          <a:solidFill>
            <a:schemeClr val="tx1"/>
          </a:solidFill>
          <a:latin typeface="+mn-lt"/>
          <a:ea typeface="+mn-ea"/>
        </a:defRPr>
      </a:lvl7pPr>
      <a:lvl8pPr marL="3429000" indent="-228600" algn="l" rtl="0" fontAlgn="base">
        <a:spcBef>
          <a:spcPct val="20000"/>
        </a:spcBef>
        <a:spcAft>
          <a:spcPct val="0"/>
        </a:spcAft>
        <a:buFont typeface="Tahoma" pitchFamily="-111" charset="-52"/>
        <a:buChar char="•"/>
        <a:defRPr>
          <a:solidFill>
            <a:schemeClr val="tx1"/>
          </a:solidFill>
          <a:latin typeface="+mn-lt"/>
          <a:ea typeface="+mn-ea"/>
        </a:defRPr>
      </a:lvl8pPr>
      <a:lvl9pPr marL="3886200" indent="-228600" algn="l" rtl="0" fontAlgn="base">
        <a:spcBef>
          <a:spcPct val="20000"/>
        </a:spcBef>
        <a:spcAft>
          <a:spcPct val="0"/>
        </a:spcAft>
        <a:buFont typeface="Tahoma" pitchFamily="-111" charset="-52"/>
        <a:buChar char="•"/>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170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12700" dist="12699" dir="10200039"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709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12700" dist="12699" dir="10200039"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709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rebuchet MS" charset="0"/>
                <a:ea typeface="+mn-ea"/>
                <a:cs typeface="+mn-cs"/>
              </a:defRPr>
            </a:lvl1pPr>
          </a:lstStyle>
          <a:p>
            <a:pPr>
              <a:defRPr/>
            </a:pPr>
            <a:endParaRPr lang="en-US"/>
          </a:p>
        </p:txBody>
      </p:sp>
      <p:sp>
        <p:nvSpPr>
          <p:cNvPr id="21709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Trebuchet MS" charset="0"/>
                <a:ea typeface="+mn-ea"/>
                <a:cs typeface="+mn-cs"/>
              </a:defRPr>
            </a:lvl1pPr>
          </a:lstStyle>
          <a:p>
            <a:pPr>
              <a:defRPr/>
            </a:pPr>
            <a:endParaRPr lang="en-US"/>
          </a:p>
        </p:txBody>
      </p:sp>
      <p:sp>
        <p:nvSpPr>
          <p:cNvPr id="21709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Trebuchet MS" charset="0"/>
                <a:ea typeface="ヒラギノ角ゴ Pro W3" charset="0"/>
                <a:cs typeface="ヒラギノ角ゴ Pro W3" charset="0"/>
              </a:defRPr>
            </a:lvl1pPr>
          </a:lstStyle>
          <a:p>
            <a:pPr>
              <a:defRPr/>
            </a:pPr>
            <a:fld id="{3CF23A50-8529-8240-AFDF-AB36441C41E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786" r:id="rId1"/>
    <p:sldLayoutId id="2147490787" r:id="rId2"/>
    <p:sldLayoutId id="2147490788" r:id="rId3"/>
    <p:sldLayoutId id="2147490789" r:id="rId4"/>
    <p:sldLayoutId id="2147490790" r:id="rId5"/>
    <p:sldLayoutId id="2147490791" r:id="rId6"/>
    <p:sldLayoutId id="2147490792" r:id="rId7"/>
    <p:sldLayoutId id="2147490793" r:id="rId8"/>
    <p:sldLayoutId id="2147490794" r:id="rId9"/>
    <p:sldLayoutId id="2147490795" r:id="rId10"/>
    <p:sldLayoutId id="214749079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2pPr>
      <a:lvl3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3pPr>
      <a:lvl4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4pPr>
      <a:lvl5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5pPr>
      <a:lvl6pPr marL="45720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6pPr>
      <a:lvl7pPr marL="91440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7pPr>
      <a:lvl8pPr marL="137160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8pPr>
      <a:lvl9pPr marL="182880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9pPr>
    </p:titleStyle>
    <p:bodyStyle>
      <a:lvl1pPr marL="342900" indent="-342900" algn="l" rtl="0" eaLnBrk="0" fontAlgn="base" hangingPunct="0">
        <a:spcBef>
          <a:spcPct val="20000"/>
        </a:spcBef>
        <a:spcAft>
          <a:spcPct val="0"/>
        </a:spcAft>
        <a:buFont typeface="Wingdings" charset="0"/>
        <a:buChar char="s"/>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s"/>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s"/>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s"/>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s"/>
        <a:defRPr sz="2000">
          <a:solidFill>
            <a:schemeClr val="tx1"/>
          </a:solidFill>
          <a:latin typeface="+mn-lt"/>
          <a:ea typeface="+mn-ea"/>
          <a:cs typeface="+mn-cs"/>
        </a:defRPr>
      </a:lvl5pPr>
      <a:lvl6pPr marL="2514600" indent="-228600" algn="l" rtl="0" fontAlgn="base">
        <a:spcBef>
          <a:spcPct val="20000"/>
        </a:spcBef>
        <a:spcAft>
          <a:spcPct val="0"/>
        </a:spcAft>
        <a:buFont typeface="Wingdings" pitchFamily="-111" charset="2"/>
        <a:buChar char="s"/>
        <a:defRPr sz="2000">
          <a:solidFill>
            <a:schemeClr val="tx1"/>
          </a:solidFill>
          <a:latin typeface="+mn-lt"/>
          <a:ea typeface="+mn-ea"/>
          <a:cs typeface="+mn-cs"/>
        </a:defRPr>
      </a:lvl6pPr>
      <a:lvl7pPr marL="2971800" indent="-228600" algn="l" rtl="0" fontAlgn="base">
        <a:spcBef>
          <a:spcPct val="20000"/>
        </a:spcBef>
        <a:spcAft>
          <a:spcPct val="0"/>
        </a:spcAft>
        <a:buFont typeface="Wingdings" pitchFamily="-111" charset="2"/>
        <a:buChar char="s"/>
        <a:defRPr sz="2000">
          <a:solidFill>
            <a:schemeClr val="tx1"/>
          </a:solidFill>
          <a:latin typeface="+mn-lt"/>
          <a:ea typeface="+mn-ea"/>
          <a:cs typeface="+mn-cs"/>
        </a:defRPr>
      </a:lvl7pPr>
      <a:lvl8pPr marL="3429000" indent="-228600" algn="l" rtl="0" fontAlgn="base">
        <a:spcBef>
          <a:spcPct val="20000"/>
        </a:spcBef>
        <a:spcAft>
          <a:spcPct val="0"/>
        </a:spcAft>
        <a:buFont typeface="Wingdings" pitchFamily="-111" charset="2"/>
        <a:buChar char="s"/>
        <a:defRPr sz="2000">
          <a:solidFill>
            <a:schemeClr val="tx1"/>
          </a:solidFill>
          <a:latin typeface="+mn-lt"/>
          <a:ea typeface="+mn-ea"/>
          <a:cs typeface="+mn-cs"/>
        </a:defRPr>
      </a:lvl8pPr>
      <a:lvl9pPr marL="3886200" indent="-228600" algn="l" rtl="0" fontAlgn="base">
        <a:spcBef>
          <a:spcPct val="20000"/>
        </a:spcBef>
        <a:spcAft>
          <a:spcPct val="0"/>
        </a:spcAft>
        <a:buFont typeface="Wingdings" pitchFamily="-111" charset="2"/>
        <a:buChar char="s"/>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71010" name="Group 2"/>
          <p:cNvGrpSpPr>
            <a:grpSpLocks/>
          </p:cNvGrpSpPr>
          <p:nvPr/>
        </p:nvGrpSpPr>
        <p:grpSpPr bwMode="auto">
          <a:xfrm>
            <a:off x="0" y="0"/>
            <a:ext cx="9144000" cy="6856413"/>
            <a:chOff x="0" y="0"/>
            <a:chExt cx="5760" cy="4319"/>
          </a:xfrm>
        </p:grpSpPr>
        <p:sp>
          <p:nvSpPr>
            <p:cNvPr id="133123"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ea typeface="+mn-ea"/>
                <a:cs typeface="+mn-cs"/>
              </a:endParaRPr>
            </a:p>
          </p:txBody>
        </p:sp>
        <p:sp>
          <p:nvSpPr>
            <p:cNvPr id="133124"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ea typeface="+mn-ea"/>
                <a:cs typeface="+mn-cs"/>
              </a:endParaRPr>
            </a:p>
          </p:txBody>
        </p:sp>
        <p:sp>
          <p:nvSpPr>
            <p:cNvPr id="133125"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ea typeface="+mn-ea"/>
                <a:cs typeface="+mn-cs"/>
              </a:endParaRPr>
            </a:p>
          </p:txBody>
        </p:sp>
        <p:sp>
          <p:nvSpPr>
            <p:cNvPr id="171019" name="Freeform 6"/>
            <p:cNvSpPr>
              <a:spLocks/>
            </p:cNvSpPr>
            <p:nvPr/>
          </p:nvSpPr>
          <p:spPr bwMode="hidden">
            <a:xfrm>
              <a:off x="4038" y="3577"/>
              <a:ext cx="1720" cy="65"/>
            </a:xfrm>
            <a:custGeom>
              <a:avLst/>
              <a:gdLst>
                <a:gd name="T0" fmla="*/ 1694 w 1722"/>
                <a:gd name="T1" fmla="*/ 52 h 66"/>
                <a:gd name="T2" fmla="*/ 1694 w 1722"/>
                <a:gd name="T3" fmla="*/ 46 h 66"/>
                <a:gd name="T4" fmla="*/ 0 w 1722"/>
                <a:gd name="T5" fmla="*/ 0 h 66"/>
                <a:gd name="T6" fmla="*/ 0 w 1722"/>
                <a:gd name="T7" fmla="*/ 34 h 66"/>
                <a:gd name="T8" fmla="*/ 1694 w 1722"/>
                <a:gd name="T9" fmla="*/ 52 h 66"/>
                <a:gd name="T10" fmla="*/ 1694 w 1722"/>
                <a:gd name="T11" fmla="*/ 52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3127"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ea typeface="+mn-ea"/>
                <a:cs typeface="+mn-cs"/>
              </a:endParaRPr>
            </a:p>
          </p:txBody>
        </p:sp>
        <p:sp>
          <p:nvSpPr>
            <p:cNvPr id="171021" name="Freeform 8"/>
            <p:cNvSpPr>
              <a:spLocks/>
            </p:cNvSpPr>
            <p:nvPr/>
          </p:nvSpPr>
          <p:spPr bwMode="hidden">
            <a:xfrm>
              <a:off x="4784" y="3702"/>
              <a:ext cx="974" cy="101"/>
            </a:xfrm>
            <a:custGeom>
              <a:avLst/>
              <a:gdLst>
                <a:gd name="T0" fmla="*/ 961 w 975"/>
                <a:gd name="T1" fmla="*/ 48 h 101"/>
                <a:gd name="T2" fmla="*/ 961 w 975"/>
                <a:gd name="T3" fmla="*/ 0 h 101"/>
                <a:gd name="T4" fmla="*/ 0 w 975"/>
                <a:gd name="T5" fmla="*/ 24 h 101"/>
                <a:gd name="T6" fmla="*/ 0 w 975"/>
                <a:gd name="T7" fmla="*/ 101 h 101"/>
                <a:gd name="T8" fmla="*/ 961 w 975"/>
                <a:gd name="T9" fmla="*/ 48 h 101"/>
                <a:gd name="T10" fmla="*/ 96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71022" name="Freeform 9"/>
            <p:cNvSpPr>
              <a:spLocks/>
            </p:cNvSpPr>
            <p:nvPr/>
          </p:nvSpPr>
          <p:spPr bwMode="hidden">
            <a:xfrm>
              <a:off x="3619" y="3815"/>
              <a:ext cx="2139" cy="198"/>
            </a:xfrm>
            <a:custGeom>
              <a:avLst/>
              <a:gdLst>
                <a:gd name="T0" fmla="*/ 2113 w 2141"/>
                <a:gd name="T1" fmla="*/ 0 h 198"/>
                <a:gd name="T2" fmla="*/ 0 w 2141"/>
                <a:gd name="T3" fmla="*/ 156 h 198"/>
                <a:gd name="T4" fmla="*/ 0 w 2141"/>
                <a:gd name="T5" fmla="*/ 198 h 198"/>
                <a:gd name="T6" fmla="*/ 2113 w 2141"/>
                <a:gd name="T7" fmla="*/ 0 h 198"/>
                <a:gd name="T8" fmla="*/ 211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3130"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ea typeface="+mn-ea"/>
                <a:cs typeface="+mn-cs"/>
              </a:endParaRPr>
            </a:p>
          </p:txBody>
        </p:sp>
        <p:sp>
          <p:nvSpPr>
            <p:cNvPr id="171024" name="Freeform 11"/>
            <p:cNvSpPr>
              <a:spLocks/>
            </p:cNvSpPr>
            <p:nvPr/>
          </p:nvSpPr>
          <p:spPr bwMode="hidden">
            <a:xfrm>
              <a:off x="2097" y="4043"/>
              <a:ext cx="2514" cy="276"/>
            </a:xfrm>
            <a:custGeom>
              <a:avLst/>
              <a:gdLst>
                <a:gd name="T0" fmla="*/ 2140 w 2517"/>
                <a:gd name="T1" fmla="*/ 276 h 276"/>
                <a:gd name="T2" fmla="*/ 2475 w 2517"/>
                <a:gd name="T3" fmla="*/ 204 h 276"/>
                <a:gd name="T4" fmla="*/ 2218 w 2517"/>
                <a:gd name="T5" fmla="*/ 0 h 276"/>
                <a:gd name="T6" fmla="*/ 0 w 2517"/>
                <a:gd name="T7" fmla="*/ 276 h 276"/>
                <a:gd name="T8" fmla="*/ 2140 w 2517"/>
                <a:gd name="T9" fmla="*/ 276 h 276"/>
                <a:gd name="T10" fmla="*/ 2140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3132"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ea typeface="+mn-ea"/>
                <a:cs typeface="+mn-cs"/>
              </a:endParaRPr>
            </a:p>
          </p:txBody>
        </p:sp>
        <p:sp>
          <p:nvSpPr>
            <p:cNvPr id="171026" name="Freeform 13"/>
            <p:cNvSpPr>
              <a:spLocks/>
            </p:cNvSpPr>
            <p:nvPr/>
          </p:nvSpPr>
          <p:spPr bwMode="hidden">
            <a:xfrm>
              <a:off x="5030" y="3151"/>
              <a:ext cx="728" cy="240"/>
            </a:xfrm>
            <a:custGeom>
              <a:avLst/>
              <a:gdLst>
                <a:gd name="T0" fmla="*/ 715 w 729"/>
                <a:gd name="T1" fmla="*/ 240 h 240"/>
                <a:gd name="T2" fmla="*/ 0 w 729"/>
                <a:gd name="T3" fmla="*/ 0 h 240"/>
                <a:gd name="T4" fmla="*/ 0 w 729"/>
                <a:gd name="T5" fmla="*/ 6 h 240"/>
                <a:gd name="T6" fmla="*/ 715 w 729"/>
                <a:gd name="T7" fmla="*/ 240 h 240"/>
                <a:gd name="T8" fmla="*/ 71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3134"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ea typeface="+mn-ea"/>
                <a:cs typeface="+mn-cs"/>
              </a:endParaRPr>
            </a:p>
          </p:txBody>
        </p:sp>
        <p:sp>
          <p:nvSpPr>
            <p:cNvPr id="171028" name="Freeform 15"/>
            <p:cNvSpPr>
              <a:spLocks/>
            </p:cNvSpPr>
            <p:nvPr/>
          </p:nvSpPr>
          <p:spPr bwMode="hidden">
            <a:xfrm>
              <a:off x="5030" y="3049"/>
              <a:ext cx="728" cy="318"/>
            </a:xfrm>
            <a:custGeom>
              <a:avLst/>
              <a:gdLst>
                <a:gd name="T0" fmla="*/ 715 w 729"/>
                <a:gd name="T1" fmla="*/ 318 h 318"/>
                <a:gd name="T2" fmla="*/ 715 w 729"/>
                <a:gd name="T3" fmla="*/ 312 h 318"/>
                <a:gd name="T4" fmla="*/ 0 w 729"/>
                <a:gd name="T5" fmla="*/ 0 h 318"/>
                <a:gd name="T6" fmla="*/ 0 w 729"/>
                <a:gd name="T7" fmla="*/ 54 h 318"/>
                <a:gd name="T8" fmla="*/ 715 w 729"/>
                <a:gd name="T9" fmla="*/ 318 h 318"/>
                <a:gd name="T10" fmla="*/ 71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3136"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ea typeface="+mn-ea"/>
                <a:cs typeface="+mn-cs"/>
              </a:endParaRPr>
            </a:p>
          </p:txBody>
        </p:sp>
        <p:sp>
          <p:nvSpPr>
            <p:cNvPr id="133137"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ea typeface="+mn-ea"/>
                <a:cs typeface="+mn-cs"/>
              </a:endParaRPr>
            </a:p>
          </p:txBody>
        </p:sp>
        <p:sp>
          <p:nvSpPr>
            <p:cNvPr id="133138"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ea typeface="+mn-ea"/>
                <a:cs typeface="+mn-cs"/>
              </a:endParaRPr>
            </a:p>
          </p:txBody>
        </p:sp>
        <p:sp>
          <p:nvSpPr>
            <p:cNvPr id="171032"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3140"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ea typeface="+mn-ea"/>
                <a:cs typeface="+mn-cs"/>
              </a:endParaRPr>
            </a:p>
          </p:txBody>
        </p:sp>
        <p:sp>
          <p:nvSpPr>
            <p:cNvPr id="171034"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3142"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ea typeface="+mn-ea"/>
                <a:cs typeface="+mn-cs"/>
              </a:endParaRPr>
            </a:p>
          </p:txBody>
        </p:sp>
        <p:sp>
          <p:nvSpPr>
            <p:cNvPr id="133143"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ea typeface="+mn-ea"/>
                <a:cs typeface="+mn-cs"/>
              </a:endParaRPr>
            </a:p>
          </p:txBody>
        </p:sp>
        <p:sp>
          <p:nvSpPr>
            <p:cNvPr id="133144"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ea typeface="+mn-ea"/>
                <a:cs typeface="+mn-cs"/>
              </a:endParaRPr>
            </a:p>
          </p:txBody>
        </p:sp>
        <p:sp>
          <p:nvSpPr>
            <p:cNvPr id="171038"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3146"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ea typeface="+mn-ea"/>
                <a:cs typeface="+mn-cs"/>
              </a:endParaRPr>
            </a:p>
          </p:txBody>
        </p:sp>
        <p:sp>
          <p:nvSpPr>
            <p:cNvPr id="133147"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ea typeface="+mn-ea"/>
                <a:cs typeface="+mn-cs"/>
              </a:endParaRPr>
            </a:p>
          </p:txBody>
        </p:sp>
        <p:sp>
          <p:nvSpPr>
            <p:cNvPr id="171041" name="Freeform 28"/>
            <p:cNvSpPr>
              <a:spLocks/>
            </p:cNvSpPr>
            <p:nvPr/>
          </p:nvSpPr>
          <p:spPr bwMode="hidden">
            <a:xfrm>
              <a:off x="5698" y="653"/>
              <a:ext cx="60" cy="311"/>
            </a:xfrm>
            <a:custGeom>
              <a:avLst/>
              <a:gdLst>
                <a:gd name="T0" fmla="*/ 0 w 60"/>
                <a:gd name="T1" fmla="*/ 144 h 312"/>
                <a:gd name="T2" fmla="*/ 60 w 60"/>
                <a:gd name="T3" fmla="*/ 29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3149"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ea typeface="+mn-ea"/>
                <a:cs typeface="+mn-cs"/>
              </a:endParaRPr>
            </a:p>
          </p:txBody>
        </p:sp>
        <p:sp>
          <p:nvSpPr>
            <p:cNvPr id="171043"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3151"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ea typeface="+mn-ea"/>
                <a:cs typeface="+mn-cs"/>
              </a:endParaRPr>
            </a:p>
          </p:txBody>
        </p:sp>
        <p:sp>
          <p:nvSpPr>
            <p:cNvPr id="133152"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ea typeface="+mn-ea"/>
                <a:cs typeface="+mn-cs"/>
              </a:endParaRPr>
            </a:p>
          </p:txBody>
        </p:sp>
        <p:sp>
          <p:nvSpPr>
            <p:cNvPr id="133153"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ea typeface="+mn-ea"/>
                <a:cs typeface="+mn-cs"/>
              </a:endParaRPr>
            </a:p>
          </p:txBody>
        </p:sp>
        <p:sp>
          <p:nvSpPr>
            <p:cNvPr id="133154"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ea typeface="+mn-ea"/>
                <a:cs typeface="+mn-cs"/>
              </a:endParaRPr>
            </a:p>
          </p:txBody>
        </p:sp>
        <p:sp>
          <p:nvSpPr>
            <p:cNvPr id="133155"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ea typeface="+mn-ea"/>
                <a:cs typeface="+mn-cs"/>
              </a:endParaRPr>
            </a:p>
          </p:txBody>
        </p:sp>
        <p:sp>
          <p:nvSpPr>
            <p:cNvPr id="133156"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ea typeface="+mn-ea"/>
                <a:cs typeface="+mn-cs"/>
              </a:endParaRPr>
            </a:p>
          </p:txBody>
        </p:sp>
        <p:sp>
          <p:nvSpPr>
            <p:cNvPr id="133157"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ea typeface="+mn-ea"/>
                <a:cs typeface="+mn-cs"/>
              </a:endParaRPr>
            </a:p>
          </p:txBody>
        </p:sp>
        <p:sp>
          <p:nvSpPr>
            <p:cNvPr id="133158"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ea typeface="+mn-ea"/>
                <a:cs typeface="+mn-cs"/>
              </a:endParaRPr>
            </a:p>
          </p:txBody>
        </p:sp>
        <p:grpSp>
          <p:nvGrpSpPr>
            <p:cNvPr id="171052" name="Group 39"/>
            <p:cNvGrpSpPr>
              <a:grpSpLocks/>
            </p:cNvGrpSpPr>
            <p:nvPr userDrawn="1"/>
          </p:nvGrpSpPr>
          <p:grpSpPr bwMode="auto">
            <a:xfrm>
              <a:off x="0" y="1632"/>
              <a:ext cx="5758" cy="1858"/>
              <a:chOff x="0" y="1632"/>
              <a:chExt cx="5758" cy="1858"/>
            </a:xfrm>
          </p:grpSpPr>
          <p:sp>
            <p:nvSpPr>
              <p:cNvPr id="133160"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ea typeface="+mn-ea"/>
                  <a:cs typeface="+mn-cs"/>
                </a:endParaRPr>
              </a:p>
            </p:txBody>
          </p:sp>
          <p:sp>
            <p:nvSpPr>
              <p:cNvPr id="133161"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ea typeface="+mn-ea"/>
                  <a:cs typeface="+mn-cs"/>
                </a:endParaRPr>
              </a:p>
            </p:txBody>
          </p:sp>
        </p:grpSp>
      </p:grpSp>
      <p:sp>
        <p:nvSpPr>
          <p:cNvPr id="133162"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63"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64"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chemeClr val="tx1"/>
                </a:solidFill>
                <a:effectLst>
                  <a:outerShdw blurRad="38100" dist="38100" dir="2700000" algn="tl">
                    <a:srgbClr val="000000"/>
                  </a:outerShdw>
                </a:effectLst>
                <a:latin typeface="Arial" charset="0"/>
                <a:ea typeface="+mn-ea"/>
                <a:cs typeface="+mn-cs"/>
              </a:defRPr>
            </a:lvl1pPr>
          </a:lstStyle>
          <a:p>
            <a:pPr>
              <a:defRPr/>
            </a:pPr>
            <a:endParaRPr lang="en-US"/>
          </a:p>
        </p:txBody>
      </p:sp>
      <p:sp>
        <p:nvSpPr>
          <p:cNvPr id="133165"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chemeClr val="tx1"/>
                </a:solidFill>
                <a:effectLst>
                  <a:outerShdw blurRad="38100" dist="38100" dir="2700000" algn="tl">
                    <a:srgbClr val="000000"/>
                  </a:outerShdw>
                </a:effectLst>
                <a:latin typeface="Arial" charset="0"/>
                <a:ea typeface="+mn-ea"/>
                <a:cs typeface="+mn-cs"/>
              </a:defRPr>
            </a:lvl1pPr>
          </a:lstStyle>
          <a:p>
            <a:pPr>
              <a:defRPr/>
            </a:pPr>
            <a:endParaRPr lang="en-US"/>
          </a:p>
        </p:txBody>
      </p:sp>
      <p:sp>
        <p:nvSpPr>
          <p:cNvPr id="133166"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chemeClr val="tx1"/>
                </a:solidFill>
                <a:effectLst>
                  <a:outerShdw blurRad="38100" dist="38100" dir="2700000" algn="tl">
                    <a:srgbClr val="000000"/>
                  </a:outerShdw>
                </a:effectLst>
                <a:latin typeface="Arial" charset="0"/>
              </a:defRPr>
            </a:lvl1pPr>
          </a:lstStyle>
          <a:p>
            <a:pPr>
              <a:defRPr/>
            </a:pPr>
            <a:fld id="{347254B4-07FD-B54C-BE43-73B7117254B4}"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0797" r:id="rId1"/>
    <p:sldLayoutId id="2147490798" r:id="rId2"/>
    <p:sldLayoutId id="2147490799" r:id="rId3"/>
    <p:sldLayoutId id="2147490800" r:id="rId4"/>
    <p:sldLayoutId id="2147490801" r:id="rId5"/>
    <p:sldLayoutId id="2147490802" r:id="rId6"/>
    <p:sldLayoutId id="2147490803" r:id="rId7"/>
    <p:sldLayoutId id="2147490804" r:id="rId8"/>
    <p:sldLayoutId id="2147490805" r:id="rId9"/>
    <p:sldLayoutId id="2147490806" r:id="rId10"/>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2"/>
        </a:buBlip>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3"/>
        </a:buBlip>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4"/>
        </a:buBlip>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folHlink"/>
        </a:buClr>
        <a:buSzPct val="90000"/>
        <a:buFont typeface="Wingdings" pitchFamily="-111" charset="2"/>
        <a:buBlip>
          <a:blip r:embed="rId14"/>
        </a:buBlip>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folHlink"/>
        </a:buClr>
        <a:buSzPct val="90000"/>
        <a:buFont typeface="Wingdings" pitchFamily="-111" charset="2"/>
        <a:buBlip>
          <a:blip r:embed="rId14"/>
        </a:buBlip>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folHlink"/>
        </a:buClr>
        <a:buSzPct val="90000"/>
        <a:buFont typeface="Wingdings" pitchFamily="-111" charset="2"/>
        <a:buBlip>
          <a:blip r:embed="rId14"/>
        </a:buBlip>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folHlink"/>
        </a:buClr>
        <a:buSzPct val="90000"/>
        <a:buFont typeface="Wingdings" pitchFamily="-111" charset="2"/>
        <a:buBlip>
          <a:blip r:embed="rId14"/>
        </a:buBlip>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22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latin typeface="Times New Roman" charset="0"/>
                <a:ea typeface="+mn-ea"/>
                <a:cs typeface="+mn-cs"/>
              </a:defRPr>
            </a:lvl1pPr>
          </a:lstStyle>
          <a:p>
            <a:pPr>
              <a:defRPr/>
            </a:pPr>
            <a:endParaRPr lang="en-US"/>
          </a:p>
        </p:txBody>
      </p:sp>
      <p:sp>
        <p:nvSpPr>
          <p:cNvPr id="614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chemeClr val="tx1"/>
                </a:solidFill>
                <a:latin typeface="Times New Roman" charset="0"/>
                <a:ea typeface="+mn-ea"/>
                <a:cs typeface="+mn-cs"/>
              </a:defRPr>
            </a:lvl1pPr>
          </a:lstStyle>
          <a:p>
            <a:pPr>
              <a:defRPr/>
            </a:pPr>
            <a:endParaRPr lang="en-US"/>
          </a:p>
        </p:txBody>
      </p:sp>
      <p:sp>
        <p:nvSpPr>
          <p:cNvPr id="614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latin typeface="Times New Roman" charset="0"/>
              </a:defRPr>
            </a:lvl1pPr>
          </a:lstStyle>
          <a:p>
            <a:pPr>
              <a:defRPr/>
            </a:pPr>
            <a:fld id="{8D013C9A-F618-244F-8699-EB402E9C8B5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807" r:id="rId1"/>
    <p:sldLayoutId id="2147490808" r:id="rId2"/>
    <p:sldLayoutId id="2147490809" r:id="rId3"/>
    <p:sldLayoutId id="2147490810" r:id="rId4"/>
    <p:sldLayoutId id="2147490811" r:id="rId5"/>
    <p:sldLayoutId id="2147490812" r:id="rId6"/>
    <p:sldLayoutId id="2147490813" r:id="rId7"/>
    <p:sldLayoutId id="2147490814" r:id="rId8"/>
    <p:sldLayoutId id="2147490815" r:id="rId9"/>
    <p:sldLayoutId id="2147490816" r:id="rId10"/>
    <p:sldLayoutId id="2147490817" r:id="rId11"/>
  </p:sldLayoutIdLst>
  <p:txStyles>
    <p:title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45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9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latin typeface="Times New Roman" charset="0"/>
                <a:ea typeface="+mn-ea"/>
                <a:cs typeface="+mn-cs"/>
              </a:defRPr>
            </a:lvl1pPr>
          </a:lstStyle>
          <a:p>
            <a:pPr>
              <a:defRPr/>
            </a:pPr>
            <a:endParaRPr lang="en-US"/>
          </a:p>
        </p:txBody>
      </p:sp>
      <p:sp>
        <p:nvSpPr>
          <p:cNvPr id="829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chemeClr val="tx1"/>
                </a:solidFill>
                <a:latin typeface="Times New Roman" charset="0"/>
                <a:ea typeface="+mn-ea"/>
                <a:cs typeface="+mn-cs"/>
              </a:defRPr>
            </a:lvl1pPr>
          </a:lstStyle>
          <a:p>
            <a:pPr>
              <a:defRPr/>
            </a:pPr>
            <a:endParaRPr lang="en-US"/>
          </a:p>
        </p:txBody>
      </p:sp>
      <p:sp>
        <p:nvSpPr>
          <p:cNvPr id="8295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latin typeface="Times New Roman" charset="0"/>
              </a:defRPr>
            </a:lvl1pPr>
          </a:lstStyle>
          <a:p>
            <a:pPr>
              <a:defRPr/>
            </a:pPr>
            <a:fld id="{3A552120-D3AA-6142-9961-8CBECA1C04A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818" r:id="rId1"/>
    <p:sldLayoutId id="2147490819" r:id="rId2"/>
    <p:sldLayoutId id="2147490820" r:id="rId3"/>
    <p:sldLayoutId id="2147490821" r:id="rId4"/>
    <p:sldLayoutId id="2147490822" r:id="rId5"/>
    <p:sldLayoutId id="2147490823" r:id="rId6"/>
    <p:sldLayoutId id="2147490824" r:id="rId7"/>
    <p:sldLayoutId id="2147490825" r:id="rId8"/>
    <p:sldLayoutId id="2147490826" r:id="rId9"/>
    <p:sldLayoutId id="2147490827" r:id="rId10"/>
    <p:sldLayoutId id="2147490828" r:id="rId11"/>
  </p:sldLayoutIdLst>
  <p:txStyles>
    <p:title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27"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4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chemeClr val="tx1"/>
                </a:solidFill>
                <a:effectLst>
                  <a:outerShdw blurRad="38100" dist="38100" dir="2700000" algn="tl">
                    <a:srgbClr val="000000"/>
                  </a:outerShdw>
                </a:effectLst>
                <a:latin typeface="Arial" charset="0"/>
                <a:ea typeface="+mn-ea"/>
                <a:cs typeface="+mn-cs"/>
              </a:defRPr>
            </a:lvl1pPr>
          </a:lstStyle>
          <a:p>
            <a:pPr>
              <a:defRPr/>
            </a:pPr>
            <a:endParaRPr lang="en-US"/>
          </a:p>
        </p:txBody>
      </p:sp>
      <p:sp>
        <p:nvSpPr>
          <p:cNvPr id="1034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chemeClr val="tx1"/>
                </a:solidFill>
                <a:effectLst>
                  <a:outerShdw blurRad="38100" dist="38100" dir="2700000" algn="tl">
                    <a:srgbClr val="000000"/>
                  </a:outerShdw>
                </a:effectLst>
                <a:latin typeface="Arial" charset="0"/>
                <a:ea typeface="+mn-ea"/>
                <a:cs typeface="+mn-cs"/>
              </a:defRPr>
            </a:lvl1pPr>
          </a:lstStyle>
          <a:p>
            <a:pPr>
              <a:defRPr/>
            </a:pPr>
            <a:endParaRPr lang="en-US"/>
          </a:p>
        </p:txBody>
      </p:sp>
      <p:sp>
        <p:nvSpPr>
          <p:cNvPr id="1034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chemeClr val="tx1"/>
                </a:solidFill>
                <a:effectLst>
                  <a:outerShdw blurRad="38100" dist="38100" dir="2700000" algn="tl">
                    <a:srgbClr val="000000"/>
                  </a:outerShdw>
                </a:effectLst>
                <a:latin typeface="Arial" charset="0"/>
              </a:defRPr>
            </a:lvl1pPr>
          </a:lstStyle>
          <a:p>
            <a:pPr>
              <a:defRPr/>
            </a:pPr>
            <a:fld id="{796EBFC2-7B17-914C-B7FC-878B5F088EA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0945" r:id="rId1"/>
    <p:sldLayoutId id="2147490829" r:id="rId2"/>
    <p:sldLayoutId id="2147490830" r:id="rId3"/>
    <p:sldLayoutId id="2147490831" r:id="rId4"/>
    <p:sldLayoutId id="2147490832" r:id="rId5"/>
    <p:sldLayoutId id="2147490833" r:id="rId6"/>
    <p:sldLayoutId id="2147490834" r:id="rId7"/>
    <p:sldLayoutId id="2147490835" r:id="rId8"/>
    <p:sldLayoutId id="2147490836" r:id="rId9"/>
    <p:sldLayoutId id="2147490837" r:id="rId10"/>
    <p:sldLayoutId id="2147490838"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Tahoma" charset="0"/>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Font typeface="Tahoma" charset="0"/>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hlink"/>
        </a:buClr>
        <a:buSzPct val="80000"/>
        <a:buFont typeface="Wingdings" pitchFamily="-111" charset="2"/>
        <a:buChar char="v"/>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80000"/>
        <a:buFont typeface="Wingdings" pitchFamily="-111" charset="2"/>
        <a:buChar char="v"/>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80000"/>
        <a:buFont typeface="Wingdings" pitchFamily="-111" charset="2"/>
        <a:buChar char="v"/>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80000"/>
        <a:buFont typeface="Wingdings" pitchFamily="-111" charset="2"/>
        <a:buChar char="v"/>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9138"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9139"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8724"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Arial" charset="0"/>
                <a:ea typeface="+mn-ea"/>
                <a:cs typeface="+mn-cs"/>
              </a:defRPr>
            </a:lvl1pPr>
          </a:lstStyle>
          <a:p>
            <a:pPr>
              <a:defRPr/>
            </a:pPr>
            <a:endParaRPr lang="en-US"/>
          </a:p>
        </p:txBody>
      </p:sp>
      <p:sp>
        <p:nvSpPr>
          <p:cNvPr id="158725"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Arial" charset="0"/>
                <a:ea typeface="+mn-ea"/>
                <a:cs typeface="+mn-cs"/>
              </a:defRPr>
            </a:lvl1pPr>
          </a:lstStyle>
          <a:p>
            <a:pPr>
              <a:defRPr/>
            </a:pPr>
            <a:endParaRPr lang="en-US"/>
          </a:p>
        </p:txBody>
      </p:sp>
      <p:sp>
        <p:nvSpPr>
          <p:cNvPr id="15872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Arial" charset="0"/>
                <a:ea typeface="Osaka" charset="0"/>
                <a:cs typeface="Osaka" charset="0"/>
              </a:defRPr>
            </a:lvl1pPr>
          </a:lstStyle>
          <a:p>
            <a:pPr>
              <a:defRPr/>
            </a:pPr>
            <a:fld id="{76CF05AB-063A-384B-AAFA-6039250CB97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839" r:id="rId1"/>
    <p:sldLayoutId id="2147490840" r:id="rId2"/>
    <p:sldLayoutId id="2147490841" r:id="rId3"/>
    <p:sldLayoutId id="2147490842" r:id="rId4"/>
    <p:sldLayoutId id="2147490843" r:id="rId5"/>
    <p:sldLayoutId id="2147490844" r:id="rId6"/>
    <p:sldLayoutId id="2147490845" r:id="rId7"/>
    <p:sldLayoutId id="2147490846" r:id="rId8"/>
    <p:sldLayoutId id="2147490847" r:id="rId9"/>
    <p:sldLayoutId id="2147490848" r:id="rId10"/>
    <p:sldLayoutId id="2147490849" r:id="rId11"/>
    <p:sldLayoutId id="214749085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634306"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12698"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4307"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12698"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34308"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ea typeface="+mn-ea"/>
                <a:cs typeface="+mn-cs"/>
              </a:defRPr>
            </a:lvl1pPr>
          </a:lstStyle>
          <a:p>
            <a:pPr>
              <a:defRPr/>
            </a:pPr>
            <a:endParaRPr lang="en-US"/>
          </a:p>
        </p:txBody>
      </p:sp>
      <p:sp>
        <p:nvSpPr>
          <p:cNvPr id="1634309"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mn-lt"/>
                <a:ea typeface="+mn-ea"/>
                <a:cs typeface="+mn-cs"/>
              </a:defRPr>
            </a:lvl1pPr>
          </a:lstStyle>
          <a:p>
            <a:pPr>
              <a:defRPr/>
            </a:pPr>
            <a:endParaRPr lang="en-US"/>
          </a:p>
        </p:txBody>
      </p:sp>
      <p:sp>
        <p:nvSpPr>
          <p:cNvPr id="1634310"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Trebuchet MS" charset="0"/>
              </a:defRPr>
            </a:lvl1pPr>
          </a:lstStyle>
          <a:p>
            <a:pPr>
              <a:defRPr/>
            </a:pPr>
            <a:fld id="{8EAD9EE1-9205-9946-89FF-373C5DF6B78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660" r:id="rId1"/>
    <p:sldLayoutId id="2147490661" r:id="rId2"/>
    <p:sldLayoutId id="2147490662" r:id="rId3"/>
    <p:sldLayoutId id="2147490663" r:id="rId4"/>
    <p:sldLayoutId id="2147490664" r:id="rId5"/>
    <p:sldLayoutId id="2147490665" r:id="rId6"/>
    <p:sldLayoutId id="2147490666" r:id="rId7"/>
    <p:sldLayoutId id="2147490667" r:id="rId8"/>
    <p:sldLayoutId id="2147490668" r:id="rId9"/>
    <p:sldLayoutId id="2147490669" r:id="rId10"/>
    <p:sldLayoutId id="214749067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rebuchet MS"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rebuchet MS"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rebuchet MS"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rebuchet MS"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Trebuchet MS"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Trebuchet MS"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Trebuchet MS"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lr>
          <a:srgbClr val="000080"/>
        </a:buClr>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000080"/>
        </a:buClr>
        <a:buFont typeface="Wingdings" charset="0"/>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lr>
          <a:srgbClr val="000080"/>
        </a:buClr>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Clr>
          <a:srgbClr val="000080"/>
        </a:buClr>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Clr>
          <a:srgbClr val="000080"/>
        </a:buClr>
        <a:buFont typeface="Wingdings" charset="0"/>
        <a:buChar char=""/>
        <a:defRPr sz="2000">
          <a:solidFill>
            <a:schemeClr val="tx1"/>
          </a:solidFill>
          <a:latin typeface="+mn-lt"/>
          <a:ea typeface="+mn-ea"/>
        </a:defRPr>
      </a:lvl5pPr>
      <a:lvl6pPr marL="2514600" indent="-228600" algn="l" rtl="0" eaLnBrk="0" fontAlgn="base" hangingPunct="0">
        <a:spcBef>
          <a:spcPct val="20000"/>
        </a:spcBef>
        <a:spcAft>
          <a:spcPct val="0"/>
        </a:spcAft>
        <a:buClr>
          <a:srgbClr val="000080"/>
        </a:buClr>
        <a:buFont typeface="Wingdings" charset="2"/>
        <a:buChar char=""/>
        <a:defRPr sz="2000">
          <a:solidFill>
            <a:schemeClr val="tx1"/>
          </a:solidFill>
          <a:latin typeface="+mn-lt"/>
          <a:ea typeface="+mn-ea"/>
        </a:defRPr>
      </a:lvl6pPr>
      <a:lvl7pPr marL="2971800" indent="-228600" algn="l" rtl="0" eaLnBrk="0" fontAlgn="base" hangingPunct="0">
        <a:spcBef>
          <a:spcPct val="20000"/>
        </a:spcBef>
        <a:spcAft>
          <a:spcPct val="0"/>
        </a:spcAft>
        <a:buClr>
          <a:srgbClr val="000080"/>
        </a:buClr>
        <a:buFont typeface="Wingdings" charset="2"/>
        <a:buChar char=""/>
        <a:defRPr sz="2000">
          <a:solidFill>
            <a:schemeClr val="tx1"/>
          </a:solidFill>
          <a:latin typeface="+mn-lt"/>
          <a:ea typeface="+mn-ea"/>
        </a:defRPr>
      </a:lvl7pPr>
      <a:lvl8pPr marL="3429000" indent="-228600" algn="l" rtl="0" eaLnBrk="0" fontAlgn="base" hangingPunct="0">
        <a:spcBef>
          <a:spcPct val="20000"/>
        </a:spcBef>
        <a:spcAft>
          <a:spcPct val="0"/>
        </a:spcAft>
        <a:buClr>
          <a:srgbClr val="000080"/>
        </a:buClr>
        <a:buFont typeface="Wingdings" charset="2"/>
        <a:buChar char=""/>
        <a:defRPr sz="2000">
          <a:solidFill>
            <a:schemeClr val="tx1"/>
          </a:solidFill>
          <a:latin typeface="+mn-lt"/>
          <a:ea typeface="+mn-ea"/>
        </a:defRPr>
      </a:lvl8pPr>
      <a:lvl9pPr marL="3886200" indent="-228600" algn="l" rtl="0" eaLnBrk="0" fontAlgn="base" hangingPunct="0">
        <a:spcBef>
          <a:spcPct val="20000"/>
        </a:spcBef>
        <a:spcAft>
          <a:spcPct val="0"/>
        </a:spcAft>
        <a:buClr>
          <a:srgbClr val="000080"/>
        </a:buClr>
        <a:buFont typeface="Wingdings"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72418" name="Rectangle 2"/>
          <p:cNvSpPr>
            <a:spLocks noGrp="1" noChangeArrowheads="1"/>
          </p:cNvSpPr>
          <p:nvPr>
            <p:ph type="title"/>
          </p:nvPr>
        </p:nvSpPr>
        <p:spPr bwMode="auto">
          <a:xfrm>
            <a:off x="1752600" y="1219200"/>
            <a:ext cx="7162800" cy="1143000"/>
          </a:xfrm>
          <a:prstGeom prst="rect">
            <a:avLst/>
          </a:prstGeom>
          <a:noFill/>
          <a:ln w="9525">
            <a:noFill/>
            <a:miter lim="800000"/>
            <a:headEnd/>
            <a:tailEnd/>
          </a:ln>
          <a:effectLst>
            <a:outerShdw blurRad="63500" dist="25400" dir="5100233"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72419" name="Rectangle 3"/>
          <p:cNvSpPr>
            <a:spLocks noGrp="1" noChangeArrowheads="1"/>
          </p:cNvSpPr>
          <p:nvPr>
            <p:ph type="body" idx="1"/>
          </p:nvPr>
        </p:nvSpPr>
        <p:spPr bwMode="auto">
          <a:xfrm>
            <a:off x="1752600" y="2438400"/>
            <a:ext cx="7162800" cy="3429000"/>
          </a:xfrm>
          <a:prstGeom prst="rect">
            <a:avLst/>
          </a:prstGeom>
          <a:noFill/>
          <a:ln w="9525">
            <a:noFill/>
            <a:miter lim="800000"/>
            <a:headEnd/>
            <a:tailEnd/>
          </a:ln>
          <a:effectLst>
            <a:outerShdw blurRad="50800" dist="12699" dir="5100221"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2420" name="Rectangle 4"/>
          <p:cNvSpPr>
            <a:spLocks noGrp="1" noChangeArrowheads="1"/>
          </p:cNvSpPr>
          <p:nvPr>
            <p:ph type="dt" sz="half" idx="2"/>
          </p:nvPr>
        </p:nvSpPr>
        <p:spPr bwMode="auto">
          <a:xfrm>
            <a:off x="15240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Trebuchet MS" charset="0"/>
                <a:ea typeface="+mn-ea"/>
                <a:cs typeface="+mn-cs"/>
              </a:defRPr>
            </a:lvl1pPr>
          </a:lstStyle>
          <a:p>
            <a:pPr>
              <a:defRPr/>
            </a:pPr>
            <a:endParaRPr lang="en-US"/>
          </a:p>
        </p:txBody>
      </p:sp>
      <p:sp>
        <p:nvSpPr>
          <p:cNvPr id="572421" name="Rectangle 5"/>
          <p:cNvSpPr>
            <a:spLocks noGrp="1" noChangeArrowheads="1"/>
          </p:cNvSpPr>
          <p:nvPr>
            <p:ph type="ftr" sz="quarter" idx="3"/>
          </p:nvPr>
        </p:nvSpPr>
        <p:spPr bwMode="auto">
          <a:xfrm>
            <a:off x="3733800" y="59436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Trebuchet MS" charset="0"/>
                <a:ea typeface="+mn-ea"/>
                <a:cs typeface="+mn-cs"/>
              </a:defRPr>
            </a:lvl1pPr>
          </a:lstStyle>
          <a:p>
            <a:pPr>
              <a:defRPr/>
            </a:pPr>
            <a:endParaRPr lang="en-US"/>
          </a:p>
        </p:txBody>
      </p:sp>
      <p:sp>
        <p:nvSpPr>
          <p:cNvPr id="572422" name="Rectangle 6"/>
          <p:cNvSpPr>
            <a:spLocks noGrp="1" noChangeArrowheads="1"/>
          </p:cNvSpPr>
          <p:nvPr>
            <p:ph type="sldNum" sz="quarter" idx="4"/>
          </p:nvPr>
        </p:nvSpPr>
        <p:spPr bwMode="auto">
          <a:xfrm>
            <a:off x="70104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Trebuchet MS" charset="0"/>
                <a:ea typeface="Osaka" charset="0"/>
                <a:cs typeface="Osaka" charset="0"/>
              </a:defRPr>
            </a:lvl1pPr>
          </a:lstStyle>
          <a:p>
            <a:pPr>
              <a:defRPr/>
            </a:pPr>
            <a:fld id="{320D9E1C-BDC1-F34D-A10C-B0D2795CD3C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851" r:id="rId1"/>
    <p:sldLayoutId id="2147490852" r:id="rId2"/>
    <p:sldLayoutId id="2147490853" r:id="rId3"/>
    <p:sldLayoutId id="2147490854" r:id="rId4"/>
    <p:sldLayoutId id="2147490855" r:id="rId5"/>
    <p:sldLayoutId id="2147490856" r:id="rId6"/>
    <p:sldLayoutId id="2147490857" r:id="rId7"/>
    <p:sldLayoutId id="2147490858" r:id="rId8"/>
    <p:sldLayoutId id="2147490859" r:id="rId9"/>
    <p:sldLayoutId id="2147490860" r:id="rId10"/>
    <p:sldLayoutId id="214749086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Trebuchet MS"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Trebuchet MS"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Trebuchet MS"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Trebuchet MS"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Trebuchet MS"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Trebuchet MS"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Trebuchet MS"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244738" name="Rectangle 1026"/>
          <p:cNvSpPr>
            <a:spLocks noGrp="1" noChangeArrowheads="1"/>
          </p:cNvSpPr>
          <p:nvPr>
            <p:ph type="title"/>
          </p:nvPr>
        </p:nvSpPr>
        <p:spPr bwMode="auto">
          <a:xfrm>
            <a:off x="685800" y="533400"/>
            <a:ext cx="77724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4739" name="Rectangle 1027"/>
          <p:cNvSpPr>
            <a:spLocks noGrp="1" noChangeArrowheads="1"/>
          </p:cNvSpPr>
          <p:nvPr>
            <p:ph type="body" idx="1"/>
          </p:nvPr>
        </p:nvSpPr>
        <p:spPr bwMode="auto">
          <a:xfrm>
            <a:off x="685800" y="1828800"/>
            <a:ext cx="7772400" cy="434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35908" name="Rectangle 1028"/>
          <p:cNvSpPr>
            <a:spLocks noGrp="1" noChangeArrowheads="1"/>
          </p:cNvSpPr>
          <p:nvPr>
            <p:ph type="dt" sz="half" idx="2"/>
          </p:nvPr>
        </p:nvSpPr>
        <p:spPr bwMode="auto">
          <a:xfrm>
            <a:off x="685800" y="627062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tx1"/>
                </a:solidFill>
                <a:latin typeface="Arial" charset="0"/>
                <a:ea typeface="+mn-ea"/>
                <a:cs typeface="+mn-cs"/>
              </a:defRPr>
            </a:lvl1pPr>
          </a:lstStyle>
          <a:p>
            <a:pPr>
              <a:defRPr/>
            </a:pPr>
            <a:endParaRPr lang="en-US"/>
          </a:p>
        </p:txBody>
      </p:sp>
      <p:sp>
        <p:nvSpPr>
          <p:cNvPr id="635909" name="Rectangle 1029"/>
          <p:cNvSpPr>
            <a:spLocks noGrp="1" noChangeArrowheads="1"/>
          </p:cNvSpPr>
          <p:nvPr>
            <p:ph type="ftr" sz="quarter" idx="3"/>
          </p:nvPr>
        </p:nvSpPr>
        <p:spPr bwMode="auto">
          <a:xfrm>
            <a:off x="3124200" y="627062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tx1"/>
                </a:solidFill>
                <a:latin typeface="Arial" charset="0"/>
                <a:ea typeface="+mn-ea"/>
                <a:cs typeface="+mn-cs"/>
              </a:defRPr>
            </a:lvl1pPr>
          </a:lstStyle>
          <a:p>
            <a:pPr>
              <a:defRPr/>
            </a:pPr>
            <a:endParaRPr lang="en-US"/>
          </a:p>
        </p:txBody>
      </p:sp>
      <p:sp>
        <p:nvSpPr>
          <p:cNvPr id="635910" name="Rectangle 1030"/>
          <p:cNvSpPr>
            <a:spLocks noGrp="1" noChangeArrowheads="1"/>
          </p:cNvSpPr>
          <p:nvPr>
            <p:ph type="sldNum" sz="quarter" idx="4"/>
          </p:nvPr>
        </p:nvSpPr>
        <p:spPr bwMode="auto">
          <a:xfrm>
            <a:off x="6553200" y="627062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chemeClr val="tx1"/>
                </a:solidFill>
                <a:latin typeface="Arial" charset="0"/>
              </a:defRPr>
            </a:lvl1pPr>
          </a:lstStyle>
          <a:p>
            <a:pPr>
              <a:defRPr/>
            </a:pPr>
            <a:fld id="{D67C85FA-57D8-CF47-B70E-F32FD068F6F0}"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0862" r:id="rId1"/>
    <p:sldLayoutId id="2147490863" r:id="rId2"/>
    <p:sldLayoutId id="2147490864" r:id="rId3"/>
    <p:sldLayoutId id="2147490865" r:id="rId4"/>
    <p:sldLayoutId id="2147490866" r:id="rId5"/>
    <p:sldLayoutId id="2147490867" r:id="rId6"/>
    <p:sldLayoutId id="2147490868" r:id="rId7"/>
    <p:sldLayoutId id="2147490869" r:id="rId8"/>
    <p:sldLayoutId id="2147490870" r:id="rId9"/>
    <p:sldLayoutId id="2147490871" r:id="rId10"/>
  </p:sldLayoutIdLst>
  <p:txStyles>
    <p:titleStyle>
      <a:lvl1pPr algn="l" rtl="0" eaLnBrk="0" fontAlgn="base" hangingPunct="0">
        <a:lnSpc>
          <a:spcPct val="90000"/>
        </a:lnSpc>
        <a:spcBef>
          <a:spcPct val="0"/>
        </a:spcBef>
        <a:spcAft>
          <a:spcPct val="0"/>
        </a:spcAft>
        <a:defRPr sz="4400">
          <a:solidFill>
            <a:schemeClr val="tx2"/>
          </a:solidFill>
          <a:latin typeface="Arial"/>
          <a:ea typeface="ＭＳ Ｐゴシック" charset="-128"/>
          <a:cs typeface="Arial"/>
        </a:defRPr>
      </a:lvl1pPr>
      <a:lvl2pPr algn="l" rtl="0" eaLnBrk="0" fontAlgn="base" hangingPunct="0">
        <a:lnSpc>
          <a:spcPct val="90000"/>
        </a:lnSpc>
        <a:spcBef>
          <a:spcPct val="0"/>
        </a:spcBef>
        <a:spcAft>
          <a:spcPct val="0"/>
        </a:spcAft>
        <a:defRPr sz="4400">
          <a:solidFill>
            <a:schemeClr val="tx2"/>
          </a:solidFill>
          <a:latin typeface="Arial" charset="0"/>
          <a:ea typeface="ＭＳ Ｐゴシック" charset="-128"/>
          <a:cs typeface="ＭＳ Ｐゴシック" charset="-128"/>
        </a:defRPr>
      </a:lvl2pPr>
      <a:lvl3pPr algn="l" rtl="0" eaLnBrk="0" fontAlgn="base" hangingPunct="0">
        <a:lnSpc>
          <a:spcPct val="90000"/>
        </a:lnSpc>
        <a:spcBef>
          <a:spcPct val="0"/>
        </a:spcBef>
        <a:spcAft>
          <a:spcPct val="0"/>
        </a:spcAft>
        <a:defRPr sz="4400">
          <a:solidFill>
            <a:schemeClr val="tx2"/>
          </a:solidFill>
          <a:latin typeface="Arial" charset="0"/>
          <a:ea typeface="ＭＳ Ｐゴシック" charset="-128"/>
          <a:cs typeface="ＭＳ Ｐゴシック" charset="-128"/>
        </a:defRPr>
      </a:lvl3pPr>
      <a:lvl4pPr algn="l" rtl="0" eaLnBrk="0" fontAlgn="base" hangingPunct="0">
        <a:lnSpc>
          <a:spcPct val="90000"/>
        </a:lnSpc>
        <a:spcBef>
          <a:spcPct val="0"/>
        </a:spcBef>
        <a:spcAft>
          <a:spcPct val="0"/>
        </a:spcAft>
        <a:defRPr sz="4400">
          <a:solidFill>
            <a:schemeClr val="tx2"/>
          </a:solidFill>
          <a:latin typeface="Arial" charset="0"/>
          <a:ea typeface="ＭＳ Ｐゴシック" charset="-128"/>
          <a:cs typeface="ＭＳ Ｐゴシック" charset="-128"/>
        </a:defRPr>
      </a:lvl4pPr>
      <a:lvl5pPr algn="l" rtl="0" eaLnBrk="0" fontAlgn="base" hangingPunct="0">
        <a:lnSpc>
          <a:spcPct val="90000"/>
        </a:lnSpc>
        <a:spcBef>
          <a:spcPct val="0"/>
        </a:spcBef>
        <a:spcAft>
          <a:spcPct val="0"/>
        </a:spcAft>
        <a:defRPr sz="4400">
          <a:solidFill>
            <a:schemeClr val="tx2"/>
          </a:solidFill>
          <a:latin typeface="Arial" charset="0"/>
          <a:ea typeface="ＭＳ Ｐゴシック" charset="-128"/>
          <a:cs typeface="ＭＳ Ｐゴシック" charset="-128"/>
        </a:defRPr>
      </a:lvl5pPr>
      <a:lvl6pPr marL="457200" algn="l" rtl="0" eaLnBrk="0" fontAlgn="base" hangingPunct="0">
        <a:lnSpc>
          <a:spcPct val="90000"/>
        </a:lnSpc>
        <a:spcBef>
          <a:spcPct val="0"/>
        </a:spcBef>
        <a:spcAft>
          <a:spcPct val="0"/>
        </a:spcAft>
        <a:defRPr sz="4400">
          <a:solidFill>
            <a:schemeClr val="tx2"/>
          </a:solidFill>
          <a:latin typeface="Times New Roman" pitchFamily="-111" charset="0"/>
        </a:defRPr>
      </a:lvl6pPr>
      <a:lvl7pPr marL="914400" algn="l" rtl="0" eaLnBrk="0" fontAlgn="base" hangingPunct="0">
        <a:lnSpc>
          <a:spcPct val="90000"/>
        </a:lnSpc>
        <a:spcBef>
          <a:spcPct val="0"/>
        </a:spcBef>
        <a:spcAft>
          <a:spcPct val="0"/>
        </a:spcAft>
        <a:defRPr sz="4400">
          <a:solidFill>
            <a:schemeClr val="tx2"/>
          </a:solidFill>
          <a:latin typeface="Times New Roman" pitchFamily="-111" charset="0"/>
        </a:defRPr>
      </a:lvl7pPr>
      <a:lvl8pPr marL="1371600" algn="l" rtl="0" eaLnBrk="0" fontAlgn="base" hangingPunct="0">
        <a:lnSpc>
          <a:spcPct val="90000"/>
        </a:lnSpc>
        <a:spcBef>
          <a:spcPct val="0"/>
        </a:spcBef>
        <a:spcAft>
          <a:spcPct val="0"/>
        </a:spcAft>
        <a:defRPr sz="4400">
          <a:solidFill>
            <a:schemeClr val="tx2"/>
          </a:solidFill>
          <a:latin typeface="Times New Roman" pitchFamily="-111" charset="0"/>
        </a:defRPr>
      </a:lvl8pPr>
      <a:lvl9pPr marL="1828800" algn="l" rtl="0" eaLnBrk="0" fontAlgn="base" hangingPunct="0">
        <a:lnSpc>
          <a:spcPct val="90000"/>
        </a:lnSpc>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a:solidFill>
            <a:schemeClr val="tx1"/>
          </a:solidFill>
          <a:latin typeface="Arial"/>
          <a:ea typeface="ＭＳ Ｐゴシック" charset="-128"/>
          <a:cs typeface="Arial"/>
        </a:defRPr>
      </a:lvl1pPr>
      <a:lvl2pPr marL="742950" indent="-285750" algn="l" rtl="0" eaLnBrk="0" fontAlgn="base" hangingPunct="0">
        <a:lnSpc>
          <a:spcPct val="90000"/>
        </a:lnSpc>
        <a:spcBef>
          <a:spcPct val="20000"/>
        </a:spcBef>
        <a:spcAft>
          <a:spcPct val="0"/>
        </a:spcAft>
        <a:buSzPct val="80000"/>
        <a:buFont typeface="Wingdings" charset="0"/>
        <a:buChar char="n"/>
        <a:defRPr sz="2800">
          <a:solidFill>
            <a:schemeClr val="tx1"/>
          </a:solidFill>
          <a:latin typeface="Arial"/>
          <a:ea typeface="ＭＳ Ｐゴシック" pitchFamily="-111" charset="-128"/>
          <a:cs typeface="Arial"/>
        </a:defRPr>
      </a:lvl2pPr>
      <a:lvl3pPr marL="1143000" indent="-228600" algn="l" rtl="0" eaLnBrk="0" fontAlgn="base" hangingPunct="0">
        <a:lnSpc>
          <a:spcPct val="90000"/>
        </a:lnSpc>
        <a:spcBef>
          <a:spcPct val="20000"/>
        </a:spcBef>
        <a:spcAft>
          <a:spcPct val="0"/>
        </a:spcAft>
        <a:buSzPct val="80000"/>
        <a:buFont typeface="Wingdings" charset="0"/>
        <a:buChar char="l"/>
        <a:defRPr sz="2400">
          <a:solidFill>
            <a:schemeClr val="tx1"/>
          </a:solidFill>
          <a:latin typeface="Arial"/>
          <a:ea typeface="ＭＳ Ｐゴシック" pitchFamily="-111" charset="-128"/>
          <a:cs typeface="Arial"/>
        </a:defRPr>
      </a:lvl3pPr>
      <a:lvl4pPr marL="1600200" indent="-228600" algn="l" rtl="0" eaLnBrk="0" fontAlgn="base" hangingPunct="0">
        <a:lnSpc>
          <a:spcPct val="90000"/>
        </a:lnSpc>
        <a:spcBef>
          <a:spcPct val="20000"/>
        </a:spcBef>
        <a:spcAft>
          <a:spcPct val="0"/>
        </a:spcAft>
        <a:buSzPct val="80000"/>
        <a:buFont typeface="Wingdings" charset="0"/>
        <a:buChar char="n"/>
        <a:defRPr sz="2000">
          <a:solidFill>
            <a:schemeClr val="tx1"/>
          </a:solidFill>
          <a:latin typeface="Arial"/>
          <a:ea typeface="ＭＳ Ｐゴシック" pitchFamily="-111" charset="-128"/>
          <a:cs typeface="Arial"/>
        </a:defRPr>
      </a:lvl4pPr>
      <a:lvl5pPr marL="20574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Arial"/>
          <a:ea typeface="ＭＳ Ｐゴシック" pitchFamily="-111" charset="-128"/>
          <a:cs typeface="Arial"/>
        </a:defRPr>
      </a:lvl5pPr>
      <a:lvl6pPr marL="25146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6pPr>
      <a:lvl7pPr marL="29718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7pPr>
      <a:lvl8pPr marL="34290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8pPr>
      <a:lvl9pPr marL="38862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2"/>
          <a:srcRect/>
          <a:tile tx="0" ty="0" sx="100000" sy="100000" flip="none" algn="tl"/>
        </a:blipFill>
        <a:effectLst/>
      </p:bgPr>
    </p:bg>
    <p:spTree>
      <p:nvGrpSpPr>
        <p:cNvPr id="1" name=""/>
        <p:cNvGrpSpPr/>
        <p:nvPr/>
      </p:nvGrpSpPr>
      <p:grpSpPr>
        <a:xfrm>
          <a:off x="0" y="0"/>
          <a:ext cx="0" cy="0"/>
          <a:chOff x="0" y="0"/>
          <a:chExt cx="0" cy="0"/>
        </a:xfrm>
      </p:grpSpPr>
      <p:grpSp>
        <p:nvGrpSpPr>
          <p:cNvPr id="256002" name="Group 1026"/>
          <p:cNvGrpSpPr>
            <a:grpSpLocks/>
          </p:cNvGrpSpPr>
          <p:nvPr/>
        </p:nvGrpSpPr>
        <p:grpSpPr bwMode="auto">
          <a:xfrm>
            <a:off x="457200" y="304800"/>
            <a:ext cx="8305800" cy="1295400"/>
            <a:chOff x="288" y="192"/>
            <a:chExt cx="5232" cy="816"/>
          </a:xfrm>
        </p:grpSpPr>
        <p:sp>
          <p:nvSpPr>
            <p:cNvPr id="839683" name="AutoShape 1027"/>
            <p:cNvSpPr>
              <a:spLocks noChangeArrowheads="1"/>
            </p:cNvSpPr>
            <p:nvPr/>
          </p:nvSpPr>
          <p:spPr bwMode="auto">
            <a:xfrm>
              <a:off x="288" y="192"/>
              <a:ext cx="5232" cy="816"/>
            </a:xfrm>
            <a:prstGeom prst="roundRect">
              <a:avLst>
                <a:gd name="adj" fmla="val 50000"/>
              </a:avLst>
            </a:prstGeom>
            <a:gradFill rotWithShape="1">
              <a:gsLst>
                <a:gs pos="0">
                  <a:schemeClr val="accent1"/>
                </a:gs>
                <a:gs pos="100000">
                  <a:schemeClr val="accent1">
                    <a:gamma/>
                    <a:shade val="40000"/>
                    <a:invGamma/>
                  </a:schemeClr>
                </a:gs>
              </a:gsLst>
              <a:lin ang="5400000" scaled="1"/>
            </a:gradFill>
            <a:ln w="9525">
              <a:noFill/>
              <a:round/>
              <a:headEnd/>
              <a:tailEnd/>
            </a:ln>
            <a:effectLst>
              <a:outerShdw blurRad="63500" dist="117432" dir="4604261" algn="ctr" rotWithShape="0">
                <a:schemeClr val="bg2">
                  <a:alpha val="50000"/>
                </a:schemeClr>
              </a:outerShdw>
            </a:effectLst>
          </p:spPr>
          <p:txBody>
            <a:bodyPr wrap="none" anchor="ctr"/>
            <a:lstStyle/>
            <a:p>
              <a:pPr>
                <a:defRPr/>
              </a:pPr>
              <a:endParaRPr lang="en-US">
                <a:ea typeface="+mn-ea"/>
                <a:cs typeface="+mn-cs"/>
              </a:endParaRPr>
            </a:p>
          </p:txBody>
        </p:sp>
        <p:sp>
          <p:nvSpPr>
            <p:cNvPr id="839684" name="AutoShape 1028"/>
            <p:cNvSpPr>
              <a:spLocks noChangeArrowheads="1"/>
            </p:cNvSpPr>
            <p:nvPr/>
          </p:nvSpPr>
          <p:spPr bwMode="auto">
            <a:xfrm>
              <a:off x="316" y="216"/>
              <a:ext cx="5171" cy="752"/>
            </a:xfrm>
            <a:prstGeom prst="roundRect">
              <a:avLst>
                <a:gd name="adj" fmla="val 50000"/>
              </a:avLst>
            </a:prstGeom>
            <a:gradFill rotWithShape="1">
              <a:gsLst>
                <a:gs pos="0">
                  <a:schemeClr val="accent1">
                    <a:gamma/>
                    <a:shade val="46275"/>
                    <a:invGamma/>
                  </a:schemeClr>
                </a:gs>
                <a:gs pos="100000">
                  <a:schemeClr val="accent1"/>
                </a:gs>
              </a:gsLst>
              <a:lin ang="5400000" scaled="1"/>
            </a:gradFill>
            <a:ln w="9525">
              <a:noFill/>
              <a:round/>
              <a:headEnd/>
              <a:tailEnd/>
            </a:ln>
            <a:effectLst/>
          </p:spPr>
          <p:txBody>
            <a:bodyPr wrap="none" anchor="ctr"/>
            <a:lstStyle/>
            <a:p>
              <a:pPr>
                <a:defRPr/>
              </a:pPr>
              <a:endParaRPr lang="en-US">
                <a:ea typeface="+mn-ea"/>
                <a:cs typeface="+mn-cs"/>
              </a:endParaRPr>
            </a:p>
          </p:txBody>
        </p:sp>
        <p:sp>
          <p:nvSpPr>
            <p:cNvPr id="839685" name="Freeform 1029"/>
            <p:cNvSpPr>
              <a:spLocks/>
            </p:cNvSpPr>
            <p:nvPr/>
          </p:nvSpPr>
          <p:spPr bwMode="auto">
            <a:xfrm>
              <a:off x="456" y="245"/>
              <a:ext cx="4896" cy="124"/>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amma/>
                    <a:tint val="70588"/>
                    <a:invGamma/>
                  </a:schemeClr>
                </a:gs>
                <a:gs pos="100000">
                  <a:schemeClr val="accent1"/>
                </a:gs>
              </a:gsLst>
              <a:lin ang="5400000" scaled="1"/>
            </a:gradFill>
            <a:ln w="9525">
              <a:noFill/>
              <a:round/>
              <a:headEnd/>
              <a:tailEnd/>
            </a:ln>
          </p:spPr>
          <p:txBody>
            <a:bodyPr wrap="none" anchor="ctr"/>
            <a:lstStyle/>
            <a:p>
              <a:pPr>
                <a:defRPr/>
              </a:pPr>
              <a:endParaRPr lang="en-US">
                <a:ea typeface="+mn-ea"/>
                <a:cs typeface="+mn-cs"/>
              </a:endParaRPr>
            </a:p>
          </p:txBody>
        </p:sp>
        <p:sp>
          <p:nvSpPr>
            <p:cNvPr id="839686" name="Freeform 1030"/>
            <p:cNvSpPr>
              <a:spLocks/>
            </p:cNvSpPr>
            <p:nvPr/>
          </p:nvSpPr>
          <p:spPr bwMode="auto">
            <a:xfrm>
              <a:off x="450" y="342"/>
              <a:ext cx="4902" cy="98"/>
            </a:xfrm>
            <a:custGeom>
              <a:avLst/>
              <a:gdLst/>
              <a:ahLst/>
              <a:cxnLst>
                <a:cxn ang="0">
                  <a:pos x="6" y="0"/>
                </a:cxn>
                <a:cxn ang="0">
                  <a:pos x="136" y="98"/>
                </a:cxn>
                <a:cxn ang="0">
                  <a:pos x="4770" y="84"/>
                </a:cxn>
                <a:cxn ang="0">
                  <a:pos x="4902" y="6"/>
                </a:cxn>
                <a:cxn ang="0">
                  <a:pos x="6" y="0"/>
                </a:cxn>
              </a:cxnLst>
              <a:rect l="0" t="0" r="r" b="b"/>
              <a:pathLst>
                <a:path w="4902" h="98">
                  <a:moveTo>
                    <a:pt x="6" y="0"/>
                  </a:moveTo>
                  <a:cubicBezTo>
                    <a:pt x="0" y="72"/>
                    <a:pt x="45" y="97"/>
                    <a:pt x="136" y="98"/>
                  </a:cubicBezTo>
                  <a:lnTo>
                    <a:pt x="4770" y="84"/>
                  </a:lnTo>
                  <a:cubicBezTo>
                    <a:pt x="4857" y="80"/>
                    <a:pt x="4897" y="65"/>
                    <a:pt x="4902" y="6"/>
                  </a:cubicBezTo>
                  <a:lnTo>
                    <a:pt x="6" y="0"/>
                  </a:lnTo>
                  <a:close/>
                </a:path>
              </a:pathLst>
            </a:custGeom>
            <a:gradFill rotWithShape="0">
              <a:gsLst>
                <a:gs pos="0">
                  <a:schemeClr val="accent1"/>
                </a:gs>
                <a:gs pos="100000">
                  <a:schemeClr val="accent1">
                    <a:gamma/>
                    <a:shade val="58824"/>
                    <a:invGamma/>
                  </a:schemeClr>
                </a:gs>
              </a:gsLst>
              <a:lin ang="5400000" scaled="1"/>
            </a:gradFill>
            <a:ln w="9525">
              <a:noFill/>
              <a:round/>
              <a:headEnd/>
              <a:tailEnd/>
            </a:ln>
          </p:spPr>
          <p:txBody>
            <a:bodyPr wrap="none" anchor="ctr"/>
            <a:lstStyle/>
            <a:p>
              <a:pPr>
                <a:defRPr/>
              </a:pPr>
              <a:endParaRPr lang="en-US">
                <a:ea typeface="+mn-ea"/>
                <a:cs typeface="+mn-cs"/>
              </a:endParaRPr>
            </a:p>
          </p:txBody>
        </p:sp>
        <p:sp>
          <p:nvSpPr>
            <p:cNvPr id="839687" name="Freeform 1031"/>
            <p:cNvSpPr>
              <a:spLocks/>
            </p:cNvSpPr>
            <p:nvPr/>
          </p:nvSpPr>
          <p:spPr bwMode="auto">
            <a:xfrm flipV="1">
              <a:off x="408" y="672"/>
              <a:ext cx="4989" cy="288"/>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s>
                <a:gs pos="100000">
                  <a:schemeClr val="accent1">
                    <a:gamma/>
                    <a:tint val="82353"/>
                    <a:invGamma/>
                  </a:schemeClr>
                </a:gs>
              </a:gsLst>
              <a:lin ang="5400000" scaled="1"/>
            </a:gradFill>
            <a:ln w="9525">
              <a:noFill/>
              <a:round/>
              <a:headEnd/>
              <a:tailEnd/>
            </a:ln>
          </p:spPr>
          <p:txBody>
            <a:bodyPr wrap="none" anchor="ctr"/>
            <a:lstStyle/>
            <a:p>
              <a:pPr>
                <a:defRPr/>
              </a:pPr>
              <a:endParaRPr lang="en-US">
                <a:ea typeface="+mn-ea"/>
                <a:cs typeface="+mn-cs"/>
              </a:endParaRPr>
            </a:p>
          </p:txBody>
        </p:sp>
      </p:grpSp>
      <p:sp>
        <p:nvSpPr>
          <p:cNvPr id="256003" name="Rectangle 1032"/>
          <p:cNvSpPr>
            <a:spLocks noGrp="1" noChangeArrowheads="1"/>
          </p:cNvSpPr>
          <p:nvPr>
            <p:ph type="title"/>
          </p:nvPr>
        </p:nvSpPr>
        <p:spPr bwMode="auto">
          <a:xfrm>
            <a:off x="685800" y="3683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04" name="Rectangle 1033"/>
          <p:cNvSpPr>
            <a:spLocks noGrp="1" noChangeArrowheads="1"/>
          </p:cNvSpPr>
          <p:nvPr>
            <p:ph type="body" idx="1"/>
          </p:nvPr>
        </p:nvSpPr>
        <p:spPr bwMode="auto">
          <a:xfrm>
            <a:off x="457200" y="1828800"/>
            <a:ext cx="8305800"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39690" name="Rectangle 1034"/>
          <p:cNvSpPr>
            <a:spLocks noGrp="1" noChangeArrowheads="1"/>
          </p:cNvSpPr>
          <p:nvPr>
            <p:ph type="dt" sz="half" idx="2"/>
          </p:nvPr>
        </p:nvSpPr>
        <p:spPr bwMode="auto">
          <a:xfrm>
            <a:off x="533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chemeClr val="tx1"/>
                </a:solidFill>
                <a:latin typeface="Arial" charset="0"/>
                <a:ea typeface="ＭＳ Ｐゴシック" charset="-128"/>
                <a:cs typeface="ＭＳ Ｐゴシック" charset="-128"/>
              </a:defRPr>
            </a:lvl1pPr>
          </a:lstStyle>
          <a:p>
            <a:pPr>
              <a:defRPr/>
            </a:pPr>
            <a:endParaRPr lang="en-US"/>
          </a:p>
        </p:txBody>
      </p:sp>
      <p:sp>
        <p:nvSpPr>
          <p:cNvPr id="839691" name="Rectangle 1035"/>
          <p:cNvSpPr>
            <a:spLocks noGrp="1" noChangeArrowheads="1"/>
          </p:cNvSpPr>
          <p:nvPr>
            <p:ph type="ftr" sz="quarter" idx="3"/>
          </p:nvPr>
        </p:nvSpPr>
        <p:spPr bwMode="auto">
          <a:xfrm>
            <a:off x="2590800" y="6324600"/>
            <a:ext cx="381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chemeClr val="tx1"/>
                </a:solidFill>
                <a:latin typeface="Arial" charset="0"/>
                <a:ea typeface="ＭＳ Ｐゴシック" charset="-128"/>
                <a:cs typeface="ＭＳ Ｐゴシック" charset="-128"/>
              </a:defRPr>
            </a:lvl1pPr>
          </a:lstStyle>
          <a:p>
            <a:pPr>
              <a:defRPr/>
            </a:pPr>
            <a:endParaRPr lang="en-US"/>
          </a:p>
        </p:txBody>
      </p:sp>
      <p:sp>
        <p:nvSpPr>
          <p:cNvPr id="839692" name="Rectangle 1036"/>
          <p:cNvSpPr>
            <a:spLocks noGrp="1" noChangeArrowheads="1"/>
          </p:cNvSpPr>
          <p:nvPr>
            <p:ph type="sldNum" sz="quarter" idx="4"/>
          </p:nvPr>
        </p:nvSpPr>
        <p:spPr bwMode="auto">
          <a:xfrm>
            <a:off x="6477000" y="6324600"/>
            <a:ext cx="2286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chemeClr val="accent1"/>
                </a:solidFill>
                <a:latin typeface="Arial" charset="0"/>
              </a:defRPr>
            </a:lvl1pPr>
          </a:lstStyle>
          <a:p>
            <a:pPr>
              <a:defRPr/>
            </a:pPr>
            <a:fld id="{FF176E6B-B075-AD40-A670-227BA37AF2F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872" r:id="rId1"/>
    <p:sldLayoutId id="2147490873" r:id="rId2"/>
    <p:sldLayoutId id="2147490874" r:id="rId3"/>
    <p:sldLayoutId id="2147490875" r:id="rId4"/>
    <p:sldLayoutId id="2147490876" r:id="rId5"/>
    <p:sldLayoutId id="2147490877" r:id="rId6"/>
    <p:sldLayoutId id="2147490878" r:id="rId7"/>
    <p:sldLayoutId id="2147490879" r:id="rId8"/>
    <p:sldLayoutId id="2147490880" r:id="rId9"/>
    <p:sldLayoutId id="2147490881" r:id="rId10"/>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folHlink"/>
        </a:buClr>
        <a:buSzPct val="120000"/>
        <a:buFont typeface="Arial" charset="0"/>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folHlink"/>
        </a:buClr>
        <a:buFont typeface="Arial" charset="0"/>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folHlink"/>
        </a:buClr>
        <a:buFont typeface="Arial" charset="0"/>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folHlink"/>
        </a:buClr>
        <a:buFont typeface="Arial" pitchFamily="-111" charset="0"/>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folHlink"/>
        </a:buClr>
        <a:buFont typeface="Arial" pitchFamily="-111" charset="0"/>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folHlink"/>
        </a:buClr>
        <a:buFont typeface="Arial" pitchFamily="-111" charset="0"/>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folHlink"/>
        </a:buClr>
        <a:buFont typeface="Arial" pitchFamily="-111" charset="0"/>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47202"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dist="12700" dir="2700000" algn="ctr" rotWithShape="0">
              <a:srgbClr val="000000">
                <a:alpha val="89999"/>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47203"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12700" dir="2700000" algn="ctr" rotWithShape="0">
              <a:srgbClr val="000000">
                <a:alpha val="89999"/>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47204"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63500" dist="12700" dir="2700000" algn="ctr" rotWithShape="0">
              <a:srgbClr val="000000">
                <a:alpha val="89999"/>
              </a:srgbClr>
            </a:outerShdw>
          </a:effectLst>
        </p:spPr>
        <p:txBody>
          <a:bodyPr vert="horz" wrap="square" lIns="91440" tIns="45720" rIns="91440" bIns="45720" numCol="1" anchor="t" anchorCtr="0" compatLnSpc="1">
            <a:prstTxWarp prst="textNoShape">
              <a:avLst/>
            </a:prstTxWarp>
          </a:bodyPr>
          <a:lstStyle>
            <a:lvl1pPr>
              <a:defRPr sz="1400">
                <a:solidFill>
                  <a:schemeClr val="tx1"/>
                </a:solidFill>
                <a:latin typeface="Century Gothic" charset="0"/>
                <a:ea typeface="+mn-ea"/>
                <a:cs typeface="+mn-cs"/>
              </a:defRPr>
            </a:lvl1pPr>
          </a:lstStyle>
          <a:p>
            <a:pPr>
              <a:defRPr/>
            </a:pPr>
            <a:endParaRPr lang="en-US"/>
          </a:p>
        </p:txBody>
      </p:sp>
      <p:sp>
        <p:nvSpPr>
          <p:cNvPr id="947205"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63500" dist="12700" dir="2700000" algn="ctr" rotWithShape="0">
              <a:srgbClr val="000000">
                <a:alpha val="89999"/>
              </a:srgbClr>
            </a:outerShdw>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Century Gothic" charset="0"/>
                <a:ea typeface="+mn-ea"/>
                <a:cs typeface="+mn-cs"/>
              </a:defRPr>
            </a:lvl1pPr>
          </a:lstStyle>
          <a:p>
            <a:pPr>
              <a:defRPr/>
            </a:pPr>
            <a:endParaRPr lang="en-US"/>
          </a:p>
        </p:txBody>
      </p:sp>
      <p:sp>
        <p:nvSpPr>
          <p:cNvPr id="94720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63500" dist="12700" dir="2700000" algn="ctr" rotWithShape="0">
              <a:srgbClr val="000000">
                <a:alpha val="89999"/>
              </a:srgbClr>
            </a:outerShdw>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Century Gothic" charset="0"/>
                <a:ea typeface="ヒラギノ角ゴ Pro W3" charset="0"/>
                <a:cs typeface="ヒラギノ角ゴ Pro W3" charset="0"/>
              </a:defRPr>
            </a:lvl1pPr>
          </a:lstStyle>
          <a:p>
            <a:pPr>
              <a:defRPr/>
            </a:pPr>
            <a:fld id="{4617F845-3C8D-4C45-A94D-B43640607B94}"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0882" r:id="rId1"/>
    <p:sldLayoutId id="2147490883" r:id="rId2"/>
    <p:sldLayoutId id="2147490884" r:id="rId3"/>
    <p:sldLayoutId id="2147490885" r:id="rId4"/>
    <p:sldLayoutId id="2147490886" r:id="rId5"/>
    <p:sldLayoutId id="2147490887" r:id="rId6"/>
    <p:sldLayoutId id="2147490888" r:id="rId7"/>
    <p:sldLayoutId id="2147490889" r:id="rId8"/>
    <p:sldLayoutId id="2147490890" r:id="rId9"/>
    <p:sldLayoutId id="2147490891" r:id="rId10"/>
    <p:sldLayoutId id="2147490892" r:id="rId11"/>
  </p:sldLayoutIdLst>
  <p:hf sldNum="0" hdr="0"/>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Century Gothic" pitchFamily="-111" charset="0"/>
          <a:ea typeface="ヒラギノ角ゴ Pro W3" pitchFamily="-111" charset="-128"/>
          <a:cs typeface="ヒラギノ角ゴ Pro W3" pitchFamily="-111" charset="-128"/>
        </a:defRPr>
      </a:lvl2pPr>
      <a:lvl3pPr algn="l" rtl="0" eaLnBrk="0" fontAlgn="base" hangingPunct="0">
        <a:spcBef>
          <a:spcPct val="0"/>
        </a:spcBef>
        <a:spcAft>
          <a:spcPct val="0"/>
        </a:spcAft>
        <a:defRPr sz="4400">
          <a:solidFill>
            <a:schemeClr val="tx2"/>
          </a:solidFill>
          <a:latin typeface="Century Gothic" pitchFamily="-111" charset="0"/>
          <a:ea typeface="ヒラギノ角ゴ Pro W3" pitchFamily="-111" charset="-128"/>
          <a:cs typeface="ヒラギノ角ゴ Pro W3" pitchFamily="-111" charset="-128"/>
        </a:defRPr>
      </a:lvl3pPr>
      <a:lvl4pPr algn="l" rtl="0" eaLnBrk="0" fontAlgn="base" hangingPunct="0">
        <a:spcBef>
          <a:spcPct val="0"/>
        </a:spcBef>
        <a:spcAft>
          <a:spcPct val="0"/>
        </a:spcAft>
        <a:defRPr sz="4400">
          <a:solidFill>
            <a:schemeClr val="tx2"/>
          </a:solidFill>
          <a:latin typeface="Century Gothic" pitchFamily="-111" charset="0"/>
          <a:ea typeface="ヒラギノ角ゴ Pro W3" pitchFamily="-111" charset="-128"/>
          <a:cs typeface="ヒラギノ角ゴ Pro W3" pitchFamily="-111" charset="-128"/>
        </a:defRPr>
      </a:lvl4pPr>
      <a:lvl5pPr algn="l" rtl="0" eaLnBrk="0" fontAlgn="base" hangingPunct="0">
        <a:spcBef>
          <a:spcPct val="0"/>
        </a:spcBef>
        <a:spcAft>
          <a:spcPct val="0"/>
        </a:spcAft>
        <a:defRPr sz="4400">
          <a:solidFill>
            <a:schemeClr val="tx2"/>
          </a:solidFill>
          <a:latin typeface="Century Gothic" pitchFamily="-111" charset="0"/>
          <a:ea typeface="ヒラギノ角ゴ Pro W3" pitchFamily="-111" charset="-128"/>
          <a:cs typeface="ヒラギノ角ゴ Pro W3" pitchFamily="-111" charset="-128"/>
        </a:defRPr>
      </a:lvl5pPr>
      <a:lvl6pPr marL="457200" algn="l" rtl="0" fontAlgn="base">
        <a:spcBef>
          <a:spcPct val="0"/>
        </a:spcBef>
        <a:spcAft>
          <a:spcPct val="0"/>
        </a:spcAft>
        <a:defRPr sz="4400">
          <a:solidFill>
            <a:schemeClr val="tx2"/>
          </a:solidFill>
          <a:latin typeface="Century Gothic" pitchFamily="-111" charset="0"/>
          <a:ea typeface="ヒラギノ角ゴ Pro W3" pitchFamily="-111" charset="-128"/>
          <a:cs typeface="ヒラギノ角ゴ Pro W3" pitchFamily="-111" charset="-128"/>
        </a:defRPr>
      </a:lvl6pPr>
      <a:lvl7pPr marL="914400" algn="l" rtl="0" fontAlgn="base">
        <a:spcBef>
          <a:spcPct val="0"/>
        </a:spcBef>
        <a:spcAft>
          <a:spcPct val="0"/>
        </a:spcAft>
        <a:defRPr sz="4400">
          <a:solidFill>
            <a:schemeClr val="tx2"/>
          </a:solidFill>
          <a:latin typeface="Century Gothic" pitchFamily="-111" charset="0"/>
          <a:ea typeface="ヒラギノ角ゴ Pro W3" pitchFamily="-111" charset="-128"/>
          <a:cs typeface="ヒラギノ角ゴ Pro W3" pitchFamily="-111" charset="-128"/>
        </a:defRPr>
      </a:lvl7pPr>
      <a:lvl8pPr marL="1371600" algn="l" rtl="0" fontAlgn="base">
        <a:spcBef>
          <a:spcPct val="0"/>
        </a:spcBef>
        <a:spcAft>
          <a:spcPct val="0"/>
        </a:spcAft>
        <a:defRPr sz="4400">
          <a:solidFill>
            <a:schemeClr val="tx2"/>
          </a:solidFill>
          <a:latin typeface="Century Gothic" pitchFamily="-111" charset="0"/>
          <a:ea typeface="ヒラギノ角ゴ Pro W3" pitchFamily="-111" charset="-128"/>
          <a:cs typeface="ヒラギノ角ゴ Pro W3" pitchFamily="-111" charset="-128"/>
        </a:defRPr>
      </a:lvl8pPr>
      <a:lvl9pPr marL="1828800" algn="l" rtl="0" fontAlgn="base">
        <a:spcBef>
          <a:spcPct val="0"/>
        </a:spcBef>
        <a:spcAft>
          <a:spcPct val="0"/>
        </a:spcAft>
        <a:defRPr sz="4400">
          <a:solidFill>
            <a:schemeClr val="tx2"/>
          </a:solidFill>
          <a:latin typeface="Century Gothic" pitchFamily="-111" charset="0"/>
          <a:ea typeface="ヒラギノ角ゴ Pro W3" pitchFamily="-111" charset="-128"/>
          <a:cs typeface="ヒラギノ角ゴ Pro W3"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23801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3801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380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a:solidFill>
                  <a:schemeClr val="tx1"/>
                </a:solidFill>
                <a:latin typeface="Trebuchet MS" charset="0"/>
                <a:ea typeface="+mn-ea"/>
                <a:cs typeface="+mn-cs"/>
              </a:defRPr>
            </a:lvl1pPr>
          </a:lstStyle>
          <a:p>
            <a:pPr>
              <a:defRPr/>
            </a:pPr>
            <a:endParaRPr lang="en-US"/>
          </a:p>
        </p:txBody>
      </p:sp>
      <p:sp>
        <p:nvSpPr>
          <p:cNvPr id="12380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Trebuchet MS" charset="0"/>
                <a:ea typeface="+mn-ea"/>
                <a:cs typeface="+mn-cs"/>
              </a:defRPr>
            </a:lvl1pPr>
          </a:lstStyle>
          <a:p>
            <a:pPr>
              <a:defRPr/>
            </a:pPr>
            <a:endParaRPr lang="en-US"/>
          </a:p>
        </p:txBody>
      </p:sp>
      <p:sp>
        <p:nvSpPr>
          <p:cNvPr id="12380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Trebuchet MS" charset="0"/>
                <a:ea typeface="Osaka" charset="0"/>
                <a:cs typeface="Osaka" charset="0"/>
              </a:defRPr>
            </a:lvl1pPr>
          </a:lstStyle>
          <a:p>
            <a:pPr>
              <a:defRPr/>
            </a:pPr>
            <a:fld id="{920376D3-4B5B-6442-9BF9-E461967091F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0893" r:id="rId1"/>
    <p:sldLayoutId id="2147490894" r:id="rId2"/>
    <p:sldLayoutId id="2147490895" r:id="rId3"/>
    <p:sldLayoutId id="2147490896" r:id="rId4"/>
    <p:sldLayoutId id="2147490897" r:id="rId5"/>
    <p:sldLayoutId id="2147490898" r:id="rId6"/>
    <p:sldLayoutId id="2147490899" r:id="rId7"/>
    <p:sldLayoutId id="2147490900" r:id="rId8"/>
    <p:sldLayoutId id="2147490901" r:id="rId9"/>
    <p:sldLayoutId id="2147490902" r:id="rId10"/>
    <p:sldLayoutId id="2147490903"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2pPr>
      <a:lvl3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3pPr>
      <a:lvl4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4pPr>
      <a:lvl5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5pPr>
      <a:lvl6pPr marL="4572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6pPr>
      <a:lvl7pPr marL="9144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7pPr>
      <a:lvl8pPr marL="13716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8pPr>
      <a:lvl9pPr marL="18288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271810"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dist="25399" dir="2700000" algn="ctr" rotWithShape="0">
              <a:srgbClr val="FFFFFF">
                <a:alpha val="99962"/>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71811"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25398" dir="2700000" algn="ctr" rotWithShape="0">
              <a:srgbClr val="FFFFFF">
                <a:alpha val="99962"/>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7181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63500" dist="25399" dir="2700000" algn="ctr" rotWithShape="0">
              <a:srgbClr val="FFFFFF">
                <a:alpha val="99962"/>
              </a:srgbClr>
            </a:outerShdw>
          </a:effectLst>
        </p:spPr>
        <p:txBody>
          <a:bodyPr vert="horz" wrap="square" lIns="91440" tIns="45720" rIns="91440" bIns="45720" numCol="1" anchor="t" anchorCtr="0" compatLnSpc="1">
            <a:prstTxWarp prst="textNoShape">
              <a:avLst/>
            </a:prstTxWarp>
          </a:bodyPr>
          <a:lstStyle>
            <a:lvl1pPr>
              <a:defRPr sz="1400">
                <a:solidFill>
                  <a:schemeClr val="tx1"/>
                </a:solidFill>
                <a:latin typeface="Verdana" pitchFamily="-128" charset="0"/>
                <a:ea typeface="+mn-ea"/>
                <a:cs typeface="+mn-cs"/>
              </a:defRPr>
            </a:lvl1pPr>
          </a:lstStyle>
          <a:p>
            <a:pPr>
              <a:defRPr/>
            </a:pPr>
            <a:endParaRPr lang="en-US"/>
          </a:p>
        </p:txBody>
      </p:sp>
      <p:sp>
        <p:nvSpPr>
          <p:cNvPr id="127181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63500" dist="25399" dir="2700000" algn="ctr" rotWithShape="0">
              <a:srgbClr val="FFFFFF">
                <a:alpha val="99962"/>
              </a:srgbClr>
            </a:outerShdw>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Verdana" pitchFamily="-128" charset="0"/>
                <a:ea typeface="+mn-ea"/>
                <a:cs typeface="+mn-cs"/>
              </a:defRPr>
            </a:lvl1pPr>
          </a:lstStyle>
          <a:p>
            <a:pPr>
              <a:defRPr/>
            </a:pPr>
            <a:endParaRPr lang="en-US"/>
          </a:p>
        </p:txBody>
      </p:sp>
      <p:sp>
        <p:nvSpPr>
          <p:cNvPr id="127181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63500" dist="25399" dir="2700000" algn="ctr" rotWithShape="0">
              <a:srgbClr val="FFFFFF">
                <a:alpha val="99962"/>
              </a:srgbClr>
            </a:outerShdw>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Verdana" charset="0"/>
                <a:ea typeface="MS Pゴシック" charset="0"/>
                <a:cs typeface="MS Pゴシック" charset="0"/>
              </a:defRPr>
            </a:lvl1pPr>
          </a:lstStyle>
          <a:p>
            <a:pPr>
              <a:defRPr/>
            </a:pPr>
            <a:fld id="{64F897C3-97A5-5F45-889A-B8740F90442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904" r:id="rId1"/>
    <p:sldLayoutId id="2147490905" r:id="rId2"/>
    <p:sldLayoutId id="2147490906" r:id="rId3"/>
    <p:sldLayoutId id="2147490907" r:id="rId4"/>
    <p:sldLayoutId id="2147490908" r:id="rId5"/>
    <p:sldLayoutId id="2147490909" r:id="rId6"/>
    <p:sldLayoutId id="2147490910" r:id="rId7"/>
    <p:sldLayoutId id="2147490911" r:id="rId8"/>
    <p:sldLayoutId id="2147490912" r:id="rId9"/>
    <p:sldLayoutId id="2147490913" r:id="rId10"/>
    <p:sldLayoutId id="2147490914"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Verdana" pitchFamily="-111" charset="0"/>
          <a:ea typeface="MS Pゴシック" pitchFamily="-92" charset="-128"/>
          <a:cs typeface="MS Pゴシック" pitchFamily="-92" charset="-128"/>
        </a:defRPr>
      </a:lvl2pPr>
      <a:lvl3pPr algn="ctr" rtl="0" eaLnBrk="0" fontAlgn="base" hangingPunct="0">
        <a:spcBef>
          <a:spcPct val="0"/>
        </a:spcBef>
        <a:spcAft>
          <a:spcPct val="0"/>
        </a:spcAft>
        <a:defRPr sz="4400" b="1">
          <a:solidFill>
            <a:schemeClr val="tx2"/>
          </a:solidFill>
          <a:latin typeface="Verdana" pitchFamily="-111" charset="0"/>
          <a:ea typeface="MS Pゴシック" pitchFamily="-92" charset="-128"/>
          <a:cs typeface="MS Pゴシック" pitchFamily="-92" charset="-128"/>
        </a:defRPr>
      </a:lvl3pPr>
      <a:lvl4pPr algn="ctr" rtl="0" eaLnBrk="0" fontAlgn="base" hangingPunct="0">
        <a:spcBef>
          <a:spcPct val="0"/>
        </a:spcBef>
        <a:spcAft>
          <a:spcPct val="0"/>
        </a:spcAft>
        <a:defRPr sz="4400" b="1">
          <a:solidFill>
            <a:schemeClr val="tx2"/>
          </a:solidFill>
          <a:latin typeface="Verdana" pitchFamily="-111" charset="0"/>
          <a:ea typeface="MS Pゴシック" pitchFamily="-92" charset="-128"/>
          <a:cs typeface="MS Pゴシック" pitchFamily="-92" charset="-128"/>
        </a:defRPr>
      </a:lvl4pPr>
      <a:lvl5pPr algn="ctr" rtl="0" eaLnBrk="0" fontAlgn="base" hangingPunct="0">
        <a:spcBef>
          <a:spcPct val="0"/>
        </a:spcBef>
        <a:spcAft>
          <a:spcPct val="0"/>
        </a:spcAft>
        <a:defRPr sz="4400" b="1">
          <a:solidFill>
            <a:schemeClr val="tx2"/>
          </a:solidFill>
          <a:latin typeface="Verdana" pitchFamily="-111" charset="0"/>
          <a:ea typeface="MS Pゴシック" pitchFamily="-92" charset="-128"/>
          <a:cs typeface="MS Pゴシック" pitchFamily="-92" charset="-128"/>
        </a:defRPr>
      </a:lvl5pPr>
      <a:lvl6pPr marL="457200" algn="ctr" rtl="0" fontAlgn="base">
        <a:spcBef>
          <a:spcPct val="0"/>
        </a:spcBef>
        <a:spcAft>
          <a:spcPct val="0"/>
        </a:spcAft>
        <a:defRPr sz="4400" b="1">
          <a:solidFill>
            <a:schemeClr val="tx2"/>
          </a:solidFill>
          <a:latin typeface="Verdana" pitchFamily="-111" charset="0"/>
          <a:ea typeface="MS Pゴシック" pitchFamily="-92" charset="-128"/>
          <a:cs typeface="MS Pゴシック" pitchFamily="-92" charset="-128"/>
        </a:defRPr>
      </a:lvl6pPr>
      <a:lvl7pPr marL="914400" algn="ctr" rtl="0" fontAlgn="base">
        <a:spcBef>
          <a:spcPct val="0"/>
        </a:spcBef>
        <a:spcAft>
          <a:spcPct val="0"/>
        </a:spcAft>
        <a:defRPr sz="4400" b="1">
          <a:solidFill>
            <a:schemeClr val="tx2"/>
          </a:solidFill>
          <a:latin typeface="Verdana" pitchFamily="-111" charset="0"/>
          <a:ea typeface="MS Pゴシック" pitchFamily="-92" charset="-128"/>
          <a:cs typeface="MS Pゴシック" pitchFamily="-92" charset="-128"/>
        </a:defRPr>
      </a:lvl7pPr>
      <a:lvl8pPr marL="1371600" algn="ctr" rtl="0" fontAlgn="base">
        <a:spcBef>
          <a:spcPct val="0"/>
        </a:spcBef>
        <a:spcAft>
          <a:spcPct val="0"/>
        </a:spcAft>
        <a:defRPr sz="4400" b="1">
          <a:solidFill>
            <a:schemeClr val="tx2"/>
          </a:solidFill>
          <a:latin typeface="Verdana" pitchFamily="-111" charset="0"/>
          <a:ea typeface="MS Pゴシック" pitchFamily="-92" charset="-128"/>
          <a:cs typeface="MS Pゴシック" pitchFamily="-92" charset="-128"/>
        </a:defRPr>
      </a:lvl8pPr>
      <a:lvl9pPr marL="1828800" algn="ctr" rtl="0" fontAlgn="base">
        <a:spcBef>
          <a:spcPct val="0"/>
        </a:spcBef>
        <a:spcAft>
          <a:spcPct val="0"/>
        </a:spcAft>
        <a:defRPr sz="4400" b="1">
          <a:solidFill>
            <a:schemeClr val="tx2"/>
          </a:solidFill>
          <a:latin typeface="Verdana" pitchFamily="-111" charset="0"/>
          <a:ea typeface="MS Pゴシック" pitchFamily="-92" charset="-128"/>
          <a:cs typeface="MS Pゴシック" pitchFamily="-92" charset="-128"/>
        </a:defRPr>
      </a:lvl9pPr>
    </p:titleStyle>
    <p:bodyStyle>
      <a:lvl1pPr marL="342900" indent="-342900" algn="l" rtl="0" eaLnBrk="0" fontAlgn="base" hangingPunct="0">
        <a:spcBef>
          <a:spcPct val="2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b="1">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b="1">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b="1">
          <a:solidFill>
            <a:schemeClr val="tx1"/>
          </a:solidFill>
          <a:latin typeface="+mn-lt"/>
          <a:ea typeface="+mn-ea"/>
          <a:cs typeface="+mn-cs"/>
        </a:defRPr>
      </a:lvl5pPr>
      <a:lvl6pPr marL="2514600" indent="-228600" algn="l" rtl="0" fontAlgn="base">
        <a:spcBef>
          <a:spcPct val="20000"/>
        </a:spcBef>
        <a:spcAft>
          <a:spcPct val="0"/>
        </a:spcAft>
        <a:buChar char="»"/>
        <a:defRPr sz="2000" b="1">
          <a:solidFill>
            <a:schemeClr val="tx1"/>
          </a:solidFill>
          <a:latin typeface="+mn-lt"/>
          <a:ea typeface="+mn-ea"/>
          <a:cs typeface="+mn-cs"/>
        </a:defRPr>
      </a:lvl6pPr>
      <a:lvl7pPr marL="2971800" indent="-228600" algn="l" rtl="0" fontAlgn="base">
        <a:spcBef>
          <a:spcPct val="20000"/>
        </a:spcBef>
        <a:spcAft>
          <a:spcPct val="0"/>
        </a:spcAft>
        <a:buChar char="»"/>
        <a:defRPr sz="2000" b="1">
          <a:solidFill>
            <a:schemeClr val="tx1"/>
          </a:solidFill>
          <a:latin typeface="+mn-lt"/>
          <a:ea typeface="+mn-ea"/>
          <a:cs typeface="+mn-cs"/>
        </a:defRPr>
      </a:lvl7pPr>
      <a:lvl8pPr marL="3429000" indent="-228600" algn="l" rtl="0" fontAlgn="base">
        <a:spcBef>
          <a:spcPct val="20000"/>
        </a:spcBef>
        <a:spcAft>
          <a:spcPct val="0"/>
        </a:spcAft>
        <a:buChar char="»"/>
        <a:defRPr sz="2000" b="1">
          <a:solidFill>
            <a:schemeClr val="tx1"/>
          </a:solidFill>
          <a:latin typeface="+mn-lt"/>
          <a:ea typeface="+mn-ea"/>
          <a:cs typeface="+mn-cs"/>
        </a:defRPr>
      </a:lvl8pPr>
      <a:lvl9pPr marL="3886200" indent="-228600" algn="l" rtl="0" fontAlgn="base">
        <a:spcBef>
          <a:spcPct val="20000"/>
        </a:spcBef>
        <a:spcAft>
          <a:spcPct val="0"/>
        </a:spcAft>
        <a:buChar char="»"/>
        <a:defRPr sz="2000" b="1">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1627138" name="Rectangle 1026"/>
          <p:cNvSpPr>
            <a:spLocks noGrp="1" noChangeArrowheads="1"/>
          </p:cNvSpPr>
          <p:nvPr>
            <p:ph type="title"/>
          </p:nvPr>
        </p:nvSpPr>
        <p:spPr bwMode="auto">
          <a:xfrm>
            <a:off x="1447800" y="609600"/>
            <a:ext cx="7239000" cy="1143000"/>
          </a:xfrm>
          <a:prstGeom prst="rect">
            <a:avLst/>
          </a:prstGeom>
          <a:noFill/>
          <a:ln w="9525">
            <a:noFill/>
            <a:miter lim="800000"/>
            <a:headEnd/>
            <a:tailEnd/>
          </a:ln>
          <a:effectLst>
            <a:outerShdw blurRad="254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27139" name="Rectangle 1027"/>
          <p:cNvSpPr>
            <a:spLocks noGrp="1" noChangeArrowheads="1"/>
          </p:cNvSpPr>
          <p:nvPr>
            <p:ph type="body" idx="1"/>
          </p:nvPr>
        </p:nvSpPr>
        <p:spPr bwMode="auto">
          <a:xfrm>
            <a:off x="2286000" y="1981200"/>
            <a:ext cx="6400800" cy="4114800"/>
          </a:xfrm>
          <a:prstGeom prst="rect">
            <a:avLst/>
          </a:prstGeom>
          <a:noFill/>
          <a:ln w="9525">
            <a:noFill/>
            <a:miter lim="800000"/>
            <a:headEnd/>
            <a:tailEnd/>
          </a:ln>
          <a:effectLst>
            <a:outerShdw blurRad="254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27140"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254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a:solidFill>
                  <a:schemeClr val="tx1"/>
                </a:solidFill>
                <a:latin typeface="Verdana" pitchFamily="-128" charset="0"/>
                <a:ea typeface="+mn-ea"/>
                <a:cs typeface="+mn-cs"/>
              </a:defRPr>
            </a:lvl1pPr>
          </a:lstStyle>
          <a:p>
            <a:pPr>
              <a:defRPr/>
            </a:pPr>
            <a:endParaRPr lang="en-US"/>
          </a:p>
        </p:txBody>
      </p:sp>
      <p:sp>
        <p:nvSpPr>
          <p:cNvPr id="1627141" name="Rectangle 1029"/>
          <p:cNvSpPr>
            <a:spLocks noGrp="1" noChangeArrowheads="1"/>
          </p:cNvSpPr>
          <p:nvPr>
            <p:ph type="ftr" sz="quarter" idx="3"/>
          </p:nvPr>
        </p:nvSpPr>
        <p:spPr bwMode="auto">
          <a:xfrm>
            <a:off x="3200400" y="6248400"/>
            <a:ext cx="2895600" cy="457200"/>
          </a:xfrm>
          <a:prstGeom prst="rect">
            <a:avLst/>
          </a:prstGeom>
          <a:noFill/>
          <a:ln w="9525">
            <a:noFill/>
            <a:miter lim="800000"/>
            <a:headEnd/>
            <a:tailEnd/>
          </a:ln>
          <a:effectLst>
            <a:outerShdw blurRad="254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Verdana" pitchFamily="-128" charset="0"/>
                <a:ea typeface="+mn-ea"/>
                <a:cs typeface="+mn-cs"/>
              </a:defRPr>
            </a:lvl1pPr>
          </a:lstStyle>
          <a:p>
            <a:pPr>
              <a:defRPr/>
            </a:pPr>
            <a:endParaRPr lang="en-US"/>
          </a:p>
        </p:txBody>
      </p:sp>
      <p:sp>
        <p:nvSpPr>
          <p:cNvPr id="1627142" name="Rectangle 1030"/>
          <p:cNvSpPr>
            <a:spLocks noGrp="1" noChangeArrowheads="1"/>
          </p:cNvSpPr>
          <p:nvPr>
            <p:ph type="sldNum" sz="quarter" idx="4"/>
          </p:nvPr>
        </p:nvSpPr>
        <p:spPr bwMode="auto">
          <a:xfrm>
            <a:off x="6705600" y="6248400"/>
            <a:ext cx="1905000" cy="457200"/>
          </a:xfrm>
          <a:prstGeom prst="rect">
            <a:avLst/>
          </a:prstGeom>
          <a:noFill/>
          <a:ln w="9525">
            <a:noFill/>
            <a:miter lim="800000"/>
            <a:headEnd/>
            <a:tailEnd/>
          </a:ln>
          <a:effectLst>
            <a:outerShdw blurRad="254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Verdana" charset="0"/>
                <a:ea typeface="Osaka" charset="0"/>
                <a:cs typeface="Osaka" charset="0"/>
              </a:defRPr>
            </a:lvl1pPr>
          </a:lstStyle>
          <a:p>
            <a:pPr>
              <a:defRPr/>
            </a:pPr>
            <a:fld id="{F8806072-686D-2545-8D4C-3B78E43C6BAF}"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0915" r:id="rId1"/>
    <p:sldLayoutId id="2147490916" r:id="rId2"/>
    <p:sldLayoutId id="2147490917" r:id="rId3"/>
    <p:sldLayoutId id="2147490918" r:id="rId4"/>
    <p:sldLayoutId id="2147490919" r:id="rId5"/>
    <p:sldLayoutId id="2147490920" r:id="rId6"/>
    <p:sldLayoutId id="2147490921" r:id="rId7"/>
    <p:sldLayoutId id="2147490922" r:id="rId8"/>
    <p:sldLayoutId id="2147490923" r:id="rId9"/>
    <p:sldLayoutId id="2147490924" r:id="rId10"/>
  </p:sldLayoutIdLst>
  <p:hf sldNum="0" hdr="0"/>
  <p:txStyles>
    <p:titleStyle>
      <a:lvl1pPr algn="r" rtl="0" eaLnBrk="0" fontAlgn="base" hangingPunct="0">
        <a:spcBef>
          <a:spcPct val="0"/>
        </a:spcBef>
        <a:spcAft>
          <a:spcPct val="0"/>
        </a:spcAft>
        <a:defRPr sz="4400">
          <a:solidFill>
            <a:schemeClr val="tx2"/>
          </a:solidFill>
          <a:latin typeface="+mj-lt"/>
          <a:ea typeface="+mj-ea"/>
          <a:cs typeface="+mj-cs"/>
        </a:defRPr>
      </a:lvl1pPr>
      <a:lvl2pPr algn="r" rtl="0" eaLnBrk="0" fontAlgn="base" hangingPunct="0">
        <a:spcBef>
          <a:spcPct val="0"/>
        </a:spcBef>
        <a:spcAft>
          <a:spcPct val="0"/>
        </a:spcAft>
        <a:defRPr sz="4400">
          <a:solidFill>
            <a:schemeClr val="tx2"/>
          </a:solidFill>
          <a:latin typeface="Verdana" pitchFamily="-111" charset="0"/>
          <a:ea typeface="Osaka" pitchFamily="-111" charset="-128"/>
          <a:cs typeface="Osaka" pitchFamily="-111" charset="-128"/>
        </a:defRPr>
      </a:lvl2pPr>
      <a:lvl3pPr algn="r" rtl="0" eaLnBrk="0" fontAlgn="base" hangingPunct="0">
        <a:spcBef>
          <a:spcPct val="0"/>
        </a:spcBef>
        <a:spcAft>
          <a:spcPct val="0"/>
        </a:spcAft>
        <a:defRPr sz="4400">
          <a:solidFill>
            <a:schemeClr val="tx2"/>
          </a:solidFill>
          <a:latin typeface="Verdana" pitchFamily="-111" charset="0"/>
          <a:ea typeface="Osaka" pitchFamily="-111" charset="-128"/>
          <a:cs typeface="Osaka" pitchFamily="-111" charset="-128"/>
        </a:defRPr>
      </a:lvl3pPr>
      <a:lvl4pPr algn="r" rtl="0" eaLnBrk="0" fontAlgn="base" hangingPunct="0">
        <a:spcBef>
          <a:spcPct val="0"/>
        </a:spcBef>
        <a:spcAft>
          <a:spcPct val="0"/>
        </a:spcAft>
        <a:defRPr sz="4400">
          <a:solidFill>
            <a:schemeClr val="tx2"/>
          </a:solidFill>
          <a:latin typeface="Verdana" pitchFamily="-111" charset="0"/>
          <a:ea typeface="Osaka" pitchFamily="-111" charset="-128"/>
          <a:cs typeface="Osaka" pitchFamily="-111" charset="-128"/>
        </a:defRPr>
      </a:lvl4pPr>
      <a:lvl5pPr algn="r" rtl="0" eaLnBrk="0" fontAlgn="base" hangingPunct="0">
        <a:spcBef>
          <a:spcPct val="0"/>
        </a:spcBef>
        <a:spcAft>
          <a:spcPct val="0"/>
        </a:spcAft>
        <a:defRPr sz="4400">
          <a:solidFill>
            <a:schemeClr val="tx2"/>
          </a:solidFill>
          <a:latin typeface="Verdana" pitchFamily="-111" charset="0"/>
          <a:ea typeface="Osaka" pitchFamily="-111" charset="-128"/>
          <a:cs typeface="Osaka" pitchFamily="-111" charset="-128"/>
        </a:defRPr>
      </a:lvl5pPr>
      <a:lvl6pPr marL="457200" algn="r" rtl="0" fontAlgn="base">
        <a:spcBef>
          <a:spcPct val="0"/>
        </a:spcBef>
        <a:spcAft>
          <a:spcPct val="0"/>
        </a:spcAft>
        <a:defRPr sz="4400">
          <a:solidFill>
            <a:schemeClr val="tx2"/>
          </a:solidFill>
          <a:latin typeface="Verdana" pitchFamily="-111" charset="0"/>
          <a:ea typeface="Osaka" pitchFamily="-111" charset="-128"/>
          <a:cs typeface="Osaka" pitchFamily="-111" charset="-128"/>
        </a:defRPr>
      </a:lvl6pPr>
      <a:lvl7pPr marL="914400" algn="r" rtl="0" fontAlgn="base">
        <a:spcBef>
          <a:spcPct val="0"/>
        </a:spcBef>
        <a:spcAft>
          <a:spcPct val="0"/>
        </a:spcAft>
        <a:defRPr sz="4400">
          <a:solidFill>
            <a:schemeClr val="tx2"/>
          </a:solidFill>
          <a:latin typeface="Verdana" pitchFamily="-111" charset="0"/>
          <a:ea typeface="Osaka" pitchFamily="-111" charset="-128"/>
          <a:cs typeface="Osaka" pitchFamily="-111" charset="-128"/>
        </a:defRPr>
      </a:lvl7pPr>
      <a:lvl8pPr marL="1371600" algn="r" rtl="0" fontAlgn="base">
        <a:spcBef>
          <a:spcPct val="0"/>
        </a:spcBef>
        <a:spcAft>
          <a:spcPct val="0"/>
        </a:spcAft>
        <a:defRPr sz="4400">
          <a:solidFill>
            <a:schemeClr val="tx2"/>
          </a:solidFill>
          <a:latin typeface="Verdana" pitchFamily="-111" charset="0"/>
          <a:ea typeface="Osaka" pitchFamily="-111" charset="-128"/>
          <a:cs typeface="Osaka" pitchFamily="-111" charset="-128"/>
        </a:defRPr>
      </a:lvl8pPr>
      <a:lvl9pPr marL="1828800" algn="r" rtl="0" fontAlgn="base">
        <a:spcBef>
          <a:spcPct val="0"/>
        </a:spcBef>
        <a:spcAft>
          <a:spcPct val="0"/>
        </a:spcAft>
        <a:defRPr sz="4400">
          <a:solidFill>
            <a:schemeClr val="tx2"/>
          </a:solidFill>
          <a:latin typeface="Verdana"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Font typeface="Monotype Sorts" charset="0"/>
        <a:buChar char="F"/>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8000"/>
        </a:buClr>
        <a:buFont typeface="Monotype Sorts" charset="0"/>
        <a:buChar char="F"/>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Monotype Sorts" charset="0"/>
        <a:buChar char="F"/>
        <a:defRPr sz="2400">
          <a:solidFill>
            <a:schemeClr val="tx1"/>
          </a:solidFill>
          <a:latin typeface="+mn-lt"/>
          <a:ea typeface="+mn-ea"/>
          <a:cs typeface="+mn-cs"/>
        </a:defRPr>
      </a:lvl3pPr>
      <a:lvl4pPr marL="1600200" indent="-228600" algn="l" rtl="0" eaLnBrk="0" fontAlgn="base" hangingPunct="0">
        <a:spcBef>
          <a:spcPct val="20000"/>
        </a:spcBef>
        <a:spcAft>
          <a:spcPct val="0"/>
        </a:spcAft>
        <a:buClr>
          <a:srgbClr val="FF8000"/>
        </a:buClr>
        <a:buFont typeface="Monotype Sorts" charset="0"/>
        <a:buChar char="F"/>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Monotype Sorts" charset="0"/>
        <a:buChar char="F"/>
        <a:defRPr sz="2000">
          <a:solidFill>
            <a:schemeClr val="tx1"/>
          </a:solidFill>
          <a:latin typeface="+mn-lt"/>
          <a:ea typeface="+mn-ea"/>
          <a:cs typeface="+mn-cs"/>
        </a:defRPr>
      </a:lvl5pPr>
      <a:lvl6pPr marL="2514600" indent="-228600" algn="l" rtl="0" fontAlgn="base">
        <a:spcBef>
          <a:spcPct val="20000"/>
        </a:spcBef>
        <a:spcAft>
          <a:spcPct val="0"/>
        </a:spcAft>
        <a:buFont typeface="Monotype Sorts" pitchFamily="-111" charset="2"/>
        <a:buChar char="F"/>
        <a:defRPr sz="2000">
          <a:solidFill>
            <a:schemeClr val="tx1"/>
          </a:solidFill>
          <a:latin typeface="+mn-lt"/>
          <a:ea typeface="+mn-ea"/>
          <a:cs typeface="+mn-cs"/>
        </a:defRPr>
      </a:lvl6pPr>
      <a:lvl7pPr marL="2971800" indent="-228600" algn="l" rtl="0" fontAlgn="base">
        <a:spcBef>
          <a:spcPct val="20000"/>
        </a:spcBef>
        <a:spcAft>
          <a:spcPct val="0"/>
        </a:spcAft>
        <a:buFont typeface="Monotype Sorts" pitchFamily="-111" charset="2"/>
        <a:buChar char="F"/>
        <a:defRPr sz="2000">
          <a:solidFill>
            <a:schemeClr val="tx1"/>
          </a:solidFill>
          <a:latin typeface="+mn-lt"/>
          <a:ea typeface="+mn-ea"/>
          <a:cs typeface="+mn-cs"/>
        </a:defRPr>
      </a:lvl7pPr>
      <a:lvl8pPr marL="3429000" indent="-228600" algn="l" rtl="0" fontAlgn="base">
        <a:spcBef>
          <a:spcPct val="20000"/>
        </a:spcBef>
        <a:spcAft>
          <a:spcPct val="0"/>
        </a:spcAft>
        <a:buFont typeface="Monotype Sorts" pitchFamily="-111" charset="2"/>
        <a:buChar char="F"/>
        <a:defRPr sz="2000">
          <a:solidFill>
            <a:schemeClr val="tx1"/>
          </a:solidFill>
          <a:latin typeface="+mn-lt"/>
          <a:ea typeface="+mn-ea"/>
          <a:cs typeface="+mn-cs"/>
        </a:defRPr>
      </a:lvl8pPr>
      <a:lvl9pPr marL="3886200" indent="-228600" algn="l" rtl="0" fontAlgn="base">
        <a:spcBef>
          <a:spcPct val="20000"/>
        </a:spcBef>
        <a:spcAft>
          <a:spcPct val="0"/>
        </a:spcAft>
        <a:buFont typeface="Monotype Sorts" pitchFamily="-111" charset="2"/>
        <a:buChar char="F"/>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653762"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12698" dir="2700000" algn="ctr" rotWithShape="0">
              <a:srgbClr val="FFFFFF">
                <a:alpha val="99924"/>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53763"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12698" dir="2700000" algn="ctr" rotWithShape="0">
              <a:srgbClr val="FFFFFF">
                <a:alpha val="99924"/>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2"/>
          </p:nvPr>
        </p:nvSpPr>
        <p:spPr bwMode="auto">
          <a:xfrm>
            <a:off x="685800" y="6248400"/>
            <a:ext cx="1905000" cy="457200"/>
          </a:xfrm>
          <a:prstGeom prst="rect">
            <a:avLst/>
          </a:prstGeom>
          <a:noFill/>
          <a:ln>
            <a:miter lim="800000"/>
            <a:headEnd/>
            <a:tailEnd/>
          </a:ln>
          <a:effectLst>
            <a:outerShdw blurRad="38100" dist="12700" dir="2700000" algn="ctr" rotWithShape="0">
              <a:srgbClr val="FFFFFF">
                <a:alpha val="99924"/>
              </a:srgbClr>
            </a:outerShdw>
          </a:effectLst>
        </p:spPr>
        <p:txBody>
          <a:bodyPr vert="horz" wrap="square" lIns="91440" tIns="45720" rIns="91440" bIns="45720" numCol="1" anchor="t" anchorCtr="0" compatLnSpc="1">
            <a:prstTxWarp prst="textNoShape">
              <a:avLst/>
            </a:prstTxWarp>
          </a:bodyPr>
          <a:lstStyle>
            <a:lvl1pPr>
              <a:defRPr sz="1400">
                <a:solidFill>
                  <a:schemeClr val="tx1"/>
                </a:solidFill>
                <a:latin typeface="Century Gothic" charset="0"/>
                <a:ea typeface="Osaka" charset="-128"/>
                <a:cs typeface="Osaka" charset="-128"/>
              </a:defRPr>
            </a:lvl1pPr>
          </a:lstStyle>
          <a:p>
            <a:pPr>
              <a:defRPr/>
            </a:pPr>
            <a:endParaRPr lang="en-US"/>
          </a:p>
        </p:txBody>
      </p:sp>
      <p:sp>
        <p:nvSpPr>
          <p:cNvPr id="8" name="Rectangle 1029"/>
          <p:cNvSpPr>
            <a:spLocks noGrp="1" noChangeArrowheads="1"/>
          </p:cNvSpPr>
          <p:nvPr>
            <p:ph type="ftr" sz="quarter" idx="3"/>
          </p:nvPr>
        </p:nvSpPr>
        <p:spPr bwMode="auto">
          <a:xfrm>
            <a:off x="3124200" y="6248400"/>
            <a:ext cx="2895600" cy="457200"/>
          </a:xfrm>
          <a:prstGeom prst="rect">
            <a:avLst/>
          </a:prstGeom>
          <a:noFill/>
          <a:ln>
            <a:miter lim="800000"/>
            <a:headEnd/>
            <a:tailEnd/>
          </a:ln>
          <a:effectLst>
            <a:outerShdw blurRad="38100" dist="12700" dir="2700000" algn="ctr" rotWithShape="0">
              <a:srgbClr val="FFFFFF">
                <a:alpha val="99924"/>
              </a:srgbClr>
            </a:outerShdw>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Century Gothic" charset="0"/>
                <a:ea typeface="Osaka" charset="-128"/>
                <a:cs typeface="Osaka" charset="-128"/>
              </a:defRPr>
            </a:lvl1pPr>
          </a:lstStyle>
          <a:p>
            <a:pPr>
              <a:defRPr/>
            </a:pPr>
            <a:endParaRPr lang="en-US"/>
          </a:p>
        </p:txBody>
      </p:sp>
      <p:sp>
        <p:nvSpPr>
          <p:cNvPr id="9" name="Rectangle 1030"/>
          <p:cNvSpPr>
            <a:spLocks noGrp="1" noChangeArrowheads="1"/>
          </p:cNvSpPr>
          <p:nvPr>
            <p:ph type="sldNum" sz="quarter" idx="4"/>
          </p:nvPr>
        </p:nvSpPr>
        <p:spPr bwMode="auto">
          <a:xfrm>
            <a:off x="6553200" y="6248400"/>
            <a:ext cx="1905000" cy="457200"/>
          </a:xfrm>
          <a:prstGeom prst="rect">
            <a:avLst/>
          </a:prstGeom>
          <a:noFill/>
          <a:ln>
            <a:miter lim="800000"/>
            <a:headEnd/>
            <a:tailEnd/>
          </a:ln>
          <a:effectLst>
            <a:outerShdw blurRad="38100" dist="12700" dir="2700000" algn="ctr" rotWithShape="0">
              <a:srgbClr val="FFFFFF">
                <a:alpha val="99924"/>
              </a:srgbClr>
            </a:outerShdw>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Century Gothic" charset="0"/>
                <a:ea typeface="Osaka" charset="0"/>
                <a:cs typeface="Osaka" charset="0"/>
              </a:defRPr>
            </a:lvl1pPr>
          </a:lstStyle>
          <a:p>
            <a:pPr>
              <a:defRPr/>
            </a:pPr>
            <a:fld id="{82D71956-F75A-684D-8353-BDC83AFB554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925" r:id="rId1"/>
  </p:sldLayoutIdLst>
  <p:hf sldNum="0" hdr="0"/>
  <p:txStyles>
    <p:titleStyle>
      <a:lvl1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Century Gothic"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Century Gothic"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Century Gothic"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Century Gothic"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Font typeface="Monotype Sorts" charset="0"/>
        <a:buChar char="k"/>
        <a:defRPr sz="3200">
          <a:solidFill>
            <a:schemeClr val="tx1"/>
          </a:solidFill>
          <a:latin typeface="Arial" charset="0"/>
          <a:ea typeface="ＭＳ Ｐゴシック" charset="-128"/>
          <a:cs typeface="ＭＳ Ｐゴシック" charset="-128"/>
        </a:defRPr>
      </a:lvl1pPr>
      <a:lvl2pPr marL="742950" indent="-285750" algn="l" rtl="0" eaLnBrk="0" fontAlgn="base" hangingPunct="0">
        <a:spcBef>
          <a:spcPct val="20000"/>
        </a:spcBef>
        <a:spcAft>
          <a:spcPct val="0"/>
        </a:spcAft>
        <a:buFont typeface="Monotype Sorts" charset="0"/>
        <a:buChar char="i"/>
        <a:defRPr sz="2800">
          <a:solidFill>
            <a:schemeClr val="tx1"/>
          </a:solidFill>
          <a:latin typeface="Arial" charset="0"/>
          <a:ea typeface="ＭＳ Ｐゴシック" charset="-128"/>
          <a:cs typeface="+mn-cs"/>
        </a:defRPr>
      </a:lvl2pPr>
      <a:lvl3pPr marL="1143000" indent="-228600" algn="l" rtl="0" eaLnBrk="0" fontAlgn="base" hangingPunct="0">
        <a:spcBef>
          <a:spcPct val="20000"/>
        </a:spcBef>
        <a:spcAft>
          <a:spcPct val="0"/>
        </a:spcAft>
        <a:buFont typeface="Monotype Sorts" charset="0"/>
        <a:buChar char="k"/>
        <a:defRPr sz="2400">
          <a:solidFill>
            <a:schemeClr val="tx1"/>
          </a:solidFill>
          <a:latin typeface="Arial" charset="0"/>
          <a:ea typeface="ＭＳ Ｐゴシック" charset="-128"/>
          <a:cs typeface="+mn-cs"/>
        </a:defRPr>
      </a:lvl3pPr>
      <a:lvl4pPr marL="1600200" indent="-228600" algn="l" rtl="0" eaLnBrk="0" fontAlgn="base" hangingPunct="0">
        <a:spcBef>
          <a:spcPct val="20000"/>
        </a:spcBef>
        <a:spcAft>
          <a:spcPct val="0"/>
        </a:spcAft>
        <a:buFont typeface="Monotype Sorts" charset="0"/>
        <a:buChar char="i"/>
        <a:defRPr sz="2000">
          <a:solidFill>
            <a:schemeClr val="tx1"/>
          </a:solidFill>
          <a:latin typeface="Arial" charset="0"/>
          <a:ea typeface="ＭＳ Ｐゴシック" charset="-128"/>
          <a:cs typeface="+mn-cs"/>
        </a:defRPr>
      </a:lvl4pPr>
      <a:lvl5pPr marL="2057400" indent="-228600" algn="l" rtl="0" eaLnBrk="0" fontAlgn="base" hangingPunct="0">
        <a:spcBef>
          <a:spcPct val="20000"/>
        </a:spcBef>
        <a:spcAft>
          <a:spcPct val="0"/>
        </a:spcAft>
        <a:buFont typeface="Monotype Sorts" charset="0"/>
        <a:buChar char="k"/>
        <a:defRPr sz="2000">
          <a:solidFill>
            <a:schemeClr val="tx1"/>
          </a:solidFill>
          <a:latin typeface="Arial" charset="0"/>
          <a:ea typeface="ＭＳ Ｐゴシック" charset="-128"/>
          <a:cs typeface="+mn-cs"/>
        </a:defRPr>
      </a:lvl5pPr>
      <a:lvl6pPr marL="2514600" indent="-228600" algn="l" rtl="0" fontAlgn="base">
        <a:spcBef>
          <a:spcPct val="20000"/>
        </a:spcBef>
        <a:spcAft>
          <a:spcPct val="0"/>
        </a:spcAft>
        <a:buFont typeface="Monotype Sorts" pitchFamily="-111" charset="2"/>
        <a:buChar char="k"/>
        <a:defRPr sz="2000">
          <a:solidFill>
            <a:schemeClr val="tx1"/>
          </a:solidFill>
          <a:latin typeface="+mn-lt"/>
          <a:ea typeface="+mn-ea"/>
          <a:cs typeface="+mn-cs"/>
        </a:defRPr>
      </a:lvl6pPr>
      <a:lvl7pPr marL="2971800" indent="-228600" algn="l" rtl="0" fontAlgn="base">
        <a:spcBef>
          <a:spcPct val="20000"/>
        </a:spcBef>
        <a:spcAft>
          <a:spcPct val="0"/>
        </a:spcAft>
        <a:buFont typeface="Monotype Sorts" pitchFamily="-111" charset="2"/>
        <a:buChar char="k"/>
        <a:defRPr sz="2000">
          <a:solidFill>
            <a:schemeClr val="tx1"/>
          </a:solidFill>
          <a:latin typeface="+mn-lt"/>
          <a:ea typeface="+mn-ea"/>
          <a:cs typeface="+mn-cs"/>
        </a:defRPr>
      </a:lvl7pPr>
      <a:lvl8pPr marL="3429000" indent="-228600" algn="l" rtl="0" fontAlgn="base">
        <a:spcBef>
          <a:spcPct val="20000"/>
        </a:spcBef>
        <a:spcAft>
          <a:spcPct val="0"/>
        </a:spcAft>
        <a:buFont typeface="Monotype Sorts" pitchFamily="-111" charset="2"/>
        <a:buChar char="k"/>
        <a:defRPr sz="2000">
          <a:solidFill>
            <a:schemeClr val="tx1"/>
          </a:solidFill>
          <a:latin typeface="+mn-lt"/>
          <a:ea typeface="+mn-ea"/>
          <a:cs typeface="+mn-cs"/>
        </a:defRPr>
      </a:lvl8pPr>
      <a:lvl9pPr marL="3886200" indent="-228600" algn="l" rtl="0" fontAlgn="base">
        <a:spcBef>
          <a:spcPct val="20000"/>
        </a:spcBef>
        <a:spcAft>
          <a:spcPct val="0"/>
        </a:spcAft>
        <a:buFont typeface="Monotype Sorts" pitchFamily="-111" charset="2"/>
        <a:buChar char="k"/>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17442" name="Rectangle 1026"/>
          <p:cNvSpPr>
            <a:spLocks noGrp="1" noChangeArrowheads="1"/>
          </p:cNvSpPr>
          <p:nvPr>
            <p:ph type="title"/>
          </p:nvPr>
        </p:nvSpPr>
        <p:spPr bwMode="auto">
          <a:xfrm>
            <a:off x="685800" y="228600"/>
            <a:ext cx="7772400"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642499" name="Rectangle 1027"/>
          <p:cNvSpPr>
            <a:spLocks noGrp="1" noChangeArrowheads="1"/>
          </p:cNvSpPr>
          <p:nvPr>
            <p:ph type="body" idx="1"/>
          </p:nvPr>
        </p:nvSpPr>
        <p:spPr bwMode="auto">
          <a:xfrm>
            <a:off x="685800" y="2133600"/>
            <a:ext cx="7772400" cy="4114800"/>
          </a:xfrm>
          <a:prstGeom prst="rect">
            <a:avLst/>
          </a:prstGeom>
          <a:noFill/>
          <a:ln w="9525">
            <a:noFill/>
            <a:miter lim="800000"/>
            <a:headEnd/>
            <a:tailEnd/>
          </a:ln>
          <a:effectLst>
            <a:outerShdw blurRad="38100"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2"/>
          </p:nvPr>
        </p:nvSpPr>
        <p:spPr bwMode="auto">
          <a:xfrm>
            <a:off x="685800" y="6248400"/>
            <a:ext cx="19050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defRPr sz="1400">
                <a:solidFill>
                  <a:schemeClr val="tx1"/>
                </a:solidFill>
                <a:latin typeface="Tahoma" charset="-52"/>
                <a:ea typeface="ＭＳ Ｐゴシック" charset="-128"/>
                <a:cs typeface="ＭＳ Ｐゴシック" charset="-128"/>
              </a:defRPr>
            </a:lvl1pPr>
          </a:lstStyle>
          <a:p>
            <a:pPr>
              <a:defRPr/>
            </a:pPr>
            <a:endParaRPr lang="en-US"/>
          </a:p>
        </p:txBody>
      </p:sp>
      <p:sp>
        <p:nvSpPr>
          <p:cNvPr id="8" name="Rectangle 1029"/>
          <p:cNvSpPr>
            <a:spLocks noGrp="1" noChangeArrowheads="1"/>
          </p:cNvSpPr>
          <p:nvPr>
            <p:ph type="ftr" sz="quarter" idx="3"/>
          </p:nvPr>
        </p:nvSpPr>
        <p:spPr bwMode="auto">
          <a:xfrm>
            <a:off x="3124200" y="6248400"/>
            <a:ext cx="28956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ctr">
              <a:defRPr sz="1400">
                <a:solidFill>
                  <a:schemeClr val="tx1"/>
                </a:solidFill>
                <a:latin typeface="Tahoma" charset="-52"/>
                <a:ea typeface="ＭＳ Ｐゴシック" charset="-128"/>
                <a:cs typeface="ＭＳ Ｐゴシック" charset="-128"/>
              </a:defRPr>
            </a:lvl1pPr>
          </a:lstStyle>
          <a:p>
            <a:pPr>
              <a:defRPr/>
            </a:pPr>
            <a:endParaRPr lang="en-US"/>
          </a:p>
        </p:txBody>
      </p:sp>
      <p:sp>
        <p:nvSpPr>
          <p:cNvPr id="9" name="Rectangle 1030"/>
          <p:cNvSpPr>
            <a:spLocks noGrp="1" noChangeArrowheads="1"/>
          </p:cNvSpPr>
          <p:nvPr>
            <p:ph type="sldNum" sz="quarter" idx="4"/>
          </p:nvPr>
        </p:nvSpPr>
        <p:spPr bwMode="auto">
          <a:xfrm>
            <a:off x="6553200" y="6248400"/>
            <a:ext cx="19050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r">
              <a:defRPr sz="1400">
                <a:solidFill>
                  <a:schemeClr val="tx1"/>
                </a:solidFill>
                <a:latin typeface="Tahoma" charset="0"/>
              </a:defRPr>
            </a:lvl1pPr>
          </a:lstStyle>
          <a:p>
            <a:pPr>
              <a:defRPr/>
            </a:pPr>
            <a:fld id="{D7E553A4-C7B7-9F44-9958-5E52A87BCFD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926" r:id="rId1"/>
  </p:sldLayoutIdLst>
  <p:txStyles>
    <p:titleStyle>
      <a:lvl1pPr algn="r" rtl="0" eaLnBrk="0" fontAlgn="base" hangingPunct="0">
        <a:spcBef>
          <a:spcPct val="0"/>
        </a:spcBef>
        <a:spcAft>
          <a:spcPct val="0"/>
        </a:spcAft>
        <a:defRPr sz="4400" i="1">
          <a:solidFill>
            <a:schemeClr val="tx2"/>
          </a:solidFill>
          <a:latin typeface="Arial" charset="0"/>
          <a:ea typeface="ＭＳ Ｐゴシック" charset="-128"/>
          <a:cs typeface="ＭＳ Ｐゴシック" charset="-128"/>
        </a:defRPr>
      </a:lvl1pPr>
      <a:lvl2pPr algn="r" rtl="0" eaLnBrk="0" fontAlgn="base" hangingPunct="0">
        <a:spcBef>
          <a:spcPct val="0"/>
        </a:spcBef>
        <a:spcAft>
          <a:spcPct val="0"/>
        </a:spcAft>
        <a:defRPr sz="4400" i="1">
          <a:solidFill>
            <a:schemeClr val="tx2"/>
          </a:solidFill>
          <a:latin typeface="Arial" charset="0"/>
          <a:ea typeface="ＭＳ Ｐゴシック" pitchFamily="-111" charset="-128"/>
          <a:cs typeface="ＭＳ Ｐゴシック" pitchFamily="-111" charset="-128"/>
        </a:defRPr>
      </a:lvl2pPr>
      <a:lvl3pPr algn="r" rtl="0" eaLnBrk="0" fontAlgn="base" hangingPunct="0">
        <a:spcBef>
          <a:spcPct val="0"/>
        </a:spcBef>
        <a:spcAft>
          <a:spcPct val="0"/>
        </a:spcAft>
        <a:defRPr sz="4400" i="1">
          <a:solidFill>
            <a:schemeClr val="tx2"/>
          </a:solidFill>
          <a:latin typeface="Arial" charset="0"/>
          <a:ea typeface="ＭＳ Ｐゴシック" pitchFamily="-111" charset="-128"/>
          <a:cs typeface="ＭＳ Ｐゴシック" pitchFamily="-111" charset="-128"/>
        </a:defRPr>
      </a:lvl3pPr>
      <a:lvl4pPr algn="r" rtl="0" eaLnBrk="0" fontAlgn="base" hangingPunct="0">
        <a:spcBef>
          <a:spcPct val="0"/>
        </a:spcBef>
        <a:spcAft>
          <a:spcPct val="0"/>
        </a:spcAft>
        <a:defRPr sz="4400" i="1">
          <a:solidFill>
            <a:schemeClr val="tx2"/>
          </a:solidFill>
          <a:latin typeface="Arial" charset="0"/>
          <a:ea typeface="ＭＳ Ｐゴシック" pitchFamily="-111" charset="-128"/>
          <a:cs typeface="ＭＳ Ｐゴシック" pitchFamily="-111" charset="-128"/>
        </a:defRPr>
      </a:lvl4pPr>
      <a:lvl5pPr algn="r" rtl="0" eaLnBrk="0" fontAlgn="base" hangingPunct="0">
        <a:spcBef>
          <a:spcPct val="0"/>
        </a:spcBef>
        <a:spcAft>
          <a:spcPct val="0"/>
        </a:spcAft>
        <a:defRPr sz="4400" i="1">
          <a:solidFill>
            <a:schemeClr val="tx2"/>
          </a:solidFill>
          <a:latin typeface="Arial" charset="0"/>
          <a:ea typeface="ＭＳ Ｐゴシック" pitchFamily="-111" charset="-128"/>
          <a:cs typeface="ＭＳ Ｐゴシック" pitchFamily="-111" charset="-128"/>
        </a:defRPr>
      </a:lvl5pPr>
      <a:lvl6pPr marL="457200" algn="r" rtl="0" fontAlgn="base">
        <a:spcBef>
          <a:spcPct val="0"/>
        </a:spcBef>
        <a:spcAft>
          <a:spcPct val="0"/>
        </a:spcAft>
        <a:defRPr sz="4400" i="1">
          <a:solidFill>
            <a:schemeClr val="tx2"/>
          </a:solidFill>
          <a:latin typeface="Impact" pitchFamily="-111" charset="0"/>
          <a:ea typeface="ＭＳ Ｐゴシック" pitchFamily="-111" charset="-128"/>
          <a:cs typeface="ＭＳ Ｐゴシック" pitchFamily="-111" charset="-128"/>
        </a:defRPr>
      </a:lvl6pPr>
      <a:lvl7pPr marL="914400" algn="r" rtl="0" fontAlgn="base">
        <a:spcBef>
          <a:spcPct val="0"/>
        </a:spcBef>
        <a:spcAft>
          <a:spcPct val="0"/>
        </a:spcAft>
        <a:defRPr sz="4400" i="1">
          <a:solidFill>
            <a:schemeClr val="tx2"/>
          </a:solidFill>
          <a:latin typeface="Impact" pitchFamily="-111" charset="0"/>
          <a:ea typeface="ＭＳ Ｐゴシック" pitchFamily="-111" charset="-128"/>
          <a:cs typeface="ＭＳ Ｐゴシック" pitchFamily="-111" charset="-128"/>
        </a:defRPr>
      </a:lvl7pPr>
      <a:lvl8pPr marL="1371600" algn="r" rtl="0" fontAlgn="base">
        <a:spcBef>
          <a:spcPct val="0"/>
        </a:spcBef>
        <a:spcAft>
          <a:spcPct val="0"/>
        </a:spcAft>
        <a:defRPr sz="4400" i="1">
          <a:solidFill>
            <a:schemeClr val="tx2"/>
          </a:solidFill>
          <a:latin typeface="Impact" pitchFamily="-111" charset="0"/>
          <a:ea typeface="ＭＳ Ｐゴシック" pitchFamily="-111" charset="-128"/>
          <a:cs typeface="ＭＳ Ｐゴシック" pitchFamily="-111" charset="-128"/>
        </a:defRPr>
      </a:lvl8pPr>
      <a:lvl9pPr marL="1828800" algn="r" rtl="0" fontAlgn="base">
        <a:spcBef>
          <a:spcPct val="0"/>
        </a:spcBef>
        <a:spcAft>
          <a:spcPct val="0"/>
        </a:spcAft>
        <a:defRPr sz="4400" i="1">
          <a:solidFill>
            <a:schemeClr val="tx2"/>
          </a:solidFill>
          <a:latin typeface="Impact"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lr>
          <a:srgbClr val="004080"/>
        </a:buClr>
        <a:buFont typeface="Wingdings" charset="0"/>
        <a:buChar char=""/>
        <a:defRPr sz="2800">
          <a:solidFill>
            <a:schemeClr val="tx1"/>
          </a:solidFill>
          <a:latin typeface="Arial" charset="0"/>
          <a:ea typeface="ＭＳ Ｐゴシック" charset="-128"/>
          <a:cs typeface="ＭＳ Ｐゴシック" charset="-128"/>
        </a:defRPr>
      </a:lvl1pPr>
      <a:lvl2pPr marL="742950" indent="-285750" algn="l" rtl="0" eaLnBrk="0" fontAlgn="base" hangingPunct="0">
        <a:spcBef>
          <a:spcPct val="20000"/>
        </a:spcBef>
        <a:spcAft>
          <a:spcPct val="0"/>
        </a:spcAft>
        <a:buClr>
          <a:srgbClr val="004080"/>
        </a:buClr>
        <a:buFont typeface="Wingdings" charset="0"/>
        <a:buChar char=""/>
        <a:defRPr sz="2400">
          <a:solidFill>
            <a:schemeClr val="tx1"/>
          </a:solidFill>
          <a:latin typeface="Arial" charset="0"/>
          <a:ea typeface="ＭＳ Ｐゴシック" charset="-128"/>
        </a:defRPr>
      </a:lvl2pPr>
      <a:lvl3pPr marL="1143000" indent="-228600" algn="l" rtl="0" eaLnBrk="0" fontAlgn="base" hangingPunct="0">
        <a:spcBef>
          <a:spcPct val="20000"/>
        </a:spcBef>
        <a:spcAft>
          <a:spcPct val="0"/>
        </a:spcAft>
        <a:buClr>
          <a:srgbClr val="004080"/>
        </a:buClr>
        <a:buFont typeface="Wingdings" charset="0"/>
        <a:buChar char=""/>
        <a:defRPr sz="2000">
          <a:solidFill>
            <a:schemeClr val="tx1"/>
          </a:solidFill>
          <a:latin typeface="Arial" charset="0"/>
          <a:ea typeface="ＭＳ Ｐゴシック" charset="-128"/>
        </a:defRPr>
      </a:lvl3pPr>
      <a:lvl4pPr marL="1600200" indent="-228600" algn="l" rtl="0" eaLnBrk="0" fontAlgn="base" hangingPunct="0">
        <a:spcBef>
          <a:spcPct val="20000"/>
        </a:spcBef>
        <a:spcAft>
          <a:spcPct val="0"/>
        </a:spcAft>
        <a:buClr>
          <a:srgbClr val="004080"/>
        </a:buClr>
        <a:buFont typeface="Wingdings" charset="0"/>
        <a:buChar char=""/>
        <a:defRPr>
          <a:solidFill>
            <a:schemeClr val="tx1"/>
          </a:solidFill>
          <a:latin typeface="Arial" charset="0"/>
          <a:ea typeface="ＭＳ Ｐゴシック" charset="-128"/>
        </a:defRPr>
      </a:lvl4pPr>
      <a:lvl5pPr marL="2057400" indent="-228600" algn="l" rtl="0" eaLnBrk="0" fontAlgn="base" hangingPunct="0">
        <a:spcBef>
          <a:spcPct val="20000"/>
        </a:spcBef>
        <a:spcAft>
          <a:spcPct val="0"/>
        </a:spcAft>
        <a:buClr>
          <a:srgbClr val="004080"/>
        </a:buClr>
        <a:buFont typeface="Wingdings" charset="0"/>
        <a:buChar char=""/>
        <a:defRPr>
          <a:solidFill>
            <a:schemeClr val="tx1"/>
          </a:solidFill>
          <a:latin typeface="Arial" charset="0"/>
          <a:ea typeface="ＭＳ Ｐゴシック" charset="-128"/>
        </a:defRPr>
      </a:lvl5pPr>
      <a:lvl6pPr marL="2514600" indent="-228600" algn="l" rtl="0" fontAlgn="base">
        <a:spcBef>
          <a:spcPct val="20000"/>
        </a:spcBef>
        <a:spcAft>
          <a:spcPct val="0"/>
        </a:spcAft>
        <a:buClr>
          <a:srgbClr val="004080"/>
        </a:buClr>
        <a:buFont typeface="Wingdings" pitchFamily="-111" charset="2"/>
        <a:buChar char=""/>
        <a:defRPr>
          <a:solidFill>
            <a:schemeClr val="tx1"/>
          </a:solidFill>
          <a:latin typeface="+mn-lt"/>
          <a:ea typeface="+mn-ea"/>
        </a:defRPr>
      </a:lvl6pPr>
      <a:lvl7pPr marL="2971800" indent="-228600" algn="l" rtl="0" fontAlgn="base">
        <a:spcBef>
          <a:spcPct val="20000"/>
        </a:spcBef>
        <a:spcAft>
          <a:spcPct val="0"/>
        </a:spcAft>
        <a:buClr>
          <a:srgbClr val="004080"/>
        </a:buClr>
        <a:buFont typeface="Wingdings" pitchFamily="-111" charset="2"/>
        <a:buChar char=""/>
        <a:defRPr>
          <a:solidFill>
            <a:schemeClr val="tx1"/>
          </a:solidFill>
          <a:latin typeface="+mn-lt"/>
          <a:ea typeface="+mn-ea"/>
        </a:defRPr>
      </a:lvl7pPr>
      <a:lvl8pPr marL="3429000" indent="-228600" algn="l" rtl="0" fontAlgn="base">
        <a:spcBef>
          <a:spcPct val="20000"/>
        </a:spcBef>
        <a:spcAft>
          <a:spcPct val="0"/>
        </a:spcAft>
        <a:buClr>
          <a:srgbClr val="004080"/>
        </a:buClr>
        <a:buFont typeface="Wingdings" pitchFamily="-111" charset="2"/>
        <a:buChar char=""/>
        <a:defRPr>
          <a:solidFill>
            <a:schemeClr val="tx1"/>
          </a:solidFill>
          <a:latin typeface="+mn-lt"/>
          <a:ea typeface="+mn-ea"/>
        </a:defRPr>
      </a:lvl8pPr>
      <a:lvl9pPr marL="3886200" indent="-228600" algn="l" rtl="0" fontAlgn="base">
        <a:spcBef>
          <a:spcPct val="20000"/>
        </a:spcBef>
        <a:spcAft>
          <a:spcPct val="0"/>
        </a:spcAft>
        <a:buClr>
          <a:srgbClr val="004080"/>
        </a:buClr>
        <a:buFont typeface="Wingdings" pitchFamily="-111" charset="2"/>
        <a:buChar char=""/>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9490" name="Rectangle 102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19491" name="Rectangle 102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1029"/>
          <p:cNvSpPr>
            <a:spLocks noGrp="1" noChangeArrowheads="1"/>
          </p:cNvSpPr>
          <p:nvPr>
            <p:ph type="dt" sz="half" idx="2"/>
          </p:nvPr>
        </p:nvSpPr>
        <p:spPr bwMode="auto">
          <a:xfrm>
            <a:off x="685800" y="6248400"/>
            <a:ext cx="1905000" cy="457200"/>
          </a:xfrm>
          <a:prstGeom prst="rect">
            <a:avLst/>
          </a:prstGeom>
          <a:noFill/>
          <a:ln>
            <a:miter lim="800000"/>
            <a:headEnd/>
            <a:tailEnd/>
          </a:ln>
        </p:spPr>
        <p:txBody>
          <a:bodyPr vert="horz" wrap="square" lIns="91440" tIns="45720" rIns="91440" bIns="45720" numCol="1" anchor="b" anchorCtr="0" compatLnSpc="1">
            <a:prstTxWarp prst="textNoShape">
              <a:avLst/>
            </a:prstTxWarp>
          </a:bodyPr>
          <a:lstStyle>
            <a:lvl1pPr>
              <a:defRPr sz="1400">
                <a:solidFill>
                  <a:schemeClr val="tx1"/>
                </a:solidFill>
                <a:latin typeface="Arial" charset="0"/>
                <a:ea typeface="ＭＳ Ｐゴシック" charset="-128"/>
                <a:cs typeface="ＭＳ Ｐゴシック" charset="-128"/>
              </a:defRPr>
            </a:lvl1pPr>
          </a:lstStyle>
          <a:p>
            <a:pPr>
              <a:defRPr/>
            </a:pPr>
            <a:endParaRPr lang="en-US"/>
          </a:p>
        </p:txBody>
      </p:sp>
      <p:sp>
        <p:nvSpPr>
          <p:cNvPr id="10" name="Rectangle 1030"/>
          <p:cNvSpPr>
            <a:spLocks noGrp="1" noChangeArrowheads="1"/>
          </p:cNvSpPr>
          <p:nvPr>
            <p:ph type="ftr" sz="quarter" idx="3"/>
          </p:nvPr>
        </p:nvSpPr>
        <p:spPr bwMode="auto">
          <a:xfrm>
            <a:off x="3124200" y="6248400"/>
            <a:ext cx="2895600" cy="457200"/>
          </a:xfrm>
          <a:prstGeom prst="rect">
            <a:avLst/>
          </a:prstGeom>
          <a:noFill/>
          <a:ln>
            <a:miter lim="800000"/>
            <a:headEnd/>
            <a:tailEnd/>
          </a:ln>
        </p:spPr>
        <p:txBody>
          <a:bodyPr vert="horz" wrap="square" lIns="91440" tIns="45720" rIns="91440" bIns="45720" numCol="1" anchor="b" anchorCtr="0" compatLnSpc="1">
            <a:prstTxWarp prst="textNoShape">
              <a:avLst/>
            </a:prstTxWarp>
          </a:bodyPr>
          <a:lstStyle>
            <a:lvl1pPr algn="ctr">
              <a:defRPr sz="1400">
                <a:solidFill>
                  <a:schemeClr val="tx1"/>
                </a:solidFill>
                <a:latin typeface="Arial" charset="0"/>
                <a:ea typeface="ＭＳ Ｐゴシック" charset="-128"/>
                <a:cs typeface="ＭＳ Ｐゴシック" charset="-128"/>
              </a:defRPr>
            </a:lvl1pPr>
          </a:lstStyle>
          <a:p>
            <a:pPr>
              <a:defRPr/>
            </a:pPr>
            <a:endParaRPr lang="en-US"/>
          </a:p>
        </p:txBody>
      </p:sp>
      <p:sp>
        <p:nvSpPr>
          <p:cNvPr id="11" name="Rectangle 1031"/>
          <p:cNvSpPr>
            <a:spLocks noGrp="1" noChangeArrowheads="1"/>
          </p:cNvSpPr>
          <p:nvPr>
            <p:ph type="sldNum" sz="quarter" idx="4"/>
          </p:nvPr>
        </p:nvSpPr>
        <p:spPr bwMode="auto">
          <a:xfrm>
            <a:off x="6553200" y="6248400"/>
            <a:ext cx="1905000" cy="457200"/>
          </a:xfrm>
          <a:prstGeom prst="rect">
            <a:avLst/>
          </a:prstGeom>
          <a:noFill/>
          <a:ln>
            <a:miter lim="800000"/>
            <a:headEnd/>
            <a:tailEnd/>
          </a:ln>
        </p:spPr>
        <p:txBody>
          <a:bodyPr vert="horz" wrap="square" lIns="91440" tIns="45720" rIns="91440" bIns="45720" numCol="1" anchor="b" anchorCtr="0" compatLnSpc="1">
            <a:prstTxWarp prst="textNoShape">
              <a:avLst/>
            </a:prstTxWarp>
          </a:bodyPr>
          <a:lstStyle>
            <a:lvl1pPr algn="r">
              <a:defRPr sz="1400">
                <a:solidFill>
                  <a:schemeClr val="tx1"/>
                </a:solidFill>
                <a:latin typeface="Arial" charset="0"/>
              </a:defRPr>
            </a:lvl1pPr>
          </a:lstStyle>
          <a:p>
            <a:pPr>
              <a:defRPr/>
            </a:pPr>
            <a:fld id="{FDDED5A4-E90C-2146-B72A-07B928DD1F7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946" r:id="rId1"/>
  </p:sldLayoutIdLst>
  <p:txStyles>
    <p:titleStyle>
      <a:lvl1pPr algn="ctr" rtl="0" eaLnBrk="0" fontAlgn="base" hangingPunct="0">
        <a:spcBef>
          <a:spcPct val="0"/>
        </a:spcBef>
        <a:spcAft>
          <a:spcPct val="0"/>
        </a:spcAft>
        <a:defRPr kumimoji="1" sz="4400">
          <a:solidFill>
            <a:schemeClr val="tx2"/>
          </a:solidFill>
          <a:latin typeface="Arial" charset="0"/>
          <a:ea typeface="ＭＳ Ｐゴシック" charset="-128"/>
          <a:cs typeface="ＭＳ Ｐゴシック" charset="-128"/>
        </a:defRPr>
      </a:lvl1pPr>
      <a:lvl2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kumimoji="1" sz="4400">
          <a:solidFill>
            <a:schemeClr val="tx2"/>
          </a:solidFill>
          <a:latin typeface="Futura" pitchFamily="-111" charset="0"/>
          <a:ea typeface="ＭＳ Ｐゴシック" pitchFamily="-111" charset="-128"/>
          <a:cs typeface="ＭＳ Ｐゴシック" pitchFamily="-111" charset="-128"/>
        </a:defRPr>
      </a:lvl6pPr>
      <a:lvl7pPr marL="914400" algn="ctr" rtl="0" fontAlgn="base">
        <a:spcBef>
          <a:spcPct val="0"/>
        </a:spcBef>
        <a:spcAft>
          <a:spcPct val="0"/>
        </a:spcAft>
        <a:defRPr kumimoji="1" sz="4400">
          <a:solidFill>
            <a:schemeClr val="tx2"/>
          </a:solidFill>
          <a:latin typeface="Futura" pitchFamily="-111" charset="0"/>
          <a:ea typeface="ＭＳ Ｐゴシック" pitchFamily="-111" charset="-128"/>
          <a:cs typeface="ＭＳ Ｐゴシック" pitchFamily="-111" charset="-128"/>
        </a:defRPr>
      </a:lvl7pPr>
      <a:lvl8pPr marL="1371600" algn="ctr" rtl="0" fontAlgn="base">
        <a:spcBef>
          <a:spcPct val="0"/>
        </a:spcBef>
        <a:spcAft>
          <a:spcPct val="0"/>
        </a:spcAft>
        <a:defRPr kumimoji="1" sz="4400">
          <a:solidFill>
            <a:schemeClr val="tx2"/>
          </a:solidFill>
          <a:latin typeface="Futura" pitchFamily="-111" charset="0"/>
          <a:ea typeface="ＭＳ Ｐゴシック" pitchFamily="-111" charset="-128"/>
          <a:cs typeface="ＭＳ Ｐゴシック" pitchFamily="-111" charset="-128"/>
        </a:defRPr>
      </a:lvl8pPr>
      <a:lvl9pPr marL="1828800" algn="ctr" rtl="0" fontAlgn="base">
        <a:spcBef>
          <a:spcPct val="0"/>
        </a:spcBef>
        <a:spcAft>
          <a:spcPct val="0"/>
        </a:spcAft>
        <a:defRPr kumimoji="1" sz="4400">
          <a:solidFill>
            <a:schemeClr val="tx2"/>
          </a:solidFill>
          <a:latin typeface="Futur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lr>
          <a:srgbClr val="3C0000"/>
        </a:buClr>
        <a:buFont typeface="Wingdings" charset="0"/>
        <a:buChar char="£"/>
        <a:defRPr kumimoji="1" sz="3200">
          <a:solidFill>
            <a:schemeClr val="tx1"/>
          </a:solidFill>
          <a:latin typeface="Arial" charset="0"/>
          <a:ea typeface="ＭＳ Ｐゴシック" charset="-128"/>
          <a:cs typeface="ＭＳ Ｐゴシック" charset="-128"/>
        </a:defRPr>
      </a:lvl1pPr>
      <a:lvl2pPr marL="742950" indent="-285750" algn="l" rtl="0" eaLnBrk="0" fontAlgn="base" hangingPunct="0">
        <a:spcBef>
          <a:spcPct val="20000"/>
        </a:spcBef>
        <a:spcAft>
          <a:spcPct val="0"/>
        </a:spcAft>
        <a:buClr>
          <a:srgbClr val="3C0000"/>
        </a:buClr>
        <a:buFont typeface="Wingdings" charset="0"/>
        <a:buChar char="¤"/>
        <a:defRPr kumimoji="1" sz="2800">
          <a:solidFill>
            <a:schemeClr val="tx1"/>
          </a:solidFill>
          <a:latin typeface="Arial" charset="0"/>
          <a:ea typeface="ＭＳ Ｐゴシック" charset="-128"/>
        </a:defRPr>
      </a:lvl2pPr>
      <a:lvl3pPr marL="1143000" indent="-228600" algn="l" rtl="0" eaLnBrk="0" fontAlgn="base" hangingPunct="0">
        <a:spcBef>
          <a:spcPct val="20000"/>
        </a:spcBef>
        <a:spcAft>
          <a:spcPct val="0"/>
        </a:spcAft>
        <a:buClr>
          <a:srgbClr val="3C0000"/>
        </a:buClr>
        <a:buFont typeface="Wingdings" charset="0"/>
        <a:buChar char="¥"/>
        <a:defRPr kumimoji="1" sz="2400">
          <a:solidFill>
            <a:schemeClr val="tx1"/>
          </a:solidFill>
          <a:latin typeface="Arial" charset="0"/>
          <a:ea typeface="ＭＳ Ｐゴシック" charset="-128"/>
        </a:defRPr>
      </a:lvl3pPr>
      <a:lvl4pPr marL="1600200" indent="-228600" algn="l" rtl="0" eaLnBrk="0" fontAlgn="base" hangingPunct="0">
        <a:spcBef>
          <a:spcPct val="20000"/>
        </a:spcBef>
        <a:spcAft>
          <a:spcPct val="0"/>
        </a:spcAft>
        <a:buClr>
          <a:srgbClr val="3C0000"/>
        </a:buClr>
        <a:buFont typeface="Wingdings" charset="0"/>
        <a:buChar char=""/>
        <a:defRPr kumimoji="1" sz="2000">
          <a:solidFill>
            <a:schemeClr val="tx1"/>
          </a:solidFill>
          <a:latin typeface="Arial" charset="0"/>
          <a:ea typeface="ＭＳ Ｐゴシック" charset="-128"/>
        </a:defRPr>
      </a:lvl4pPr>
      <a:lvl5pPr marL="2057400" indent="-228600" algn="l" rtl="0" eaLnBrk="0" fontAlgn="base" hangingPunct="0">
        <a:spcBef>
          <a:spcPct val="20000"/>
        </a:spcBef>
        <a:spcAft>
          <a:spcPct val="0"/>
        </a:spcAft>
        <a:buClr>
          <a:srgbClr val="3C0000"/>
        </a:buClr>
        <a:buFont typeface="Wingdings" charset="0"/>
        <a:buChar char=""/>
        <a:defRPr kumimoji="1" sz="2000">
          <a:solidFill>
            <a:schemeClr val="tx1"/>
          </a:solidFill>
          <a:latin typeface="Arial" charset="0"/>
          <a:ea typeface="ＭＳ Ｐゴシック" charset="-128"/>
        </a:defRPr>
      </a:lvl5pPr>
      <a:lvl6pPr marL="2514600" indent="-228600" algn="l" rtl="0" fontAlgn="base">
        <a:spcBef>
          <a:spcPct val="20000"/>
        </a:spcBef>
        <a:spcAft>
          <a:spcPct val="0"/>
        </a:spcAft>
        <a:buClr>
          <a:srgbClr val="3C0000"/>
        </a:buClr>
        <a:buFont typeface="Wingdings" pitchFamily="-111" charset="2"/>
        <a:buChar char=""/>
        <a:defRPr kumimoji="1" sz="2000">
          <a:solidFill>
            <a:schemeClr val="tx1"/>
          </a:solidFill>
          <a:latin typeface="+mn-lt"/>
          <a:ea typeface="+mn-ea"/>
        </a:defRPr>
      </a:lvl6pPr>
      <a:lvl7pPr marL="2971800" indent="-228600" algn="l" rtl="0" fontAlgn="base">
        <a:spcBef>
          <a:spcPct val="20000"/>
        </a:spcBef>
        <a:spcAft>
          <a:spcPct val="0"/>
        </a:spcAft>
        <a:buClr>
          <a:srgbClr val="3C0000"/>
        </a:buClr>
        <a:buFont typeface="Wingdings" pitchFamily="-111" charset="2"/>
        <a:buChar char=""/>
        <a:defRPr kumimoji="1" sz="2000">
          <a:solidFill>
            <a:schemeClr val="tx1"/>
          </a:solidFill>
          <a:latin typeface="+mn-lt"/>
          <a:ea typeface="+mn-ea"/>
        </a:defRPr>
      </a:lvl7pPr>
      <a:lvl8pPr marL="3429000" indent="-228600" algn="l" rtl="0" fontAlgn="base">
        <a:spcBef>
          <a:spcPct val="20000"/>
        </a:spcBef>
        <a:spcAft>
          <a:spcPct val="0"/>
        </a:spcAft>
        <a:buClr>
          <a:srgbClr val="3C0000"/>
        </a:buClr>
        <a:buFont typeface="Wingdings" pitchFamily="-111" charset="2"/>
        <a:buChar char=""/>
        <a:defRPr kumimoji="1" sz="2000">
          <a:solidFill>
            <a:schemeClr val="tx1"/>
          </a:solidFill>
          <a:latin typeface="+mn-lt"/>
          <a:ea typeface="+mn-ea"/>
        </a:defRPr>
      </a:lvl8pPr>
      <a:lvl9pPr marL="3886200" indent="-228600" algn="l" rtl="0" fontAlgn="base">
        <a:spcBef>
          <a:spcPct val="20000"/>
        </a:spcBef>
        <a:spcAft>
          <a:spcPct val="0"/>
        </a:spcAft>
        <a:buClr>
          <a:srgbClr val="3C0000"/>
        </a:buClr>
        <a:buFont typeface="Wingdings" pitchFamily="-111" charset="2"/>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8674" name="Rectangle 1026"/>
          <p:cNvSpPr>
            <a:spLocks noGrp="1" noChangeArrowheads="1"/>
          </p:cNvSpPr>
          <p:nvPr>
            <p:ph type="title"/>
          </p:nvPr>
        </p:nvSpPr>
        <p:spPr bwMode="auto">
          <a:xfrm>
            <a:off x="685800" y="381000"/>
            <a:ext cx="7772400"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657859" name="Rectangle 1027"/>
          <p:cNvSpPr>
            <a:spLocks noGrp="1" noChangeArrowheads="1"/>
          </p:cNvSpPr>
          <p:nvPr>
            <p:ph type="dt" sz="half" idx="2"/>
          </p:nvPr>
        </p:nvSpPr>
        <p:spPr bwMode="auto">
          <a:xfrm>
            <a:off x="685800" y="6324600"/>
            <a:ext cx="1676400" cy="457200"/>
          </a:xfrm>
          <a:prstGeom prst="rect">
            <a:avLst/>
          </a:prstGeom>
          <a:noFill/>
          <a:ln w="12700" cap="sq">
            <a:noFill/>
            <a:miter lim="800000"/>
            <a:headEnd type="none" w="sm" len="sm"/>
            <a:tailEnd type="none" w="sm" len="sm"/>
          </a:ln>
          <a:effectLst>
            <a:outerShdw blurRad="63500" algn="ctr" rotWithShape="0">
              <a:srgbClr val="FFFFFF">
                <a:alpha val="75000"/>
              </a:srgbClr>
            </a:outerShdw>
          </a:effectLst>
        </p:spPr>
        <p:txBody>
          <a:bodyPr vert="horz" wrap="square" lIns="91440" tIns="45720" rIns="91440" bIns="45720" numCol="1" anchor="b" anchorCtr="0" compatLnSpc="1">
            <a:prstTxWarp prst="textNoShape">
              <a:avLst/>
            </a:prstTxWarp>
          </a:bodyPr>
          <a:lstStyle>
            <a:lvl1pPr eaLnBrk="1" hangingPunct="1">
              <a:spcBef>
                <a:spcPct val="50000"/>
              </a:spcBef>
              <a:defRPr sz="1200" b="1">
                <a:solidFill>
                  <a:schemeClr val="tx1"/>
                </a:solidFill>
                <a:latin typeface="Arial" charset="0"/>
                <a:ea typeface="+mn-ea"/>
                <a:cs typeface="+mn-cs"/>
              </a:defRPr>
            </a:lvl1pPr>
          </a:lstStyle>
          <a:p>
            <a:pPr>
              <a:defRPr/>
            </a:pPr>
            <a:endParaRPr lang="en-US"/>
          </a:p>
        </p:txBody>
      </p:sp>
      <p:sp>
        <p:nvSpPr>
          <p:cNvPr id="1657860" name="Rectangle 1028"/>
          <p:cNvSpPr>
            <a:spLocks noGrp="1" noChangeArrowheads="1"/>
          </p:cNvSpPr>
          <p:nvPr>
            <p:ph type="ftr" sz="quarter" idx="3"/>
          </p:nvPr>
        </p:nvSpPr>
        <p:spPr bwMode="auto">
          <a:xfrm>
            <a:off x="2743200" y="6324600"/>
            <a:ext cx="3429000" cy="457200"/>
          </a:xfrm>
          <a:prstGeom prst="rect">
            <a:avLst/>
          </a:prstGeom>
          <a:noFill/>
          <a:ln w="12700" cap="sq">
            <a:noFill/>
            <a:miter lim="800000"/>
            <a:headEnd type="none" w="sm" len="sm"/>
            <a:tailEnd type="none" w="sm" len="sm"/>
          </a:ln>
          <a:effectLst>
            <a:outerShdw blurRad="68580" algn="ctr" rotWithShape="0">
              <a:srgbClr val="FFFFFF">
                <a:alpha val="75000"/>
              </a:srgbClr>
            </a:outerShdw>
          </a:effectLst>
        </p:spPr>
        <p:txBody>
          <a:bodyPr vert="horz" wrap="square" lIns="91440" tIns="45720" rIns="91440" bIns="45720" numCol="1" anchor="b" anchorCtr="0" compatLnSpc="1">
            <a:prstTxWarp prst="textNoShape">
              <a:avLst/>
            </a:prstTxWarp>
          </a:bodyPr>
          <a:lstStyle>
            <a:lvl1pPr algn="ctr" eaLnBrk="1" hangingPunct="1">
              <a:spcBef>
                <a:spcPct val="50000"/>
              </a:spcBef>
              <a:defRPr sz="1200" b="1">
                <a:solidFill>
                  <a:schemeClr val="tx1"/>
                </a:solidFill>
                <a:latin typeface="Arial" charset="0"/>
                <a:ea typeface="+mn-ea"/>
                <a:cs typeface="+mn-cs"/>
              </a:defRPr>
            </a:lvl1pPr>
          </a:lstStyle>
          <a:p>
            <a:pPr>
              <a:defRPr/>
            </a:pPr>
            <a:endParaRPr lang="en-US"/>
          </a:p>
        </p:txBody>
      </p:sp>
      <p:sp>
        <p:nvSpPr>
          <p:cNvPr id="1657861" name="Rectangle 1029"/>
          <p:cNvSpPr>
            <a:spLocks noGrp="1" noChangeArrowheads="1"/>
          </p:cNvSpPr>
          <p:nvPr>
            <p:ph type="sldNum" sz="quarter" idx="4"/>
          </p:nvPr>
        </p:nvSpPr>
        <p:spPr bwMode="auto">
          <a:xfrm>
            <a:off x="6553200" y="63246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eaLnBrk="1" hangingPunct="1">
              <a:spcBef>
                <a:spcPct val="50000"/>
              </a:spcBef>
              <a:defRPr sz="1200" b="1">
                <a:solidFill>
                  <a:schemeClr val="tx1"/>
                </a:solidFill>
                <a:latin typeface="Arial" charset="0"/>
              </a:defRPr>
            </a:lvl1pPr>
          </a:lstStyle>
          <a:p>
            <a:pPr>
              <a:defRPr/>
            </a:pPr>
            <a:fld id="{C1746651-0E2F-2342-8F33-B5C5A4142401}" type="slidenum">
              <a:rPr lang="en-US"/>
              <a:pPr>
                <a:defRPr/>
              </a:pPr>
              <a:t>‹#›</a:t>
            </a:fld>
            <a:endParaRPr lang="en-US"/>
          </a:p>
        </p:txBody>
      </p:sp>
      <p:sp>
        <p:nvSpPr>
          <p:cNvPr id="28678" name="Rectangle 1030"/>
          <p:cNvSpPr>
            <a:spLocks noGrp="1" noChangeArrowheads="1"/>
          </p:cNvSpPr>
          <p:nvPr>
            <p:ph type="body" idx="1"/>
          </p:nvPr>
        </p:nvSpPr>
        <p:spPr bwMode="auto">
          <a:xfrm>
            <a:off x="762000" y="1828800"/>
            <a:ext cx="7620000"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90944" r:id="rId1"/>
    <p:sldLayoutId id="2147490671" r:id="rId2"/>
    <p:sldLayoutId id="2147490672" r:id="rId3"/>
    <p:sldLayoutId id="2147490673" r:id="rId4"/>
    <p:sldLayoutId id="2147490674" r:id="rId5"/>
    <p:sldLayoutId id="2147490675" r:id="rId6"/>
    <p:sldLayoutId id="2147490676" r:id="rId7"/>
    <p:sldLayoutId id="2147490677" r:id="rId8"/>
    <p:sldLayoutId id="2147490678" r:id="rId9"/>
    <p:sldLayoutId id="2147490679" r:id="rId10"/>
    <p:sldLayoutId id="2147490680" r:id="rId11"/>
  </p:sldLayoutIdLst>
  <p:hf sldNum="0" hdr="0"/>
  <p:txStyles>
    <p:titleStyle>
      <a:lvl1pPr algn="l" rtl="0" eaLnBrk="0" fontAlgn="base" hangingPunct="0">
        <a:lnSpc>
          <a:spcPct val="90000"/>
        </a:lnSpc>
        <a:spcBef>
          <a:spcPct val="20000"/>
        </a:spcBef>
        <a:spcAft>
          <a:spcPct val="0"/>
        </a:spcAft>
        <a:defRPr sz="4400" b="1">
          <a:solidFill>
            <a:schemeClr val="tx2"/>
          </a:solidFill>
          <a:latin typeface="+mj-lt"/>
          <a:ea typeface="ＭＳ Ｐゴシック" charset="-128"/>
          <a:cs typeface="ＭＳ Ｐゴシック" charset="-128"/>
        </a:defRPr>
      </a:lvl1pPr>
      <a:lvl2pPr algn="l" rtl="0" eaLnBrk="0" fontAlgn="base" hangingPunct="0">
        <a:lnSpc>
          <a:spcPct val="90000"/>
        </a:lnSpc>
        <a:spcBef>
          <a:spcPct val="20000"/>
        </a:spcBef>
        <a:spcAft>
          <a:spcPct val="0"/>
        </a:spcAft>
        <a:defRPr sz="4400" b="1">
          <a:solidFill>
            <a:schemeClr val="tx2"/>
          </a:solidFill>
          <a:latin typeface="Times New Roman" pitchFamily="-111" charset="0"/>
          <a:ea typeface="ＭＳ Ｐゴシック" charset="-128"/>
          <a:cs typeface="ＭＳ Ｐゴシック" charset="-128"/>
        </a:defRPr>
      </a:lvl2pPr>
      <a:lvl3pPr algn="l" rtl="0" eaLnBrk="0" fontAlgn="base" hangingPunct="0">
        <a:lnSpc>
          <a:spcPct val="90000"/>
        </a:lnSpc>
        <a:spcBef>
          <a:spcPct val="20000"/>
        </a:spcBef>
        <a:spcAft>
          <a:spcPct val="0"/>
        </a:spcAft>
        <a:defRPr sz="4400" b="1">
          <a:solidFill>
            <a:schemeClr val="tx2"/>
          </a:solidFill>
          <a:latin typeface="Times New Roman" pitchFamily="-111" charset="0"/>
          <a:ea typeface="ＭＳ Ｐゴシック" charset="-128"/>
          <a:cs typeface="ＭＳ Ｐゴシック" charset="-128"/>
        </a:defRPr>
      </a:lvl3pPr>
      <a:lvl4pPr algn="l" rtl="0" eaLnBrk="0" fontAlgn="base" hangingPunct="0">
        <a:lnSpc>
          <a:spcPct val="90000"/>
        </a:lnSpc>
        <a:spcBef>
          <a:spcPct val="20000"/>
        </a:spcBef>
        <a:spcAft>
          <a:spcPct val="0"/>
        </a:spcAft>
        <a:defRPr sz="4400" b="1">
          <a:solidFill>
            <a:schemeClr val="tx2"/>
          </a:solidFill>
          <a:latin typeface="Times New Roman" pitchFamily="-111" charset="0"/>
          <a:ea typeface="ＭＳ Ｐゴシック" charset="-128"/>
          <a:cs typeface="ＭＳ Ｐゴシック" charset="-128"/>
        </a:defRPr>
      </a:lvl4pPr>
      <a:lvl5pPr algn="l" rtl="0" eaLnBrk="0" fontAlgn="base" hangingPunct="0">
        <a:lnSpc>
          <a:spcPct val="90000"/>
        </a:lnSpc>
        <a:spcBef>
          <a:spcPct val="20000"/>
        </a:spcBef>
        <a:spcAft>
          <a:spcPct val="0"/>
        </a:spcAft>
        <a:defRPr sz="4400" b="1">
          <a:solidFill>
            <a:schemeClr val="tx2"/>
          </a:solidFill>
          <a:latin typeface="Times New Roman" pitchFamily="-111" charset="0"/>
          <a:ea typeface="ＭＳ Ｐゴシック" charset="-128"/>
          <a:cs typeface="ＭＳ Ｐゴシック" charset="-128"/>
        </a:defRPr>
      </a:lvl5pPr>
      <a:lvl6pPr marL="457200" algn="l" rtl="0" fontAlgn="base">
        <a:lnSpc>
          <a:spcPct val="90000"/>
        </a:lnSpc>
        <a:spcBef>
          <a:spcPct val="20000"/>
        </a:spcBef>
        <a:spcAft>
          <a:spcPct val="0"/>
        </a:spcAft>
        <a:defRPr sz="4400" b="1">
          <a:solidFill>
            <a:schemeClr val="tx2"/>
          </a:solidFill>
          <a:latin typeface="Times New Roman" pitchFamily="-111" charset="0"/>
        </a:defRPr>
      </a:lvl6pPr>
      <a:lvl7pPr marL="914400" algn="l" rtl="0" fontAlgn="base">
        <a:lnSpc>
          <a:spcPct val="90000"/>
        </a:lnSpc>
        <a:spcBef>
          <a:spcPct val="20000"/>
        </a:spcBef>
        <a:spcAft>
          <a:spcPct val="0"/>
        </a:spcAft>
        <a:defRPr sz="4400" b="1">
          <a:solidFill>
            <a:schemeClr val="tx2"/>
          </a:solidFill>
          <a:latin typeface="Times New Roman" pitchFamily="-111" charset="0"/>
        </a:defRPr>
      </a:lvl7pPr>
      <a:lvl8pPr marL="1371600" algn="l" rtl="0" fontAlgn="base">
        <a:lnSpc>
          <a:spcPct val="90000"/>
        </a:lnSpc>
        <a:spcBef>
          <a:spcPct val="20000"/>
        </a:spcBef>
        <a:spcAft>
          <a:spcPct val="0"/>
        </a:spcAft>
        <a:defRPr sz="4400" b="1">
          <a:solidFill>
            <a:schemeClr val="tx2"/>
          </a:solidFill>
          <a:latin typeface="Times New Roman" pitchFamily="-111" charset="0"/>
        </a:defRPr>
      </a:lvl8pPr>
      <a:lvl9pPr marL="1828800" algn="l" rtl="0" fontAlgn="base">
        <a:lnSpc>
          <a:spcPct val="90000"/>
        </a:lnSpc>
        <a:spcBef>
          <a:spcPct val="20000"/>
        </a:spcBef>
        <a:spcAft>
          <a:spcPct val="0"/>
        </a:spcAft>
        <a:defRPr sz="4400" b="1">
          <a:solidFill>
            <a:schemeClr val="tx2"/>
          </a:solidFill>
          <a:latin typeface="Times New Roman" pitchFamily="-111" charset="0"/>
        </a:defRPr>
      </a:lvl9pPr>
    </p:titleStyle>
    <p:bodyStyle>
      <a:lvl1pPr marL="342900" indent="-342900" algn="l" rtl="0" eaLnBrk="0" fontAlgn="base" hangingPunct="0">
        <a:lnSpc>
          <a:spcPct val="90000"/>
        </a:lnSpc>
        <a:spcBef>
          <a:spcPct val="20000"/>
        </a:spcBef>
        <a:spcAft>
          <a:spcPct val="0"/>
        </a:spcAft>
        <a:buClr>
          <a:schemeClr val="tx1"/>
        </a:buClr>
        <a:buSzPct val="80000"/>
        <a:buFont typeface="Wingdings" charset="0"/>
        <a:buChar char="l"/>
        <a:defRPr sz="3200">
          <a:solidFill>
            <a:schemeClr val="tx1"/>
          </a:solidFill>
          <a:latin typeface="+mn-lt"/>
          <a:ea typeface="ＭＳ Ｐゴシック" charset="-128"/>
          <a:cs typeface="ＭＳ Ｐゴシック" charset="-128"/>
        </a:defRPr>
      </a:lvl1pPr>
      <a:lvl2pPr marL="742950" indent="-285750" algn="l" rtl="0" eaLnBrk="0" fontAlgn="base" hangingPunct="0">
        <a:lnSpc>
          <a:spcPct val="90000"/>
        </a:lnSpc>
        <a:spcBef>
          <a:spcPct val="20000"/>
        </a:spcBef>
        <a:spcAft>
          <a:spcPct val="0"/>
        </a:spcAft>
        <a:buClr>
          <a:schemeClr val="tx1"/>
        </a:buClr>
        <a:buSzPct val="80000"/>
        <a:buChar char="–"/>
        <a:defRPr sz="2800">
          <a:solidFill>
            <a:schemeClr val="tx1"/>
          </a:solidFill>
          <a:latin typeface="+mn-lt"/>
          <a:ea typeface="ＭＳ Ｐゴシック" pitchFamily="-111" charset="-128"/>
        </a:defRPr>
      </a:lvl2pPr>
      <a:lvl3pPr marL="1143000" indent="-228600" algn="l" rtl="0" eaLnBrk="0" fontAlgn="base" hangingPunct="0">
        <a:lnSpc>
          <a:spcPct val="90000"/>
        </a:lnSpc>
        <a:spcBef>
          <a:spcPct val="20000"/>
        </a:spcBef>
        <a:spcAft>
          <a:spcPct val="0"/>
        </a:spcAft>
        <a:buClr>
          <a:schemeClr val="tx1"/>
        </a:buClr>
        <a:buSzPct val="80000"/>
        <a:buFont typeface="Wingdings" charset="0"/>
        <a:buChar char="l"/>
        <a:defRPr sz="2400">
          <a:solidFill>
            <a:schemeClr val="tx1"/>
          </a:solidFill>
          <a:latin typeface="+mn-lt"/>
          <a:ea typeface="ＭＳ Ｐゴシック" pitchFamily="-111" charset="-128"/>
        </a:defRPr>
      </a:lvl3pPr>
      <a:lvl4pPr marL="1600200" indent="-228600" algn="l" rtl="0" eaLnBrk="0" fontAlgn="base" hangingPunct="0">
        <a:lnSpc>
          <a:spcPct val="90000"/>
        </a:lnSpc>
        <a:spcBef>
          <a:spcPct val="20000"/>
        </a:spcBef>
        <a:spcAft>
          <a:spcPct val="0"/>
        </a:spcAft>
        <a:buClr>
          <a:schemeClr val="tx1"/>
        </a:buClr>
        <a:buSzPct val="80000"/>
        <a:buChar char="–"/>
        <a:defRPr sz="2000">
          <a:solidFill>
            <a:schemeClr val="tx1"/>
          </a:solidFill>
          <a:latin typeface="+mn-lt"/>
          <a:ea typeface="ＭＳ Ｐゴシック" pitchFamily="-111" charset="-128"/>
        </a:defRPr>
      </a:lvl4pPr>
      <a:lvl5pPr marL="2057400" indent="-228600" algn="l" rtl="0" eaLnBrk="0" fontAlgn="base" hangingPunct="0">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ＭＳ Ｐゴシック" pitchFamily="-111" charset="-128"/>
        </a:defRPr>
      </a:lvl5pPr>
      <a:lvl6pPr marL="2514600" indent="-228600" algn="l" rtl="0" fontAlgn="base">
        <a:lnSpc>
          <a:spcPct val="90000"/>
        </a:lnSpc>
        <a:spcBef>
          <a:spcPct val="20000"/>
        </a:spcBef>
        <a:spcAft>
          <a:spcPct val="0"/>
        </a:spcAft>
        <a:buClr>
          <a:schemeClr val="tx1"/>
        </a:buClr>
        <a:buSzPct val="80000"/>
        <a:buFont typeface="Wingdings" pitchFamily="-111" charset="2"/>
        <a:buChar char="l"/>
        <a:defRPr sz="2000">
          <a:solidFill>
            <a:schemeClr val="tx1"/>
          </a:solidFill>
          <a:latin typeface="+mn-lt"/>
          <a:ea typeface="ＭＳ Ｐゴシック" pitchFamily="-111" charset="-128"/>
        </a:defRPr>
      </a:lvl6pPr>
      <a:lvl7pPr marL="2971800" indent="-228600" algn="l" rtl="0" fontAlgn="base">
        <a:lnSpc>
          <a:spcPct val="90000"/>
        </a:lnSpc>
        <a:spcBef>
          <a:spcPct val="20000"/>
        </a:spcBef>
        <a:spcAft>
          <a:spcPct val="0"/>
        </a:spcAft>
        <a:buClr>
          <a:schemeClr val="tx1"/>
        </a:buClr>
        <a:buSzPct val="80000"/>
        <a:buFont typeface="Wingdings" pitchFamily="-111" charset="2"/>
        <a:buChar char="l"/>
        <a:defRPr sz="2000">
          <a:solidFill>
            <a:schemeClr val="tx1"/>
          </a:solidFill>
          <a:latin typeface="+mn-lt"/>
          <a:ea typeface="ＭＳ Ｐゴシック" pitchFamily="-111" charset="-128"/>
        </a:defRPr>
      </a:lvl7pPr>
      <a:lvl8pPr marL="3429000" indent="-228600" algn="l" rtl="0" fontAlgn="base">
        <a:lnSpc>
          <a:spcPct val="90000"/>
        </a:lnSpc>
        <a:spcBef>
          <a:spcPct val="20000"/>
        </a:spcBef>
        <a:spcAft>
          <a:spcPct val="0"/>
        </a:spcAft>
        <a:buClr>
          <a:schemeClr val="tx1"/>
        </a:buClr>
        <a:buSzPct val="80000"/>
        <a:buFont typeface="Wingdings" pitchFamily="-111" charset="2"/>
        <a:buChar char="l"/>
        <a:defRPr sz="2000">
          <a:solidFill>
            <a:schemeClr val="tx1"/>
          </a:solidFill>
          <a:latin typeface="+mn-lt"/>
          <a:ea typeface="ＭＳ Ｐゴシック" pitchFamily="-111" charset="-128"/>
        </a:defRPr>
      </a:lvl8pPr>
      <a:lvl9pPr marL="3886200" indent="-228600" algn="l" rtl="0" fontAlgn="base">
        <a:lnSpc>
          <a:spcPct val="90000"/>
        </a:lnSpc>
        <a:spcBef>
          <a:spcPct val="20000"/>
        </a:spcBef>
        <a:spcAft>
          <a:spcPct val="0"/>
        </a:spcAft>
        <a:buClr>
          <a:schemeClr val="tx1"/>
        </a:buClr>
        <a:buSzPct val="80000"/>
        <a:buFont typeface="Wingdings" pitchFamily="-111" charset="2"/>
        <a:buChar char="l"/>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21538" name="Rectangle 1026"/>
          <p:cNvSpPr>
            <a:spLocks noGrp="1" noChangeArrowheads="1"/>
          </p:cNvSpPr>
          <p:nvPr>
            <p:ph type="title"/>
          </p:nvPr>
        </p:nvSpPr>
        <p:spPr bwMode="auto">
          <a:xfrm>
            <a:off x="1598613" y="609600"/>
            <a:ext cx="5943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21539" name="Rectangle 1027"/>
          <p:cNvSpPr>
            <a:spLocks noGrp="1" noChangeArrowheads="1"/>
          </p:cNvSpPr>
          <p:nvPr>
            <p:ph type="body" idx="1"/>
          </p:nvPr>
        </p:nvSpPr>
        <p:spPr bwMode="auto">
          <a:xfrm>
            <a:off x="760413"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2"/>
          </p:nvPr>
        </p:nvSpPr>
        <p:spPr bwMode="auto">
          <a:xfrm>
            <a:off x="685800" y="6248400"/>
            <a:ext cx="19050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Trebuchet MS" charset="0"/>
                <a:ea typeface="ＭＳ Ｐゴシック" charset="-128"/>
                <a:cs typeface="ＭＳ Ｐゴシック" charset="-128"/>
              </a:defRPr>
            </a:lvl1pPr>
          </a:lstStyle>
          <a:p>
            <a:pPr>
              <a:defRPr/>
            </a:pPr>
            <a:endParaRPr lang="en-US"/>
          </a:p>
        </p:txBody>
      </p:sp>
      <p:sp>
        <p:nvSpPr>
          <p:cNvPr id="8" name="Rectangle 1029"/>
          <p:cNvSpPr>
            <a:spLocks noGrp="1" noChangeArrowheads="1"/>
          </p:cNvSpPr>
          <p:nvPr>
            <p:ph type="ftr" sz="quarter" idx="3"/>
          </p:nvPr>
        </p:nvSpPr>
        <p:spPr bwMode="auto">
          <a:xfrm>
            <a:off x="3124200" y="6248400"/>
            <a:ext cx="28956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Trebuchet MS" charset="0"/>
                <a:ea typeface="ＭＳ Ｐゴシック" charset="-128"/>
                <a:cs typeface="ＭＳ Ｐゴシック" charset="-128"/>
              </a:defRPr>
            </a:lvl1pPr>
          </a:lstStyle>
          <a:p>
            <a:pPr>
              <a:defRPr/>
            </a:pPr>
            <a:endParaRPr lang="en-US"/>
          </a:p>
        </p:txBody>
      </p:sp>
      <p:sp>
        <p:nvSpPr>
          <p:cNvPr id="9" name="Rectangle 1030"/>
          <p:cNvSpPr>
            <a:spLocks noGrp="1" noChangeArrowheads="1"/>
          </p:cNvSpPr>
          <p:nvPr>
            <p:ph type="sldNum" sz="quarter" idx="4"/>
          </p:nvPr>
        </p:nvSpPr>
        <p:spPr bwMode="auto">
          <a:xfrm>
            <a:off x="6553200" y="6248400"/>
            <a:ext cx="19050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latin typeface="Trebuchet MS" charset="0"/>
              </a:defRPr>
            </a:lvl1pPr>
          </a:lstStyle>
          <a:p>
            <a:pPr>
              <a:defRPr/>
            </a:pPr>
            <a:fld id="{B51CEE6D-8E49-664B-ACDB-540694FF3643}"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0927" r:id="rId1"/>
  </p:sldLayoutIdLst>
  <p:txStyles>
    <p:titleStyle>
      <a:lvl1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rebuchet MS"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Trebuchet MS"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Trebuchet MS"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Trebuchet MS"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lr>
          <a:srgbClr val="FFDB45"/>
        </a:buClr>
        <a:buFont typeface="Trebuchet MS" charset="0"/>
        <a:buChar char="•"/>
        <a:defRPr sz="3200">
          <a:solidFill>
            <a:schemeClr val="tx1"/>
          </a:solidFill>
          <a:latin typeface="Arial" charset="0"/>
          <a:ea typeface="ＭＳ Ｐゴシック" charset="-128"/>
          <a:cs typeface="ＭＳ Ｐゴシック" charset="-128"/>
        </a:defRPr>
      </a:lvl1pPr>
      <a:lvl2pPr marL="742950" indent="-285750" algn="l" rtl="0" eaLnBrk="0" fontAlgn="base" hangingPunct="0">
        <a:spcBef>
          <a:spcPct val="20000"/>
        </a:spcBef>
        <a:spcAft>
          <a:spcPct val="0"/>
        </a:spcAft>
        <a:buClr>
          <a:srgbClr val="FFDB45"/>
        </a:buClr>
        <a:buFont typeface="Trebuchet MS" charset="0"/>
        <a:buChar char="•"/>
        <a:defRPr sz="2800">
          <a:solidFill>
            <a:schemeClr val="tx1"/>
          </a:solidFill>
          <a:latin typeface="Arial" charset="0"/>
          <a:ea typeface="ＭＳ Ｐゴシック" charset="-128"/>
        </a:defRPr>
      </a:lvl2pPr>
      <a:lvl3pPr marL="1143000" indent="-228600" algn="l" rtl="0" eaLnBrk="0" fontAlgn="base" hangingPunct="0">
        <a:spcBef>
          <a:spcPct val="20000"/>
        </a:spcBef>
        <a:spcAft>
          <a:spcPct val="0"/>
        </a:spcAft>
        <a:buClr>
          <a:srgbClr val="FFDB45"/>
        </a:buClr>
        <a:buFont typeface="Trebuchet MS" charset="0"/>
        <a:buChar char="•"/>
        <a:defRPr sz="2400">
          <a:solidFill>
            <a:schemeClr val="tx1"/>
          </a:solidFill>
          <a:latin typeface="Arial" charset="0"/>
          <a:ea typeface="ＭＳ Ｐゴシック" charset="-128"/>
        </a:defRPr>
      </a:lvl3pPr>
      <a:lvl4pPr marL="1600200" indent="-228600" algn="l" rtl="0" eaLnBrk="0" fontAlgn="base" hangingPunct="0">
        <a:spcBef>
          <a:spcPct val="20000"/>
        </a:spcBef>
        <a:spcAft>
          <a:spcPct val="0"/>
        </a:spcAft>
        <a:buClr>
          <a:srgbClr val="FFDB45"/>
        </a:buClr>
        <a:buFont typeface="Trebuchet MS" charset="0"/>
        <a:buChar char="•"/>
        <a:defRPr sz="2000">
          <a:solidFill>
            <a:schemeClr val="tx1"/>
          </a:solidFill>
          <a:latin typeface="Arial" charset="0"/>
          <a:ea typeface="ＭＳ Ｐゴシック" charset="-128"/>
        </a:defRPr>
      </a:lvl4pPr>
      <a:lvl5pPr marL="2057400" indent="-228600" algn="l" rtl="0" eaLnBrk="0" fontAlgn="base" hangingPunct="0">
        <a:spcBef>
          <a:spcPct val="20000"/>
        </a:spcBef>
        <a:spcAft>
          <a:spcPct val="0"/>
        </a:spcAft>
        <a:buClr>
          <a:srgbClr val="FFDB45"/>
        </a:buClr>
        <a:buFont typeface="Trebuchet MS" charset="0"/>
        <a:buChar char="•"/>
        <a:defRPr sz="2000">
          <a:solidFill>
            <a:schemeClr val="tx1"/>
          </a:solidFill>
          <a:latin typeface="Arial" charset="0"/>
          <a:ea typeface="ＭＳ Ｐゴシック" charset="-128"/>
        </a:defRPr>
      </a:lvl5pPr>
      <a:lvl6pPr marL="2514600" indent="-228600" algn="l" rtl="0" fontAlgn="base">
        <a:spcBef>
          <a:spcPct val="20000"/>
        </a:spcBef>
        <a:spcAft>
          <a:spcPct val="0"/>
        </a:spcAft>
        <a:buClr>
          <a:srgbClr val="FFDB45"/>
        </a:buClr>
        <a:buFont typeface="Trebuchet MS" pitchFamily="-111" charset="0"/>
        <a:buChar char="•"/>
        <a:defRPr sz="2000">
          <a:solidFill>
            <a:schemeClr val="tx1"/>
          </a:solidFill>
          <a:latin typeface="+mn-lt"/>
          <a:ea typeface="+mn-ea"/>
        </a:defRPr>
      </a:lvl6pPr>
      <a:lvl7pPr marL="2971800" indent="-228600" algn="l" rtl="0" fontAlgn="base">
        <a:spcBef>
          <a:spcPct val="20000"/>
        </a:spcBef>
        <a:spcAft>
          <a:spcPct val="0"/>
        </a:spcAft>
        <a:buClr>
          <a:srgbClr val="FFDB45"/>
        </a:buClr>
        <a:buFont typeface="Trebuchet MS" pitchFamily="-111" charset="0"/>
        <a:buChar char="•"/>
        <a:defRPr sz="2000">
          <a:solidFill>
            <a:schemeClr val="tx1"/>
          </a:solidFill>
          <a:latin typeface="+mn-lt"/>
          <a:ea typeface="+mn-ea"/>
        </a:defRPr>
      </a:lvl7pPr>
      <a:lvl8pPr marL="3429000" indent="-228600" algn="l" rtl="0" fontAlgn="base">
        <a:spcBef>
          <a:spcPct val="20000"/>
        </a:spcBef>
        <a:spcAft>
          <a:spcPct val="0"/>
        </a:spcAft>
        <a:buClr>
          <a:srgbClr val="FFDB45"/>
        </a:buClr>
        <a:buFont typeface="Trebuchet MS" pitchFamily="-111" charset="0"/>
        <a:buChar char="•"/>
        <a:defRPr sz="2000">
          <a:solidFill>
            <a:schemeClr val="tx1"/>
          </a:solidFill>
          <a:latin typeface="+mn-lt"/>
          <a:ea typeface="+mn-ea"/>
        </a:defRPr>
      </a:lvl8pPr>
      <a:lvl9pPr marL="3886200" indent="-228600" algn="l" rtl="0" fontAlgn="base">
        <a:spcBef>
          <a:spcPct val="20000"/>
        </a:spcBef>
        <a:spcAft>
          <a:spcPct val="0"/>
        </a:spcAft>
        <a:buClr>
          <a:srgbClr val="FFDB45"/>
        </a:buClr>
        <a:buFont typeface="Trebuchet MS" pitchFamily="-111"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23586"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23587" name="Rectangle 1027"/>
          <p:cNvSpPr>
            <a:spLocks noGrp="1" noChangeArrowheads="1"/>
          </p:cNvSpPr>
          <p:nvPr>
            <p:ph type="body" idx="1"/>
          </p:nvPr>
        </p:nvSpPr>
        <p:spPr bwMode="auto">
          <a:xfrm>
            <a:off x="1295400" y="1981200"/>
            <a:ext cx="71628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685800" y="6248400"/>
            <a:ext cx="19050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defRPr sz="1400">
                <a:solidFill>
                  <a:schemeClr val="tx1"/>
                </a:solidFill>
                <a:latin typeface="Copperplate Gothic Light" pitchFamily="-128" charset="0"/>
                <a:ea typeface="ヒラギノ角ゴ Pro W3" charset="-128"/>
                <a:cs typeface="ヒラギノ角ゴ Pro W3" charset="-128"/>
              </a:defRPr>
            </a:lvl1pPr>
          </a:lstStyle>
          <a:p>
            <a:pPr>
              <a:defRPr/>
            </a:pPr>
            <a:endParaRPr lang="en-US"/>
          </a:p>
        </p:txBody>
      </p:sp>
      <p:sp>
        <p:nvSpPr>
          <p:cNvPr id="8" name="Rectangle 5"/>
          <p:cNvSpPr>
            <a:spLocks noGrp="1" noChangeArrowheads="1"/>
          </p:cNvSpPr>
          <p:nvPr>
            <p:ph type="ftr" sz="quarter" idx="3"/>
          </p:nvPr>
        </p:nvSpPr>
        <p:spPr bwMode="auto">
          <a:xfrm>
            <a:off x="3124200" y="6248400"/>
            <a:ext cx="28956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ctr">
              <a:defRPr sz="1400">
                <a:solidFill>
                  <a:schemeClr val="tx1"/>
                </a:solidFill>
                <a:latin typeface="Copperplate Gothic Light" pitchFamily="-128" charset="0"/>
                <a:ea typeface="ヒラギノ角ゴ Pro W3" charset="-128"/>
                <a:cs typeface="ヒラギノ角ゴ Pro W3" charset="-128"/>
              </a:defRPr>
            </a:lvl1pPr>
          </a:lstStyle>
          <a:p>
            <a:pPr>
              <a:defRPr/>
            </a:pPr>
            <a:endParaRPr lang="en-US"/>
          </a:p>
        </p:txBody>
      </p:sp>
      <p:sp>
        <p:nvSpPr>
          <p:cNvPr id="9" name="Rectangle 6"/>
          <p:cNvSpPr>
            <a:spLocks noGrp="1" noChangeArrowheads="1"/>
          </p:cNvSpPr>
          <p:nvPr>
            <p:ph type="sldNum" sz="quarter" idx="4"/>
          </p:nvPr>
        </p:nvSpPr>
        <p:spPr bwMode="auto">
          <a:xfrm>
            <a:off x="6553200" y="6248400"/>
            <a:ext cx="12954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r">
              <a:defRPr sz="1400">
                <a:solidFill>
                  <a:schemeClr val="tx1"/>
                </a:solidFill>
                <a:latin typeface="Copperplate Gothic Light" charset="0"/>
                <a:ea typeface="ヒラギノ角ゴ Pro W3" charset="0"/>
                <a:cs typeface="ヒラギノ角ゴ Pro W3" charset="0"/>
              </a:defRPr>
            </a:lvl1pPr>
          </a:lstStyle>
          <a:p>
            <a:pPr>
              <a:defRPr/>
            </a:pPr>
            <a:fld id="{74A8C2FE-EE5D-D143-A1E2-7F2F417C530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928" r:id="rId1"/>
  </p:sldLayoutIdLst>
  <p:txStyles>
    <p:titleStyle>
      <a:lvl1pPr algn="l" rtl="0" eaLnBrk="0" fontAlgn="base" hangingPunct="0">
        <a:spcBef>
          <a:spcPct val="0"/>
        </a:spcBef>
        <a:spcAft>
          <a:spcPct val="0"/>
        </a:spcAft>
        <a:defRPr sz="4400" b="1">
          <a:solidFill>
            <a:srgbClr val="FFFFFF"/>
          </a:solidFill>
          <a:latin typeface="Arial" charset="0"/>
          <a:ea typeface="ＭＳ Ｐゴシック" charset="-128"/>
          <a:cs typeface="ＭＳ Ｐゴシック" charset="-128"/>
        </a:defRPr>
      </a:lvl1pPr>
      <a:lvl2pPr algn="l" rtl="0" eaLnBrk="0" fontAlgn="base" hangingPunct="0">
        <a:spcBef>
          <a:spcPct val="0"/>
        </a:spcBef>
        <a:spcAft>
          <a:spcPct val="0"/>
        </a:spcAft>
        <a:defRPr sz="4400" b="1">
          <a:solidFill>
            <a:srgbClr val="FFFFFF"/>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b="1">
          <a:solidFill>
            <a:srgbClr val="FFFFFF"/>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b="1">
          <a:solidFill>
            <a:srgbClr val="FFFFFF"/>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b="1">
          <a:solidFill>
            <a:srgbClr val="FFFFFF"/>
          </a:solidFill>
          <a:latin typeface="Arial" charset="0"/>
          <a:ea typeface="ＭＳ Ｐゴシック" charset="-128"/>
          <a:cs typeface="ＭＳ Ｐゴシック" charset="-128"/>
        </a:defRPr>
      </a:lvl5pPr>
      <a:lvl6pPr marL="457200" algn="l" rtl="0" fontAlgn="base">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6pPr>
      <a:lvl7pPr marL="914400" algn="l" rtl="0" fontAlgn="base">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7pPr>
      <a:lvl8pPr marL="1371600" algn="l" rtl="0" fontAlgn="base">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8pPr>
      <a:lvl9pPr marL="1828800" algn="l" rtl="0" fontAlgn="base">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9pPr>
    </p:titleStyle>
    <p:bodyStyle>
      <a:lvl1pPr marL="342900" indent="-342900" algn="l" rtl="0" eaLnBrk="0" fontAlgn="base" hangingPunct="0">
        <a:spcBef>
          <a:spcPct val="20000"/>
        </a:spcBef>
        <a:spcAft>
          <a:spcPct val="0"/>
        </a:spcAft>
        <a:buFont typeface="Wingdings" charset="0"/>
        <a:buChar char="§"/>
        <a:defRPr sz="3200">
          <a:solidFill>
            <a:srgbClr val="FFFFFF"/>
          </a:solidFill>
          <a:latin typeface="Arial" charset="0"/>
          <a:ea typeface="ＭＳ Ｐゴシック" charset="-128"/>
          <a:cs typeface="ＭＳ Ｐゴシック" charset="-128"/>
        </a:defRPr>
      </a:lvl1pPr>
      <a:lvl2pPr marL="742950" indent="-285750" algn="l" rtl="0" eaLnBrk="0" fontAlgn="base" hangingPunct="0">
        <a:spcBef>
          <a:spcPct val="20000"/>
        </a:spcBef>
        <a:spcAft>
          <a:spcPct val="0"/>
        </a:spcAft>
        <a:buFont typeface="Wingdings" charset="0"/>
        <a:buChar char="§"/>
        <a:defRPr sz="2800">
          <a:solidFill>
            <a:srgbClr val="FFFFFF"/>
          </a:solidFill>
          <a:latin typeface="Arial" charset="0"/>
          <a:ea typeface="ＭＳ Ｐゴシック" charset="-128"/>
          <a:cs typeface="+mn-cs"/>
        </a:defRPr>
      </a:lvl2pPr>
      <a:lvl3pPr marL="1143000" indent="-228600" algn="l" rtl="0" eaLnBrk="0" fontAlgn="base" hangingPunct="0">
        <a:spcBef>
          <a:spcPct val="20000"/>
        </a:spcBef>
        <a:spcAft>
          <a:spcPct val="0"/>
        </a:spcAft>
        <a:buFont typeface="Wingdings" charset="0"/>
        <a:buChar char="§"/>
        <a:defRPr sz="2400">
          <a:solidFill>
            <a:srgbClr val="FFFFFF"/>
          </a:solidFill>
          <a:latin typeface="Arial" charset="0"/>
          <a:ea typeface="ＭＳ Ｐゴシック" charset="-128"/>
          <a:cs typeface="+mn-cs"/>
        </a:defRPr>
      </a:lvl3pPr>
      <a:lvl4pPr marL="1600200" indent="-228600" algn="l" rtl="0" eaLnBrk="0" fontAlgn="base" hangingPunct="0">
        <a:spcBef>
          <a:spcPct val="20000"/>
        </a:spcBef>
        <a:spcAft>
          <a:spcPct val="0"/>
        </a:spcAft>
        <a:buFont typeface="Wingdings" charset="0"/>
        <a:buChar char="§"/>
        <a:defRPr sz="2000">
          <a:solidFill>
            <a:srgbClr val="FFFFFF"/>
          </a:solidFill>
          <a:latin typeface="Arial" charset="0"/>
          <a:ea typeface="ＭＳ Ｐゴシック" charset="-128"/>
          <a:cs typeface="+mn-cs"/>
        </a:defRPr>
      </a:lvl4pPr>
      <a:lvl5pPr marL="2057400" indent="-228600" algn="l" rtl="0" eaLnBrk="0" fontAlgn="base" hangingPunct="0">
        <a:spcBef>
          <a:spcPct val="20000"/>
        </a:spcBef>
        <a:spcAft>
          <a:spcPct val="0"/>
        </a:spcAft>
        <a:buFont typeface="Wingdings" charset="0"/>
        <a:buChar char="§"/>
        <a:defRPr sz="2000">
          <a:solidFill>
            <a:srgbClr val="FFFFFF"/>
          </a:solidFill>
          <a:latin typeface="Arial" charset="0"/>
          <a:ea typeface="ＭＳ Ｐゴシック" charset="-128"/>
          <a:cs typeface="+mn-cs"/>
        </a:defRPr>
      </a:lvl5pPr>
      <a:lvl6pPr marL="2514600" indent="-228600" algn="l" rtl="0" fontAlgn="base">
        <a:spcBef>
          <a:spcPct val="20000"/>
        </a:spcBef>
        <a:spcAft>
          <a:spcPct val="0"/>
        </a:spcAft>
        <a:buFont typeface="Wingdings" pitchFamily="-111" charset="2"/>
        <a:buChar char="§"/>
        <a:defRPr sz="2000">
          <a:solidFill>
            <a:schemeClr val="tx1"/>
          </a:solidFill>
          <a:latin typeface="+mn-lt"/>
          <a:ea typeface="+mn-ea"/>
          <a:cs typeface="+mn-cs"/>
        </a:defRPr>
      </a:lvl6pPr>
      <a:lvl7pPr marL="2971800" indent="-228600" algn="l" rtl="0" fontAlgn="base">
        <a:spcBef>
          <a:spcPct val="20000"/>
        </a:spcBef>
        <a:spcAft>
          <a:spcPct val="0"/>
        </a:spcAft>
        <a:buFont typeface="Wingdings" pitchFamily="-111" charset="2"/>
        <a:buChar char="§"/>
        <a:defRPr sz="2000">
          <a:solidFill>
            <a:schemeClr val="tx1"/>
          </a:solidFill>
          <a:latin typeface="+mn-lt"/>
          <a:ea typeface="+mn-ea"/>
          <a:cs typeface="+mn-cs"/>
        </a:defRPr>
      </a:lvl7pPr>
      <a:lvl8pPr marL="3429000" indent="-228600" algn="l" rtl="0" fontAlgn="base">
        <a:spcBef>
          <a:spcPct val="20000"/>
        </a:spcBef>
        <a:spcAft>
          <a:spcPct val="0"/>
        </a:spcAft>
        <a:buFont typeface="Wingdings" pitchFamily="-111" charset="2"/>
        <a:buChar char="§"/>
        <a:defRPr sz="2000">
          <a:solidFill>
            <a:schemeClr val="tx1"/>
          </a:solidFill>
          <a:latin typeface="+mn-lt"/>
          <a:ea typeface="+mn-ea"/>
          <a:cs typeface="+mn-cs"/>
        </a:defRPr>
      </a:lvl8pPr>
      <a:lvl9pPr marL="3886200" indent="-228600" algn="l" rtl="0" fontAlgn="base">
        <a:spcBef>
          <a:spcPct val="20000"/>
        </a:spcBef>
        <a:spcAft>
          <a:spcPct val="0"/>
        </a:spcAft>
        <a:buFont typeface="Wingdings" pitchFamily="-111" charset="2"/>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25634" name="Rectangle 1026"/>
          <p:cNvSpPr>
            <a:spLocks noGrp="1" noChangeArrowheads="1"/>
          </p:cNvSpPr>
          <p:nvPr>
            <p:ph type="title"/>
          </p:nvPr>
        </p:nvSpPr>
        <p:spPr bwMode="auto">
          <a:xfrm>
            <a:off x="2209800" y="1295400"/>
            <a:ext cx="54102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25635" name="Rectangle 1027"/>
          <p:cNvSpPr>
            <a:spLocks noGrp="1" noChangeArrowheads="1"/>
          </p:cNvSpPr>
          <p:nvPr>
            <p:ph type="body" idx="1"/>
          </p:nvPr>
        </p:nvSpPr>
        <p:spPr bwMode="auto">
          <a:xfrm>
            <a:off x="1447800" y="2667000"/>
            <a:ext cx="7010400"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2"/>
          </p:nvPr>
        </p:nvSpPr>
        <p:spPr bwMode="auto">
          <a:xfrm>
            <a:off x="685800" y="6248400"/>
            <a:ext cx="19050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defRPr sz="1400">
                <a:solidFill>
                  <a:schemeClr val="tx1"/>
                </a:solidFill>
                <a:latin typeface="Arial" charset="0"/>
                <a:ea typeface="ＭＳ Ｐゴシック" charset="-128"/>
                <a:cs typeface="ＭＳ Ｐゴシック" charset="-128"/>
              </a:defRPr>
            </a:lvl1pPr>
          </a:lstStyle>
          <a:p>
            <a:pPr>
              <a:defRPr/>
            </a:pPr>
            <a:endParaRPr lang="en-US"/>
          </a:p>
        </p:txBody>
      </p:sp>
      <p:sp>
        <p:nvSpPr>
          <p:cNvPr id="8" name="Rectangle 1029"/>
          <p:cNvSpPr>
            <a:spLocks noGrp="1" noChangeArrowheads="1"/>
          </p:cNvSpPr>
          <p:nvPr>
            <p:ph type="ftr" sz="quarter" idx="3"/>
          </p:nvPr>
        </p:nvSpPr>
        <p:spPr bwMode="auto">
          <a:xfrm>
            <a:off x="3124200" y="6248400"/>
            <a:ext cx="32766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ctr">
              <a:defRPr sz="1400">
                <a:solidFill>
                  <a:schemeClr val="tx1"/>
                </a:solidFill>
                <a:latin typeface="Arial" charset="0"/>
                <a:ea typeface="ＭＳ Ｐゴシック" charset="-128"/>
                <a:cs typeface="ＭＳ Ｐゴシック" charset="-128"/>
              </a:defRPr>
            </a:lvl1pPr>
          </a:lstStyle>
          <a:p>
            <a:pPr>
              <a:defRPr/>
            </a:pPr>
            <a:endParaRPr lang="en-US"/>
          </a:p>
        </p:txBody>
      </p:sp>
      <p:sp>
        <p:nvSpPr>
          <p:cNvPr id="9" name="Rectangle 1030"/>
          <p:cNvSpPr>
            <a:spLocks noGrp="1" noChangeArrowheads="1"/>
          </p:cNvSpPr>
          <p:nvPr>
            <p:ph type="sldNum" sz="quarter" idx="4"/>
          </p:nvPr>
        </p:nvSpPr>
        <p:spPr bwMode="auto">
          <a:xfrm>
            <a:off x="6934200" y="6248400"/>
            <a:ext cx="19050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r">
              <a:defRPr sz="1400">
                <a:solidFill>
                  <a:schemeClr val="tx1"/>
                </a:solidFill>
                <a:latin typeface="Arial" charset="0"/>
              </a:defRPr>
            </a:lvl1pPr>
          </a:lstStyle>
          <a:p>
            <a:pPr>
              <a:defRPr/>
            </a:pPr>
            <a:fld id="{14FB6139-3FDA-B74C-9DF5-48A0CB44A38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929" r:id="rId1"/>
  </p:sldLayoutIdLst>
  <p:txStyles>
    <p:titleStyle>
      <a:lvl1pPr algn="ctr" rtl="0" eaLnBrk="0" fontAlgn="base" hangingPunct="0">
        <a:spcBef>
          <a:spcPct val="0"/>
        </a:spcBef>
        <a:spcAft>
          <a:spcPct val="0"/>
        </a:spcAft>
        <a:defRPr sz="4000">
          <a:solidFill>
            <a:schemeClr val="tx2"/>
          </a:solidFill>
          <a:latin typeface="Arial" charset="0"/>
          <a:ea typeface="ＭＳ Ｐゴシック" charset="-128"/>
          <a:cs typeface="ＭＳ Ｐゴシック" charset="-128"/>
        </a:defRPr>
      </a:lvl1pPr>
      <a:lvl2pPr algn="ctr" rtl="0" eaLnBrk="0" fontAlgn="base" hangingPunct="0">
        <a:spcBef>
          <a:spcPct val="0"/>
        </a:spcBef>
        <a:spcAft>
          <a:spcPct val="0"/>
        </a:spcAft>
        <a:defRPr sz="40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0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0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0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0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0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0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0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Font typeface="Wingdings" charset="0"/>
        <a:buChar char="ü"/>
        <a:defRPr sz="3200">
          <a:solidFill>
            <a:schemeClr val="tx1"/>
          </a:solidFill>
          <a:latin typeface="Arial" charset="0"/>
          <a:ea typeface="ＭＳ Ｐゴシック" charset="-128"/>
          <a:cs typeface="ＭＳ Ｐゴシック" charset="-128"/>
        </a:defRPr>
      </a:lvl1pPr>
      <a:lvl2pPr marL="742950" indent="-285750" algn="l" rtl="0" eaLnBrk="0" fontAlgn="base" hangingPunct="0">
        <a:spcBef>
          <a:spcPct val="20000"/>
        </a:spcBef>
        <a:spcAft>
          <a:spcPct val="0"/>
        </a:spcAft>
        <a:buFont typeface="Wingdings" charset="0"/>
        <a:buChar char="ü"/>
        <a:defRPr sz="2800">
          <a:solidFill>
            <a:schemeClr val="tx1"/>
          </a:solidFill>
          <a:latin typeface="Arial" charset="0"/>
          <a:ea typeface="ＭＳ Ｐゴシック" charset="-128"/>
        </a:defRPr>
      </a:lvl2pPr>
      <a:lvl3pPr marL="1143000" indent="-228600" algn="l" rtl="0" eaLnBrk="0" fontAlgn="base" hangingPunct="0">
        <a:spcBef>
          <a:spcPct val="20000"/>
        </a:spcBef>
        <a:spcAft>
          <a:spcPct val="0"/>
        </a:spcAft>
        <a:buFont typeface="Wingdings" charset="0"/>
        <a:buChar char="ü"/>
        <a:defRPr sz="2400">
          <a:solidFill>
            <a:schemeClr val="tx1"/>
          </a:solidFill>
          <a:latin typeface="Arial" charset="0"/>
          <a:ea typeface="ＭＳ Ｐゴシック" charset="-128"/>
        </a:defRPr>
      </a:lvl3pPr>
      <a:lvl4pPr marL="1600200" indent="-228600" algn="l" rtl="0" eaLnBrk="0" fontAlgn="base" hangingPunct="0">
        <a:spcBef>
          <a:spcPct val="20000"/>
        </a:spcBef>
        <a:spcAft>
          <a:spcPct val="0"/>
        </a:spcAft>
        <a:buFont typeface="Wingdings" charset="0"/>
        <a:buChar char="ü"/>
        <a:defRPr sz="2000">
          <a:solidFill>
            <a:schemeClr val="tx1"/>
          </a:solidFill>
          <a:latin typeface="Arial" charset="0"/>
          <a:ea typeface="ＭＳ Ｐゴシック" charset="-128"/>
        </a:defRPr>
      </a:lvl4pPr>
      <a:lvl5pPr marL="2057400" indent="-228600" algn="l" rtl="0" eaLnBrk="0" fontAlgn="base" hangingPunct="0">
        <a:spcBef>
          <a:spcPct val="20000"/>
        </a:spcBef>
        <a:spcAft>
          <a:spcPct val="0"/>
        </a:spcAft>
        <a:buFont typeface="Wingdings" charset="0"/>
        <a:buChar char="ü"/>
        <a:defRPr sz="2000">
          <a:solidFill>
            <a:schemeClr val="tx1"/>
          </a:solidFill>
          <a:latin typeface="Arial" charset="0"/>
          <a:ea typeface="ＭＳ Ｐゴシック" charset="-128"/>
        </a:defRPr>
      </a:lvl5pPr>
      <a:lvl6pPr marL="2514600" indent="-228600" algn="l" rtl="0" fontAlgn="base">
        <a:spcBef>
          <a:spcPct val="20000"/>
        </a:spcBef>
        <a:spcAft>
          <a:spcPct val="0"/>
        </a:spcAft>
        <a:buFont typeface="Wingdings" pitchFamily="-111" charset="2"/>
        <a:buChar char="ü"/>
        <a:defRPr sz="2000">
          <a:solidFill>
            <a:schemeClr val="tx1"/>
          </a:solidFill>
          <a:latin typeface="+mn-lt"/>
          <a:ea typeface="+mn-ea"/>
        </a:defRPr>
      </a:lvl6pPr>
      <a:lvl7pPr marL="2971800" indent="-228600" algn="l" rtl="0" fontAlgn="base">
        <a:spcBef>
          <a:spcPct val="20000"/>
        </a:spcBef>
        <a:spcAft>
          <a:spcPct val="0"/>
        </a:spcAft>
        <a:buFont typeface="Wingdings" pitchFamily="-111" charset="2"/>
        <a:buChar char="ü"/>
        <a:defRPr sz="2000">
          <a:solidFill>
            <a:schemeClr val="tx1"/>
          </a:solidFill>
          <a:latin typeface="+mn-lt"/>
          <a:ea typeface="+mn-ea"/>
        </a:defRPr>
      </a:lvl7pPr>
      <a:lvl8pPr marL="3429000" indent="-228600" algn="l" rtl="0" fontAlgn="base">
        <a:spcBef>
          <a:spcPct val="20000"/>
        </a:spcBef>
        <a:spcAft>
          <a:spcPct val="0"/>
        </a:spcAft>
        <a:buFont typeface="Wingdings" pitchFamily="-111" charset="2"/>
        <a:buChar char="ü"/>
        <a:defRPr sz="2000">
          <a:solidFill>
            <a:schemeClr val="tx1"/>
          </a:solidFill>
          <a:latin typeface="+mn-lt"/>
          <a:ea typeface="+mn-ea"/>
        </a:defRPr>
      </a:lvl8pPr>
      <a:lvl9pPr marL="3886200" indent="-228600" algn="l" rtl="0" fontAlgn="base">
        <a:spcBef>
          <a:spcPct val="20000"/>
        </a:spcBef>
        <a:spcAft>
          <a:spcPct val="0"/>
        </a:spcAft>
        <a:buFont typeface="Wingdings" pitchFamily="-111" charset="2"/>
        <a:buChar char="ü"/>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sp>
        <p:nvSpPr>
          <p:cNvPr id="1001509" name="Rectangle 1061"/>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1510" name="Rectangle 1062"/>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7" name="Rectangle 1061"/>
          <p:cNvSpPr>
            <a:spLocks noGrp="1" noChangeArrowheads="1"/>
          </p:cNvSpPr>
          <p:nvPr>
            <p:ph type="dt" sz="half" idx="2"/>
          </p:nvPr>
        </p:nvSpPr>
        <p:spPr bwMode="auto">
          <a:xfrm>
            <a:off x="457200" y="6278563"/>
            <a:ext cx="2133600" cy="457200"/>
          </a:xfrm>
          <a:prstGeom prst="rect">
            <a:avLst/>
          </a:prstGeom>
          <a:noFill/>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chemeClr val="tx1"/>
                </a:solidFill>
                <a:latin typeface="Tahoma" charset="-52"/>
                <a:ea typeface="+mn-ea"/>
                <a:cs typeface="+mn-cs"/>
              </a:defRPr>
            </a:lvl1pPr>
          </a:lstStyle>
          <a:p>
            <a:pPr>
              <a:defRPr/>
            </a:pPr>
            <a:endParaRPr lang="en-US"/>
          </a:p>
        </p:txBody>
      </p:sp>
      <p:sp>
        <p:nvSpPr>
          <p:cNvPr id="78" name="Rectangle 1062"/>
          <p:cNvSpPr>
            <a:spLocks noGrp="1" noChangeArrowheads="1"/>
          </p:cNvSpPr>
          <p:nvPr>
            <p:ph type="ftr" sz="quarter" idx="3"/>
          </p:nvPr>
        </p:nvSpPr>
        <p:spPr bwMode="auto">
          <a:xfrm>
            <a:off x="3124200" y="6278563"/>
            <a:ext cx="2895600" cy="457200"/>
          </a:xfrm>
          <a:prstGeom prst="rect">
            <a:avLst/>
          </a:prstGeom>
          <a:noFill/>
          <a:ln>
            <a:miter lim="800000"/>
            <a:headEnd/>
            <a:tailEnd/>
          </a:ln>
        </p:spPr>
        <p:txBody>
          <a:bodyPr vert="horz" wrap="square" lIns="91440" tIns="45720" rIns="91440" bIns="45720" numCol="1" anchor="b" anchorCtr="0" compatLnSpc="1">
            <a:prstTxWarp prst="textNoShape">
              <a:avLst/>
            </a:prstTxWarp>
          </a:bodyPr>
          <a:lstStyle>
            <a:lvl1pPr algn="ctr" eaLnBrk="1" hangingPunct="1">
              <a:defRPr sz="1200">
                <a:solidFill>
                  <a:schemeClr val="tx1"/>
                </a:solidFill>
                <a:latin typeface="Tahoma" charset="-52"/>
                <a:ea typeface="+mn-ea"/>
                <a:cs typeface="+mn-cs"/>
              </a:defRPr>
            </a:lvl1pPr>
          </a:lstStyle>
          <a:p>
            <a:pPr>
              <a:defRPr/>
            </a:pPr>
            <a:endParaRPr lang="en-US"/>
          </a:p>
        </p:txBody>
      </p:sp>
      <p:sp>
        <p:nvSpPr>
          <p:cNvPr id="79" name="Rectangle 1065"/>
          <p:cNvSpPr>
            <a:spLocks noGrp="1" noChangeArrowheads="1"/>
          </p:cNvSpPr>
          <p:nvPr>
            <p:ph type="sldNum" sz="quarter" idx="4"/>
          </p:nvPr>
        </p:nvSpPr>
        <p:spPr bwMode="auto">
          <a:xfrm>
            <a:off x="6553200" y="6278563"/>
            <a:ext cx="2133600" cy="457200"/>
          </a:xfrm>
          <a:prstGeom prst="rect">
            <a:avLst/>
          </a:prstGeom>
          <a:noFill/>
          <a:ln>
            <a:miter lim="800000"/>
            <a:headEnd/>
            <a:tailEnd/>
          </a:ln>
        </p:spPr>
        <p:txBody>
          <a:bodyPr vert="horz" wrap="square" lIns="91440" tIns="45720" rIns="91440" bIns="45720" numCol="1" anchor="b" anchorCtr="0" compatLnSpc="1">
            <a:prstTxWarp prst="textNoShape">
              <a:avLst/>
            </a:prstTxWarp>
          </a:bodyPr>
          <a:lstStyle>
            <a:lvl1pPr algn="r" eaLnBrk="1" hangingPunct="1">
              <a:defRPr sz="1200">
                <a:solidFill>
                  <a:schemeClr val="tx1"/>
                </a:solidFill>
                <a:latin typeface="Tahoma" charset="0"/>
              </a:defRPr>
            </a:lvl1pPr>
          </a:lstStyle>
          <a:p>
            <a:pPr>
              <a:defRPr/>
            </a:pPr>
            <a:fld id="{FD9591CC-6139-554F-A939-0B9D80519F4F}"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0947"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Arial" charset="0"/>
          <a:ea typeface="+mn-ea"/>
          <a:cs typeface="+mn-cs"/>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Arial" charset="0"/>
          <a:ea typeface="+mn-ea"/>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Arial" charset="0"/>
          <a:ea typeface="+mn-ea"/>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Arial" charset="0"/>
          <a:ea typeface="+mn-ea"/>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Arial" charset="0"/>
          <a:ea typeface="+mn-ea"/>
        </a:defRPr>
      </a:lvl5pPr>
      <a:lvl6pPr marL="2514600" indent="-228600" algn="l" rtl="0" fontAlgn="base">
        <a:spcBef>
          <a:spcPct val="20000"/>
        </a:spcBef>
        <a:spcAft>
          <a:spcPct val="0"/>
        </a:spcAft>
        <a:buClr>
          <a:schemeClr val="fo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36962" name="Rectangle 1026"/>
          <p:cNvSpPr>
            <a:spLocks noGrp="1" noChangeArrowheads="1"/>
          </p:cNvSpPr>
          <p:nvPr>
            <p:ph type="title"/>
          </p:nvPr>
        </p:nvSpPr>
        <p:spPr bwMode="auto">
          <a:xfrm>
            <a:off x="685800" y="533400"/>
            <a:ext cx="7772400" cy="990600"/>
          </a:xfrm>
          <a:prstGeom prst="rect">
            <a:avLst/>
          </a:prstGeom>
          <a:noFill/>
          <a:ln w="9525">
            <a:noFill/>
            <a:miter lim="800000"/>
            <a:headEnd/>
            <a:tailEnd/>
          </a:ln>
          <a:effectLst>
            <a:outerShdw blurRad="63500" dist="35916" dir="8100068"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36963"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25399" dir="81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2"/>
          </p:nvPr>
        </p:nvSpPr>
        <p:spPr bwMode="auto">
          <a:xfrm>
            <a:off x="685800" y="6248400"/>
            <a:ext cx="1905000" cy="457200"/>
          </a:xfrm>
          <a:prstGeom prst="rect">
            <a:avLst/>
          </a:prstGeom>
          <a:noFill/>
          <a:ln>
            <a:miter lim="800000"/>
            <a:headEnd/>
            <a:tailEnd/>
          </a:ln>
        </p:spPr>
        <p:txBody>
          <a:bodyPr vert="horz" wrap="square" lIns="91440" tIns="45720" rIns="91440" bIns="45720" numCol="1" anchor="b" anchorCtr="0" compatLnSpc="1">
            <a:prstTxWarp prst="textNoShape">
              <a:avLst/>
            </a:prstTxWarp>
          </a:bodyPr>
          <a:lstStyle>
            <a:lvl1pPr>
              <a:defRPr sz="1400">
                <a:solidFill>
                  <a:schemeClr val="tx1"/>
                </a:solidFill>
                <a:latin typeface="Arial" charset="0"/>
                <a:ea typeface="+mn-ea"/>
                <a:cs typeface="+mn-cs"/>
              </a:defRPr>
            </a:lvl1pPr>
          </a:lstStyle>
          <a:p>
            <a:pPr>
              <a:defRPr/>
            </a:pPr>
            <a:endParaRPr lang="en-US"/>
          </a:p>
        </p:txBody>
      </p:sp>
      <p:sp>
        <p:nvSpPr>
          <p:cNvPr id="8" name="Rectangle 1029"/>
          <p:cNvSpPr>
            <a:spLocks noGrp="1" noChangeArrowheads="1"/>
          </p:cNvSpPr>
          <p:nvPr>
            <p:ph type="ftr" sz="quarter" idx="3"/>
          </p:nvPr>
        </p:nvSpPr>
        <p:spPr bwMode="auto">
          <a:xfrm>
            <a:off x="3124200" y="6248400"/>
            <a:ext cx="2895600" cy="457200"/>
          </a:xfrm>
          <a:prstGeom prst="rect">
            <a:avLst/>
          </a:prstGeom>
          <a:noFill/>
          <a:ln>
            <a:miter lim="800000"/>
            <a:headEnd/>
            <a:tailEnd/>
          </a:ln>
        </p:spPr>
        <p:txBody>
          <a:bodyPr vert="horz" wrap="square" lIns="91440" tIns="45720" rIns="91440" bIns="45720" numCol="1" anchor="b" anchorCtr="0" compatLnSpc="1">
            <a:prstTxWarp prst="textNoShape">
              <a:avLst/>
            </a:prstTxWarp>
          </a:bodyPr>
          <a:lstStyle>
            <a:lvl1pPr algn="ctr">
              <a:defRPr sz="1400">
                <a:solidFill>
                  <a:schemeClr val="tx1"/>
                </a:solidFill>
                <a:latin typeface="Arial" charset="0"/>
                <a:ea typeface="+mn-ea"/>
                <a:cs typeface="+mn-cs"/>
              </a:defRPr>
            </a:lvl1pPr>
          </a:lstStyle>
          <a:p>
            <a:pPr>
              <a:defRPr/>
            </a:pPr>
            <a:endParaRPr lang="en-US"/>
          </a:p>
        </p:txBody>
      </p:sp>
      <p:sp>
        <p:nvSpPr>
          <p:cNvPr id="9" name="Rectangle 1030"/>
          <p:cNvSpPr>
            <a:spLocks noGrp="1" noChangeArrowheads="1"/>
          </p:cNvSpPr>
          <p:nvPr>
            <p:ph type="sldNum" sz="quarter" idx="4"/>
          </p:nvPr>
        </p:nvSpPr>
        <p:spPr bwMode="auto">
          <a:xfrm>
            <a:off x="6553200" y="6248400"/>
            <a:ext cx="1905000" cy="457200"/>
          </a:xfrm>
          <a:prstGeom prst="rect">
            <a:avLst/>
          </a:prstGeom>
          <a:noFill/>
          <a:ln>
            <a:miter lim="800000"/>
            <a:headEnd/>
            <a:tailEnd/>
          </a:ln>
        </p:spPr>
        <p:txBody>
          <a:bodyPr vert="horz" wrap="square" lIns="91440" tIns="45720" rIns="91440" bIns="45720" numCol="1" anchor="b" anchorCtr="0" compatLnSpc="1">
            <a:prstTxWarp prst="textNoShape">
              <a:avLst/>
            </a:prstTxWarp>
          </a:bodyPr>
          <a:lstStyle>
            <a:lvl1pPr algn="r">
              <a:defRPr sz="1400">
                <a:solidFill>
                  <a:schemeClr val="tx1"/>
                </a:solidFill>
                <a:latin typeface="Arial" charset="0"/>
              </a:defRPr>
            </a:lvl1pPr>
          </a:lstStyle>
          <a:p>
            <a:pPr>
              <a:defRPr/>
            </a:pPr>
            <a:fld id="{2E3F9AF6-EEF3-864D-8C28-421555C2F738}"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0930" r:id="rId1"/>
  </p:sldLayoutIdLst>
  <p:txStyles>
    <p:titleStyle>
      <a:lvl1pPr algn="l" rtl="0" eaLnBrk="0" fontAlgn="base" hangingPunct="0">
        <a:lnSpc>
          <a:spcPct val="90000"/>
        </a:lnSpc>
        <a:spcBef>
          <a:spcPct val="0"/>
        </a:spcBef>
        <a:spcAft>
          <a:spcPct val="0"/>
        </a:spcAft>
        <a:defRPr sz="4400" b="1">
          <a:solidFill>
            <a:schemeClr val="tx2"/>
          </a:solidFill>
          <a:latin typeface="Arial" charset="0"/>
          <a:ea typeface="+mj-ea"/>
          <a:cs typeface="+mj-cs"/>
        </a:defRPr>
      </a:lvl1pPr>
      <a:lvl2pPr algn="l" rtl="0" eaLnBrk="0" fontAlgn="base" hangingPunct="0">
        <a:lnSpc>
          <a:spcPct val="90000"/>
        </a:lnSpc>
        <a:spcBef>
          <a:spcPct val="0"/>
        </a:spcBef>
        <a:spcAft>
          <a:spcPct val="0"/>
        </a:spcAft>
        <a:defRPr sz="4400" b="1">
          <a:solidFill>
            <a:schemeClr val="tx2"/>
          </a:solidFill>
          <a:latin typeface="Arial" charset="0"/>
          <a:ea typeface="ＭＳ Ｐゴシック" charset="-128"/>
          <a:cs typeface="ＭＳ Ｐゴシック" charset="-128"/>
        </a:defRPr>
      </a:lvl2pPr>
      <a:lvl3pPr algn="l" rtl="0" eaLnBrk="0" fontAlgn="base" hangingPunct="0">
        <a:lnSpc>
          <a:spcPct val="90000"/>
        </a:lnSpc>
        <a:spcBef>
          <a:spcPct val="0"/>
        </a:spcBef>
        <a:spcAft>
          <a:spcPct val="0"/>
        </a:spcAft>
        <a:defRPr sz="4400" b="1">
          <a:solidFill>
            <a:schemeClr val="tx2"/>
          </a:solidFill>
          <a:latin typeface="Arial" charset="0"/>
          <a:ea typeface="ＭＳ Ｐゴシック" charset="-128"/>
          <a:cs typeface="ＭＳ Ｐゴシック" charset="-128"/>
        </a:defRPr>
      </a:lvl3pPr>
      <a:lvl4pPr algn="l" rtl="0" eaLnBrk="0" fontAlgn="base" hangingPunct="0">
        <a:lnSpc>
          <a:spcPct val="90000"/>
        </a:lnSpc>
        <a:spcBef>
          <a:spcPct val="0"/>
        </a:spcBef>
        <a:spcAft>
          <a:spcPct val="0"/>
        </a:spcAft>
        <a:defRPr sz="4400" b="1">
          <a:solidFill>
            <a:schemeClr val="tx2"/>
          </a:solidFill>
          <a:latin typeface="Arial" charset="0"/>
          <a:ea typeface="ＭＳ Ｐゴシック" charset="-128"/>
          <a:cs typeface="ＭＳ Ｐゴシック" charset="-128"/>
        </a:defRPr>
      </a:lvl4pPr>
      <a:lvl5pPr algn="l" rtl="0" eaLnBrk="0" fontAlgn="base" hangingPunct="0">
        <a:lnSpc>
          <a:spcPct val="90000"/>
        </a:lnSpc>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l" rtl="0" eaLnBrk="0" fontAlgn="base" hangingPunct="0">
        <a:lnSpc>
          <a:spcPct val="90000"/>
        </a:lnSpc>
        <a:spcBef>
          <a:spcPct val="0"/>
        </a:spcBef>
        <a:spcAft>
          <a:spcPct val="0"/>
        </a:spcAft>
        <a:defRPr sz="4400" b="1">
          <a:solidFill>
            <a:schemeClr val="tx2"/>
          </a:solidFill>
          <a:latin typeface="Times New Roman" pitchFamily="-111" charset="0"/>
        </a:defRPr>
      </a:lvl6pPr>
      <a:lvl7pPr marL="914400" algn="l" rtl="0" eaLnBrk="0" fontAlgn="base" hangingPunct="0">
        <a:lnSpc>
          <a:spcPct val="90000"/>
        </a:lnSpc>
        <a:spcBef>
          <a:spcPct val="0"/>
        </a:spcBef>
        <a:spcAft>
          <a:spcPct val="0"/>
        </a:spcAft>
        <a:defRPr sz="4400" b="1">
          <a:solidFill>
            <a:schemeClr val="tx2"/>
          </a:solidFill>
          <a:latin typeface="Times New Roman" pitchFamily="-111" charset="0"/>
        </a:defRPr>
      </a:lvl7pPr>
      <a:lvl8pPr marL="1371600" algn="l" rtl="0" eaLnBrk="0" fontAlgn="base" hangingPunct="0">
        <a:lnSpc>
          <a:spcPct val="90000"/>
        </a:lnSpc>
        <a:spcBef>
          <a:spcPct val="0"/>
        </a:spcBef>
        <a:spcAft>
          <a:spcPct val="0"/>
        </a:spcAft>
        <a:defRPr sz="4400" b="1">
          <a:solidFill>
            <a:schemeClr val="tx2"/>
          </a:solidFill>
          <a:latin typeface="Times New Roman" pitchFamily="-111" charset="0"/>
        </a:defRPr>
      </a:lvl8pPr>
      <a:lvl9pPr marL="1828800" algn="l" rtl="0" eaLnBrk="0" fontAlgn="base" hangingPunct="0">
        <a:lnSpc>
          <a:spcPct val="90000"/>
        </a:lnSpc>
        <a:spcBef>
          <a:spcPct val="0"/>
        </a:spcBef>
        <a:spcAft>
          <a:spcPct val="0"/>
        </a:spcAft>
        <a:defRPr sz="4400" b="1">
          <a:solidFill>
            <a:schemeClr val="tx2"/>
          </a:solidFill>
          <a:latin typeface="Times New Roman" pitchFamily="-111"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a:solidFill>
            <a:schemeClr val="tx1"/>
          </a:solidFill>
          <a:effectLst>
            <a:outerShdw blurRad="38100" dist="38100" dir="2700000" algn="tl">
              <a:srgbClr val="000000"/>
            </a:outerShdw>
          </a:effectLst>
          <a:latin typeface="Arial" charset="0"/>
          <a:ea typeface="+mn-ea"/>
          <a:cs typeface="+mn-cs"/>
        </a:defRPr>
      </a:lvl1pPr>
      <a:lvl2pPr marL="742950" indent="-285750" algn="l" rtl="0" eaLnBrk="0" fontAlgn="base" hangingPunct="0">
        <a:lnSpc>
          <a:spcPct val="90000"/>
        </a:lnSpc>
        <a:spcBef>
          <a:spcPct val="20000"/>
        </a:spcBef>
        <a:spcAft>
          <a:spcPct val="0"/>
        </a:spcAft>
        <a:buSzPct val="80000"/>
        <a:buFont typeface="Wingdings" charset="0"/>
        <a:buChar char="n"/>
        <a:defRPr sz="2800">
          <a:solidFill>
            <a:schemeClr val="tx1"/>
          </a:solidFill>
          <a:effectLst>
            <a:outerShdw blurRad="38100" dist="38100" dir="2700000" algn="tl">
              <a:srgbClr val="000000"/>
            </a:outerShdw>
          </a:effectLst>
          <a:latin typeface="Arial" charset="0"/>
          <a:ea typeface="+mn-ea"/>
        </a:defRPr>
      </a:lvl2pPr>
      <a:lvl3pPr marL="1143000" indent="-228600" algn="l" rtl="0" eaLnBrk="0" fontAlgn="base" hangingPunct="0">
        <a:lnSpc>
          <a:spcPct val="90000"/>
        </a:lnSpc>
        <a:spcBef>
          <a:spcPct val="20000"/>
        </a:spcBef>
        <a:spcAft>
          <a:spcPct val="0"/>
        </a:spcAft>
        <a:buSzPct val="80000"/>
        <a:buFont typeface="Wingdings" charset="0"/>
        <a:buChar char="l"/>
        <a:defRPr sz="2400">
          <a:solidFill>
            <a:schemeClr val="tx1"/>
          </a:solidFill>
          <a:effectLst>
            <a:outerShdw blurRad="38100" dist="38100" dir="2700000" algn="tl">
              <a:srgbClr val="000000"/>
            </a:outerShdw>
          </a:effectLst>
          <a:latin typeface="Arial" charset="0"/>
          <a:ea typeface="+mn-ea"/>
        </a:defRPr>
      </a:lvl3pPr>
      <a:lvl4pPr marL="1600200" indent="-228600" algn="l" rtl="0" eaLnBrk="0" fontAlgn="base" hangingPunct="0">
        <a:lnSpc>
          <a:spcPct val="90000"/>
        </a:lnSpc>
        <a:spcBef>
          <a:spcPct val="20000"/>
        </a:spcBef>
        <a:spcAft>
          <a:spcPct val="0"/>
        </a:spcAft>
        <a:buSzPct val="80000"/>
        <a:buFont typeface="Wingdings" charset="0"/>
        <a:buChar char="n"/>
        <a:defRPr sz="2000">
          <a:solidFill>
            <a:schemeClr val="tx1"/>
          </a:solidFill>
          <a:effectLst>
            <a:outerShdw blurRad="38100" dist="38100" dir="2700000" algn="tl">
              <a:srgbClr val="000000"/>
            </a:outerShdw>
          </a:effectLst>
          <a:latin typeface="Arial" charset="0"/>
          <a:ea typeface="+mn-ea"/>
        </a:defRPr>
      </a:lvl4pPr>
      <a:lvl5pPr marL="2057400" indent="-228600" algn="l" rtl="0" eaLnBrk="0" fontAlgn="base" hangingPunct="0">
        <a:lnSpc>
          <a:spcPct val="90000"/>
        </a:lnSpc>
        <a:spcBef>
          <a:spcPct val="20000"/>
        </a:spcBef>
        <a:spcAft>
          <a:spcPct val="0"/>
        </a:spcAft>
        <a:buSzPct val="80000"/>
        <a:buFont typeface="Wingdings" charset="0"/>
        <a:buChar char="l"/>
        <a:defRPr sz="2000">
          <a:solidFill>
            <a:schemeClr val="tx1"/>
          </a:solidFill>
          <a:effectLst>
            <a:outerShdw blurRad="38100" dist="38100" dir="2700000" algn="tl">
              <a:srgbClr val="000000"/>
            </a:outerShdw>
          </a:effectLst>
          <a:latin typeface="Arial" charset="0"/>
          <a:ea typeface="+mn-ea"/>
        </a:defRPr>
      </a:lvl5pPr>
      <a:lvl6pPr marL="25146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sp>
        <p:nvSpPr>
          <p:cNvPr id="641177" name="Rectangle 1177"/>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41181" name="Rectangle 1181"/>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9" name="Rectangle 1179"/>
          <p:cNvSpPr>
            <a:spLocks noGrp="1" noChangeArrowheads="1"/>
          </p:cNvSpPr>
          <p:nvPr>
            <p:ph type="dt" sz="quarter" idx="2"/>
          </p:nvPr>
        </p:nvSpPr>
        <p:spPr bwMode="auto">
          <a:xfrm>
            <a:off x="304800" y="6248400"/>
            <a:ext cx="22860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eaLnBrk="1" hangingPunct="1">
              <a:defRPr sz="1000">
                <a:solidFill>
                  <a:schemeClr val="tx1"/>
                </a:solidFill>
                <a:effectLst>
                  <a:outerShdw blurRad="38100" dist="38100" dir="2700000" algn="tl">
                    <a:srgbClr val="000000"/>
                  </a:outerShdw>
                </a:effectLst>
                <a:latin typeface="Tahoma" charset="-52"/>
                <a:ea typeface="+mn-ea"/>
                <a:cs typeface="+mn-cs"/>
              </a:defRPr>
            </a:lvl1pPr>
          </a:lstStyle>
          <a:p>
            <a:pPr>
              <a:defRPr/>
            </a:pPr>
            <a:endParaRPr lang="en-US"/>
          </a:p>
        </p:txBody>
      </p:sp>
      <p:sp>
        <p:nvSpPr>
          <p:cNvPr id="310" name="Rectangle 1180"/>
          <p:cNvSpPr>
            <a:spLocks noGrp="1" noChangeArrowheads="1"/>
          </p:cNvSpPr>
          <p:nvPr>
            <p:ph type="ftr" sz="quarter" idx="3"/>
          </p:nvPr>
        </p:nvSpPr>
        <p:spPr bwMode="auto">
          <a:xfrm>
            <a:off x="3124200" y="6248400"/>
            <a:ext cx="28956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ctr" eaLnBrk="1" hangingPunct="1">
              <a:defRPr sz="1000">
                <a:solidFill>
                  <a:schemeClr val="tx1"/>
                </a:solidFill>
                <a:effectLst>
                  <a:outerShdw blurRad="38100" dist="38100" dir="2700000" algn="tl">
                    <a:srgbClr val="000000"/>
                  </a:outerShdw>
                </a:effectLst>
                <a:latin typeface="Tahoma" charset="-52"/>
                <a:ea typeface="+mn-ea"/>
                <a:cs typeface="+mn-cs"/>
              </a:defRPr>
            </a:lvl1pPr>
          </a:lstStyle>
          <a:p>
            <a:pPr>
              <a:defRPr/>
            </a:pPr>
            <a:endParaRPr lang="en-US"/>
          </a:p>
        </p:txBody>
      </p:sp>
      <p:sp>
        <p:nvSpPr>
          <p:cNvPr id="311" name="Rectangle 1181"/>
          <p:cNvSpPr>
            <a:spLocks noGrp="1" noChangeArrowheads="1"/>
          </p:cNvSpPr>
          <p:nvPr>
            <p:ph type="sldNum" sz="quarter" idx="4"/>
          </p:nvPr>
        </p:nvSpPr>
        <p:spPr bwMode="auto">
          <a:xfrm>
            <a:off x="6553200" y="6248400"/>
            <a:ext cx="22860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r" eaLnBrk="1" hangingPunct="1">
              <a:defRPr sz="1000">
                <a:solidFill>
                  <a:schemeClr val="tx1"/>
                </a:solidFill>
                <a:effectLst>
                  <a:outerShdw blurRad="38100" dist="38100" dir="2700000" algn="tl">
                    <a:srgbClr val="000000"/>
                  </a:outerShdw>
                </a:effectLst>
                <a:latin typeface="Tahoma" charset="0"/>
              </a:defRPr>
            </a:lvl1pPr>
          </a:lstStyle>
          <a:p>
            <a:pPr>
              <a:defRPr/>
            </a:pPr>
            <a:fld id="{C18467DB-F032-6C4C-9D10-6BBA7328B3B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0948"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Arial" charset="0"/>
          <a:ea typeface="+mn-ea"/>
          <a:cs typeface="+mn-cs"/>
        </a:defRPr>
      </a:lvl1pPr>
      <a:lvl2pPr marL="742950" indent="-285750" algn="l" rtl="0" eaLnBrk="0" fontAlgn="base" hangingPunct="0">
        <a:spcBef>
          <a:spcPct val="20000"/>
        </a:spcBef>
        <a:spcAft>
          <a:spcPct val="0"/>
        </a:spcAft>
        <a:buClr>
          <a:schemeClr val="folHlink"/>
        </a:buClr>
        <a:buFont typeface="Wingdings" charset="0"/>
        <a:buChar char="§"/>
        <a:defRPr sz="2800">
          <a:solidFill>
            <a:schemeClr val="tx1"/>
          </a:solidFill>
          <a:effectLst>
            <a:outerShdw blurRad="38100" dist="38100" dir="2700000" algn="tl">
              <a:srgbClr val="000000"/>
            </a:outerShdw>
          </a:effectLst>
          <a:latin typeface="Arial" charset="0"/>
          <a:ea typeface="+mn-ea"/>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Arial" charset="0"/>
          <a:ea typeface="+mn-ea"/>
        </a:defRPr>
      </a:lvl3pPr>
      <a:lvl4pPr marL="1600200" indent="-228600" algn="l" rtl="0" eaLnBrk="0" fontAlgn="base" hangingPunct="0">
        <a:spcBef>
          <a:spcPct val="20000"/>
        </a:spcBef>
        <a:spcAft>
          <a:spcPct val="0"/>
        </a:spcAft>
        <a:buClr>
          <a:schemeClr val="folHlink"/>
        </a:buClr>
        <a:buFont typeface="Wingdings" charset="0"/>
        <a:buChar char="§"/>
        <a:defRPr sz="2000">
          <a:solidFill>
            <a:schemeClr val="tx1"/>
          </a:solidFill>
          <a:effectLst>
            <a:outerShdw blurRad="38100" dist="38100" dir="2700000" algn="tl">
              <a:srgbClr val="000000"/>
            </a:outerShdw>
          </a:effectLst>
          <a:latin typeface="Arial" charset="0"/>
          <a:ea typeface="+mn-ea"/>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Arial" charset="0"/>
          <a:ea typeface="+mn-ea"/>
        </a:defRPr>
      </a:lvl5pPr>
      <a:lvl6pPr marL="25146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338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3338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Times New Roman" charset="0"/>
              </a:defRPr>
            </a:lvl1pPr>
          </a:lstStyle>
          <a:p>
            <a:pPr>
              <a:defRPr/>
            </a:pPr>
            <a:fld id="{A051F78E-EE93-8043-87F8-FCFF2E7C474A}"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90949" r:id="rId1"/>
  </p:sldLayoutIdLst>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335874" name="Group 2"/>
          <p:cNvGrpSpPr>
            <a:grpSpLocks/>
          </p:cNvGrpSpPr>
          <p:nvPr/>
        </p:nvGrpSpPr>
        <p:grpSpPr bwMode="auto">
          <a:xfrm>
            <a:off x="0" y="0"/>
            <a:ext cx="9144000" cy="6856413"/>
            <a:chOff x="0" y="0"/>
            <a:chExt cx="5760" cy="4319"/>
          </a:xfrm>
        </p:grpSpPr>
        <p:sp>
          <p:nvSpPr>
            <p:cNvPr id="7171"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7172"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7173"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335883" name="Freeform 6"/>
            <p:cNvSpPr>
              <a:spLocks/>
            </p:cNvSpPr>
            <p:nvPr/>
          </p:nvSpPr>
          <p:spPr bwMode="hidden">
            <a:xfrm>
              <a:off x="4038" y="3577"/>
              <a:ext cx="1720" cy="65"/>
            </a:xfrm>
            <a:custGeom>
              <a:avLst/>
              <a:gdLst>
                <a:gd name="T0" fmla="*/ 1688 w 1722"/>
                <a:gd name="T1" fmla="*/ 49 h 66"/>
                <a:gd name="T2" fmla="*/ 1688 w 1722"/>
                <a:gd name="T3" fmla="*/ 43 h 66"/>
                <a:gd name="T4" fmla="*/ 0 w 1722"/>
                <a:gd name="T5" fmla="*/ 0 h 66"/>
                <a:gd name="T6" fmla="*/ 0 w 1722"/>
                <a:gd name="T7" fmla="*/ 33 h 66"/>
                <a:gd name="T8" fmla="*/ 1688 w 1722"/>
                <a:gd name="T9" fmla="*/ 49 h 66"/>
                <a:gd name="T10" fmla="*/ 1688 w 1722"/>
                <a:gd name="T11" fmla="*/ 49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175"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335885" name="Freeform 8"/>
            <p:cNvSpPr>
              <a:spLocks/>
            </p:cNvSpPr>
            <p:nvPr/>
          </p:nvSpPr>
          <p:spPr bwMode="hidden">
            <a:xfrm>
              <a:off x="4784" y="3702"/>
              <a:ext cx="974" cy="101"/>
            </a:xfrm>
            <a:custGeom>
              <a:avLst/>
              <a:gdLst>
                <a:gd name="T0" fmla="*/ 958 w 975"/>
                <a:gd name="T1" fmla="*/ 48 h 101"/>
                <a:gd name="T2" fmla="*/ 958 w 975"/>
                <a:gd name="T3" fmla="*/ 0 h 101"/>
                <a:gd name="T4" fmla="*/ 0 w 975"/>
                <a:gd name="T5" fmla="*/ 24 h 101"/>
                <a:gd name="T6" fmla="*/ 0 w 975"/>
                <a:gd name="T7" fmla="*/ 101 h 101"/>
                <a:gd name="T8" fmla="*/ 958 w 975"/>
                <a:gd name="T9" fmla="*/ 48 h 101"/>
                <a:gd name="T10" fmla="*/ 958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5886" name="Freeform 9"/>
            <p:cNvSpPr>
              <a:spLocks/>
            </p:cNvSpPr>
            <p:nvPr/>
          </p:nvSpPr>
          <p:spPr bwMode="hidden">
            <a:xfrm>
              <a:off x="3619" y="3815"/>
              <a:ext cx="2139" cy="198"/>
            </a:xfrm>
            <a:custGeom>
              <a:avLst/>
              <a:gdLst>
                <a:gd name="T0" fmla="*/ 2107 w 2141"/>
                <a:gd name="T1" fmla="*/ 0 h 198"/>
                <a:gd name="T2" fmla="*/ 0 w 2141"/>
                <a:gd name="T3" fmla="*/ 156 h 198"/>
                <a:gd name="T4" fmla="*/ 0 w 2141"/>
                <a:gd name="T5" fmla="*/ 198 h 198"/>
                <a:gd name="T6" fmla="*/ 2107 w 2141"/>
                <a:gd name="T7" fmla="*/ 0 h 198"/>
                <a:gd name="T8" fmla="*/ 210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178"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335888" name="Freeform 11"/>
            <p:cNvSpPr>
              <a:spLocks/>
            </p:cNvSpPr>
            <p:nvPr/>
          </p:nvSpPr>
          <p:spPr bwMode="hidden">
            <a:xfrm>
              <a:off x="2097" y="4043"/>
              <a:ext cx="2514" cy="276"/>
            </a:xfrm>
            <a:custGeom>
              <a:avLst/>
              <a:gdLst>
                <a:gd name="T0" fmla="*/ 2131 w 2517"/>
                <a:gd name="T1" fmla="*/ 276 h 276"/>
                <a:gd name="T2" fmla="*/ 2466 w 2517"/>
                <a:gd name="T3" fmla="*/ 204 h 276"/>
                <a:gd name="T4" fmla="*/ 2209 w 2517"/>
                <a:gd name="T5" fmla="*/ 0 h 276"/>
                <a:gd name="T6" fmla="*/ 0 w 2517"/>
                <a:gd name="T7" fmla="*/ 276 h 276"/>
                <a:gd name="T8" fmla="*/ 2131 w 2517"/>
                <a:gd name="T9" fmla="*/ 276 h 276"/>
                <a:gd name="T10" fmla="*/ 213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180"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335890" name="Freeform 13"/>
            <p:cNvSpPr>
              <a:spLocks/>
            </p:cNvSpPr>
            <p:nvPr/>
          </p:nvSpPr>
          <p:spPr bwMode="hidden">
            <a:xfrm>
              <a:off x="5030" y="3151"/>
              <a:ext cx="728" cy="240"/>
            </a:xfrm>
            <a:custGeom>
              <a:avLst/>
              <a:gdLst>
                <a:gd name="T0" fmla="*/ 712 w 729"/>
                <a:gd name="T1" fmla="*/ 240 h 240"/>
                <a:gd name="T2" fmla="*/ 0 w 729"/>
                <a:gd name="T3" fmla="*/ 0 h 240"/>
                <a:gd name="T4" fmla="*/ 0 w 729"/>
                <a:gd name="T5" fmla="*/ 6 h 240"/>
                <a:gd name="T6" fmla="*/ 712 w 729"/>
                <a:gd name="T7" fmla="*/ 240 h 240"/>
                <a:gd name="T8" fmla="*/ 712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182"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335892" name="Freeform 15"/>
            <p:cNvSpPr>
              <a:spLocks/>
            </p:cNvSpPr>
            <p:nvPr/>
          </p:nvSpPr>
          <p:spPr bwMode="hidden">
            <a:xfrm>
              <a:off x="5030" y="3049"/>
              <a:ext cx="728" cy="318"/>
            </a:xfrm>
            <a:custGeom>
              <a:avLst/>
              <a:gdLst>
                <a:gd name="T0" fmla="*/ 712 w 729"/>
                <a:gd name="T1" fmla="*/ 318 h 318"/>
                <a:gd name="T2" fmla="*/ 712 w 729"/>
                <a:gd name="T3" fmla="*/ 312 h 318"/>
                <a:gd name="T4" fmla="*/ 0 w 729"/>
                <a:gd name="T5" fmla="*/ 0 h 318"/>
                <a:gd name="T6" fmla="*/ 0 w 729"/>
                <a:gd name="T7" fmla="*/ 54 h 318"/>
                <a:gd name="T8" fmla="*/ 712 w 729"/>
                <a:gd name="T9" fmla="*/ 318 h 318"/>
                <a:gd name="T10" fmla="*/ 712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184"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7185"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7186"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335896"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188"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335898"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190"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7191"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7192"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335902"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194"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7195"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335905" name="Freeform 28"/>
            <p:cNvSpPr>
              <a:spLocks/>
            </p:cNvSpPr>
            <p:nvPr/>
          </p:nvSpPr>
          <p:spPr bwMode="hidden">
            <a:xfrm>
              <a:off x="5698" y="653"/>
              <a:ext cx="60" cy="311"/>
            </a:xfrm>
            <a:custGeom>
              <a:avLst/>
              <a:gdLst>
                <a:gd name="T0" fmla="*/ 0 w 60"/>
                <a:gd name="T1" fmla="*/ 144 h 312"/>
                <a:gd name="T2" fmla="*/ 60 w 60"/>
                <a:gd name="T3" fmla="*/ 295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197"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335907"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199"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7200"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7201"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7202"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7203"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7204"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7205"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7206"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grpSp>
          <p:nvGrpSpPr>
            <p:cNvPr id="335916" name="Group 39"/>
            <p:cNvGrpSpPr>
              <a:grpSpLocks/>
            </p:cNvGrpSpPr>
            <p:nvPr userDrawn="1"/>
          </p:nvGrpSpPr>
          <p:grpSpPr bwMode="auto">
            <a:xfrm>
              <a:off x="0" y="1632"/>
              <a:ext cx="5758" cy="1858"/>
              <a:chOff x="0" y="1632"/>
              <a:chExt cx="5758" cy="1858"/>
            </a:xfrm>
          </p:grpSpPr>
          <p:sp>
            <p:nvSpPr>
              <p:cNvPr id="7208"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7209"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grpSp>
      </p:grpSp>
      <p:sp>
        <p:nvSpPr>
          <p:cNvPr id="7210"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211"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212"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pitchFamily="-110" charset="0"/>
                <a:ea typeface="+mn-ea"/>
                <a:cs typeface="+mn-cs"/>
              </a:defRPr>
            </a:lvl1pPr>
          </a:lstStyle>
          <a:p>
            <a:pPr>
              <a:defRPr/>
            </a:pPr>
            <a:endParaRPr lang="en-US"/>
          </a:p>
        </p:txBody>
      </p:sp>
      <p:sp>
        <p:nvSpPr>
          <p:cNvPr id="7213"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pitchFamily="-110" charset="0"/>
                <a:ea typeface="+mn-ea"/>
                <a:cs typeface="+mn-cs"/>
              </a:defRPr>
            </a:lvl1pPr>
          </a:lstStyle>
          <a:p>
            <a:pPr>
              <a:defRPr/>
            </a:pPr>
            <a:endParaRPr lang="en-US"/>
          </a:p>
        </p:txBody>
      </p:sp>
      <p:sp>
        <p:nvSpPr>
          <p:cNvPr id="7214"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Arial" charset="0"/>
              </a:defRPr>
            </a:lvl1pPr>
          </a:lstStyle>
          <a:p>
            <a:pPr>
              <a:defRPr/>
            </a:pPr>
            <a:fld id="{E9E1A99B-5221-4745-B1DD-A50BCC685FB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0950" r:id="rId1"/>
    <p:sldLayoutId id="2147490951" r:id="rId2"/>
    <p:sldLayoutId id="2147491181" r:id="rId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5"/>
        </a:buBlip>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0"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6"/>
        </a:buBlip>
        <a:defRPr sz="2400">
          <a:solidFill>
            <a:schemeClr val="tx1"/>
          </a:solidFill>
          <a:effectLst>
            <a:outerShdw blurRad="38100" dist="38100" dir="2700000" algn="tl">
              <a:srgbClr val="000000"/>
            </a:outerShdw>
          </a:effectLst>
          <a:latin typeface="+mn-lt"/>
          <a:ea typeface="ＭＳ Ｐゴシック" pitchFamily="-110"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0"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7"/>
        </a:buBlip>
        <a:defRPr sz="2000">
          <a:solidFill>
            <a:schemeClr val="tx1"/>
          </a:solidFill>
          <a:effectLst>
            <a:outerShdw blurRad="38100" dist="38100" dir="2700000" algn="tl">
              <a:srgbClr val="000000"/>
            </a:outerShdw>
          </a:effectLst>
          <a:latin typeface="+mn-lt"/>
          <a:ea typeface="ＭＳ Ｐゴシック" pitchFamily="-110" charset="-128"/>
        </a:defRPr>
      </a:lvl5pPr>
      <a:lvl6pPr marL="2514600" indent="-228600" algn="l" rtl="0" fontAlgn="base">
        <a:spcBef>
          <a:spcPct val="20000"/>
        </a:spcBef>
        <a:spcAft>
          <a:spcPct val="0"/>
        </a:spcAft>
        <a:buClr>
          <a:schemeClr val="folHlink"/>
        </a:buClr>
        <a:buSzPct val="90000"/>
        <a:buFont typeface="Wingdings" pitchFamily="-110" charset="2"/>
        <a:buBlip>
          <a:blip r:embed="rId7"/>
        </a:buBlip>
        <a:defRPr sz="20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folHlink"/>
        </a:buClr>
        <a:buSzPct val="90000"/>
        <a:buFont typeface="Wingdings" pitchFamily="-110" charset="2"/>
        <a:buBlip>
          <a:blip r:embed="rId7"/>
        </a:buBlip>
        <a:defRPr sz="20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folHlink"/>
        </a:buClr>
        <a:buSzPct val="90000"/>
        <a:buFont typeface="Wingdings" pitchFamily="-110" charset="2"/>
        <a:buBlip>
          <a:blip r:embed="rId7"/>
        </a:buBlip>
        <a:defRPr sz="20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folHlink"/>
        </a:buClr>
        <a:buSzPct val="90000"/>
        <a:buFont typeface="Wingdings" pitchFamily="-110" charset="2"/>
        <a:buBlip>
          <a:blip r:embed="rId7"/>
        </a:buBlip>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435"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latin typeface="Arial" charset="0"/>
                <a:ea typeface="+mn-ea"/>
                <a:cs typeface="+mn-cs"/>
              </a:defRPr>
            </a:lvl1pPr>
          </a:lstStyle>
          <a:p>
            <a:pPr>
              <a:defRPr/>
            </a:pPr>
            <a:endParaRPr lang="en-US"/>
          </a:p>
        </p:txBody>
      </p:sp>
      <p:sp>
        <p:nvSpPr>
          <p:cNvPr id="184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latin typeface="Arial" charset="0"/>
                <a:ea typeface="+mn-ea"/>
                <a:cs typeface="+mn-cs"/>
              </a:defRPr>
            </a:lvl1pPr>
          </a:lstStyle>
          <a:p>
            <a:pPr>
              <a:defRPr/>
            </a:pPr>
            <a:endParaRPr lang="en-US"/>
          </a:p>
        </p:txBody>
      </p:sp>
      <p:sp>
        <p:nvSpPr>
          <p:cNvPr id="184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effectLst>
                  <a:outerShdw blurRad="38100" dist="38100" dir="2700000" algn="tl">
                    <a:srgbClr val="000000"/>
                  </a:outerShdw>
                </a:effectLst>
                <a:latin typeface="Arial" charset="0"/>
              </a:defRPr>
            </a:lvl1pPr>
          </a:lstStyle>
          <a:p>
            <a:pPr>
              <a:defRPr/>
            </a:pPr>
            <a:fld id="{6E7F74C9-9B7A-0E46-A8B1-F002EABB0E2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0931" r:id="rId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Tahoma" charset="0"/>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Font typeface="Tahoma" charset="0"/>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hlink"/>
        </a:buClr>
        <a:buSzPct val="80000"/>
        <a:buFont typeface="Wingdings" pitchFamily="-111" charset="2"/>
        <a:buChar char="v"/>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80000"/>
        <a:buFont typeface="Wingdings" pitchFamily="-111" charset="2"/>
        <a:buChar char="v"/>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80000"/>
        <a:buFont typeface="Wingdings" pitchFamily="-111" charset="2"/>
        <a:buChar char="v"/>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80000"/>
        <a:buFont typeface="Wingdings" pitchFamily="-111" charset="2"/>
        <a:buChar char="v"/>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40994" name="Group 2"/>
          <p:cNvGrpSpPr>
            <a:grpSpLocks/>
          </p:cNvGrpSpPr>
          <p:nvPr/>
        </p:nvGrpSpPr>
        <p:grpSpPr bwMode="auto">
          <a:xfrm>
            <a:off x="0" y="2286000"/>
            <a:ext cx="9144000" cy="3581400"/>
            <a:chOff x="0" y="1968"/>
            <a:chExt cx="5760" cy="2256"/>
          </a:xfrm>
        </p:grpSpPr>
        <p:sp>
          <p:nvSpPr>
            <p:cNvPr id="341001"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41002"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41003"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41004"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41005"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41006"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41007"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41008"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41009"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41010"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41011"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41012"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41013"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41014"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41015"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41016"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41017"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41018"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41019"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41020"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41021"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41022"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41023"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41024"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41025"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41026"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41027"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41028"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41029"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41030"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41031"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41032"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41033"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41034"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41035"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41036"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41037"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41038"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41039"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41040"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41041"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41042"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41043"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41044"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41045"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41046"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41047"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41048"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41049"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41050"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41051"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41052"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41053"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41054"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41055"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41056"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41057"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41058"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41059"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41060"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41061"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41062"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41063"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grpSp>
      <p:sp>
        <p:nvSpPr>
          <p:cNvPr id="340995"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340996"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194628"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FFFFFF"/>
                </a:solidFill>
                <a:latin typeface="Helvetica" charset="0"/>
                <a:ea typeface="Osaka" charset="-128"/>
                <a:cs typeface="Osaka" charset="-128"/>
              </a:defRPr>
            </a:lvl1pPr>
          </a:lstStyle>
          <a:p>
            <a:pPr>
              <a:defRPr/>
            </a:pPr>
            <a:endParaRPr lang="en-US" altLang="ja-JP"/>
          </a:p>
        </p:txBody>
      </p:sp>
      <p:sp>
        <p:nvSpPr>
          <p:cNvPr id="194629"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charset="0"/>
                <a:ea typeface="Osaka" charset="-128"/>
                <a:cs typeface="Osaka" charset="-128"/>
              </a:defRPr>
            </a:lvl1pPr>
          </a:lstStyle>
          <a:p>
            <a:pPr>
              <a:defRPr/>
            </a:pPr>
            <a:endParaRPr lang="en-US" altLang="ja-JP"/>
          </a:p>
        </p:txBody>
      </p:sp>
      <p:sp>
        <p:nvSpPr>
          <p:cNvPr id="194630"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charset="0"/>
                <a:ea typeface="Osaka" charset="0"/>
                <a:cs typeface="Osaka" charset="0"/>
              </a:defRPr>
            </a:lvl1pPr>
          </a:lstStyle>
          <a:p>
            <a:pPr>
              <a:defRPr/>
            </a:pPr>
            <a:fld id="{A148E869-3811-CE42-ADFB-8871313B54BD}" type="slidenum">
              <a:rPr lang="en-US" altLang="ja-JP"/>
              <a:pPr>
                <a:defRPr/>
              </a:pPr>
              <a:t>‹#›</a:t>
            </a:fld>
            <a:endParaRPr lang="en-US" altLang="ja-JP"/>
          </a:p>
        </p:txBody>
      </p:sp>
      <p:pic>
        <p:nvPicPr>
          <p:cNvPr id="341000" name="Picture 7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90952" r:id="rId1"/>
    <p:sldLayoutId id="2147490932" r:id="rId2"/>
    <p:sldLayoutId id="2147490933" r:id="rId3"/>
    <p:sldLayoutId id="2147490934" r:id="rId4"/>
    <p:sldLayoutId id="2147490935" r:id="rId5"/>
    <p:sldLayoutId id="2147490936" r:id="rId6"/>
    <p:sldLayoutId id="2147490937" r:id="rId7"/>
    <p:sldLayoutId id="2147490938" r:id="rId8"/>
    <p:sldLayoutId id="2147490939" r:id="rId9"/>
    <p:sldLayoutId id="2147490940" r:id="rId10"/>
    <p:sldLayoutId id="2147490941" r:id="rId1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12" charset="0"/>
          <a:ea typeface="Osaka" pitchFamily="-112" charset="-128"/>
          <a:cs typeface="Osaka" pitchFamily="-112" charset="-128"/>
        </a:defRPr>
      </a:lvl2pPr>
      <a:lvl3pPr algn="l" rtl="0" eaLnBrk="0" fontAlgn="base" hangingPunct="0">
        <a:spcBef>
          <a:spcPct val="0"/>
        </a:spcBef>
        <a:spcAft>
          <a:spcPct val="0"/>
        </a:spcAft>
        <a:defRPr kumimoji="1" sz="4000">
          <a:solidFill>
            <a:schemeClr val="tx2"/>
          </a:solidFill>
          <a:latin typeface="Helvetica" pitchFamily="-112" charset="0"/>
          <a:ea typeface="Osaka" pitchFamily="-112" charset="-128"/>
          <a:cs typeface="Osaka" pitchFamily="-112" charset="-128"/>
        </a:defRPr>
      </a:lvl3pPr>
      <a:lvl4pPr algn="l" rtl="0" eaLnBrk="0" fontAlgn="base" hangingPunct="0">
        <a:spcBef>
          <a:spcPct val="0"/>
        </a:spcBef>
        <a:spcAft>
          <a:spcPct val="0"/>
        </a:spcAft>
        <a:defRPr kumimoji="1" sz="4000">
          <a:solidFill>
            <a:schemeClr val="tx2"/>
          </a:solidFill>
          <a:latin typeface="Helvetica" pitchFamily="-112" charset="0"/>
          <a:ea typeface="Osaka" pitchFamily="-112" charset="-128"/>
          <a:cs typeface="Osaka" pitchFamily="-112" charset="-128"/>
        </a:defRPr>
      </a:lvl4pPr>
      <a:lvl5pPr algn="l" rtl="0" eaLnBrk="0" fontAlgn="base" hangingPunct="0">
        <a:spcBef>
          <a:spcPct val="0"/>
        </a:spcBef>
        <a:spcAft>
          <a:spcPct val="0"/>
        </a:spcAft>
        <a:defRPr kumimoji="1" sz="4000">
          <a:solidFill>
            <a:schemeClr val="tx2"/>
          </a:solidFill>
          <a:latin typeface="Helvetica" pitchFamily="-112" charset="0"/>
          <a:ea typeface="Osaka" pitchFamily="-112" charset="-128"/>
          <a:cs typeface="Osaka" pitchFamily="-112" charset="-128"/>
        </a:defRPr>
      </a:lvl5pPr>
      <a:lvl6pPr marL="457200" algn="l" rtl="0" fontAlgn="base">
        <a:spcBef>
          <a:spcPct val="0"/>
        </a:spcBef>
        <a:spcAft>
          <a:spcPct val="0"/>
        </a:spcAft>
        <a:defRPr kumimoji="1" sz="4000">
          <a:solidFill>
            <a:schemeClr val="tx2"/>
          </a:solidFill>
          <a:latin typeface="Helvetica" pitchFamily="-112" charset="0"/>
          <a:ea typeface="Osaka" pitchFamily="-112" charset="-128"/>
          <a:cs typeface="Osaka" pitchFamily="-112" charset="-128"/>
        </a:defRPr>
      </a:lvl6pPr>
      <a:lvl7pPr marL="914400" algn="l" rtl="0" fontAlgn="base">
        <a:spcBef>
          <a:spcPct val="0"/>
        </a:spcBef>
        <a:spcAft>
          <a:spcPct val="0"/>
        </a:spcAft>
        <a:defRPr kumimoji="1" sz="4000">
          <a:solidFill>
            <a:schemeClr val="tx2"/>
          </a:solidFill>
          <a:latin typeface="Helvetica" pitchFamily="-112" charset="0"/>
          <a:ea typeface="Osaka" pitchFamily="-112" charset="-128"/>
          <a:cs typeface="Osaka" pitchFamily="-112" charset="-128"/>
        </a:defRPr>
      </a:lvl7pPr>
      <a:lvl8pPr marL="1371600" algn="l" rtl="0" fontAlgn="base">
        <a:spcBef>
          <a:spcPct val="0"/>
        </a:spcBef>
        <a:spcAft>
          <a:spcPct val="0"/>
        </a:spcAft>
        <a:defRPr kumimoji="1" sz="4000">
          <a:solidFill>
            <a:schemeClr val="tx2"/>
          </a:solidFill>
          <a:latin typeface="Helvetica" pitchFamily="-112" charset="0"/>
          <a:ea typeface="Osaka" pitchFamily="-112" charset="-128"/>
          <a:cs typeface="Osaka" pitchFamily="-112" charset="-128"/>
        </a:defRPr>
      </a:lvl8pPr>
      <a:lvl9pPr marL="1828800" algn="l" rtl="0" fontAlgn="base">
        <a:spcBef>
          <a:spcPct val="0"/>
        </a:spcBef>
        <a:spcAft>
          <a:spcPct val="0"/>
        </a:spcAft>
        <a:defRPr kumimoji="1" sz="4000">
          <a:solidFill>
            <a:schemeClr val="tx2"/>
          </a:solidFill>
          <a:latin typeface="Helvetica" pitchFamily="-112" charset="0"/>
          <a:ea typeface="Osaka" pitchFamily="-112" charset="-128"/>
          <a:cs typeface="Osaka" pitchFamily="-112"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12"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12"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12"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12"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40962" name="Group 1026"/>
          <p:cNvGrpSpPr>
            <a:grpSpLocks/>
          </p:cNvGrpSpPr>
          <p:nvPr/>
        </p:nvGrpSpPr>
        <p:grpSpPr bwMode="auto">
          <a:xfrm>
            <a:off x="0" y="0"/>
            <a:ext cx="1085850" cy="6854825"/>
            <a:chOff x="0" y="0"/>
            <a:chExt cx="684" cy="4318"/>
          </a:xfrm>
        </p:grpSpPr>
        <p:sp>
          <p:nvSpPr>
            <p:cNvPr id="1574915" name="Rectangle 1027"/>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ea typeface="+mn-ea"/>
                <a:cs typeface="+mn-cs"/>
              </a:endParaRPr>
            </a:p>
          </p:txBody>
        </p:sp>
        <p:grpSp>
          <p:nvGrpSpPr>
            <p:cNvPr id="40969" name="Group 1028"/>
            <p:cNvGrpSpPr>
              <a:grpSpLocks/>
            </p:cNvGrpSpPr>
            <p:nvPr/>
          </p:nvGrpSpPr>
          <p:grpSpPr bwMode="auto">
            <a:xfrm>
              <a:off x="48" y="102"/>
              <a:ext cx="96" cy="4128"/>
              <a:chOff x="48" y="102"/>
              <a:chExt cx="96" cy="4128"/>
            </a:xfrm>
          </p:grpSpPr>
          <p:sp>
            <p:nvSpPr>
              <p:cNvPr id="40970" name="Rectangle 1029"/>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971" name="Rectangle 1030"/>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972" name="Rectangle 1031"/>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973" name="Rectangle 1032"/>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974" name="Rectangle 1033"/>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975" name="Rectangle 1034"/>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976" name="Rectangle 1035"/>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977" name="Rectangle 1036"/>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978" name="Rectangle 1037"/>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979" name="Rectangle 1038"/>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980" name="Rectangle 1039"/>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981" name="Rectangle 1040"/>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982" name="Rectangle 1041"/>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983" name="Rectangle 1042"/>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984" name="Rectangle 1043"/>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985" name="Rectangle 1044"/>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986" name="Rectangle 1045"/>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987" name="Rectangle 1046"/>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988" name="Rectangle 1047"/>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989" name="Rectangle 1048"/>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990" name="Rectangle 1049"/>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991" name="Rectangle 1050"/>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992" name="Rectangle 1051"/>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993" name="Rectangle 1052"/>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994" name="Rectangle 1053"/>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995" name="Rectangle 1054"/>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996" name="Rectangle 1055"/>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997" name="Rectangle 1056"/>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998" name="Rectangle 1057"/>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sp>
        <p:nvSpPr>
          <p:cNvPr id="40963" name="Rectangle 1058"/>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574947" name="Rectangle 1059"/>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solidFill>
                  <a:schemeClr val="tx1"/>
                </a:solidFill>
                <a:latin typeface="Times New Roman" charset="0"/>
                <a:ea typeface="+mn-ea"/>
                <a:cs typeface="+mn-cs"/>
              </a:defRPr>
            </a:lvl1pPr>
          </a:lstStyle>
          <a:p>
            <a:pPr>
              <a:defRPr/>
            </a:pPr>
            <a:endParaRPr lang="en-US"/>
          </a:p>
        </p:txBody>
      </p:sp>
      <p:sp>
        <p:nvSpPr>
          <p:cNvPr id="1574948" name="Rectangle 1060"/>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solidFill>
                  <a:schemeClr val="tx1"/>
                </a:solidFill>
                <a:latin typeface="Times New Roman" charset="0"/>
                <a:ea typeface="+mn-ea"/>
                <a:cs typeface="+mn-cs"/>
              </a:defRPr>
            </a:lvl1pPr>
          </a:lstStyle>
          <a:p>
            <a:pPr>
              <a:defRPr/>
            </a:pPr>
            <a:endParaRPr lang="en-US"/>
          </a:p>
        </p:txBody>
      </p:sp>
      <p:sp>
        <p:nvSpPr>
          <p:cNvPr id="1574949" name="Rectangle 1061"/>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a:solidFill>
                  <a:schemeClr val="tx1"/>
                </a:solidFill>
                <a:latin typeface="Times New Roman" charset="0"/>
              </a:defRPr>
            </a:lvl1pPr>
          </a:lstStyle>
          <a:p>
            <a:pPr>
              <a:defRPr/>
            </a:pPr>
            <a:fld id="{5E8CCB2E-37FC-2A49-8530-79243C1E727E}" type="slidenum">
              <a:rPr lang="en-US"/>
              <a:pPr>
                <a:defRPr/>
              </a:pPr>
              <a:t>‹#›</a:t>
            </a:fld>
            <a:endParaRPr lang="en-US"/>
          </a:p>
        </p:txBody>
      </p:sp>
      <p:sp>
        <p:nvSpPr>
          <p:cNvPr id="1574950" name="Rectangle 1062"/>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681" r:id="rId1"/>
    <p:sldLayoutId id="2147490682" r:id="rId2"/>
    <p:sldLayoutId id="2147490683" r:id="rId3"/>
    <p:sldLayoutId id="2147490684" r:id="rId4"/>
    <p:sldLayoutId id="2147490685" r:id="rId5"/>
    <p:sldLayoutId id="2147490686" r:id="rId6"/>
    <p:sldLayoutId id="2147490687" r:id="rId7"/>
    <p:sldLayoutId id="2147490688" r:id="rId8"/>
    <p:sldLayoutId id="2147490689" r:id="rId9"/>
    <p:sldLayoutId id="2147490690" r:id="rId10"/>
  </p:sldLayoutIdLst>
  <p:txStyles>
    <p:titleStyle>
      <a:lvl1pPr algn="l" rtl="0" eaLnBrk="0" fontAlgn="base" hangingPunct="0">
        <a:spcBef>
          <a:spcPct val="0"/>
        </a:spcBef>
        <a:spcAft>
          <a:spcPct val="0"/>
        </a:spcAft>
        <a:defRPr sz="4400">
          <a:solidFill>
            <a:schemeClr val="tx2"/>
          </a:solidFill>
          <a:latin typeface="Arial"/>
          <a:ea typeface="ＭＳ Ｐゴシック"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pitchFamily="-111" charset="0"/>
        </a:defRPr>
      </a:lvl6pPr>
      <a:lvl7pPr marL="914400" algn="l" rtl="0" fontAlgn="base">
        <a:spcBef>
          <a:spcPct val="0"/>
        </a:spcBef>
        <a:spcAft>
          <a:spcPct val="0"/>
        </a:spcAft>
        <a:defRPr sz="4400">
          <a:solidFill>
            <a:schemeClr val="tx2"/>
          </a:solidFill>
          <a:latin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Arial"/>
          <a:ea typeface="ＭＳ Ｐゴシック" charset="-128"/>
          <a:cs typeface="Arial"/>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Arial"/>
          <a:ea typeface="ＭＳ Ｐゴシック" pitchFamily="-111" charset="-128"/>
          <a:cs typeface="Arial"/>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111" charset="-128"/>
          <a:cs typeface="Arial"/>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111" charset="-128"/>
          <a:cs typeface="Arial"/>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532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532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A57E102D-22DD-1D46-AD30-4413910A1DE9}" type="datetimeFigureOut">
              <a:rPr lang="en-SG"/>
              <a:pPr>
                <a:defRPr/>
              </a:pPr>
              <a:t>12/2/26</a:t>
            </a:fld>
            <a:endParaRPr lang="en-SG"/>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SG"/>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F5CBF4B1-D718-7A40-BA3C-4437E36F0218}" type="slidenum">
              <a:rPr lang="en-SG"/>
              <a:pPr>
                <a:defRPr/>
              </a:pPr>
              <a:t>‹#›</a:t>
            </a:fld>
            <a:endParaRPr lang="en-SG"/>
          </a:p>
        </p:txBody>
      </p:sp>
    </p:spTree>
  </p:cSld>
  <p:clrMap bg1="lt1" tx1="dk1" bg2="lt2" tx2="dk2" accent1="accent1" accent2="accent2" accent3="accent3" accent4="accent4" accent5="accent5" accent6="accent6" hlink="hlink" folHlink="folHlink"/>
  <p:sldLayoutIdLst>
    <p:sldLayoutId id="2147490953" r:id="rId1"/>
    <p:sldLayoutId id="2147490954" r:id="rId2"/>
    <p:sldLayoutId id="2147490955" r:id="rId3"/>
    <p:sldLayoutId id="2147490956" r:id="rId4"/>
    <p:sldLayoutId id="2147490957" r:id="rId5"/>
    <p:sldLayoutId id="2147490958" r:id="rId6"/>
    <p:sldLayoutId id="2147490959" r:id="rId7"/>
    <p:sldLayoutId id="2147490960" r:id="rId8"/>
    <p:sldLayoutId id="2147490961" r:id="rId9"/>
    <p:sldLayoutId id="2147490962" r:id="rId10"/>
    <p:sldLayoutId id="2147490963" r:id="rId11"/>
    <p:sldLayoutId id="2147490964" r:id="rId12"/>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66594" name="Rectangle 1026"/>
          <p:cNvSpPr>
            <a:spLocks noGrp="1" noChangeArrowheads="1"/>
          </p:cNvSpPr>
          <p:nvPr>
            <p:ph type="title"/>
          </p:nvPr>
        </p:nvSpPr>
        <p:spPr bwMode="auto">
          <a:xfrm>
            <a:off x="685800" y="228600"/>
            <a:ext cx="7772400"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642499" name="Rectangle 1027"/>
          <p:cNvSpPr>
            <a:spLocks noGrp="1" noChangeArrowheads="1"/>
          </p:cNvSpPr>
          <p:nvPr>
            <p:ph type="body" idx="1"/>
          </p:nvPr>
        </p:nvSpPr>
        <p:spPr bwMode="auto">
          <a:xfrm>
            <a:off x="685800" y="2133600"/>
            <a:ext cx="7772400" cy="4114800"/>
          </a:xfrm>
          <a:prstGeom prst="rect">
            <a:avLst/>
          </a:prstGeom>
          <a:noFill/>
          <a:ln w="9525">
            <a:noFill/>
            <a:miter lim="800000"/>
            <a:headEnd/>
            <a:tailEnd/>
          </a:ln>
          <a:effectLst>
            <a:outerShdw blurRad="38100"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2"/>
          </p:nvPr>
        </p:nvSpPr>
        <p:spPr bwMode="auto">
          <a:xfrm>
            <a:off x="685800" y="6248400"/>
            <a:ext cx="19050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Tahoma" charset="-52"/>
                <a:ea typeface="ＭＳ Ｐゴシック" charset="-128"/>
                <a:cs typeface="ＭＳ Ｐゴシック" charset="-128"/>
              </a:defRPr>
            </a:lvl1pPr>
          </a:lstStyle>
          <a:p>
            <a:pPr>
              <a:defRPr/>
            </a:pPr>
            <a:endParaRPr lang="en-US"/>
          </a:p>
        </p:txBody>
      </p:sp>
      <p:sp>
        <p:nvSpPr>
          <p:cNvPr id="8" name="Rectangle 1029"/>
          <p:cNvSpPr>
            <a:spLocks noGrp="1" noChangeArrowheads="1"/>
          </p:cNvSpPr>
          <p:nvPr>
            <p:ph type="ftr" sz="quarter" idx="3"/>
          </p:nvPr>
        </p:nvSpPr>
        <p:spPr bwMode="auto">
          <a:xfrm>
            <a:off x="3124200" y="6248400"/>
            <a:ext cx="28956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Tahoma" charset="-52"/>
                <a:ea typeface="ＭＳ Ｐゴシック" charset="-128"/>
                <a:cs typeface="ＭＳ Ｐゴシック" charset="-128"/>
              </a:defRPr>
            </a:lvl1pPr>
          </a:lstStyle>
          <a:p>
            <a:pPr>
              <a:defRPr/>
            </a:pPr>
            <a:endParaRPr lang="en-US"/>
          </a:p>
        </p:txBody>
      </p:sp>
      <p:sp>
        <p:nvSpPr>
          <p:cNvPr id="9" name="Rectangle 1030"/>
          <p:cNvSpPr>
            <a:spLocks noGrp="1" noChangeArrowheads="1"/>
          </p:cNvSpPr>
          <p:nvPr>
            <p:ph type="sldNum" sz="quarter" idx="4"/>
          </p:nvPr>
        </p:nvSpPr>
        <p:spPr bwMode="auto">
          <a:xfrm>
            <a:off x="6553200" y="6248400"/>
            <a:ext cx="19050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latin typeface="Tahoma" charset="0"/>
              </a:defRPr>
            </a:lvl1pPr>
          </a:lstStyle>
          <a:p>
            <a:pPr>
              <a:defRPr/>
            </a:pPr>
            <a:fld id="{5FFC622A-911A-2549-A154-267C374A262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942" r:id="rId1"/>
  </p:sldLayoutIdLst>
  <p:txStyles>
    <p:titleStyle>
      <a:lvl1pPr algn="r" rtl="0" eaLnBrk="0" fontAlgn="base" hangingPunct="0">
        <a:spcBef>
          <a:spcPct val="0"/>
        </a:spcBef>
        <a:spcAft>
          <a:spcPct val="0"/>
        </a:spcAft>
        <a:defRPr sz="4400" i="1">
          <a:solidFill>
            <a:schemeClr val="tx2"/>
          </a:solidFill>
          <a:latin typeface="Arial" charset="0"/>
          <a:ea typeface="ＭＳ Ｐゴシック" charset="-128"/>
          <a:cs typeface="ＭＳ Ｐゴシック" charset="-128"/>
        </a:defRPr>
      </a:lvl1pPr>
      <a:lvl2pPr algn="r" rtl="0" eaLnBrk="0" fontAlgn="base" hangingPunct="0">
        <a:spcBef>
          <a:spcPct val="0"/>
        </a:spcBef>
        <a:spcAft>
          <a:spcPct val="0"/>
        </a:spcAft>
        <a:defRPr sz="4400" i="1">
          <a:solidFill>
            <a:schemeClr val="tx2"/>
          </a:solidFill>
          <a:latin typeface="Arial" charset="0"/>
          <a:ea typeface="ＭＳ Ｐゴシック" pitchFamily="-111" charset="-128"/>
          <a:cs typeface="ＭＳ Ｐゴシック" pitchFamily="-111" charset="-128"/>
        </a:defRPr>
      </a:lvl2pPr>
      <a:lvl3pPr algn="r" rtl="0" eaLnBrk="0" fontAlgn="base" hangingPunct="0">
        <a:spcBef>
          <a:spcPct val="0"/>
        </a:spcBef>
        <a:spcAft>
          <a:spcPct val="0"/>
        </a:spcAft>
        <a:defRPr sz="4400" i="1">
          <a:solidFill>
            <a:schemeClr val="tx2"/>
          </a:solidFill>
          <a:latin typeface="Arial" charset="0"/>
          <a:ea typeface="ＭＳ Ｐゴシック" pitchFamily="-111" charset="-128"/>
          <a:cs typeface="ＭＳ Ｐゴシック" pitchFamily="-111" charset="-128"/>
        </a:defRPr>
      </a:lvl3pPr>
      <a:lvl4pPr algn="r" rtl="0" eaLnBrk="0" fontAlgn="base" hangingPunct="0">
        <a:spcBef>
          <a:spcPct val="0"/>
        </a:spcBef>
        <a:spcAft>
          <a:spcPct val="0"/>
        </a:spcAft>
        <a:defRPr sz="4400" i="1">
          <a:solidFill>
            <a:schemeClr val="tx2"/>
          </a:solidFill>
          <a:latin typeface="Arial" charset="0"/>
          <a:ea typeface="ＭＳ Ｐゴシック" pitchFamily="-111" charset="-128"/>
          <a:cs typeface="ＭＳ Ｐゴシック" pitchFamily="-111" charset="-128"/>
        </a:defRPr>
      </a:lvl4pPr>
      <a:lvl5pPr algn="r" rtl="0" eaLnBrk="0" fontAlgn="base" hangingPunct="0">
        <a:spcBef>
          <a:spcPct val="0"/>
        </a:spcBef>
        <a:spcAft>
          <a:spcPct val="0"/>
        </a:spcAft>
        <a:defRPr sz="4400" i="1">
          <a:solidFill>
            <a:schemeClr val="tx2"/>
          </a:solidFill>
          <a:latin typeface="Arial" charset="0"/>
          <a:ea typeface="ＭＳ Ｐゴシック" pitchFamily="-111" charset="-128"/>
          <a:cs typeface="ＭＳ Ｐゴシック" pitchFamily="-111" charset="-128"/>
        </a:defRPr>
      </a:lvl5pPr>
      <a:lvl6pPr marL="457200" algn="r" rtl="0" fontAlgn="base">
        <a:spcBef>
          <a:spcPct val="0"/>
        </a:spcBef>
        <a:spcAft>
          <a:spcPct val="0"/>
        </a:spcAft>
        <a:defRPr sz="4400" i="1">
          <a:solidFill>
            <a:schemeClr val="tx2"/>
          </a:solidFill>
          <a:latin typeface="Impact" pitchFamily="-111" charset="0"/>
          <a:ea typeface="ＭＳ Ｐゴシック" pitchFamily="-111" charset="-128"/>
          <a:cs typeface="ＭＳ Ｐゴシック" pitchFamily="-111" charset="-128"/>
        </a:defRPr>
      </a:lvl6pPr>
      <a:lvl7pPr marL="914400" algn="r" rtl="0" fontAlgn="base">
        <a:spcBef>
          <a:spcPct val="0"/>
        </a:spcBef>
        <a:spcAft>
          <a:spcPct val="0"/>
        </a:spcAft>
        <a:defRPr sz="4400" i="1">
          <a:solidFill>
            <a:schemeClr val="tx2"/>
          </a:solidFill>
          <a:latin typeface="Impact" pitchFamily="-111" charset="0"/>
          <a:ea typeface="ＭＳ Ｐゴシック" pitchFamily="-111" charset="-128"/>
          <a:cs typeface="ＭＳ Ｐゴシック" pitchFamily="-111" charset="-128"/>
        </a:defRPr>
      </a:lvl7pPr>
      <a:lvl8pPr marL="1371600" algn="r" rtl="0" fontAlgn="base">
        <a:spcBef>
          <a:spcPct val="0"/>
        </a:spcBef>
        <a:spcAft>
          <a:spcPct val="0"/>
        </a:spcAft>
        <a:defRPr sz="4400" i="1">
          <a:solidFill>
            <a:schemeClr val="tx2"/>
          </a:solidFill>
          <a:latin typeface="Impact" pitchFamily="-111" charset="0"/>
          <a:ea typeface="ＭＳ Ｐゴシック" pitchFamily="-111" charset="-128"/>
          <a:cs typeface="ＭＳ Ｐゴシック" pitchFamily="-111" charset="-128"/>
        </a:defRPr>
      </a:lvl8pPr>
      <a:lvl9pPr marL="1828800" algn="r" rtl="0" fontAlgn="base">
        <a:spcBef>
          <a:spcPct val="0"/>
        </a:spcBef>
        <a:spcAft>
          <a:spcPct val="0"/>
        </a:spcAft>
        <a:defRPr sz="4400" i="1">
          <a:solidFill>
            <a:schemeClr val="tx2"/>
          </a:solidFill>
          <a:latin typeface="Impact"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lr>
          <a:srgbClr val="004080"/>
        </a:buClr>
        <a:buFont typeface="Wingdings" charset="0"/>
        <a:buChar char=""/>
        <a:defRPr sz="2800">
          <a:solidFill>
            <a:schemeClr val="tx1"/>
          </a:solidFill>
          <a:latin typeface="Arial" charset="0"/>
          <a:ea typeface="ＭＳ Ｐゴシック" charset="-128"/>
          <a:cs typeface="ＭＳ Ｐゴシック" charset="-128"/>
        </a:defRPr>
      </a:lvl1pPr>
      <a:lvl2pPr marL="742950" indent="-285750" algn="l" rtl="0" eaLnBrk="0" fontAlgn="base" hangingPunct="0">
        <a:spcBef>
          <a:spcPct val="20000"/>
        </a:spcBef>
        <a:spcAft>
          <a:spcPct val="0"/>
        </a:spcAft>
        <a:buClr>
          <a:srgbClr val="004080"/>
        </a:buClr>
        <a:buFont typeface="Wingdings" charset="0"/>
        <a:buChar char=""/>
        <a:defRPr sz="2400">
          <a:solidFill>
            <a:schemeClr val="tx1"/>
          </a:solidFill>
          <a:latin typeface="Arial" charset="0"/>
          <a:ea typeface="ＭＳ Ｐゴシック" charset="-128"/>
        </a:defRPr>
      </a:lvl2pPr>
      <a:lvl3pPr marL="1143000" indent="-228600" algn="l" rtl="0" eaLnBrk="0" fontAlgn="base" hangingPunct="0">
        <a:spcBef>
          <a:spcPct val="20000"/>
        </a:spcBef>
        <a:spcAft>
          <a:spcPct val="0"/>
        </a:spcAft>
        <a:buClr>
          <a:srgbClr val="004080"/>
        </a:buClr>
        <a:buFont typeface="Wingdings" charset="0"/>
        <a:buChar char=""/>
        <a:defRPr sz="2000">
          <a:solidFill>
            <a:schemeClr val="tx1"/>
          </a:solidFill>
          <a:latin typeface="Arial" charset="0"/>
          <a:ea typeface="ＭＳ Ｐゴシック" charset="-128"/>
        </a:defRPr>
      </a:lvl3pPr>
      <a:lvl4pPr marL="1600200" indent="-228600" algn="l" rtl="0" eaLnBrk="0" fontAlgn="base" hangingPunct="0">
        <a:spcBef>
          <a:spcPct val="20000"/>
        </a:spcBef>
        <a:spcAft>
          <a:spcPct val="0"/>
        </a:spcAft>
        <a:buClr>
          <a:srgbClr val="004080"/>
        </a:buClr>
        <a:buFont typeface="Wingdings" charset="0"/>
        <a:buChar char=""/>
        <a:defRPr>
          <a:solidFill>
            <a:schemeClr val="tx1"/>
          </a:solidFill>
          <a:latin typeface="Arial" charset="0"/>
          <a:ea typeface="ＭＳ Ｐゴシック" charset="-128"/>
        </a:defRPr>
      </a:lvl4pPr>
      <a:lvl5pPr marL="2057400" indent="-228600" algn="l" rtl="0" eaLnBrk="0" fontAlgn="base" hangingPunct="0">
        <a:spcBef>
          <a:spcPct val="20000"/>
        </a:spcBef>
        <a:spcAft>
          <a:spcPct val="0"/>
        </a:spcAft>
        <a:buClr>
          <a:srgbClr val="004080"/>
        </a:buClr>
        <a:buFont typeface="Wingdings" charset="0"/>
        <a:buChar char=""/>
        <a:defRPr>
          <a:solidFill>
            <a:schemeClr val="tx1"/>
          </a:solidFill>
          <a:latin typeface="Arial" charset="0"/>
          <a:ea typeface="ＭＳ Ｐゴシック" charset="-128"/>
        </a:defRPr>
      </a:lvl5pPr>
      <a:lvl6pPr marL="2514600" indent="-228600" algn="l" rtl="0" fontAlgn="base">
        <a:spcBef>
          <a:spcPct val="20000"/>
        </a:spcBef>
        <a:spcAft>
          <a:spcPct val="0"/>
        </a:spcAft>
        <a:buClr>
          <a:srgbClr val="004080"/>
        </a:buClr>
        <a:buFont typeface="Wingdings" pitchFamily="-111" charset="2"/>
        <a:buChar char=""/>
        <a:defRPr>
          <a:solidFill>
            <a:schemeClr val="tx1"/>
          </a:solidFill>
          <a:latin typeface="+mn-lt"/>
          <a:ea typeface="+mn-ea"/>
        </a:defRPr>
      </a:lvl6pPr>
      <a:lvl7pPr marL="2971800" indent="-228600" algn="l" rtl="0" fontAlgn="base">
        <a:spcBef>
          <a:spcPct val="20000"/>
        </a:spcBef>
        <a:spcAft>
          <a:spcPct val="0"/>
        </a:spcAft>
        <a:buClr>
          <a:srgbClr val="004080"/>
        </a:buClr>
        <a:buFont typeface="Wingdings" pitchFamily="-111" charset="2"/>
        <a:buChar char=""/>
        <a:defRPr>
          <a:solidFill>
            <a:schemeClr val="tx1"/>
          </a:solidFill>
          <a:latin typeface="+mn-lt"/>
          <a:ea typeface="+mn-ea"/>
        </a:defRPr>
      </a:lvl7pPr>
      <a:lvl8pPr marL="3429000" indent="-228600" algn="l" rtl="0" fontAlgn="base">
        <a:spcBef>
          <a:spcPct val="20000"/>
        </a:spcBef>
        <a:spcAft>
          <a:spcPct val="0"/>
        </a:spcAft>
        <a:buClr>
          <a:srgbClr val="004080"/>
        </a:buClr>
        <a:buFont typeface="Wingdings" pitchFamily="-111" charset="2"/>
        <a:buChar char=""/>
        <a:defRPr>
          <a:solidFill>
            <a:schemeClr val="tx1"/>
          </a:solidFill>
          <a:latin typeface="+mn-lt"/>
          <a:ea typeface="+mn-ea"/>
        </a:defRPr>
      </a:lvl8pPr>
      <a:lvl9pPr marL="3886200" indent="-228600" algn="l" rtl="0" fontAlgn="base">
        <a:spcBef>
          <a:spcPct val="20000"/>
        </a:spcBef>
        <a:spcAft>
          <a:spcPct val="0"/>
        </a:spcAft>
        <a:buClr>
          <a:srgbClr val="004080"/>
        </a:buClr>
        <a:buFont typeface="Wingdings" pitchFamily="-111" charset="2"/>
        <a:buChar char=""/>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1860"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Black"/>
                <a:ea typeface="ＭＳ Ｐゴシック" charset="0"/>
                <a:cs typeface="ＭＳ Ｐゴシック" charset="0"/>
              </a:defRPr>
            </a:lvl1pPr>
          </a:lstStyle>
          <a:p>
            <a:pPr>
              <a:defRPr/>
            </a:pPr>
            <a:endParaRPr lang="en-US"/>
          </a:p>
        </p:txBody>
      </p:sp>
      <p:sp>
        <p:nvSpPr>
          <p:cNvPr id="121861"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Black"/>
                <a:ea typeface="ＭＳ Ｐゴシック" charset="0"/>
                <a:cs typeface="ＭＳ Ｐゴシック" charset="0"/>
              </a:defRPr>
            </a:lvl1pPr>
          </a:lstStyle>
          <a:p>
            <a:pPr>
              <a:defRPr/>
            </a:pPr>
            <a:endParaRPr lang="en-US"/>
          </a:p>
        </p:txBody>
      </p:sp>
      <p:sp>
        <p:nvSpPr>
          <p:cNvPr id="121862"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a:defRPr/>
            </a:pPr>
            <a:fld id="{AA5F76EB-6859-724F-BB79-405B73D97AB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0965" r:id="rId1"/>
    <p:sldLayoutId id="2147490966" r:id="rId2"/>
    <p:sldLayoutId id="2147490967" r:id="rId3"/>
    <p:sldLayoutId id="2147490968" r:id="rId4"/>
    <p:sldLayoutId id="2147490969" r:id="rId5"/>
    <p:sldLayoutId id="2147490970" r:id="rId6"/>
    <p:sldLayoutId id="2147490971" r:id="rId7"/>
    <p:sldLayoutId id="2147490972" r:id="rId8"/>
    <p:sldLayoutId id="2147490973" r:id="rId9"/>
    <p:sldLayoutId id="2147490974" r:id="rId10"/>
    <p:sldLayoutId id="2147490975" r:id="rId11"/>
  </p:sldLayoutIdLst>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4338" name="Group 2"/>
          <p:cNvGrpSpPr>
            <a:grpSpLocks/>
          </p:cNvGrpSpPr>
          <p:nvPr/>
        </p:nvGrpSpPr>
        <p:grpSpPr bwMode="auto">
          <a:xfrm>
            <a:off x="0" y="0"/>
            <a:ext cx="9144000" cy="6856413"/>
            <a:chOff x="0" y="0"/>
            <a:chExt cx="5760" cy="4319"/>
          </a:xfrm>
        </p:grpSpPr>
        <p:sp>
          <p:nvSpPr>
            <p:cNvPr id="4099"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00"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01"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14347" name="Freeform 6"/>
            <p:cNvSpPr>
              <a:spLocks/>
            </p:cNvSpPr>
            <p:nvPr/>
          </p:nvSpPr>
          <p:spPr bwMode="hidden">
            <a:xfrm>
              <a:off x="4038" y="3577"/>
              <a:ext cx="1720" cy="65"/>
            </a:xfrm>
            <a:custGeom>
              <a:avLst/>
              <a:gdLst>
                <a:gd name="T0" fmla="*/ 1694 w 1722"/>
                <a:gd name="T1" fmla="*/ 52 h 66"/>
                <a:gd name="T2" fmla="*/ 1694 w 1722"/>
                <a:gd name="T3" fmla="*/ 46 h 66"/>
                <a:gd name="T4" fmla="*/ 0 w 1722"/>
                <a:gd name="T5" fmla="*/ 0 h 66"/>
                <a:gd name="T6" fmla="*/ 0 w 1722"/>
                <a:gd name="T7" fmla="*/ 34 h 66"/>
                <a:gd name="T8" fmla="*/ 1694 w 1722"/>
                <a:gd name="T9" fmla="*/ 52 h 66"/>
                <a:gd name="T10" fmla="*/ 1694 w 1722"/>
                <a:gd name="T11" fmla="*/ 52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4103"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Arial" pitchFamily="22" charset="0"/>
              </a:endParaRPr>
            </a:p>
          </p:txBody>
        </p:sp>
        <p:sp>
          <p:nvSpPr>
            <p:cNvPr id="14349" name="Freeform 8"/>
            <p:cNvSpPr>
              <a:spLocks/>
            </p:cNvSpPr>
            <p:nvPr/>
          </p:nvSpPr>
          <p:spPr bwMode="hidden">
            <a:xfrm>
              <a:off x="4784" y="3702"/>
              <a:ext cx="974" cy="101"/>
            </a:xfrm>
            <a:custGeom>
              <a:avLst/>
              <a:gdLst>
                <a:gd name="T0" fmla="*/ 961 w 975"/>
                <a:gd name="T1" fmla="*/ 48 h 101"/>
                <a:gd name="T2" fmla="*/ 961 w 975"/>
                <a:gd name="T3" fmla="*/ 0 h 101"/>
                <a:gd name="T4" fmla="*/ 0 w 975"/>
                <a:gd name="T5" fmla="*/ 24 h 101"/>
                <a:gd name="T6" fmla="*/ 0 w 975"/>
                <a:gd name="T7" fmla="*/ 101 h 101"/>
                <a:gd name="T8" fmla="*/ 961 w 975"/>
                <a:gd name="T9" fmla="*/ 48 h 101"/>
                <a:gd name="T10" fmla="*/ 96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4350" name="Freeform 9"/>
            <p:cNvSpPr>
              <a:spLocks/>
            </p:cNvSpPr>
            <p:nvPr/>
          </p:nvSpPr>
          <p:spPr bwMode="hidden">
            <a:xfrm>
              <a:off x="3619" y="3815"/>
              <a:ext cx="2139" cy="198"/>
            </a:xfrm>
            <a:custGeom>
              <a:avLst/>
              <a:gdLst>
                <a:gd name="T0" fmla="*/ 2113 w 2141"/>
                <a:gd name="T1" fmla="*/ 0 h 198"/>
                <a:gd name="T2" fmla="*/ 0 w 2141"/>
                <a:gd name="T3" fmla="*/ 156 h 198"/>
                <a:gd name="T4" fmla="*/ 0 w 2141"/>
                <a:gd name="T5" fmla="*/ 198 h 198"/>
                <a:gd name="T6" fmla="*/ 2113 w 2141"/>
                <a:gd name="T7" fmla="*/ 0 h 198"/>
                <a:gd name="T8" fmla="*/ 211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4106"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14352" name="Freeform 11"/>
            <p:cNvSpPr>
              <a:spLocks/>
            </p:cNvSpPr>
            <p:nvPr/>
          </p:nvSpPr>
          <p:spPr bwMode="hidden">
            <a:xfrm>
              <a:off x="2097" y="4043"/>
              <a:ext cx="2514" cy="276"/>
            </a:xfrm>
            <a:custGeom>
              <a:avLst/>
              <a:gdLst>
                <a:gd name="T0" fmla="*/ 2140 w 2517"/>
                <a:gd name="T1" fmla="*/ 276 h 276"/>
                <a:gd name="T2" fmla="*/ 2475 w 2517"/>
                <a:gd name="T3" fmla="*/ 204 h 276"/>
                <a:gd name="T4" fmla="*/ 2218 w 2517"/>
                <a:gd name="T5" fmla="*/ 0 h 276"/>
                <a:gd name="T6" fmla="*/ 0 w 2517"/>
                <a:gd name="T7" fmla="*/ 276 h 276"/>
                <a:gd name="T8" fmla="*/ 2140 w 2517"/>
                <a:gd name="T9" fmla="*/ 276 h 276"/>
                <a:gd name="T10" fmla="*/ 2140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4108"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14354" name="Freeform 13"/>
            <p:cNvSpPr>
              <a:spLocks/>
            </p:cNvSpPr>
            <p:nvPr/>
          </p:nvSpPr>
          <p:spPr bwMode="hidden">
            <a:xfrm>
              <a:off x="5030" y="3151"/>
              <a:ext cx="728" cy="240"/>
            </a:xfrm>
            <a:custGeom>
              <a:avLst/>
              <a:gdLst>
                <a:gd name="T0" fmla="*/ 715 w 729"/>
                <a:gd name="T1" fmla="*/ 240 h 240"/>
                <a:gd name="T2" fmla="*/ 0 w 729"/>
                <a:gd name="T3" fmla="*/ 0 h 240"/>
                <a:gd name="T4" fmla="*/ 0 w 729"/>
                <a:gd name="T5" fmla="*/ 6 h 240"/>
                <a:gd name="T6" fmla="*/ 715 w 729"/>
                <a:gd name="T7" fmla="*/ 240 h 240"/>
                <a:gd name="T8" fmla="*/ 71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4110"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14356" name="Freeform 15"/>
            <p:cNvSpPr>
              <a:spLocks/>
            </p:cNvSpPr>
            <p:nvPr/>
          </p:nvSpPr>
          <p:spPr bwMode="hidden">
            <a:xfrm>
              <a:off x="5030" y="3049"/>
              <a:ext cx="728" cy="318"/>
            </a:xfrm>
            <a:custGeom>
              <a:avLst/>
              <a:gdLst>
                <a:gd name="T0" fmla="*/ 715 w 729"/>
                <a:gd name="T1" fmla="*/ 318 h 318"/>
                <a:gd name="T2" fmla="*/ 715 w 729"/>
                <a:gd name="T3" fmla="*/ 312 h 318"/>
                <a:gd name="T4" fmla="*/ 0 w 729"/>
                <a:gd name="T5" fmla="*/ 0 h 318"/>
                <a:gd name="T6" fmla="*/ 0 w 729"/>
                <a:gd name="T7" fmla="*/ 54 h 318"/>
                <a:gd name="T8" fmla="*/ 715 w 729"/>
                <a:gd name="T9" fmla="*/ 318 h 318"/>
                <a:gd name="T10" fmla="*/ 71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4112"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13"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14"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14360"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4116"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14362"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4118"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19"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Arial" pitchFamily="22" charset="0"/>
              </a:endParaRPr>
            </a:p>
          </p:txBody>
        </p:sp>
        <p:sp>
          <p:nvSpPr>
            <p:cNvPr id="4120"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14366"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4122"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23"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14369" name="Freeform 28"/>
            <p:cNvSpPr>
              <a:spLocks/>
            </p:cNvSpPr>
            <p:nvPr/>
          </p:nvSpPr>
          <p:spPr bwMode="hidden">
            <a:xfrm>
              <a:off x="5698" y="653"/>
              <a:ext cx="60" cy="311"/>
            </a:xfrm>
            <a:custGeom>
              <a:avLst/>
              <a:gdLst>
                <a:gd name="T0" fmla="*/ 0 w 60"/>
                <a:gd name="T1" fmla="*/ 144 h 312"/>
                <a:gd name="T2" fmla="*/ 60 w 60"/>
                <a:gd name="T3" fmla="*/ 29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4125"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14371"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4127"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28"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29"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30"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31"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32"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33"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34"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grpSp>
          <p:nvGrpSpPr>
            <p:cNvPr id="14380" name="Group 39"/>
            <p:cNvGrpSpPr>
              <a:grpSpLocks/>
            </p:cNvGrpSpPr>
            <p:nvPr userDrawn="1"/>
          </p:nvGrpSpPr>
          <p:grpSpPr bwMode="auto">
            <a:xfrm>
              <a:off x="0" y="1632"/>
              <a:ext cx="5758" cy="1858"/>
              <a:chOff x="0" y="1632"/>
              <a:chExt cx="5758" cy="1858"/>
            </a:xfrm>
          </p:grpSpPr>
          <p:sp>
            <p:nvSpPr>
              <p:cNvPr id="4136"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37"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grpSp>
      </p:grpSp>
      <p:sp>
        <p:nvSpPr>
          <p:cNvPr id="413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40"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pitchFamily="22" charset="0"/>
                <a:ea typeface="+mn-ea"/>
                <a:cs typeface="+mn-cs"/>
              </a:defRPr>
            </a:lvl1pPr>
          </a:lstStyle>
          <a:p>
            <a:pPr>
              <a:defRPr/>
            </a:pPr>
            <a:endParaRPr lang="en-US"/>
          </a:p>
        </p:txBody>
      </p:sp>
      <p:sp>
        <p:nvSpPr>
          <p:cNvPr id="4141"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pitchFamily="22" charset="0"/>
                <a:ea typeface="+mn-ea"/>
                <a:cs typeface="+mn-cs"/>
              </a:defRPr>
            </a:lvl1pPr>
          </a:lstStyle>
          <a:p>
            <a:pPr>
              <a:defRPr/>
            </a:pPr>
            <a:endParaRPr lang="en-US"/>
          </a:p>
        </p:txBody>
      </p:sp>
      <p:sp>
        <p:nvSpPr>
          <p:cNvPr id="414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Arial" charset="0"/>
              </a:defRPr>
            </a:lvl1pPr>
          </a:lstStyle>
          <a:p>
            <a:pPr>
              <a:defRPr/>
            </a:pPr>
            <a:fld id="{00B5F6BD-A7CD-DB48-BA20-E365B30AEEC8}" type="slidenum">
              <a:rPr lang="en-US"/>
              <a:pPr>
                <a:defRPr/>
              </a:pPr>
              <a:t>‹#›</a:t>
            </a:fld>
            <a:endParaRPr lang="en-US"/>
          </a:p>
        </p:txBody>
      </p:sp>
    </p:spTree>
    <p:extLst>
      <p:ext uri="{BB962C8B-B14F-4D97-AF65-F5344CB8AC3E}">
        <p14:creationId xmlns:p14="http://schemas.microsoft.com/office/powerpoint/2010/main" val="1866994366"/>
      </p:ext>
    </p:extLst>
  </p:cSld>
  <p:clrMap bg1="dk2" tx1="lt1" bg2="dk1" tx2="lt2" accent1="accent1" accent2="accent2" accent3="accent3" accent4="accent4" accent5="accent5" accent6="accent6" hlink="hlink" folHlink="folHlink"/>
  <p:sldLayoutIdLst>
    <p:sldLayoutId id="2147490977"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3"/>
        </a:buBlip>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4"/>
        </a:buBlip>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5"/>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6386" name="Group 2"/>
          <p:cNvGrpSpPr>
            <a:grpSpLocks/>
          </p:cNvGrpSpPr>
          <p:nvPr/>
        </p:nvGrpSpPr>
        <p:grpSpPr bwMode="auto">
          <a:xfrm>
            <a:off x="0" y="0"/>
            <a:ext cx="8478838" cy="6173788"/>
            <a:chOff x="0" y="0"/>
            <a:chExt cx="5341" cy="3889"/>
          </a:xfrm>
        </p:grpSpPr>
        <p:sp>
          <p:nvSpPr>
            <p:cNvPr id="16392"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sz="1800">
                <a:solidFill>
                  <a:srgbClr val="FFFFFF"/>
                </a:solidFill>
                <a:latin typeface="Tahoma" charset="0"/>
              </a:endParaRPr>
            </a:p>
          </p:txBody>
        </p:sp>
        <p:sp>
          <p:nvSpPr>
            <p:cNvPr id="16393"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sz="1800">
                <a:solidFill>
                  <a:srgbClr val="FFFFFF"/>
                </a:solidFill>
                <a:latin typeface="Tahoma" charset="0"/>
              </a:endParaRPr>
            </a:p>
          </p:txBody>
        </p:sp>
        <p:sp>
          <p:nvSpPr>
            <p:cNvPr id="16394"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sz="1800">
                <a:solidFill>
                  <a:srgbClr val="FFFFFF"/>
                </a:solidFill>
                <a:latin typeface="Tahoma" charset="0"/>
              </a:endParaRPr>
            </a:p>
          </p:txBody>
        </p:sp>
        <p:sp>
          <p:nvSpPr>
            <p:cNvPr id="16395"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sz="1800">
                <a:solidFill>
                  <a:srgbClr val="FFFFFF"/>
                </a:solidFill>
                <a:latin typeface="Tahoma" charset="0"/>
              </a:endParaRPr>
            </a:p>
          </p:txBody>
        </p:sp>
      </p:grpSp>
      <p:sp>
        <p:nvSpPr>
          <p:cNvPr id="242695" name="Rectangle 7"/>
          <p:cNvSpPr>
            <a:spLocks noGrp="1" noChangeArrowheads="1"/>
          </p:cNvSpPr>
          <p:nvPr>
            <p:ph type="title"/>
          </p:nvPr>
        </p:nvSpPr>
        <p:spPr bwMode="auto">
          <a:xfrm>
            <a:off x="685800" y="228600"/>
            <a:ext cx="7772400"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4269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eaLnBrk="1" hangingPunct="1">
              <a:spcBef>
                <a:spcPct val="50000"/>
              </a:spcBef>
              <a:defRPr sz="1400">
                <a:solidFill>
                  <a:srgbClr val="FFFFFF"/>
                </a:solidFill>
                <a:latin typeface="Times New Roman" pitchFamily="-105" charset="0"/>
                <a:ea typeface="+mn-ea"/>
                <a:cs typeface="+mn-cs"/>
              </a:defRPr>
            </a:lvl1pPr>
          </a:lstStyle>
          <a:p>
            <a:pPr>
              <a:defRPr/>
            </a:pPr>
            <a:endParaRPr lang="en-US"/>
          </a:p>
        </p:txBody>
      </p:sp>
      <p:sp>
        <p:nvSpPr>
          <p:cNvPr id="24269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a:solidFill>
                  <a:srgbClr val="FFFFFF"/>
                </a:solidFill>
                <a:latin typeface="Times New Roman" pitchFamily="-105" charset="0"/>
                <a:ea typeface="+mn-ea"/>
                <a:cs typeface="+mn-cs"/>
              </a:defRPr>
            </a:lvl1pPr>
          </a:lstStyle>
          <a:p>
            <a:pPr>
              <a:defRPr/>
            </a:pPr>
            <a:endParaRPr lang="en-US"/>
          </a:p>
        </p:txBody>
      </p:sp>
      <p:sp>
        <p:nvSpPr>
          <p:cNvPr id="24269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1" hangingPunct="1">
              <a:spcBef>
                <a:spcPct val="50000"/>
              </a:spcBef>
              <a:defRPr sz="1400">
                <a:solidFill>
                  <a:srgbClr val="FFFFFF"/>
                </a:solidFill>
                <a:latin typeface="Times New Roman" charset="0"/>
              </a:defRPr>
            </a:lvl1pPr>
          </a:lstStyle>
          <a:p>
            <a:pPr>
              <a:defRPr/>
            </a:pPr>
            <a:fld id="{140BA2CA-2146-584A-98A4-B6C4C2C79404}" type="slidenum">
              <a:rPr lang="en-US"/>
              <a:pPr>
                <a:defRPr/>
              </a:pPr>
              <a:t>‹#›</a:t>
            </a:fld>
            <a:endParaRPr lang="en-US"/>
          </a:p>
        </p:txBody>
      </p:sp>
      <p:sp>
        <p:nvSpPr>
          <p:cNvPr id="242699" name="Rectangle 11"/>
          <p:cNvSpPr>
            <a:spLocks noGrp="1" noChangeArrowheads="1"/>
          </p:cNvSpPr>
          <p:nvPr>
            <p:ph type="body" idx="1"/>
          </p:nvPr>
        </p:nvSpPr>
        <p:spPr bwMode="auto">
          <a:xfrm>
            <a:off x="685800" y="1641475"/>
            <a:ext cx="7772400"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91590471"/>
      </p:ext>
    </p:extLst>
  </p:cSld>
  <p:clrMap bg1="dk2" tx1="lt1" bg2="dk1" tx2="lt2" accent1="accent1" accent2="accent2" accent3="accent3" accent4="accent4" accent5="accent5" accent6="accent6" hlink="hlink" folHlink="folHlink"/>
  <p:sldLayoutIdLst>
    <p:sldLayoutId id="2147490979"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1"/>
        </a:buClr>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75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422400"/>
            <a:ext cx="9147175" cy="5435600"/>
            <a:chOff x="0" y="896"/>
            <a:chExt cx="5762" cy="3424"/>
          </a:xfrm>
        </p:grpSpPr>
        <p:grpSp>
          <p:nvGrpSpPr>
            <p:cNvPr id="1032" name="Group 3"/>
            <p:cNvGrpSpPr>
              <a:grpSpLocks/>
            </p:cNvGrpSpPr>
            <p:nvPr userDrawn="1"/>
          </p:nvGrpSpPr>
          <p:grpSpPr bwMode="auto">
            <a:xfrm>
              <a:off x="20" y="896"/>
              <a:ext cx="5742" cy="3424"/>
              <a:chOff x="20" y="896"/>
              <a:chExt cx="5742" cy="3424"/>
            </a:xfrm>
          </p:grpSpPr>
          <p:sp>
            <p:nvSpPr>
              <p:cNvPr id="1169"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800">
                  <a:solidFill>
                    <a:srgbClr val="FFFFFF"/>
                  </a:solidFill>
                  <a:latin typeface="Tahoma" charset="0"/>
                </a:endParaRPr>
              </a:p>
            </p:txBody>
          </p:sp>
          <p:sp>
            <p:nvSpPr>
              <p:cNvPr id="1170"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800">
                  <a:solidFill>
                    <a:srgbClr val="FFFFFF"/>
                  </a:solidFill>
                  <a:latin typeface="Tahoma" charset="0"/>
                </a:endParaRPr>
              </a:p>
            </p:txBody>
          </p:sp>
          <p:sp>
            <p:nvSpPr>
              <p:cNvPr id="1171"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800">
                  <a:solidFill>
                    <a:srgbClr val="FFFFFF"/>
                  </a:solidFill>
                  <a:latin typeface="Tahoma" charset="0"/>
                </a:endParaRPr>
              </a:p>
            </p:txBody>
          </p:sp>
          <p:sp>
            <p:nvSpPr>
              <p:cNvPr id="1172"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800">
                  <a:solidFill>
                    <a:srgbClr val="FFFFFF"/>
                  </a:solidFill>
                  <a:latin typeface="Tahoma" charset="0"/>
                </a:endParaRPr>
              </a:p>
            </p:txBody>
          </p:sp>
          <p:sp>
            <p:nvSpPr>
              <p:cNvPr id="1173"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800">
                  <a:solidFill>
                    <a:srgbClr val="FFFFFF"/>
                  </a:solidFill>
                  <a:latin typeface="Tahoma" charset="0"/>
                </a:endParaRPr>
              </a:p>
            </p:txBody>
          </p:sp>
          <p:sp>
            <p:nvSpPr>
              <p:cNvPr id="1174"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800">
                  <a:solidFill>
                    <a:srgbClr val="FFFFFF"/>
                  </a:solidFill>
                  <a:latin typeface="Tahoma" charset="0"/>
                </a:endParaRPr>
              </a:p>
            </p:txBody>
          </p:sp>
          <p:sp>
            <p:nvSpPr>
              <p:cNvPr id="1175"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800">
                  <a:solidFill>
                    <a:srgbClr val="FFFFFF"/>
                  </a:solidFill>
                  <a:latin typeface="Tahoma" charset="0"/>
                </a:endParaRPr>
              </a:p>
            </p:txBody>
          </p:sp>
          <p:sp>
            <p:nvSpPr>
              <p:cNvPr id="1176"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800">
                  <a:solidFill>
                    <a:srgbClr val="FFFFFF"/>
                  </a:solidFill>
                  <a:latin typeface="Tahoma" charset="0"/>
                </a:endParaRPr>
              </a:p>
            </p:txBody>
          </p:sp>
          <p:sp>
            <p:nvSpPr>
              <p:cNvPr id="1177"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800">
                  <a:solidFill>
                    <a:srgbClr val="FFFFFF"/>
                  </a:solidFill>
                  <a:latin typeface="Tahoma" charset="0"/>
                </a:endParaRPr>
              </a:p>
            </p:txBody>
          </p:sp>
          <p:sp>
            <p:nvSpPr>
              <p:cNvPr id="1178"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800">
                  <a:solidFill>
                    <a:srgbClr val="FFFFFF"/>
                  </a:solidFill>
                  <a:latin typeface="Tahoma" charset="0"/>
                </a:endParaRPr>
              </a:p>
            </p:txBody>
          </p:sp>
          <p:sp>
            <p:nvSpPr>
              <p:cNvPr id="1179"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800">
                  <a:solidFill>
                    <a:srgbClr val="FFFFFF"/>
                  </a:solidFill>
                  <a:latin typeface="Tahoma" charset="0"/>
                </a:endParaRPr>
              </a:p>
            </p:txBody>
          </p:sp>
          <p:sp>
            <p:nvSpPr>
              <p:cNvPr id="1180"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800">
                  <a:solidFill>
                    <a:srgbClr val="FFFFFF"/>
                  </a:solidFill>
                  <a:latin typeface="Tahoma" charset="0"/>
                </a:endParaRPr>
              </a:p>
            </p:txBody>
          </p:sp>
          <p:sp>
            <p:nvSpPr>
              <p:cNvPr id="1181"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800">
                  <a:solidFill>
                    <a:srgbClr val="FFFFFF"/>
                  </a:solidFill>
                  <a:latin typeface="Tahoma" charset="0"/>
                </a:endParaRPr>
              </a:p>
            </p:txBody>
          </p:sp>
        </p:grpSp>
        <p:grpSp>
          <p:nvGrpSpPr>
            <p:cNvPr id="1033" name="Group 17"/>
            <p:cNvGrpSpPr>
              <a:grpSpLocks/>
            </p:cNvGrpSpPr>
            <p:nvPr userDrawn="1"/>
          </p:nvGrpSpPr>
          <p:grpSpPr bwMode="auto">
            <a:xfrm>
              <a:off x="0" y="2291"/>
              <a:ext cx="1385" cy="1702"/>
              <a:chOff x="0" y="2291"/>
              <a:chExt cx="1385" cy="1702"/>
            </a:xfrm>
          </p:grpSpPr>
          <p:sp>
            <p:nvSpPr>
              <p:cNvPr id="1034"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35"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36"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37"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38"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39"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40"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41"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42"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43"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44"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45"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46"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47"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48"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49"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50"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51"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52"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53"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54"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55"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56"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57"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58"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59"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60"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61"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62"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63"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64"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65"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66"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67"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68"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69"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70"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71"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72"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73"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74"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75"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76"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77"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78"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79"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80"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81"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82"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83"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84"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85"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86"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87"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88"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89"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90"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91"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92"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93"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94"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95"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96"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97"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098"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99"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00"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01"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02"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03"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04"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05"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06"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07"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08"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09"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10"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11"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12"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13"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14"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15"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16"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17"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18"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19"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20"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21"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22"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23"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24"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25"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26"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27"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28"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29"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30"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31"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32"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33"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34"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35"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36"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37"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38"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39"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40"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41"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42"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43"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44"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45"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46"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47"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48"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49"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50"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51"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52"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53"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54"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155"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156"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157"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158"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159"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160"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161"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162"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163"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64"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65"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166"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1415"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Tahoma" pitchFamily="22" charset="-52"/>
                </a:endParaRPr>
              </a:p>
            </p:txBody>
          </p:sp>
          <p:sp>
            <p:nvSpPr>
              <p:cNvPr id="11416"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sz="1800">
                  <a:solidFill>
                    <a:srgbClr val="FFFFFF"/>
                  </a:solidFill>
                  <a:latin typeface="Tahoma" pitchFamily="22" charset="-52"/>
                </a:endParaRPr>
              </a:p>
            </p:txBody>
          </p:sp>
        </p:grpSp>
      </p:grpSp>
      <p:sp>
        <p:nvSpPr>
          <p:cNvPr id="11417"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418"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latin typeface="Arial" pitchFamily="22" charset="0"/>
                <a:ea typeface="+mn-ea"/>
                <a:cs typeface="+mn-cs"/>
              </a:defRPr>
            </a:lvl1pPr>
          </a:lstStyle>
          <a:p>
            <a:pPr>
              <a:defRPr/>
            </a:pPr>
            <a:endParaRPr lang="en-US">
              <a:solidFill>
                <a:srgbClr val="FFFFFF"/>
              </a:solidFill>
            </a:endParaRPr>
          </a:p>
        </p:txBody>
      </p:sp>
      <p:sp>
        <p:nvSpPr>
          <p:cNvPr id="11419"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latin typeface="Arial" pitchFamily="22" charset="0"/>
                <a:ea typeface="+mn-ea"/>
                <a:cs typeface="+mn-cs"/>
              </a:defRPr>
            </a:lvl1pPr>
          </a:lstStyle>
          <a:p>
            <a:pPr>
              <a:defRPr/>
            </a:pPr>
            <a:endParaRPr lang="en-US">
              <a:solidFill>
                <a:srgbClr val="FFFFFF"/>
              </a:solidFill>
            </a:endParaRPr>
          </a:p>
        </p:txBody>
      </p:sp>
      <p:sp>
        <p:nvSpPr>
          <p:cNvPr id="11420"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latin typeface="Arial" charset="0"/>
              </a:defRPr>
            </a:lvl1pPr>
          </a:lstStyle>
          <a:p>
            <a:pPr>
              <a:defRPr/>
            </a:pPr>
            <a:fld id="{E8B67D9D-6054-1B4D-B9FD-BDC32654BB2C}" type="slidenum">
              <a:rPr lang="en-US">
                <a:solidFill>
                  <a:srgbClr val="FFFFFF"/>
                </a:solidFill>
              </a:rPr>
              <a:pPr>
                <a:defRPr/>
              </a:pPr>
              <a:t>‹#›</a:t>
            </a:fld>
            <a:endParaRPr lang="en-US">
              <a:solidFill>
                <a:srgbClr val="FFFFFF"/>
              </a:solidFill>
            </a:endParaRPr>
          </a:p>
        </p:txBody>
      </p:sp>
      <p:sp>
        <p:nvSpPr>
          <p:cNvPr id="11421"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31512833"/>
      </p:ext>
    </p:extLst>
  </p:cSld>
  <p:clrMap bg1="dk2" tx1="lt1" bg2="dk1" tx2="lt2" accent1="accent1" accent2="accent2" accent3="accent3" accent4="accent4" accent5="accent5" accent6="accent6" hlink="hlink" folHlink="folHlink"/>
  <p:sldLayoutIdLst>
    <p:sldLayoutId id="2147490981" r:id="rId1"/>
    <p:sldLayoutId id="2147490982" r:id="rId2"/>
    <p:sldLayoutId id="2147490983" r:id="rId3"/>
    <p:sldLayoutId id="2147490984" r:id="rId4"/>
    <p:sldLayoutId id="2147490985" r:id="rId5"/>
    <p:sldLayoutId id="2147490986" r:id="rId6"/>
    <p:sldLayoutId id="2147490987" r:id="rId7"/>
    <p:sldLayoutId id="2147490988" r:id="rId8"/>
    <p:sldLayoutId id="2147490989" r:id="rId9"/>
    <p:sldLayoutId id="2147490990" r:id="rId10"/>
    <p:sldLayoutId id="2147490991" r:id="rId11"/>
    <p:sldLayoutId id="2147490992"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b="1">
          <a:solidFill>
            <a:schemeClr val="tx1"/>
          </a:solidFill>
          <a:effectLst>
            <a:outerShdw blurRad="38100" dist="38100" dir="2700000" algn="tl">
              <a:srgbClr val="000000"/>
            </a:outerShdw>
          </a:effectLst>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folHlink"/>
        </a:buClr>
        <a:buFont typeface="Wingdings" charset="0"/>
        <a:buChar char="§"/>
        <a:defRPr sz="28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3pPr>
      <a:lvl4pPr marL="1600200" indent="-228600" algn="l" rtl="0" eaLnBrk="0" fontAlgn="base" hangingPunct="0">
        <a:spcBef>
          <a:spcPct val="20000"/>
        </a:spcBef>
        <a:spcAft>
          <a:spcPct val="0"/>
        </a:spcAft>
        <a:buClr>
          <a:schemeClr val="folHlink"/>
        </a:buClr>
        <a:buFont typeface="Wingdings" charset="0"/>
        <a:buChar char="§"/>
        <a:defRPr sz="20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4pPr>
      <a:lvl5pPr marL="2057400" indent="-228600" algn="l" rtl="0" eaLnBrk="0" fontAlgn="base" hangingPunct="0">
        <a:spcBef>
          <a:spcPct val="20000"/>
        </a:spcBef>
        <a:spcAft>
          <a:spcPct val="0"/>
        </a:spcAft>
        <a:buClr>
          <a:schemeClr val="hlink"/>
        </a:buClr>
        <a:buSzPct val="80000"/>
        <a:buFont typeface="Arial" charset="0"/>
        <a:buChar char="►"/>
        <a:defRPr sz="20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5pPr>
      <a:lvl6pPr marL="25146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6pPr>
      <a:lvl7pPr marL="29718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7pPr>
      <a:lvl8pPr marL="34290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8pPr>
      <a:lvl9pPr marL="38862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350288713"/>
      </p:ext>
    </p:extLst>
  </p:cSld>
  <p:clrMap bg1="dk2" tx1="lt1" bg2="dk1" tx2="lt2" accent1="accent1" accent2="accent2" accent3="accent3" accent4="accent4" accent5="accent5" accent6="accent6" hlink="hlink" folHlink="folHlink"/>
  <p:sldLayoutIdLst>
    <p:sldLayoutId id="2147490994" r:id="rId1"/>
    <p:sldLayoutId id="2147490995" r:id="rId2"/>
    <p:sldLayoutId id="2147490996" r:id="rId3"/>
    <p:sldLayoutId id="2147490997" r:id="rId4"/>
    <p:sldLayoutId id="2147490998" r:id="rId5"/>
    <p:sldLayoutId id="2147490999" r:id="rId6"/>
    <p:sldLayoutId id="2147491000" r:id="rId7"/>
    <p:sldLayoutId id="2147491001" r:id="rId8"/>
    <p:sldLayoutId id="2147491002" r:id="rId9"/>
    <p:sldLayoutId id="2147491003" r:id="rId10"/>
    <p:sldLayoutId id="2147491004"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pPr>
                <a:defRPr/>
              </a:pPr>
              <a:t>‹#›</a:t>
            </a:fld>
            <a:endParaRPr lang="en-US"/>
          </a:p>
        </p:txBody>
      </p:sp>
    </p:spTree>
    <p:extLst>
      <p:ext uri="{BB962C8B-B14F-4D97-AF65-F5344CB8AC3E}">
        <p14:creationId xmlns:p14="http://schemas.microsoft.com/office/powerpoint/2010/main" val="267141738"/>
      </p:ext>
    </p:extLst>
  </p:cSld>
  <p:clrMap bg1="lt1" tx1="dk1" bg2="lt2" tx2="dk2" accent1="accent1" accent2="accent2" accent3="accent3" accent4="accent4" accent5="accent5" accent6="accent6" hlink="hlink" folHlink="folHlink"/>
  <p:sldLayoutIdLst>
    <p:sldLayoutId id="2147491032" r:id="rId1"/>
    <p:sldLayoutId id="2147491033" r:id="rId2"/>
    <p:sldLayoutId id="2147491034" r:id="rId3"/>
    <p:sldLayoutId id="2147491035" r:id="rId4"/>
    <p:sldLayoutId id="2147491036" r:id="rId5"/>
    <p:sldLayoutId id="2147491037" r:id="rId6"/>
    <p:sldLayoutId id="2147491038" r:id="rId7"/>
    <p:sldLayoutId id="2147491039" r:id="rId8"/>
    <p:sldLayoutId id="2147491040" r:id="rId9"/>
    <p:sldLayoutId id="2147491041" r:id="rId10"/>
    <p:sldLayoutId id="2147491042" r:id="rId11"/>
    <p:sldLayoutId id="2147491043" r:id="rId12"/>
    <p:sldLayoutId id="214749104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47970713"/>
      </p:ext>
    </p:extLst>
  </p:cSld>
  <p:clrMap bg1="lt1" tx1="dk1" bg2="lt2" tx2="dk2" accent1="accent1" accent2="accent2" accent3="accent3" accent4="accent4" accent5="accent5" accent6="accent6" hlink="hlink" folHlink="folHlink"/>
  <p:sldLayoutIdLst>
    <p:sldLayoutId id="2147491046" r:id="rId1"/>
    <p:sldLayoutId id="2147491047" r:id="rId2"/>
    <p:sldLayoutId id="2147491048" r:id="rId3"/>
    <p:sldLayoutId id="2147491049" r:id="rId4"/>
    <p:sldLayoutId id="2147491050" r:id="rId5"/>
    <p:sldLayoutId id="2147491051" r:id="rId6"/>
    <p:sldLayoutId id="2147491052" r:id="rId7"/>
    <p:sldLayoutId id="2147491053" r:id="rId8"/>
    <p:sldLayoutId id="2147491054" r:id="rId9"/>
    <p:sldLayoutId id="2147491055" r:id="rId10"/>
    <p:sldLayoutId id="214749105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855569462"/>
      </p:ext>
    </p:extLst>
  </p:cSld>
  <p:clrMap bg1="lt1" tx1="dk1" bg2="lt2" tx2="dk2" accent1="accent1" accent2="accent2" accent3="accent3" accent4="accent4" accent5="accent5" accent6="accent6" hlink="hlink" folHlink="folHlink"/>
  <p:sldLayoutIdLst>
    <p:sldLayoutId id="2147491058" r:id="rId1"/>
    <p:sldLayoutId id="2147491059" r:id="rId2"/>
    <p:sldLayoutId id="2147491060" r:id="rId3"/>
    <p:sldLayoutId id="2147491061" r:id="rId4"/>
    <p:sldLayoutId id="2147491062" r:id="rId5"/>
    <p:sldLayoutId id="2147491063" r:id="rId6"/>
    <p:sldLayoutId id="2147491064" r:id="rId7"/>
    <p:sldLayoutId id="2147491065" r:id="rId8"/>
    <p:sldLayoutId id="2147491066" r:id="rId9"/>
    <p:sldLayoutId id="2147491067" r:id="rId10"/>
    <p:sldLayoutId id="214749106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2226" name="Rectangle 1026"/>
          <p:cNvSpPr>
            <a:spLocks noGrp="1" noChangeArrowheads="1"/>
          </p:cNvSpPr>
          <p:nvPr>
            <p:ph type="title"/>
          </p:nvPr>
        </p:nvSpPr>
        <p:spPr bwMode="auto">
          <a:xfrm>
            <a:off x="1066800" y="990600"/>
            <a:ext cx="67818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2227" name="Rectangle 1027"/>
          <p:cNvSpPr>
            <a:spLocks noGrp="1" noChangeArrowheads="1"/>
          </p:cNvSpPr>
          <p:nvPr>
            <p:ph type="body" idx="1"/>
          </p:nvPr>
        </p:nvSpPr>
        <p:spPr bwMode="auto">
          <a:xfrm>
            <a:off x="990600" y="2209800"/>
            <a:ext cx="6934200" cy="350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3805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50800" dist="12700" dir="2700000" algn="ctr" rotWithShape="0">
              <a:srgbClr val="000000">
                <a:alpha val="85001"/>
              </a:srgbClr>
            </a:outerShdw>
          </a:effectLst>
        </p:spPr>
        <p:txBody>
          <a:bodyPr vert="horz" wrap="square" lIns="91440" tIns="45720" rIns="91440" bIns="45720" numCol="1" anchor="t" anchorCtr="0" compatLnSpc="1">
            <a:prstTxWarp prst="textNoShape">
              <a:avLst/>
            </a:prstTxWarp>
          </a:bodyPr>
          <a:lstStyle>
            <a:lvl1pPr>
              <a:defRPr sz="1400">
                <a:solidFill>
                  <a:schemeClr val="tx1"/>
                </a:solidFill>
                <a:latin typeface="Verdana" pitchFamily="-128" charset="0"/>
                <a:ea typeface="+mn-ea"/>
                <a:cs typeface="+mn-cs"/>
              </a:defRPr>
            </a:lvl1pPr>
          </a:lstStyle>
          <a:p>
            <a:pPr>
              <a:defRPr/>
            </a:pPr>
            <a:endParaRPr lang="en-US"/>
          </a:p>
        </p:txBody>
      </p:sp>
      <p:sp>
        <p:nvSpPr>
          <p:cNvPr id="153805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50800" dist="12700" dir="2700000" algn="ctr" rotWithShape="0">
              <a:srgbClr val="000000">
                <a:alpha val="85001"/>
              </a:srgbClr>
            </a:outerShdw>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Verdana" pitchFamily="-128" charset="0"/>
                <a:ea typeface="+mn-ea"/>
                <a:cs typeface="+mn-cs"/>
              </a:defRPr>
            </a:lvl1pPr>
          </a:lstStyle>
          <a:p>
            <a:pPr>
              <a:defRPr/>
            </a:pPr>
            <a:endParaRPr lang="en-US"/>
          </a:p>
        </p:txBody>
      </p:sp>
      <p:sp>
        <p:nvSpPr>
          <p:cNvPr id="153805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50800" dist="12700" dir="2700000" algn="ctr" rotWithShape="0">
              <a:srgbClr val="000000">
                <a:alpha val="85001"/>
              </a:srgbClr>
            </a:outerShdw>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Verdana" charset="0"/>
              </a:defRPr>
            </a:lvl1pPr>
          </a:lstStyle>
          <a:p>
            <a:pPr>
              <a:defRPr/>
            </a:pPr>
            <a:fld id="{B652BA7F-AC05-9143-9BEA-8690FB0C6B41}"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0691" r:id="rId1"/>
    <p:sldLayoutId id="2147490692" r:id="rId2"/>
    <p:sldLayoutId id="2147490693" r:id="rId3"/>
    <p:sldLayoutId id="2147490694" r:id="rId4"/>
    <p:sldLayoutId id="2147490695" r:id="rId5"/>
    <p:sldLayoutId id="2147490696" r:id="rId6"/>
    <p:sldLayoutId id="2147490697" r:id="rId7"/>
    <p:sldLayoutId id="2147490698" r:id="rId8"/>
    <p:sldLayoutId id="2147490699" r:id="rId9"/>
    <p:sldLayoutId id="2147490700" r:id="rId10"/>
    <p:sldLayoutId id="2147490701" r:id="rId11"/>
  </p:sldLayoutIdLst>
  <p:hf sldNum="0" hdr="0"/>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Verdana"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000">
          <a:solidFill>
            <a:schemeClr val="tx2"/>
          </a:solidFill>
          <a:latin typeface="Verdana"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000">
          <a:solidFill>
            <a:schemeClr val="tx2"/>
          </a:solidFill>
          <a:latin typeface="Verdana"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000">
          <a:solidFill>
            <a:schemeClr val="tx2"/>
          </a:solidFill>
          <a:latin typeface="Verdana" pitchFamily="-111" charset="0"/>
          <a:ea typeface="ＭＳ Ｐゴシック" pitchFamily="-111" charset="-128"/>
          <a:cs typeface="ＭＳ Ｐゴシック" pitchFamily="-111" charset="-128"/>
        </a:defRPr>
      </a:lvl5pPr>
      <a:lvl6pPr marL="457200" algn="ctr" rtl="0" fontAlgn="base">
        <a:spcBef>
          <a:spcPct val="0"/>
        </a:spcBef>
        <a:spcAft>
          <a:spcPct val="0"/>
        </a:spcAft>
        <a:defRPr sz="4000">
          <a:solidFill>
            <a:schemeClr val="tx2"/>
          </a:solidFill>
          <a:latin typeface="Verdana" pitchFamily="-111" charset="0"/>
          <a:ea typeface="ＭＳ Ｐゴシック" pitchFamily="-111" charset="-128"/>
          <a:cs typeface="ＭＳ Ｐゴシック" pitchFamily="-111" charset="-128"/>
        </a:defRPr>
      </a:lvl6pPr>
      <a:lvl7pPr marL="914400" algn="ctr" rtl="0" fontAlgn="base">
        <a:spcBef>
          <a:spcPct val="0"/>
        </a:spcBef>
        <a:spcAft>
          <a:spcPct val="0"/>
        </a:spcAft>
        <a:defRPr sz="4000">
          <a:solidFill>
            <a:schemeClr val="tx2"/>
          </a:solidFill>
          <a:latin typeface="Verdana"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000">
          <a:solidFill>
            <a:schemeClr val="tx2"/>
          </a:solidFill>
          <a:latin typeface="Verdana"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000">
          <a:solidFill>
            <a:schemeClr val="tx2"/>
          </a:solidFill>
          <a:latin typeface="Verdan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defRPr>
      </a:lvl2pPr>
      <a:lvl3pPr marL="1143000" indent="-228600" algn="l" rtl="0" eaLnBrk="0" fontAlgn="base" hangingPunct="0">
        <a:spcBef>
          <a:spcPct val="20000"/>
        </a:spcBef>
        <a:spcAft>
          <a:spcPct val="0"/>
        </a:spcAft>
        <a:buChar char="»"/>
        <a:defRPr sz="2000">
          <a:solidFill>
            <a:schemeClr val="tx1"/>
          </a:solidFill>
          <a:latin typeface="+mn-lt"/>
          <a:ea typeface="+mn-ea"/>
        </a:defRPr>
      </a:lvl3pPr>
      <a:lvl4pPr marL="1600200" indent="-228600" algn="l" rtl="0" eaLnBrk="0" fontAlgn="base" hangingPunct="0">
        <a:spcBef>
          <a:spcPct val="20000"/>
        </a:spcBef>
        <a:spcAft>
          <a:spcPct val="0"/>
        </a:spcAft>
        <a:buChar char="»"/>
        <a:defRPr>
          <a:solidFill>
            <a:schemeClr val="tx1"/>
          </a:solidFill>
          <a:latin typeface="+mn-lt"/>
          <a:ea typeface="+mn-ea"/>
        </a:defRPr>
      </a:lvl4pPr>
      <a:lvl5pPr marL="2057400" indent="-228600" algn="l" rtl="0" eaLnBrk="0" fontAlgn="base" hangingPunct="0">
        <a:spcBef>
          <a:spcPct val="20000"/>
        </a:spcBef>
        <a:spcAft>
          <a:spcPct val="0"/>
        </a:spcAft>
        <a:buChar char="»"/>
        <a:defRPr>
          <a:solidFill>
            <a:schemeClr val="tx1"/>
          </a:solidFill>
          <a:latin typeface="+mn-lt"/>
          <a:ea typeface="+mn-ea"/>
        </a:defRPr>
      </a:lvl5pPr>
      <a:lvl6pPr marL="2514600" indent="-228600" algn="l" rtl="0" fontAlgn="base">
        <a:spcBef>
          <a:spcPct val="20000"/>
        </a:spcBef>
        <a:spcAft>
          <a:spcPct val="0"/>
        </a:spcAft>
        <a:buChar char="»"/>
        <a:defRPr>
          <a:solidFill>
            <a:schemeClr val="tx1"/>
          </a:solidFill>
          <a:latin typeface="+mn-lt"/>
          <a:ea typeface="+mn-ea"/>
        </a:defRPr>
      </a:lvl6pPr>
      <a:lvl7pPr marL="2971800" indent="-228600" algn="l" rtl="0" fontAlgn="base">
        <a:spcBef>
          <a:spcPct val="20000"/>
        </a:spcBef>
        <a:spcAft>
          <a:spcPct val="0"/>
        </a:spcAft>
        <a:buChar char="»"/>
        <a:defRPr>
          <a:solidFill>
            <a:schemeClr val="tx1"/>
          </a:solidFill>
          <a:latin typeface="+mn-lt"/>
          <a:ea typeface="+mn-ea"/>
        </a:defRPr>
      </a:lvl7pPr>
      <a:lvl8pPr marL="3429000" indent="-228600" algn="l" rtl="0" fontAlgn="base">
        <a:spcBef>
          <a:spcPct val="20000"/>
        </a:spcBef>
        <a:spcAft>
          <a:spcPct val="0"/>
        </a:spcAft>
        <a:buChar char="»"/>
        <a:defRPr>
          <a:solidFill>
            <a:schemeClr val="tx1"/>
          </a:solidFill>
          <a:latin typeface="+mn-lt"/>
          <a:ea typeface="+mn-ea"/>
        </a:defRPr>
      </a:lvl8pPr>
      <a:lvl9pPr marL="3886200" indent="-228600" algn="l" rtl="0" fontAlgn="base">
        <a:spcBef>
          <a:spcPct val="20000"/>
        </a:spcBef>
        <a:spcAft>
          <a:spcPct val="0"/>
        </a:spcAft>
        <a:buChar char="»"/>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481504163"/>
      </p:ext>
    </p:extLst>
  </p:cSld>
  <p:clrMap bg1="lt1" tx1="dk1" bg2="lt2" tx2="dk2" accent1="accent1" accent2="accent2" accent3="accent3" accent4="accent4" accent5="accent5" accent6="accent6" hlink="hlink" folHlink="folHlink"/>
  <p:sldLayoutIdLst>
    <p:sldLayoutId id="2147491070" r:id="rId1"/>
    <p:sldLayoutId id="2147491071" r:id="rId2"/>
    <p:sldLayoutId id="2147491072" r:id="rId3"/>
    <p:sldLayoutId id="2147491073" r:id="rId4"/>
    <p:sldLayoutId id="2147491074" r:id="rId5"/>
    <p:sldLayoutId id="2147491075" r:id="rId6"/>
    <p:sldLayoutId id="2147491076" r:id="rId7"/>
    <p:sldLayoutId id="2147491077" r:id="rId8"/>
    <p:sldLayoutId id="2147491078" r:id="rId9"/>
    <p:sldLayoutId id="2147491079" r:id="rId10"/>
    <p:sldLayoutId id="214749108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808563350"/>
      </p:ext>
    </p:extLst>
  </p:cSld>
  <p:clrMap bg1="lt1" tx1="dk1" bg2="lt2" tx2="dk2" accent1="accent1" accent2="accent2" accent3="accent3" accent4="accent4" accent5="accent5" accent6="accent6" hlink="hlink" folHlink="folHlink"/>
  <p:sldLayoutIdLst>
    <p:sldLayoutId id="2147491082" r:id="rId1"/>
    <p:sldLayoutId id="2147491083" r:id="rId2"/>
    <p:sldLayoutId id="2147491084" r:id="rId3"/>
    <p:sldLayoutId id="2147491085" r:id="rId4"/>
    <p:sldLayoutId id="2147491086" r:id="rId5"/>
    <p:sldLayoutId id="2147491087" r:id="rId6"/>
    <p:sldLayoutId id="2147491088" r:id="rId7"/>
    <p:sldLayoutId id="2147491089" r:id="rId8"/>
    <p:sldLayoutId id="2147491090" r:id="rId9"/>
    <p:sldLayoutId id="2147491091" r:id="rId10"/>
    <p:sldLayoutId id="214749109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eaLnBrk="1" hangingPunct="1">
              <a:defRPr/>
            </a:pPr>
            <a:fld id="{C16A198B-9034-4749-8A8D-B90A5F5B90A3}" type="datetimeFigureOut">
              <a:rPr lang="en-US">
                <a:latin typeface="Calibri" charset="0"/>
              </a:rPr>
              <a:pPr eaLnBrk="1" hangingPunct="1">
                <a:defRPr/>
              </a:pPr>
              <a:t>2/12/26</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eaLnBrk="1" hangingPunct="1">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eaLnBrk="1" hangingPunct="1">
              <a:defRPr/>
            </a:pPr>
            <a:fld id="{FA356419-7718-C74B-9C0F-E2D2C7D5AD85}" type="slidenum">
              <a:rPr lang="en-US">
                <a:latin typeface="Calibri" charset="0"/>
              </a:rPr>
              <a:pPr eaLnBrk="1" hangingPunct="1">
                <a:defRPr/>
              </a:pPr>
              <a:t>‹#›</a:t>
            </a:fld>
            <a:endParaRPr lang="en-US">
              <a:latin typeface="Calibri" charset="0"/>
            </a:endParaRPr>
          </a:p>
        </p:txBody>
      </p:sp>
    </p:spTree>
    <p:extLst>
      <p:ext uri="{BB962C8B-B14F-4D97-AF65-F5344CB8AC3E}">
        <p14:creationId xmlns:p14="http://schemas.microsoft.com/office/powerpoint/2010/main" val="1488890510"/>
      </p:ext>
    </p:extLst>
  </p:cSld>
  <p:clrMap bg1="lt1" tx1="dk1" bg2="lt2" tx2="dk2" accent1="accent1" accent2="accent2" accent3="accent3" accent4="accent4" accent5="accent5" accent6="accent6" hlink="hlink" folHlink="folHlink"/>
  <p:sldLayoutIdLst>
    <p:sldLayoutId id="2147491094" r:id="rId1"/>
    <p:sldLayoutId id="2147491095" r:id="rId2"/>
    <p:sldLayoutId id="2147491096" r:id="rId3"/>
    <p:sldLayoutId id="2147491097" r:id="rId4"/>
    <p:sldLayoutId id="2147491098" r:id="rId5"/>
    <p:sldLayoutId id="2147491099" r:id="rId6"/>
    <p:sldLayoutId id="2147491100" r:id="rId7"/>
    <p:sldLayoutId id="2147491101" r:id="rId8"/>
    <p:sldLayoutId id="2147491102" r:id="rId9"/>
    <p:sldLayoutId id="2147491103" r:id="rId10"/>
    <p:sldLayoutId id="2147491104"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904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fld id="{8B1832C5-3FF4-114A-8F14-E7B73B0A9A84}" type="slidenum">
              <a:rPr lang="en-US" altLang="zh-TW"/>
              <a:pPr defTabSz="914400" fontAlgn="base">
                <a:spcBef>
                  <a:spcPct val="0"/>
                </a:spcBef>
                <a:spcAft>
                  <a:spcPct val="0"/>
                </a:spcAft>
                <a:defRPr/>
              </a:pPr>
              <a:t>‹#›</a:t>
            </a:fld>
            <a:endParaRPr lang="en-US" altLang="zh-TW"/>
          </a:p>
        </p:txBody>
      </p:sp>
    </p:spTree>
    <p:extLst>
      <p:ext uri="{BB962C8B-B14F-4D97-AF65-F5344CB8AC3E}">
        <p14:creationId xmlns:p14="http://schemas.microsoft.com/office/powerpoint/2010/main" val="2661869184"/>
      </p:ext>
    </p:extLst>
  </p:cSld>
  <p:clrMap bg1="lt1" tx1="dk1" bg2="lt2" tx2="dk2" accent1="accent1" accent2="accent2" accent3="accent3" accent4="accent4" accent5="accent5" accent6="accent6" hlink="hlink" folHlink="folHlink"/>
  <p:sldLayoutIdLst>
    <p:sldLayoutId id="2147491106" r:id="rId1"/>
    <p:sldLayoutId id="2147491107" r:id="rId2"/>
    <p:sldLayoutId id="2147491108" r:id="rId3"/>
    <p:sldLayoutId id="2147491109" r:id="rId4"/>
    <p:sldLayoutId id="2147491110" r:id="rId5"/>
    <p:sldLayoutId id="2147491111" r:id="rId6"/>
    <p:sldLayoutId id="2147491112" r:id="rId7"/>
    <p:sldLayoutId id="2147491113" r:id="rId8"/>
    <p:sldLayoutId id="2147491114" r:id="rId9"/>
    <p:sldLayoutId id="2147491115" r:id="rId10"/>
    <p:sldLayoutId id="2147491116" r:id="rId11"/>
    <p:sldLayoutId id="2147491117" r:id="rId12"/>
    <p:sldLayoutId id="2147491118" r:id="rId13"/>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CCADE9-77FB-314C-96B5-25419791D951}" type="datetimeFigureOut">
              <a:rPr lang="en-US" smtClean="0">
                <a:solidFill>
                  <a:prstClr val="black">
                    <a:tint val="75000"/>
                  </a:prstClr>
                </a:solidFill>
                <a:latin typeface="Calibri"/>
              </a:rPr>
              <a:pPr/>
              <a:t>2/12/26</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A8D2C0-E5B4-8F44-86EF-EB1E7842FEE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76184882"/>
      </p:ext>
    </p:extLst>
  </p:cSld>
  <p:clrMap bg1="lt1" tx1="dk1" bg2="lt2" tx2="dk2" accent1="accent1" accent2="accent2" accent3="accent3" accent4="accent4" accent5="accent5" accent6="accent6" hlink="hlink" folHlink="folHlink"/>
  <p:sldLayoutIdLst>
    <p:sldLayoutId id="2147491120" r:id="rId1"/>
    <p:sldLayoutId id="2147491121" r:id="rId2"/>
    <p:sldLayoutId id="2147491122" r:id="rId3"/>
    <p:sldLayoutId id="2147491123" r:id="rId4"/>
    <p:sldLayoutId id="2147491124" r:id="rId5"/>
    <p:sldLayoutId id="2147491125" r:id="rId6"/>
    <p:sldLayoutId id="2147491126" r:id="rId7"/>
    <p:sldLayoutId id="2147491127" r:id="rId8"/>
    <p:sldLayoutId id="2147491128" r:id="rId9"/>
    <p:sldLayoutId id="2147491129" r:id="rId10"/>
    <p:sldLayoutId id="2147491130"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186326410"/>
      </p:ext>
    </p:extLst>
  </p:cSld>
  <p:clrMap bg1="lt1" tx1="dk1" bg2="lt2" tx2="dk2" accent1="accent1" accent2="accent2" accent3="accent3" accent4="accent4" accent5="accent5" accent6="accent6" hlink="hlink" folHlink="folHlink"/>
  <p:sldLayoutIdLst>
    <p:sldLayoutId id="2147491132" r:id="rId1"/>
    <p:sldLayoutId id="2147491133" r:id="rId2"/>
    <p:sldLayoutId id="2147491134" r:id="rId3"/>
    <p:sldLayoutId id="2147491135" r:id="rId4"/>
    <p:sldLayoutId id="2147491136" r:id="rId5"/>
    <p:sldLayoutId id="2147491137" r:id="rId6"/>
    <p:sldLayoutId id="2147491138" r:id="rId7"/>
    <p:sldLayoutId id="2147491139" r:id="rId8"/>
    <p:sldLayoutId id="2147491140" r:id="rId9"/>
    <p:sldLayoutId id="2147491141" r:id="rId10"/>
    <p:sldLayoutId id="2147491142" r:id="rId11"/>
    <p:sldLayoutId id="2147491143" r:id="rId12"/>
    <p:sldLayoutId id="214749114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F104371A-D74E-43B4-9799-EE92FF29D93C}"/>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F667876F-1166-4AEE-9C7D-B54A88148FE8}"/>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1679BB98-C324-41D2-98E2-CB36162D8A05}"/>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a:defRPr/>
            </a:pPr>
            <a:fld id="{B1417BFA-5B0B-45B9-BB23-31351B0FC7E0}" type="datetimeFigureOut">
              <a:rPr lang="en-US"/>
              <a:pPr>
                <a:defRPr/>
              </a:pPr>
              <a:t>2/12/26</a:t>
            </a:fld>
            <a:endParaRPr lang="en-US"/>
          </a:p>
        </p:txBody>
      </p:sp>
      <p:sp>
        <p:nvSpPr>
          <p:cNvPr id="5" name="Footer Placeholder 4">
            <a:extLst>
              <a:ext uri="{FF2B5EF4-FFF2-40B4-BE49-F238E27FC236}">
                <a16:creationId xmlns:a16="http://schemas.microsoft.com/office/drawing/2014/main" id="{0D594313-2EDB-43CC-B3E2-010223A1C972}"/>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a:defRPr/>
            </a:pPr>
            <a:endParaRPr lang="en-US"/>
          </a:p>
        </p:txBody>
      </p:sp>
      <p:sp>
        <p:nvSpPr>
          <p:cNvPr id="6" name="Slide Number Placeholder 5">
            <a:extLst>
              <a:ext uri="{FF2B5EF4-FFF2-40B4-BE49-F238E27FC236}">
                <a16:creationId xmlns:a16="http://schemas.microsoft.com/office/drawing/2014/main" id="{F25B9807-C416-4291-9E57-09CB2C1A73BC}"/>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D8349128-9679-4DF3-BA96-71F7F66A551F}" type="slidenum">
              <a:rPr lang="en-US" altLang="en-US"/>
              <a:pPr/>
              <a:t>‹#›</a:t>
            </a:fld>
            <a:endParaRPr lang="en-US" altLang="en-US"/>
          </a:p>
        </p:txBody>
      </p:sp>
    </p:spTree>
    <p:extLst>
      <p:ext uri="{BB962C8B-B14F-4D97-AF65-F5344CB8AC3E}">
        <p14:creationId xmlns:p14="http://schemas.microsoft.com/office/powerpoint/2010/main" val="291703560"/>
      </p:ext>
    </p:extLst>
  </p:cSld>
  <p:clrMap bg1="lt1" tx1="dk1" bg2="lt2" tx2="dk2" accent1="accent1" accent2="accent2" accent3="accent3" accent4="accent4" accent5="accent5" accent6="accent6" hlink="hlink" folHlink="folHlink"/>
  <p:sldLayoutIdLst>
    <p:sldLayoutId id="2147491146" r:id="rId1"/>
    <p:sldLayoutId id="2147491147" r:id="rId2"/>
    <p:sldLayoutId id="2147491148" r:id="rId3"/>
    <p:sldLayoutId id="2147491149" r:id="rId4"/>
    <p:sldLayoutId id="2147491150" r:id="rId5"/>
    <p:sldLayoutId id="2147491151" r:id="rId6"/>
    <p:sldLayoutId id="2147491152" r:id="rId7"/>
    <p:sldLayoutId id="2147491153" r:id="rId8"/>
    <p:sldLayoutId id="2147491154" r:id="rId9"/>
    <p:sldLayoutId id="2147491155" r:id="rId10"/>
    <p:sldLayoutId id="2147491156"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ctr" anchorCtr="0" compatLnSpc="1">
            <a:prstTxWarp prst="textNoShape">
              <a:avLst/>
            </a:prstTxWarp>
          </a:bodyPr>
          <a:lstStyle/>
          <a:p>
            <a:pPr lvl="0"/>
            <a:r>
              <a:rPr lang="en-GB"/>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400">
                <a:solidFill>
                  <a:srgbClr val="000000"/>
                </a:solidFill>
                <a:cs typeface="Times New Roman" charset="0"/>
              </a:defRPr>
            </a:lvl1pPr>
          </a:lstStyle>
          <a:p>
            <a:pPr>
              <a:defRPr/>
            </a:pPr>
            <a:fld id="{F3E0B065-6F85-1942-B475-8BA0555833B7}" type="slidenum">
              <a:rPr lang="en-GB"/>
              <a:pPr>
                <a:defRPr/>
              </a:pPr>
              <a:t>‹#›</a:t>
            </a:fld>
            <a:endParaRPr lang="en-GB"/>
          </a:p>
        </p:txBody>
      </p:sp>
    </p:spTree>
    <p:extLst>
      <p:ext uri="{BB962C8B-B14F-4D97-AF65-F5344CB8AC3E}">
        <p14:creationId xmlns:p14="http://schemas.microsoft.com/office/powerpoint/2010/main" val="1100512593"/>
      </p:ext>
    </p:extLst>
  </p:cSld>
  <p:clrMap bg1="lt1" tx1="dk1" bg2="lt2" tx2="dk2" accent1="accent1" accent2="accent2" accent3="accent3" accent4="accent4" accent5="accent5" accent6="accent6" hlink="hlink" folHlink="folHlink"/>
  <p:sldLayoutIdLst>
    <p:sldLayoutId id="2147491158"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688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3758"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0639"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7517"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659" indent="-342659"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428" indent="-285548" algn="l" rtl="0" eaLnBrk="0" fontAlgn="base" hangingPunct="0">
        <a:spcBef>
          <a:spcPct val="20000"/>
        </a:spcBef>
        <a:spcAft>
          <a:spcPct val="0"/>
        </a:spcAft>
        <a:buChar char="–"/>
        <a:defRPr sz="2800">
          <a:solidFill>
            <a:schemeClr val="tx1"/>
          </a:solidFill>
          <a:latin typeface="+mn-lt"/>
          <a:ea typeface="+mn-ea"/>
          <a:cs typeface="+mn-cs"/>
        </a:defRPr>
      </a:lvl2pPr>
      <a:lvl3pPr marL="1142199" indent="-228439" algn="l" rtl="0" eaLnBrk="0" fontAlgn="base" hangingPunct="0">
        <a:spcBef>
          <a:spcPct val="20000"/>
        </a:spcBef>
        <a:spcAft>
          <a:spcPct val="0"/>
        </a:spcAft>
        <a:buChar char="•"/>
        <a:defRPr sz="2400">
          <a:solidFill>
            <a:schemeClr val="tx1"/>
          </a:solidFill>
          <a:latin typeface="+mn-lt"/>
          <a:ea typeface="+mn-ea"/>
          <a:cs typeface="+mn-cs"/>
        </a:defRPr>
      </a:lvl3pPr>
      <a:lvl4pPr marL="1599077" indent="-228439" algn="l" rtl="0" eaLnBrk="0" fontAlgn="base" hangingPunct="0">
        <a:spcBef>
          <a:spcPct val="20000"/>
        </a:spcBef>
        <a:spcAft>
          <a:spcPct val="0"/>
        </a:spcAft>
        <a:buChar char="–"/>
        <a:defRPr sz="2000">
          <a:solidFill>
            <a:schemeClr val="tx1"/>
          </a:solidFill>
          <a:latin typeface="+mn-lt"/>
          <a:ea typeface="+mn-ea"/>
          <a:cs typeface="+mn-cs"/>
        </a:defRPr>
      </a:lvl4pPr>
      <a:lvl5pPr marL="2055957" indent="-228439" algn="l" rtl="0" eaLnBrk="0" fontAlgn="base" hangingPunct="0">
        <a:spcBef>
          <a:spcPct val="20000"/>
        </a:spcBef>
        <a:spcAft>
          <a:spcPct val="0"/>
        </a:spcAft>
        <a:buChar char="»"/>
        <a:defRPr sz="2000">
          <a:solidFill>
            <a:schemeClr val="tx1"/>
          </a:solidFill>
          <a:latin typeface="+mn-lt"/>
          <a:ea typeface="+mn-ea"/>
          <a:cs typeface="+mn-cs"/>
        </a:defRPr>
      </a:lvl5pPr>
      <a:lvl6pPr marL="2512836" indent="-228439" algn="l" rtl="0" fontAlgn="base">
        <a:spcBef>
          <a:spcPct val="20000"/>
        </a:spcBef>
        <a:spcAft>
          <a:spcPct val="0"/>
        </a:spcAft>
        <a:buChar char="»"/>
        <a:defRPr sz="2000">
          <a:solidFill>
            <a:schemeClr val="tx1"/>
          </a:solidFill>
          <a:latin typeface="+mn-lt"/>
          <a:ea typeface="+mn-ea"/>
          <a:cs typeface="+mn-cs"/>
        </a:defRPr>
      </a:lvl6pPr>
      <a:lvl7pPr marL="2969716" indent="-228439" algn="l" rtl="0" fontAlgn="base">
        <a:spcBef>
          <a:spcPct val="20000"/>
        </a:spcBef>
        <a:spcAft>
          <a:spcPct val="0"/>
        </a:spcAft>
        <a:buChar char="»"/>
        <a:defRPr sz="2000">
          <a:solidFill>
            <a:schemeClr val="tx1"/>
          </a:solidFill>
          <a:latin typeface="+mn-lt"/>
          <a:ea typeface="+mn-ea"/>
          <a:cs typeface="+mn-cs"/>
        </a:defRPr>
      </a:lvl7pPr>
      <a:lvl8pPr marL="3426595" indent="-228439" algn="l" rtl="0" fontAlgn="base">
        <a:spcBef>
          <a:spcPct val="20000"/>
        </a:spcBef>
        <a:spcAft>
          <a:spcPct val="0"/>
        </a:spcAft>
        <a:buChar char="»"/>
        <a:defRPr sz="2000">
          <a:solidFill>
            <a:schemeClr val="tx1"/>
          </a:solidFill>
          <a:latin typeface="+mn-lt"/>
          <a:ea typeface="+mn-ea"/>
          <a:cs typeface="+mn-cs"/>
        </a:defRPr>
      </a:lvl8pPr>
      <a:lvl9pPr marL="3883472" indent="-228439"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encountering03.jpg"/>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582102"/>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907664"/>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51676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A53B7D-5AFA-384D-BB50-CA6389B3C6EA}" type="datetimeFigureOut">
              <a:rPr lang="en-US" smtClean="0"/>
              <a:t>2/12/26</a:t>
            </a:fld>
            <a:endParaRPr lang="en-US" dirty="0"/>
          </a:p>
        </p:txBody>
      </p:sp>
      <p:sp>
        <p:nvSpPr>
          <p:cNvPr id="5" name="Footer Placeholder 4"/>
          <p:cNvSpPr>
            <a:spLocks noGrp="1"/>
          </p:cNvSpPr>
          <p:nvPr>
            <p:ph type="ftr" sz="quarter" idx="3"/>
          </p:nvPr>
        </p:nvSpPr>
        <p:spPr>
          <a:xfrm>
            <a:off x="3124200" y="651676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51676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04731E-8A0F-E645-97C1-4D1A8DC9978C}" type="slidenum">
              <a:rPr lang="en-US" smtClean="0"/>
              <a:t>‹#›</a:t>
            </a:fld>
            <a:endParaRPr lang="en-US" dirty="0"/>
          </a:p>
        </p:txBody>
      </p:sp>
    </p:spTree>
    <p:extLst>
      <p:ext uri="{BB962C8B-B14F-4D97-AF65-F5344CB8AC3E}">
        <p14:creationId xmlns:p14="http://schemas.microsoft.com/office/powerpoint/2010/main" val="637833724"/>
      </p:ext>
    </p:extLst>
  </p:cSld>
  <p:clrMap bg1="lt1" tx1="dk1" bg2="lt2" tx2="dk2" accent1="accent1" accent2="accent2" accent3="accent3" accent4="accent4" accent5="accent5" accent6="accent6" hlink="hlink" folHlink="folHlink"/>
  <p:sldLayoutIdLst>
    <p:sldLayoutId id="2147491160" r:id="rId1"/>
    <p:sldLayoutId id="2147491161" r:id="rId2"/>
    <p:sldLayoutId id="2147491162" r:id="rId3"/>
    <p:sldLayoutId id="2147491164" r:id="rId4"/>
    <p:sldLayoutId id="2147491165" r:id="rId5"/>
    <p:sldLayoutId id="2147491166" r:id="rId6"/>
    <p:sldLayoutId id="2147491167" r:id="rId7"/>
    <p:sldLayoutId id="2147491168" r:id="rId8"/>
    <p:sldLayoutId id="2147491169" r:id="rId9"/>
    <p:sldLayoutId id="2147491170" r:id="rId10"/>
    <p:sldLayoutId id="2147491171" r:id="rId11"/>
    <p:sldLayoutId id="2147491172" r:id="rId12"/>
    <p:sldLayoutId id="2147491173" r:id="rId13"/>
    <p:sldLayoutId id="2147491174" r:id="rId14"/>
    <p:sldLayoutId id="2147491175" r:id="rId15"/>
    <p:sldLayoutId id="2147491176" r:id="rId16"/>
    <p:sldLayoutId id="2147491177" r:id="rId17"/>
    <p:sldLayoutId id="2147491178" r:id="rId18"/>
    <p:sldLayoutId id="2147491179" r:id="rId19"/>
    <p:sldLayoutId id="2147491180" r:id="rId20"/>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reserve="1">
  <p:cSld>
    <p:bg>
      <p:bgPr>
        <a:solidFill>
          <a:srgbClr val="91A29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3715114"/>
      </p:ext>
    </p:extLst>
  </p:cSld>
  <p:clrMap bg1="lt1" tx1="dk1" bg2="lt2" tx2="dk2" accent1="accent1" accent2="accent2" accent3="accent3" accent4="accent4" accent5="accent5" accent6="accent6" hlink="hlink" folHlink="folHlink"/>
  <p:sldLayoutIdLst>
    <p:sldLayoutId id="2147491183" r:id="rId1"/>
    <p:sldLayoutId id="2147491184" r:id="rId2"/>
    <p:sldLayoutId id="2147491185" r:id="rId3"/>
    <p:sldLayoutId id="2147491186" r:id="rId4"/>
    <p:sldLayoutId id="2147491187" r:id="rId5"/>
    <p:sldLayoutId id="2147491188" r:id="rId6"/>
    <p:sldLayoutId id="2147491189"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4514" name="Group 1026"/>
          <p:cNvGrpSpPr>
            <a:grpSpLocks/>
          </p:cNvGrpSpPr>
          <p:nvPr/>
        </p:nvGrpSpPr>
        <p:grpSpPr bwMode="auto">
          <a:xfrm>
            <a:off x="685800" y="117475"/>
            <a:ext cx="8456613" cy="6738938"/>
            <a:chOff x="432" y="74"/>
            <a:chExt cx="5327" cy="4245"/>
          </a:xfrm>
        </p:grpSpPr>
        <p:sp>
          <p:nvSpPr>
            <p:cNvPr id="64520" name="Rectangle 1027"/>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grpSp>
          <p:nvGrpSpPr>
            <p:cNvPr id="64521" name="Group 1028"/>
            <p:cNvGrpSpPr>
              <a:grpSpLocks/>
            </p:cNvGrpSpPr>
            <p:nvPr/>
          </p:nvGrpSpPr>
          <p:grpSpPr bwMode="auto">
            <a:xfrm>
              <a:off x="2859" y="4250"/>
              <a:ext cx="2729" cy="41"/>
              <a:chOff x="2859" y="4250"/>
              <a:chExt cx="2729" cy="41"/>
            </a:xfrm>
          </p:grpSpPr>
          <p:sp>
            <p:nvSpPr>
              <p:cNvPr id="64526" name="Oval 1029"/>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64527" name="Oval 1030"/>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64528" name="Oval 1031"/>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64529" name="Oval 1032"/>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64530" name="Oval 1033"/>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64531" name="Oval 1034"/>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64532" name="Oval 1035"/>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64533" name="Oval 1036"/>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64522" name="Rectangle 1037"/>
            <p:cNvSpPr>
              <a:spLocks noChangeArrowheads="1"/>
            </p:cNvSpPr>
            <p:nvPr/>
          </p:nvSpPr>
          <p:spPr bwMode="invGray">
            <a:xfrm>
              <a:off x="480" y="480"/>
              <a:ext cx="5279" cy="48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64523" name="Oval 1038"/>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64524" name="Oval 1039"/>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64525" name="Oval 1040"/>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64515" name="Rectangle 104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64516" name="Rectangle 1042"/>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19635" name="Rectangle 1043"/>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solidFill>
                  <a:schemeClr val="tx1"/>
                </a:solidFill>
                <a:latin typeface="Times New Roman" charset="0"/>
                <a:ea typeface="+mn-ea"/>
                <a:cs typeface="+mn-cs"/>
              </a:defRPr>
            </a:lvl1pPr>
          </a:lstStyle>
          <a:p>
            <a:pPr>
              <a:defRPr/>
            </a:pPr>
            <a:endParaRPr lang="en-US"/>
          </a:p>
        </p:txBody>
      </p:sp>
      <p:sp>
        <p:nvSpPr>
          <p:cNvPr id="1519636" name="Rectangle 1044"/>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solidFill>
                  <a:schemeClr val="tx1"/>
                </a:solidFill>
                <a:latin typeface="Times New Roman" charset="0"/>
                <a:ea typeface="+mn-ea"/>
                <a:cs typeface="+mn-cs"/>
              </a:defRPr>
            </a:lvl1pPr>
          </a:lstStyle>
          <a:p>
            <a:pPr>
              <a:defRPr/>
            </a:pPr>
            <a:endParaRPr lang="en-US"/>
          </a:p>
        </p:txBody>
      </p:sp>
      <p:sp>
        <p:nvSpPr>
          <p:cNvPr id="1519637" name="Rectangle 1045"/>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solidFill>
                  <a:schemeClr val="tx1"/>
                </a:solidFill>
                <a:latin typeface="Times New Roman" charset="0"/>
              </a:defRPr>
            </a:lvl1pPr>
          </a:lstStyle>
          <a:p>
            <a:pPr>
              <a:defRPr/>
            </a:pPr>
            <a:fld id="{AE4B969D-A5F7-D147-B15F-D31976FBD5B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0702" r:id="rId1"/>
    <p:sldLayoutId id="2147490703" r:id="rId2"/>
    <p:sldLayoutId id="2147490704" r:id="rId3"/>
    <p:sldLayoutId id="2147490705" r:id="rId4"/>
    <p:sldLayoutId id="2147490706" r:id="rId5"/>
    <p:sldLayoutId id="2147490707" r:id="rId6"/>
    <p:sldLayoutId id="2147490708" r:id="rId7"/>
    <p:sldLayoutId id="2147490709" r:id="rId8"/>
    <p:sldLayoutId id="2147490710" r:id="rId9"/>
    <p:sldLayoutId id="2147490711" r:id="rId10"/>
  </p:sldLayoutIdLst>
  <p:txStyles>
    <p:titleStyle>
      <a:lvl1pPr algn="ctr" rtl="0" eaLnBrk="0" fontAlgn="base" hangingPunct="0">
        <a:spcBef>
          <a:spcPct val="0"/>
        </a:spcBef>
        <a:spcAft>
          <a:spcPct val="0"/>
        </a:spcAft>
        <a:defRPr kumimoji="1" sz="4400">
          <a:solidFill>
            <a:schemeClr val="tx2"/>
          </a:solidFill>
          <a:latin typeface="Arial"/>
          <a:ea typeface="ＭＳ Ｐゴシック"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kumimoji="1"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kumimoji="1"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kumimoji="1"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kumimoji="1" sz="4400">
          <a:solidFill>
            <a:schemeClr val="tx2"/>
          </a:solidFill>
          <a:latin typeface="Times New Roman" pitchFamily="-111" charset="0"/>
        </a:defRPr>
      </a:lvl6pPr>
      <a:lvl7pPr marL="914400" algn="ctr" rtl="0" eaLnBrk="0" fontAlgn="base" hangingPunct="0">
        <a:spcBef>
          <a:spcPct val="0"/>
        </a:spcBef>
        <a:spcAft>
          <a:spcPct val="0"/>
        </a:spcAft>
        <a:defRPr kumimoji="1" sz="4400">
          <a:solidFill>
            <a:schemeClr val="tx2"/>
          </a:solidFill>
          <a:latin typeface="Times New Roman" pitchFamily="-111" charset="0"/>
        </a:defRPr>
      </a:lvl7pPr>
      <a:lvl8pPr marL="1371600" algn="ctr" rtl="0" eaLnBrk="0" fontAlgn="base" hangingPunct="0">
        <a:spcBef>
          <a:spcPct val="0"/>
        </a:spcBef>
        <a:spcAft>
          <a:spcPct val="0"/>
        </a:spcAft>
        <a:defRPr kumimoji="1" sz="4400">
          <a:solidFill>
            <a:schemeClr val="tx2"/>
          </a:solidFill>
          <a:latin typeface="Times New Roman" pitchFamily="-111" charset="0"/>
        </a:defRPr>
      </a:lvl8pPr>
      <a:lvl9pPr marL="1828800" algn="ctr" rtl="0" eaLnBrk="0" fontAlgn="base" hangingPunct="0">
        <a:spcBef>
          <a:spcPct val="0"/>
        </a:spcBef>
        <a:spcAft>
          <a:spcPct val="0"/>
        </a:spcAft>
        <a:defRPr kumimoji="1"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kumimoji="1"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ＭＳ Ｐゴシック" pitchFamily="-111"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01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01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aseline="0">
                <a:solidFill>
                  <a:srgbClr val="000000"/>
                </a:solidFill>
                <a:latin typeface="Times New Roman" charset="0"/>
                <a:ea typeface="ＭＳ Ｐゴシック" charset="-128"/>
                <a:cs typeface="ＭＳ Ｐゴシック" charset="-128"/>
              </a:defRPr>
            </a:lvl1pPr>
          </a:lstStyle>
          <a:p>
            <a:pPr>
              <a:defRPr/>
            </a:pPr>
            <a:endParaRPr lang="en-US"/>
          </a:p>
        </p:txBody>
      </p:sp>
      <p:sp>
        <p:nvSpPr>
          <p:cNvPr id="6150" name="Rectangle 6"/>
          <p:cNvSpPr>
            <a:spLocks noGrp="1" noChangeArrowheads="1"/>
          </p:cNvSpPr>
          <p:nvPr>
            <p:ph type="sldNum" sz="quarter" idx="4"/>
          </p:nvPr>
        </p:nvSpPr>
        <p:spPr bwMode="auto">
          <a:xfrm>
            <a:off x="2895600" y="6248400"/>
            <a:ext cx="556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800" baseline="0">
                <a:solidFill>
                  <a:srgbClr val="FFFFFF"/>
                </a:solidFill>
                <a:latin typeface="Times New Roman" charset="0"/>
              </a:defRPr>
            </a:lvl1pPr>
          </a:lstStyle>
          <a:p>
            <a:pPr>
              <a:defRPr/>
            </a:pPr>
            <a:r>
              <a:rPr lang="en-US"/>
              <a:t>Source</a:t>
            </a:r>
            <a:endParaRPr lang="en-US" sz="1400"/>
          </a:p>
        </p:txBody>
      </p:sp>
    </p:spTree>
    <p:extLst>
      <p:ext uri="{BB962C8B-B14F-4D97-AF65-F5344CB8AC3E}">
        <p14:creationId xmlns:p14="http://schemas.microsoft.com/office/powerpoint/2010/main" val="2589685766"/>
      </p:ext>
    </p:extLst>
  </p:cSld>
  <p:clrMap bg1="lt1" tx1="dk1" bg2="lt2" tx2="dk2" accent1="accent1" accent2="accent2" accent3="accent3" accent4="accent4" accent5="accent5" accent6="accent6" hlink="hlink" folHlink="folHlink"/>
  <p:sldLayoutIdLst>
    <p:sldLayoutId id="2147491191" r:id="rId1"/>
    <p:sldLayoutId id="2147491192" r:id="rId2"/>
    <p:sldLayoutId id="2147491193" r:id="rId3"/>
    <p:sldLayoutId id="2147491194" r:id="rId4"/>
    <p:sldLayoutId id="2147491195" r:id="rId5"/>
    <p:sldLayoutId id="2147491196" r:id="rId6"/>
    <p:sldLayoutId id="2147491197" r:id="rId7"/>
    <p:sldLayoutId id="2147491198" r:id="rId8"/>
    <p:sldLayoutId id="2147491199" r:id="rId9"/>
    <p:sldLayoutId id="2147491200" r:id="rId10"/>
    <p:sldLayoutId id="2147491201" r:id="rId11"/>
  </p:sldLayoutIdLst>
  <p:txStyles>
    <p:titleStyle>
      <a:lvl1pPr algn="ctr" rtl="0" eaLnBrk="0" fontAlgn="base" hangingPunct="0">
        <a:spcBef>
          <a:spcPct val="0"/>
        </a:spcBef>
        <a:spcAft>
          <a:spcPct val="0"/>
        </a:spcAft>
        <a:defRPr sz="4000" b="1">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000" b="1">
          <a:solidFill>
            <a:schemeClr val="bg1"/>
          </a:solidFill>
          <a:latin typeface="Arial" charset="0"/>
        </a:defRPr>
      </a:lvl6pPr>
      <a:lvl7pPr marL="914400" algn="ctr" rtl="0" fontAlgn="base">
        <a:spcBef>
          <a:spcPct val="0"/>
        </a:spcBef>
        <a:spcAft>
          <a:spcPct val="0"/>
        </a:spcAft>
        <a:defRPr sz="4000" b="1">
          <a:solidFill>
            <a:schemeClr val="bg1"/>
          </a:solidFill>
          <a:latin typeface="Arial" charset="0"/>
        </a:defRPr>
      </a:lvl7pPr>
      <a:lvl8pPr marL="1371600" algn="ctr" rtl="0" fontAlgn="base">
        <a:spcBef>
          <a:spcPct val="0"/>
        </a:spcBef>
        <a:spcAft>
          <a:spcPct val="0"/>
        </a:spcAft>
        <a:defRPr sz="4000" b="1">
          <a:solidFill>
            <a:schemeClr val="bg1"/>
          </a:solidFill>
          <a:latin typeface="Arial" charset="0"/>
        </a:defRPr>
      </a:lvl8pPr>
      <a:lvl9pPr marL="1828800" algn="ctr" rtl="0" fontAlgn="base">
        <a:spcBef>
          <a:spcPct val="0"/>
        </a:spcBef>
        <a:spcAft>
          <a:spcPct val="0"/>
        </a:spcAft>
        <a:defRPr sz="4000" b="1">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3200">
          <a:solidFill>
            <a:schemeClr val="bg1"/>
          </a:solidFill>
          <a:latin typeface="Times New Roman" charset="0"/>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Times New Roman" charset="0"/>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Times New Roman"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Times New Roman" charset="0"/>
          <a:ea typeface="ＭＳ Ｐゴシック" charset="-128"/>
        </a:defRPr>
      </a:lvl5pPr>
      <a:lvl6pPr marL="2514600" indent="-228600" algn="l" rtl="0" fontAlgn="base">
        <a:spcBef>
          <a:spcPct val="20000"/>
        </a:spcBef>
        <a:spcAft>
          <a:spcPct val="0"/>
        </a:spcAft>
        <a:buChar char="»"/>
        <a:defRPr sz="2000">
          <a:solidFill>
            <a:schemeClr val="tx1"/>
          </a:solidFill>
          <a:latin typeface="Times New Roman" charset="0"/>
          <a:ea typeface="ＭＳ Ｐゴシック" charset="-128"/>
        </a:defRPr>
      </a:lvl6pPr>
      <a:lvl7pPr marL="2971800" indent="-228600" algn="l" rtl="0" fontAlgn="base">
        <a:spcBef>
          <a:spcPct val="20000"/>
        </a:spcBef>
        <a:spcAft>
          <a:spcPct val="0"/>
        </a:spcAft>
        <a:buChar char="»"/>
        <a:defRPr sz="2000">
          <a:solidFill>
            <a:schemeClr val="tx1"/>
          </a:solidFill>
          <a:latin typeface="Times New Roman" charset="0"/>
          <a:ea typeface="ＭＳ Ｐゴシック" charset="-128"/>
        </a:defRPr>
      </a:lvl7pPr>
      <a:lvl8pPr marL="3429000" indent="-228600" algn="l" rtl="0" fontAlgn="base">
        <a:spcBef>
          <a:spcPct val="20000"/>
        </a:spcBef>
        <a:spcAft>
          <a:spcPct val="0"/>
        </a:spcAft>
        <a:buChar char="»"/>
        <a:defRPr sz="2000">
          <a:solidFill>
            <a:schemeClr val="tx1"/>
          </a:solidFill>
          <a:latin typeface="Times New Roman" charset="0"/>
          <a:ea typeface="ＭＳ Ｐゴシック" charset="-128"/>
        </a:defRPr>
      </a:lvl8pPr>
      <a:lvl9pPr marL="3886200" indent="-228600" algn="l" rtl="0" fontAlgn="base">
        <a:spcBef>
          <a:spcPct val="20000"/>
        </a:spcBef>
        <a:spcAft>
          <a:spcPct val="0"/>
        </a:spcAft>
        <a:buChar char="»"/>
        <a:defRPr sz="2000">
          <a:solidFill>
            <a:schemeClr val="tx1"/>
          </a:solidFill>
          <a:latin typeface="Times New Roman" charset="0"/>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377858" name="Group 2"/>
          <p:cNvGrpSpPr>
            <a:grpSpLocks/>
          </p:cNvGrpSpPr>
          <p:nvPr/>
        </p:nvGrpSpPr>
        <p:grpSpPr bwMode="auto">
          <a:xfrm>
            <a:off x="0" y="1422400"/>
            <a:ext cx="9147175" cy="5435600"/>
            <a:chOff x="0" y="896"/>
            <a:chExt cx="5762" cy="3424"/>
          </a:xfrm>
        </p:grpSpPr>
        <p:grpSp>
          <p:nvGrpSpPr>
            <p:cNvPr id="377864" name="Group 3"/>
            <p:cNvGrpSpPr>
              <a:grpSpLocks/>
            </p:cNvGrpSpPr>
            <p:nvPr userDrawn="1"/>
          </p:nvGrpSpPr>
          <p:grpSpPr bwMode="auto">
            <a:xfrm>
              <a:off x="20" y="896"/>
              <a:ext cx="5742" cy="3424"/>
              <a:chOff x="20" y="896"/>
              <a:chExt cx="5742" cy="3424"/>
            </a:xfrm>
          </p:grpSpPr>
          <p:sp>
            <p:nvSpPr>
              <p:cNvPr id="341137"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341138"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341139"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341140"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341141"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341142"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341143"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341144"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341145"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341146"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341147"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341148"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341149"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grpSp>
        <p:grpSp>
          <p:nvGrpSpPr>
            <p:cNvPr id="377865" name="Group 17"/>
            <p:cNvGrpSpPr>
              <a:grpSpLocks/>
            </p:cNvGrpSpPr>
            <p:nvPr userDrawn="1"/>
          </p:nvGrpSpPr>
          <p:grpSpPr bwMode="auto">
            <a:xfrm>
              <a:off x="0" y="2291"/>
              <a:ext cx="1385" cy="1702"/>
              <a:chOff x="0" y="2291"/>
              <a:chExt cx="1385" cy="1702"/>
            </a:xfrm>
          </p:grpSpPr>
          <p:sp>
            <p:nvSpPr>
              <p:cNvPr id="341002" name="Rectangle 18"/>
              <p:cNvSpPr>
                <a:spLocks noChangeArrowheads="1"/>
              </p:cNvSpPr>
              <p:nvPr userDrawn="1"/>
            </p:nvSpPr>
            <p:spPr bwMode="ltGray">
              <a:xfrm rot="6798887">
                <a:off x="63" y="3882"/>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03" name="Rectangle 19"/>
              <p:cNvSpPr>
                <a:spLocks noChangeArrowheads="1"/>
              </p:cNvSpPr>
              <p:nvPr userDrawn="1"/>
            </p:nvSpPr>
            <p:spPr bwMode="ltGray">
              <a:xfrm rot="6798887">
                <a:off x="33" y="3880"/>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04" name="Rectangle 20"/>
              <p:cNvSpPr>
                <a:spLocks noChangeArrowheads="1"/>
              </p:cNvSpPr>
              <p:nvPr userDrawn="1"/>
            </p:nvSpPr>
            <p:spPr bwMode="ltGray">
              <a:xfrm rot="6798887">
                <a:off x="7" y="3874"/>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05" name="Rectangle 21"/>
              <p:cNvSpPr>
                <a:spLocks noChangeArrowheads="1"/>
              </p:cNvSpPr>
              <p:nvPr userDrawn="1"/>
            </p:nvSpPr>
            <p:spPr bwMode="ltGray">
              <a:xfrm rot="5999912">
                <a:off x="209" y="3884"/>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06" name="Rectangle 22"/>
              <p:cNvSpPr>
                <a:spLocks noChangeArrowheads="1"/>
              </p:cNvSpPr>
              <p:nvPr userDrawn="1"/>
            </p:nvSpPr>
            <p:spPr bwMode="ltGray">
              <a:xfrm rot="5999912">
                <a:off x="183" y="3888"/>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07" name="Rectangle 23"/>
              <p:cNvSpPr>
                <a:spLocks noChangeArrowheads="1"/>
              </p:cNvSpPr>
              <p:nvPr userDrawn="1"/>
            </p:nvSpPr>
            <p:spPr bwMode="ltGray">
              <a:xfrm rot="6250138">
                <a:off x="153" y="3888"/>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08" name="Rectangle 24"/>
              <p:cNvSpPr>
                <a:spLocks noChangeArrowheads="1"/>
              </p:cNvSpPr>
              <p:nvPr userDrawn="1"/>
            </p:nvSpPr>
            <p:spPr bwMode="ltGray">
              <a:xfrm rot="6238076">
                <a:off x="123" y="3886"/>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09" name="Rectangle 25"/>
              <p:cNvSpPr>
                <a:spLocks noChangeArrowheads="1"/>
              </p:cNvSpPr>
              <p:nvPr userDrawn="1"/>
            </p:nvSpPr>
            <p:spPr bwMode="ltGray">
              <a:xfrm rot="5380717">
                <a:off x="363" y="3868"/>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10" name="Rectangle 26"/>
              <p:cNvSpPr>
                <a:spLocks noChangeArrowheads="1"/>
              </p:cNvSpPr>
              <p:nvPr userDrawn="1"/>
            </p:nvSpPr>
            <p:spPr bwMode="ltGray">
              <a:xfrm rot="5380717">
                <a:off x="333" y="3872"/>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11" name="Rectangle 27"/>
              <p:cNvSpPr>
                <a:spLocks noChangeArrowheads="1"/>
              </p:cNvSpPr>
              <p:nvPr userDrawn="1"/>
            </p:nvSpPr>
            <p:spPr bwMode="ltGray">
              <a:xfrm rot="5583200">
                <a:off x="303" y="3876"/>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12" name="Rectangle 28"/>
              <p:cNvSpPr>
                <a:spLocks noChangeArrowheads="1"/>
              </p:cNvSpPr>
              <p:nvPr userDrawn="1"/>
            </p:nvSpPr>
            <p:spPr bwMode="ltGray">
              <a:xfrm rot="5737625">
                <a:off x="271" y="3882"/>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13" name="Rectangle 29"/>
              <p:cNvSpPr>
                <a:spLocks noChangeArrowheads="1"/>
              </p:cNvSpPr>
              <p:nvPr userDrawn="1"/>
            </p:nvSpPr>
            <p:spPr bwMode="ltGray">
              <a:xfrm rot="4715477">
                <a:off x="517" y="3828"/>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14" name="Rectangle 30"/>
              <p:cNvSpPr>
                <a:spLocks noChangeArrowheads="1"/>
              </p:cNvSpPr>
              <p:nvPr userDrawn="1"/>
            </p:nvSpPr>
            <p:spPr bwMode="ltGray">
              <a:xfrm rot="4924949">
                <a:off x="486" y="3834"/>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15" name="Rectangle 31"/>
              <p:cNvSpPr>
                <a:spLocks noChangeArrowheads="1"/>
              </p:cNvSpPr>
              <p:nvPr userDrawn="1"/>
            </p:nvSpPr>
            <p:spPr bwMode="ltGray">
              <a:xfrm rot="4924949">
                <a:off x="456" y="3848"/>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16" name="Rectangle 32"/>
              <p:cNvSpPr>
                <a:spLocks noChangeArrowheads="1"/>
              </p:cNvSpPr>
              <p:nvPr userDrawn="1"/>
            </p:nvSpPr>
            <p:spPr bwMode="ltGray">
              <a:xfrm rot="5041352">
                <a:off x="427" y="3850"/>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17" name="Rectangle 33"/>
              <p:cNvSpPr>
                <a:spLocks noChangeArrowheads="1"/>
              </p:cNvSpPr>
              <p:nvPr userDrawn="1"/>
            </p:nvSpPr>
            <p:spPr bwMode="ltGray">
              <a:xfrm rot="3816889">
                <a:off x="664" y="3762"/>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18" name="Rectangle 34"/>
              <p:cNvSpPr>
                <a:spLocks noChangeArrowheads="1"/>
              </p:cNvSpPr>
              <p:nvPr userDrawn="1"/>
            </p:nvSpPr>
            <p:spPr bwMode="ltGray">
              <a:xfrm rot="3816889">
                <a:off x="634" y="3780"/>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19" name="Rectangle 35"/>
              <p:cNvSpPr>
                <a:spLocks noChangeArrowheads="1"/>
              </p:cNvSpPr>
              <p:nvPr userDrawn="1"/>
            </p:nvSpPr>
            <p:spPr bwMode="ltGray">
              <a:xfrm rot="4104184">
                <a:off x="606" y="3790"/>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20" name="Rectangle 36"/>
              <p:cNvSpPr>
                <a:spLocks noChangeArrowheads="1"/>
              </p:cNvSpPr>
              <p:nvPr userDrawn="1"/>
            </p:nvSpPr>
            <p:spPr bwMode="ltGray">
              <a:xfrm rot="4325343">
                <a:off x="575" y="3804"/>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21" name="Rectangle 37"/>
              <p:cNvSpPr>
                <a:spLocks noChangeArrowheads="1"/>
              </p:cNvSpPr>
              <p:nvPr userDrawn="1"/>
            </p:nvSpPr>
            <p:spPr bwMode="ltGray">
              <a:xfrm rot="3368036">
                <a:off x="800" y="3682"/>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22" name="Rectangle 38"/>
              <p:cNvSpPr>
                <a:spLocks noChangeArrowheads="1"/>
              </p:cNvSpPr>
              <p:nvPr userDrawn="1"/>
            </p:nvSpPr>
            <p:spPr bwMode="ltGray">
              <a:xfrm rot="3368036">
                <a:off x="772" y="3698"/>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23" name="Rectangle 39"/>
              <p:cNvSpPr>
                <a:spLocks noChangeArrowheads="1"/>
              </p:cNvSpPr>
              <p:nvPr userDrawn="1"/>
            </p:nvSpPr>
            <p:spPr bwMode="ltGray">
              <a:xfrm rot="3368036">
                <a:off x="746" y="3716"/>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24" name="Rectangle 40"/>
              <p:cNvSpPr>
                <a:spLocks noChangeArrowheads="1"/>
              </p:cNvSpPr>
              <p:nvPr userDrawn="1"/>
            </p:nvSpPr>
            <p:spPr bwMode="ltGray">
              <a:xfrm rot="3816889">
                <a:off x="717" y="3734"/>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25" name="Rectangle 41"/>
              <p:cNvSpPr>
                <a:spLocks noChangeArrowheads="1"/>
              </p:cNvSpPr>
              <p:nvPr userDrawn="1"/>
            </p:nvSpPr>
            <p:spPr bwMode="ltGray">
              <a:xfrm rot="2302266">
                <a:off x="923" y="3587"/>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26" name="Rectangle 42"/>
              <p:cNvSpPr>
                <a:spLocks noChangeArrowheads="1"/>
              </p:cNvSpPr>
              <p:nvPr userDrawn="1"/>
            </p:nvSpPr>
            <p:spPr bwMode="ltGray">
              <a:xfrm rot="2302266">
                <a:off x="899" y="3606"/>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27" name="Rectangle 43"/>
              <p:cNvSpPr>
                <a:spLocks noChangeArrowheads="1"/>
              </p:cNvSpPr>
              <p:nvPr userDrawn="1"/>
            </p:nvSpPr>
            <p:spPr bwMode="ltGray">
              <a:xfrm rot="2707562">
                <a:off x="876" y="3626"/>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28" name="Rectangle 44"/>
              <p:cNvSpPr>
                <a:spLocks noChangeArrowheads="1"/>
              </p:cNvSpPr>
              <p:nvPr userDrawn="1"/>
            </p:nvSpPr>
            <p:spPr bwMode="ltGray">
              <a:xfrm rot="2707562">
                <a:off x="850" y="3644"/>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29" name="Rectangle 45"/>
              <p:cNvSpPr>
                <a:spLocks noChangeArrowheads="1"/>
              </p:cNvSpPr>
              <p:nvPr userDrawn="1"/>
            </p:nvSpPr>
            <p:spPr bwMode="ltGray">
              <a:xfrm rot="1525830">
                <a:off x="1027" y="3473"/>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30" name="Rectangle 46"/>
              <p:cNvSpPr>
                <a:spLocks noChangeArrowheads="1"/>
              </p:cNvSpPr>
              <p:nvPr userDrawn="1"/>
            </p:nvSpPr>
            <p:spPr bwMode="ltGray">
              <a:xfrm rot="1525830">
                <a:off x="1009" y="3497"/>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31" name="Rectangle 47"/>
              <p:cNvSpPr>
                <a:spLocks noChangeArrowheads="1"/>
              </p:cNvSpPr>
              <p:nvPr userDrawn="1"/>
            </p:nvSpPr>
            <p:spPr bwMode="ltGray">
              <a:xfrm rot="1788117">
                <a:off x="990" y="3519"/>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32" name="Rectangle 48"/>
              <p:cNvSpPr>
                <a:spLocks noChangeArrowheads="1"/>
              </p:cNvSpPr>
              <p:nvPr userDrawn="1"/>
            </p:nvSpPr>
            <p:spPr bwMode="ltGray">
              <a:xfrm rot="1788117">
                <a:off x="969" y="3544"/>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33" name="Rectangle 49"/>
              <p:cNvSpPr>
                <a:spLocks noChangeArrowheads="1"/>
              </p:cNvSpPr>
              <p:nvPr userDrawn="1"/>
            </p:nvSpPr>
            <p:spPr bwMode="ltGray">
              <a:xfrm rot="841630">
                <a:off x="1113" y="3355"/>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34" name="Rectangle 50"/>
              <p:cNvSpPr>
                <a:spLocks noChangeArrowheads="1"/>
              </p:cNvSpPr>
              <p:nvPr userDrawn="1"/>
            </p:nvSpPr>
            <p:spPr bwMode="ltGray">
              <a:xfrm rot="841630">
                <a:off x="1100" y="3378"/>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35" name="Rectangle 51"/>
              <p:cNvSpPr>
                <a:spLocks noChangeArrowheads="1"/>
              </p:cNvSpPr>
              <p:nvPr userDrawn="1"/>
            </p:nvSpPr>
            <p:spPr bwMode="ltGray">
              <a:xfrm rot="1308689">
                <a:off x="1086" y="3404"/>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36" name="Rectangle 52"/>
              <p:cNvSpPr>
                <a:spLocks noChangeArrowheads="1"/>
              </p:cNvSpPr>
              <p:nvPr userDrawn="1"/>
            </p:nvSpPr>
            <p:spPr bwMode="ltGray">
              <a:xfrm rot="1308689">
                <a:off x="1064" y="3425"/>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37" name="Rectangle 53"/>
              <p:cNvSpPr>
                <a:spLocks noChangeArrowheads="1"/>
              </p:cNvSpPr>
              <p:nvPr userDrawn="1"/>
            </p:nvSpPr>
            <p:spPr bwMode="ltGray">
              <a:xfrm rot="469913">
                <a:off x="1172" y="3225"/>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38" name="Rectangle 54"/>
              <p:cNvSpPr>
                <a:spLocks noChangeArrowheads="1"/>
              </p:cNvSpPr>
              <p:nvPr userDrawn="1"/>
            </p:nvSpPr>
            <p:spPr bwMode="ltGray">
              <a:xfrm rot="559869">
                <a:off x="1162" y="3250"/>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39" name="Rectangle 55"/>
              <p:cNvSpPr>
                <a:spLocks noChangeArrowheads="1"/>
              </p:cNvSpPr>
              <p:nvPr userDrawn="1"/>
            </p:nvSpPr>
            <p:spPr bwMode="ltGray">
              <a:xfrm rot="734079">
                <a:off x="1154" y="3276"/>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40" name="Rectangle 56"/>
              <p:cNvSpPr>
                <a:spLocks noChangeArrowheads="1"/>
              </p:cNvSpPr>
              <p:nvPr userDrawn="1"/>
            </p:nvSpPr>
            <p:spPr bwMode="ltGray">
              <a:xfrm rot="734079">
                <a:off x="1141" y="3304"/>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41" name="Rectangle 57"/>
              <p:cNvSpPr>
                <a:spLocks noChangeArrowheads="1"/>
              </p:cNvSpPr>
              <p:nvPr userDrawn="1"/>
            </p:nvSpPr>
            <p:spPr bwMode="ltGray">
              <a:xfrm rot="-293905">
                <a:off x="1211" y="3096"/>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42" name="Rectangle 58"/>
              <p:cNvSpPr>
                <a:spLocks noChangeArrowheads="1"/>
              </p:cNvSpPr>
              <p:nvPr userDrawn="1"/>
            </p:nvSpPr>
            <p:spPr bwMode="ltGray">
              <a:xfrm rot="-8">
                <a:off x="1201" y="3122"/>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43" name="Rectangle 59"/>
              <p:cNvSpPr>
                <a:spLocks noChangeArrowheads="1"/>
              </p:cNvSpPr>
              <p:nvPr userDrawn="1"/>
            </p:nvSpPr>
            <p:spPr bwMode="ltGray">
              <a:xfrm rot="-8">
                <a:off x="1200" y="3147"/>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44" name="Rectangle 60"/>
              <p:cNvSpPr>
                <a:spLocks noChangeArrowheads="1"/>
              </p:cNvSpPr>
              <p:nvPr userDrawn="1"/>
            </p:nvSpPr>
            <p:spPr bwMode="ltGray">
              <a:xfrm rot="214188">
                <a:off x="1189" y="3173"/>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45" name="Rectangle 61"/>
              <p:cNvSpPr>
                <a:spLocks noChangeArrowheads="1"/>
              </p:cNvSpPr>
              <p:nvPr userDrawn="1"/>
            </p:nvSpPr>
            <p:spPr bwMode="ltGray">
              <a:xfrm rot="-682388">
                <a:off x="1219" y="2965"/>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46" name="Rectangle 62"/>
              <p:cNvSpPr>
                <a:spLocks noChangeArrowheads="1"/>
              </p:cNvSpPr>
              <p:nvPr userDrawn="1"/>
            </p:nvSpPr>
            <p:spPr bwMode="ltGray">
              <a:xfrm rot="-480400">
                <a:off x="1220" y="2991"/>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47" name="Rectangle 63"/>
              <p:cNvSpPr>
                <a:spLocks noChangeArrowheads="1"/>
              </p:cNvSpPr>
              <p:nvPr userDrawn="1"/>
            </p:nvSpPr>
            <p:spPr bwMode="ltGray">
              <a:xfrm rot="-480400">
                <a:off x="1220" y="3015"/>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48" name="Rectangle 64"/>
              <p:cNvSpPr>
                <a:spLocks noChangeArrowheads="1"/>
              </p:cNvSpPr>
              <p:nvPr userDrawn="1"/>
            </p:nvSpPr>
            <p:spPr bwMode="ltGray">
              <a:xfrm rot="-270546">
                <a:off x="1219" y="3041"/>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49" name="Rectangle 65"/>
              <p:cNvSpPr>
                <a:spLocks noChangeArrowheads="1"/>
              </p:cNvSpPr>
              <p:nvPr userDrawn="1"/>
            </p:nvSpPr>
            <p:spPr bwMode="ltGray">
              <a:xfrm rot="-1132286">
                <a:off x="1207" y="2843"/>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50" name="Rectangle 66"/>
              <p:cNvSpPr>
                <a:spLocks noChangeArrowheads="1"/>
              </p:cNvSpPr>
              <p:nvPr userDrawn="1"/>
            </p:nvSpPr>
            <p:spPr bwMode="ltGray">
              <a:xfrm rot="-969272">
                <a:off x="1213" y="2864"/>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51" name="Rectangle 67"/>
              <p:cNvSpPr>
                <a:spLocks noChangeArrowheads="1"/>
              </p:cNvSpPr>
              <p:nvPr userDrawn="1"/>
            </p:nvSpPr>
            <p:spPr bwMode="ltGray">
              <a:xfrm rot="-969272">
                <a:off x="1216" y="2888"/>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52" name="Rectangle 68"/>
              <p:cNvSpPr>
                <a:spLocks noChangeArrowheads="1"/>
              </p:cNvSpPr>
              <p:nvPr userDrawn="1"/>
            </p:nvSpPr>
            <p:spPr bwMode="ltGray">
              <a:xfrm rot="-806259">
                <a:off x="1219" y="2915"/>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53" name="Rectangle 69"/>
              <p:cNvSpPr>
                <a:spLocks noChangeArrowheads="1"/>
              </p:cNvSpPr>
              <p:nvPr userDrawn="1"/>
            </p:nvSpPr>
            <p:spPr bwMode="ltGray">
              <a:xfrm rot="-1543941">
                <a:off x="1165" y="2727"/>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54" name="Rectangle 70"/>
              <p:cNvSpPr>
                <a:spLocks noChangeArrowheads="1"/>
              </p:cNvSpPr>
              <p:nvPr userDrawn="1"/>
            </p:nvSpPr>
            <p:spPr bwMode="ltGray">
              <a:xfrm rot="-1341953">
                <a:off x="1176" y="2752"/>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55" name="Rectangle 71"/>
              <p:cNvSpPr>
                <a:spLocks noChangeArrowheads="1"/>
              </p:cNvSpPr>
              <p:nvPr userDrawn="1"/>
            </p:nvSpPr>
            <p:spPr bwMode="ltGray">
              <a:xfrm rot="-1341953">
                <a:off x="1184" y="2775"/>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56" name="Rectangle 72"/>
              <p:cNvSpPr>
                <a:spLocks noChangeArrowheads="1"/>
              </p:cNvSpPr>
              <p:nvPr userDrawn="1"/>
            </p:nvSpPr>
            <p:spPr bwMode="ltGray">
              <a:xfrm rot="-1341953">
                <a:off x="1194" y="2795"/>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57" name="Rectangle 73"/>
              <p:cNvSpPr>
                <a:spLocks noChangeArrowheads="1"/>
              </p:cNvSpPr>
              <p:nvPr userDrawn="1"/>
            </p:nvSpPr>
            <p:spPr bwMode="ltGray">
              <a:xfrm rot="-1928746">
                <a:off x="1101" y="2628"/>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58" name="Rectangle 74"/>
              <p:cNvSpPr>
                <a:spLocks noChangeArrowheads="1"/>
              </p:cNvSpPr>
              <p:nvPr userDrawn="1"/>
            </p:nvSpPr>
            <p:spPr bwMode="ltGray">
              <a:xfrm rot="-1844175">
                <a:off x="1114" y="2645"/>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59" name="Rectangle 75"/>
              <p:cNvSpPr>
                <a:spLocks noChangeArrowheads="1"/>
              </p:cNvSpPr>
              <p:nvPr userDrawn="1"/>
            </p:nvSpPr>
            <p:spPr bwMode="ltGray">
              <a:xfrm rot="-1752383">
                <a:off x="1129" y="2667"/>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60" name="Rectangle 76"/>
              <p:cNvSpPr>
                <a:spLocks noChangeArrowheads="1"/>
              </p:cNvSpPr>
              <p:nvPr userDrawn="1"/>
            </p:nvSpPr>
            <p:spPr bwMode="ltGray">
              <a:xfrm rot="-1752383">
                <a:off x="1142" y="2684"/>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61" name="Rectangle 77"/>
              <p:cNvSpPr>
                <a:spLocks noChangeArrowheads="1"/>
              </p:cNvSpPr>
              <p:nvPr userDrawn="1"/>
            </p:nvSpPr>
            <p:spPr bwMode="ltGray">
              <a:xfrm rot="-2466736">
                <a:off x="1014" y="2538"/>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62" name="Rectangle 78"/>
              <p:cNvSpPr>
                <a:spLocks noChangeArrowheads="1"/>
              </p:cNvSpPr>
              <p:nvPr userDrawn="1"/>
            </p:nvSpPr>
            <p:spPr bwMode="ltGray">
              <a:xfrm rot="-2466736">
                <a:off x="1035" y="2557"/>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63" name="Rectangle 79"/>
              <p:cNvSpPr>
                <a:spLocks noChangeArrowheads="1"/>
              </p:cNvSpPr>
              <p:nvPr userDrawn="1"/>
            </p:nvSpPr>
            <p:spPr bwMode="ltGray">
              <a:xfrm rot="-2466736">
                <a:off x="1050" y="2574"/>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64" name="Rectangle 80"/>
              <p:cNvSpPr>
                <a:spLocks noChangeArrowheads="1"/>
              </p:cNvSpPr>
              <p:nvPr userDrawn="1"/>
            </p:nvSpPr>
            <p:spPr bwMode="ltGray">
              <a:xfrm rot="-2342866">
                <a:off x="1068" y="2590"/>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65"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341066" name="Rectangle 82"/>
              <p:cNvSpPr>
                <a:spLocks noChangeArrowheads="1"/>
              </p:cNvSpPr>
              <p:nvPr userDrawn="1"/>
            </p:nvSpPr>
            <p:spPr bwMode="ltGray">
              <a:xfrm rot="6575641">
                <a:off x="-217" y="3138"/>
                <a:ext cx="122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67" name="Rectangle 83"/>
              <p:cNvSpPr>
                <a:spLocks noChangeArrowheads="1"/>
              </p:cNvSpPr>
              <p:nvPr userDrawn="1"/>
            </p:nvSpPr>
            <p:spPr bwMode="ltGray">
              <a:xfrm rot="238799">
                <a:off x="4" y="3146"/>
                <a:ext cx="103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68" name="Rectangle 84"/>
              <p:cNvSpPr>
                <a:spLocks noChangeArrowheads="1"/>
              </p:cNvSpPr>
              <p:nvPr userDrawn="1"/>
            </p:nvSpPr>
            <p:spPr bwMode="ltGray">
              <a:xfrm rot="-2957028">
                <a:off x="907" y="2472"/>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69" name="Rectangle 85"/>
              <p:cNvSpPr>
                <a:spLocks noChangeArrowheads="1"/>
              </p:cNvSpPr>
              <p:nvPr userDrawn="1"/>
            </p:nvSpPr>
            <p:spPr bwMode="ltGray">
              <a:xfrm rot="-2957028">
                <a:off x="930" y="2486"/>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70" name="Rectangle 86"/>
              <p:cNvSpPr>
                <a:spLocks noChangeArrowheads="1"/>
              </p:cNvSpPr>
              <p:nvPr userDrawn="1"/>
            </p:nvSpPr>
            <p:spPr bwMode="ltGray">
              <a:xfrm rot="-2957028">
                <a:off x="954" y="2497"/>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71" name="Rectangle 87"/>
              <p:cNvSpPr>
                <a:spLocks noChangeArrowheads="1"/>
              </p:cNvSpPr>
              <p:nvPr userDrawn="1"/>
            </p:nvSpPr>
            <p:spPr bwMode="ltGray">
              <a:xfrm rot="-2661033">
                <a:off x="974" y="2509"/>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72" name="Rectangle 88"/>
              <p:cNvSpPr>
                <a:spLocks noChangeArrowheads="1"/>
              </p:cNvSpPr>
              <p:nvPr userDrawn="1"/>
            </p:nvSpPr>
            <p:spPr bwMode="ltGray">
              <a:xfrm rot="-3638503">
                <a:off x="788" y="2426"/>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73" name="Rectangle 89"/>
              <p:cNvSpPr>
                <a:spLocks noChangeArrowheads="1"/>
              </p:cNvSpPr>
              <p:nvPr userDrawn="1"/>
            </p:nvSpPr>
            <p:spPr bwMode="ltGray">
              <a:xfrm rot="-3638503">
                <a:off x="815" y="2434"/>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74" name="Rectangle 90"/>
              <p:cNvSpPr>
                <a:spLocks noChangeArrowheads="1"/>
              </p:cNvSpPr>
              <p:nvPr userDrawn="1"/>
            </p:nvSpPr>
            <p:spPr bwMode="ltGray">
              <a:xfrm rot="-3514633">
                <a:off x="837" y="2440"/>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75" name="Rectangle 91"/>
              <p:cNvSpPr>
                <a:spLocks noChangeArrowheads="1"/>
              </p:cNvSpPr>
              <p:nvPr userDrawn="1"/>
            </p:nvSpPr>
            <p:spPr bwMode="ltGray">
              <a:xfrm rot="-3220799">
                <a:off x="862" y="2452"/>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76" name="Rectangle 92"/>
              <p:cNvSpPr>
                <a:spLocks noChangeArrowheads="1"/>
              </p:cNvSpPr>
              <p:nvPr userDrawn="1"/>
            </p:nvSpPr>
            <p:spPr bwMode="ltGray">
              <a:xfrm rot="-4338250">
                <a:off x="649" y="2396"/>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77" name="Rectangle 93"/>
              <p:cNvSpPr>
                <a:spLocks noChangeArrowheads="1"/>
              </p:cNvSpPr>
              <p:nvPr userDrawn="1"/>
            </p:nvSpPr>
            <p:spPr bwMode="ltGray">
              <a:xfrm rot="-4250359">
                <a:off x="677" y="2402"/>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78" name="Rectangle 94"/>
              <p:cNvSpPr>
                <a:spLocks noChangeArrowheads="1"/>
              </p:cNvSpPr>
              <p:nvPr userDrawn="1"/>
            </p:nvSpPr>
            <p:spPr bwMode="ltGray">
              <a:xfrm rot="-4250359">
                <a:off x="708" y="2406"/>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79" name="Rectangle 95"/>
              <p:cNvSpPr>
                <a:spLocks noChangeArrowheads="1"/>
              </p:cNvSpPr>
              <p:nvPr userDrawn="1"/>
            </p:nvSpPr>
            <p:spPr bwMode="ltGray">
              <a:xfrm rot="-3989246">
                <a:off x="738" y="2410"/>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80" name="Rectangle 96"/>
              <p:cNvSpPr>
                <a:spLocks noChangeArrowheads="1"/>
              </p:cNvSpPr>
              <p:nvPr userDrawn="1"/>
            </p:nvSpPr>
            <p:spPr bwMode="ltGray">
              <a:xfrm rot="-4862215">
                <a:off x="503" y="2394"/>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81" name="Rectangle 97"/>
              <p:cNvSpPr>
                <a:spLocks noChangeArrowheads="1"/>
              </p:cNvSpPr>
              <p:nvPr userDrawn="1"/>
            </p:nvSpPr>
            <p:spPr bwMode="ltGray">
              <a:xfrm rot="-4673370">
                <a:off x="534" y="2392"/>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82" name="Rectangle 98"/>
              <p:cNvSpPr>
                <a:spLocks noChangeArrowheads="1"/>
              </p:cNvSpPr>
              <p:nvPr userDrawn="1"/>
            </p:nvSpPr>
            <p:spPr bwMode="ltGray">
              <a:xfrm rot="-4646721">
                <a:off x="563" y="2390"/>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83" name="Rectangle 99"/>
              <p:cNvSpPr>
                <a:spLocks noChangeArrowheads="1"/>
              </p:cNvSpPr>
              <p:nvPr userDrawn="1"/>
            </p:nvSpPr>
            <p:spPr bwMode="ltGray">
              <a:xfrm rot="-4580623">
                <a:off x="595" y="2390"/>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84" name="Rectangle 100"/>
              <p:cNvSpPr>
                <a:spLocks noChangeArrowheads="1"/>
              </p:cNvSpPr>
              <p:nvPr userDrawn="1"/>
            </p:nvSpPr>
            <p:spPr bwMode="ltGray">
              <a:xfrm rot="-5195129">
                <a:off x="355" y="2414"/>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85" name="Rectangle 101"/>
              <p:cNvSpPr>
                <a:spLocks noChangeArrowheads="1"/>
              </p:cNvSpPr>
              <p:nvPr userDrawn="1"/>
            </p:nvSpPr>
            <p:spPr bwMode="ltGray">
              <a:xfrm rot="-5360484">
                <a:off x="385" y="2408"/>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86" name="Rectangle 102"/>
              <p:cNvSpPr>
                <a:spLocks noChangeArrowheads="1"/>
              </p:cNvSpPr>
              <p:nvPr userDrawn="1"/>
            </p:nvSpPr>
            <p:spPr bwMode="ltGray">
              <a:xfrm rot="-5288939">
                <a:off x="419" y="2404"/>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87" name="Rectangle 103"/>
              <p:cNvSpPr>
                <a:spLocks noChangeArrowheads="1"/>
              </p:cNvSpPr>
              <p:nvPr userDrawn="1"/>
            </p:nvSpPr>
            <p:spPr bwMode="ltGray">
              <a:xfrm rot="-5164854">
                <a:off x="449" y="2400"/>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88" name="Rectangle 104"/>
              <p:cNvSpPr>
                <a:spLocks noChangeArrowheads="1"/>
              </p:cNvSpPr>
              <p:nvPr userDrawn="1"/>
            </p:nvSpPr>
            <p:spPr bwMode="ltGray">
              <a:xfrm rot="-6132163">
                <a:off x="206" y="2458"/>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89" name="Rectangle 105"/>
              <p:cNvSpPr>
                <a:spLocks noChangeArrowheads="1"/>
              </p:cNvSpPr>
              <p:nvPr userDrawn="1"/>
            </p:nvSpPr>
            <p:spPr bwMode="ltGray">
              <a:xfrm rot="-6220433">
                <a:off x="237" y="2448"/>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90" name="Rectangle 106"/>
              <p:cNvSpPr>
                <a:spLocks noChangeArrowheads="1"/>
              </p:cNvSpPr>
              <p:nvPr userDrawn="1"/>
            </p:nvSpPr>
            <p:spPr bwMode="ltGray">
              <a:xfrm rot="-6110943">
                <a:off x="266" y="2438"/>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91" name="Rectangle 107"/>
              <p:cNvSpPr>
                <a:spLocks noChangeArrowheads="1"/>
              </p:cNvSpPr>
              <p:nvPr userDrawn="1"/>
            </p:nvSpPr>
            <p:spPr bwMode="ltGray">
              <a:xfrm rot="-5919570">
                <a:off x="293" y="2426"/>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92" name="Rectangle 108"/>
              <p:cNvSpPr>
                <a:spLocks noChangeArrowheads="1"/>
              </p:cNvSpPr>
              <p:nvPr userDrawn="1"/>
            </p:nvSpPr>
            <p:spPr bwMode="ltGray">
              <a:xfrm rot="-7376291">
                <a:off x="6" y="2548"/>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93" name="Rectangle 109"/>
              <p:cNvSpPr>
                <a:spLocks noChangeArrowheads="1"/>
              </p:cNvSpPr>
              <p:nvPr userDrawn="1"/>
            </p:nvSpPr>
            <p:spPr bwMode="ltGray">
              <a:xfrm rot="-7168347">
                <a:off x="65" y="2516"/>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94" name="Rectangle 110"/>
              <p:cNvSpPr>
                <a:spLocks noChangeArrowheads="1"/>
              </p:cNvSpPr>
              <p:nvPr userDrawn="1"/>
            </p:nvSpPr>
            <p:spPr bwMode="ltGray">
              <a:xfrm rot="-6802416">
                <a:off x="92" y="2502"/>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95" name="Rectangle 111"/>
              <p:cNvSpPr>
                <a:spLocks noChangeArrowheads="1"/>
              </p:cNvSpPr>
              <p:nvPr userDrawn="1"/>
            </p:nvSpPr>
            <p:spPr bwMode="ltGray">
              <a:xfrm rot="-6802416">
                <a:off x="119" y="2492"/>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96" name="Rectangle 112"/>
              <p:cNvSpPr>
                <a:spLocks noChangeArrowheads="1"/>
              </p:cNvSpPr>
              <p:nvPr userDrawn="1"/>
            </p:nvSpPr>
            <p:spPr bwMode="ltGray">
              <a:xfrm rot="-6457704">
                <a:off x="150" y="2478"/>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97" name="Rectangle 113"/>
              <p:cNvSpPr>
                <a:spLocks noChangeArrowheads="1"/>
              </p:cNvSpPr>
              <p:nvPr userDrawn="1"/>
            </p:nvSpPr>
            <p:spPr bwMode="ltGray">
              <a:xfrm rot="-1876771">
                <a:off x="0" y="3363"/>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98" name="Rectangle 114"/>
              <p:cNvSpPr>
                <a:spLocks noChangeArrowheads="1"/>
              </p:cNvSpPr>
              <p:nvPr userDrawn="1"/>
            </p:nvSpPr>
            <p:spPr bwMode="ltGray">
              <a:xfrm rot="3283992">
                <a:off x="511" y="3478"/>
                <a:ext cx="242"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99" name="Rectangle 115"/>
              <p:cNvSpPr>
                <a:spLocks noChangeArrowheads="1"/>
              </p:cNvSpPr>
              <p:nvPr userDrawn="1"/>
            </p:nvSpPr>
            <p:spPr bwMode="ltGray">
              <a:xfrm rot="3283992">
                <a:off x="35" y="2798"/>
                <a:ext cx="242"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100" name="Rectangle 116"/>
              <p:cNvSpPr>
                <a:spLocks noChangeArrowheads="1"/>
              </p:cNvSpPr>
              <p:nvPr userDrawn="1"/>
            </p:nvSpPr>
            <p:spPr bwMode="ltGray">
              <a:xfrm rot="-1876771">
                <a:off x="700" y="2851"/>
                <a:ext cx="317"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101" name="Rectangle 117"/>
              <p:cNvSpPr>
                <a:spLocks noChangeArrowheads="1"/>
              </p:cNvSpPr>
              <p:nvPr userDrawn="1"/>
            </p:nvSpPr>
            <p:spPr bwMode="ltGray">
              <a:xfrm rot="5908516">
                <a:off x="200" y="3915"/>
                <a:ext cx="138"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102" name="Rectangle 118"/>
              <p:cNvSpPr>
                <a:spLocks noChangeArrowheads="1"/>
              </p:cNvSpPr>
              <p:nvPr userDrawn="1"/>
            </p:nvSpPr>
            <p:spPr bwMode="ltGray">
              <a:xfrm rot="6683973">
                <a:off x="45" y="3915"/>
                <a:ext cx="144"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103" name="Rectangle 119"/>
              <p:cNvSpPr>
                <a:spLocks noChangeArrowheads="1"/>
              </p:cNvSpPr>
              <p:nvPr userDrawn="1"/>
            </p:nvSpPr>
            <p:spPr bwMode="ltGray">
              <a:xfrm rot="5245609">
                <a:off x="361" y="3893"/>
                <a:ext cx="132"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104" name="Rectangle 120"/>
              <p:cNvSpPr>
                <a:spLocks noChangeArrowheads="1"/>
              </p:cNvSpPr>
              <p:nvPr userDrawn="1"/>
            </p:nvSpPr>
            <p:spPr bwMode="ltGray">
              <a:xfrm rot="4500520">
                <a:off x="522" y="3847"/>
                <a:ext cx="132"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105" name="Rectangle 121"/>
              <p:cNvSpPr>
                <a:spLocks noChangeArrowheads="1"/>
              </p:cNvSpPr>
              <p:nvPr userDrawn="1"/>
            </p:nvSpPr>
            <p:spPr bwMode="ltGray">
              <a:xfrm rot="3805227">
                <a:off x="670" y="3778"/>
                <a:ext cx="132"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106" name="Rectangle 122"/>
              <p:cNvSpPr>
                <a:spLocks noChangeArrowheads="1"/>
              </p:cNvSpPr>
              <p:nvPr userDrawn="1"/>
            </p:nvSpPr>
            <p:spPr bwMode="ltGray">
              <a:xfrm rot="3060138">
                <a:off x="813" y="3688"/>
                <a:ext cx="132"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107" name="Rectangle 123"/>
              <p:cNvSpPr>
                <a:spLocks noChangeArrowheads="1"/>
              </p:cNvSpPr>
              <p:nvPr userDrawn="1"/>
            </p:nvSpPr>
            <p:spPr bwMode="ltGray">
              <a:xfrm rot="2090281">
                <a:off x="938" y="3582"/>
                <a:ext cx="132"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108" name="Rectangle 124"/>
              <p:cNvSpPr>
                <a:spLocks noChangeArrowheads="1"/>
              </p:cNvSpPr>
              <p:nvPr userDrawn="1"/>
            </p:nvSpPr>
            <p:spPr bwMode="ltGray">
              <a:xfrm rot="-7168347">
                <a:off x="-18" y="2506"/>
                <a:ext cx="132"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109" name="Rectangle 125"/>
              <p:cNvSpPr>
                <a:spLocks noChangeArrowheads="1"/>
              </p:cNvSpPr>
              <p:nvPr userDrawn="1"/>
            </p:nvSpPr>
            <p:spPr bwMode="ltGray">
              <a:xfrm rot="-6406501">
                <a:off x="136" y="2433"/>
                <a:ext cx="132"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110" name="Rectangle 126"/>
              <p:cNvSpPr>
                <a:spLocks noChangeArrowheads="1"/>
              </p:cNvSpPr>
              <p:nvPr userDrawn="1"/>
            </p:nvSpPr>
            <p:spPr bwMode="ltGray">
              <a:xfrm rot="-4970620">
                <a:off x="447" y="2364"/>
                <a:ext cx="138"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111" name="Rectangle 127"/>
              <p:cNvSpPr>
                <a:spLocks noChangeArrowheads="1"/>
              </p:cNvSpPr>
              <p:nvPr userDrawn="1"/>
            </p:nvSpPr>
            <p:spPr bwMode="ltGray">
              <a:xfrm rot="-4298502">
                <a:off x="597" y="2360"/>
                <a:ext cx="150"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112" name="Rectangle 128"/>
              <p:cNvSpPr>
                <a:spLocks noChangeArrowheads="1"/>
              </p:cNvSpPr>
              <p:nvPr userDrawn="1"/>
            </p:nvSpPr>
            <p:spPr bwMode="ltGray">
              <a:xfrm rot="-3676305">
                <a:off x="739" y="2386"/>
                <a:ext cx="15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113" name="Rectangle 129"/>
              <p:cNvSpPr>
                <a:spLocks noChangeArrowheads="1"/>
              </p:cNvSpPr>
              <p:nvPr userDrawn="1"/>
            </p:nvSpPr>
            <p:spPr bwMode="ltGray">
              <a:xfrm rot="-3188616">
                <a:off x="869" y="2430"/>
                <a:ext cx="167"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114" name="Rectangle 130"/>
              <p:cNvSpPr>
                <a:spLocks noChangeArrowheads="1"/>
              </p:cNvSpPr>
              <p:nvPr userDrawn="1"/>
            </p:nvSpPr>
            <p:spPr bwMode="ltGray">
              <a:xfrm rot="-2610246">
                <a:off x="984" y="2497"/>
                <a:ext cx="167"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115" name="Rectangle 131"/>
              <p:cNvSpPr>
                <a:spLocks noChangeArrowheads="1"/>
              </p:cNvSpPr>
              <p:nvPr userDrawn="1"/>
            </p:nvSpPr>
            <p:spPr bwMode="ltGray">
              <a:xfrm rot="-2190008">
                <a:off x="1075" y="2585"/>
                <a:ext cx="17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116" name="Rectangle 132"/>
              <p:cNvSpPr>
                <a:spLocks noChangeArrowheads="1"/>
              </p:cNvSpPr>
              <p:nvPr userDrawn="1"/>
            </p:nvSpPr>
            <p:spPr bwMode="ltGray">
              <a:xfrm rot="-1728558">
                <a:off x="1147" y="2688"/>
                <a:ext cx="167"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117" name="Rectangle 133"/>
              <p:cNvSpPr>
                <a:spLocks noChangeArrowheads="1"/>
              </p:cNvSpPr>
              <p:nvPr userDrawn="1"/>
            </p:nvSpPr>
            <p:spPr bwMode="ltGray">
              <a:xfrm rot="-1172118">
                <a:off x="1198" y="2805"/>
                <a:ext cx="167"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118" name="Rectangle 134"/>
              <p:cNvSpPr>
                <a:spLocks noChangeArrowheads="1"/>
              </p:cNvSpPr>
              <p:nvPr userDrawn="1"/>
            </p:nvSpPr>
            <p:spPr bwMode="ltGray">
              <a:xfrm rot="-753845">
                <a:off x="1218" y="2930"/>
                <a:ext cx="167"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119" name="Rectangle 135"/>
              <p:cNvSpPr>
                <a:spLocks noChangeArrowheads="1"/>
              </p:cNvSpPr>
              <p:nvPr userDrawn="1"/>
            </p:nvSpPr>
            <p:spPr bwMode="ltGray">
              <a:xfrm rot="-287823">
                <a:off x="1213" y="3066"/>
                <a:ext cx="167"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120" name="Rectangle 136"/>
              <p:cNvSpPr>
                <a:spLocks noChangeArrowheads="1"/>
              </p:cNvSpPr>
              <p:nvPr userDrawn="1"/>
            </p:nvSpPr>
            <p:spPr bwMode="ltGray">
              <a:xfrm rot="696741">
                <a:off x="1126" y="3337"/>
                <a:ext cx="150"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121" name="Rectangle 137"/>
              <p:cNvSpPr>
                <a:spLocks noChangeArrowheads="1"/>
              </p:cNvSpPr>
              <p:nvPr userDrawn="1"/>
            </p:nvSpPr>
            <p:spPr bwMode="ltGray">
              <a:xfrm rot="1529990">
                <a:off x="1041" y="3465"/>
                <a:ext cx="140"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122"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341123"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341124"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341125"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341126"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341127"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341128"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341129"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341130"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341131" name="Rectangle 147"/>
              <p:cNvSpPr>
                <a:spLocks noChangeArrowheads="1"/>
              </p:cNvSpPr>
              <p:nvPr userDrawn="1"/>
            </p:nvSpPr>
            <p:spPr bwMode="ltGray">
              <a:xfrm rot="244926">
                <a:off x="1177" y="3201"/>
                <a:ext cx="16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132" name="Rectangle 148"/>
              <p:cNvSpPr>
                <a:spLocks noChangeArrowheads="1"/>
              </p:cNvSpPr>
              <p:nvPr userDrawn="1"/>
            </p:nvSpPr>
            <p:spPr bwMode="ltGray">
              <a:xfrm rot="-5598588">
                <a:off x="290" y="2386"/>
                <a:ext cx="138"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133"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341134"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1415"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eaLnBrk="0" hangingPunct="0">
                  <a:defRPr/>
                </a:pPr>
                <a:endParaRPr lang="en-US" sz="1800">
                  <a:solidFill>
                    <a:srgbClr val="FFFFFF"/>
                  </a:solidFill>
                  <a:latin typeface="Tahoma" pitchFamily="22" charset="-52"/>
                  <a:ea typeface="+mn-ea"/>
                  <a:cs typeface="+mn-cs"/>
                </a:endParaRPr>
              </a:p>
            </p:txBody>
          </p:sp>
          <p:sp>
            <p:nvSpPr>
              <p:cNvPr id="11416"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eaLnBrk="0" hangingPunct="0">
                  <a:defRPr/>
                </a:pPr>
                <a:endParaRPr lang="en-US" sz="1800">
                  <a:solidFill>
                    <a:srgbClr val="FFFFFF"/>
                  </a:solidFill>
                  <a:latin typeface="Tahoma" pitchFamily="22" charset="-52"/>
                  <a:ea typeface="+mn-ea"/>
                  <a:cs typeface="+mn-cs"/>
                </a:endParaRPr>
              </a:p>
            </p:txBody>
          </p:sp>
        </p:grpSp>
      </p:grpSp>
      <p:sp>
        <p:nvSpPr>
          <p:cNvPr id="11417"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418"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latin typeface="Arial" pitchFamily="22" charset="0"/>
                <a:ea typeface="+mn-ea"/>
                <a:cs typeface="+mn-cs"/>
              </a:defRPr>
            </a:lvl1pPr>
          </a:lstStyle>
          <a:p>
            <a:pPr>
              <a:defRPr/>
            </a:pPr>
            <a:endParaRPr lang="en-US"/>
          </a:p>
        </p:txBody>
      </p:sp>
      <p:sp>
        <p:nvSpPr>
          <p:cNvPr id="11419"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latin typeface="Arial" pitchFamily="22" charset="0"/>
                <a:ea typeface="+mn-ea"/>
                <a:cs typeface="+mn-cs"/>
              </a:defRPr>
            </a:lvl1pPr>
          </a:lstStyle>
          <a:p>
            <a:pPr>
              <a:defRPr/>
            </a:pPr>
            <a:endParaRPr lang="en-US"/>
          </a:p>
        </p:txBody>
      </p:sp>
      <p:sp>
        <p:nvSpPr>
          <p:cNvPr id="11420"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latin typeface="Arial" charset="0"/>
              </a:defRPr>
            </a:lvl1pPr>
          </a:lstStyle>
          <a:p>
            <a:pPr>
              <a:defRPr/>
            </a:pPr>
            <a:fld id="{16454306-F424-8B43-9F1B-CCBF6488BBCD}" type="slidenum">
              <a:rPr lang="en-US"/>
              <a:pPr>
                <a:defRPr/>
              </a:pPr>
              <a:t>‹#›</a:t>
            </a:fld>
            <a:endParaRPr lang="en-US"/>
          </a:p>
        </p:txBody>
      </p:sp>
      <p:sp>
        <p:nvSpPr>
          <p:cNvPr id="11421"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0041832"/>
      </p:ext>
    </p:extLst>
  </p:cSld>
  <p:clrMap bg1="dk2" tx1="lt1" bg2="dk1" tx2="lt2" accent1="accent1" accent2="accent2" accent3="accent3" accent4="accent4" accent5="accent5" accent6="accent6" hlink="hlink" folHlink="folHlink"/>
  <p:sldLayoutIdLst>
    <p:sldLayoutId id="2147491203" r:id="rId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folHlink"/>
        </a:buClr>
        <a:buFont typeface="Wingdings" charset="2"/>
        <a:buChar char="§"/>
        <a:defRPr sz="2800">
          <a:solidFill>
            <a:schemeClr val="tx1"/>
          </a:solidFill>
          <a:effectLst>
            <a:outerShdw blurRad="38100" dist="38100" dir="2700000" algn="tl">
              <a:srgbClr val="000000"/>
            </a:outerShdw>
          </a:effectLst>
          <a:latin typeface="+mn-lt"/>
          <a:ea typeface="ＭＳ Ｐゴシック" pitchFamily="22"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Font typeface="Wingdings" charset="2"/>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6pPr>
      <a:lvl7pPr marL="29718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7pPr>
      <a:lvl8pPr marL="34290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8pPr>
      <a:lvl9pPr marL="38862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3299"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33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ea typeface="ＭＳ Ｐゴシック" charset="-128"/>
                <a:cs typeface="ＭＳ Ｐゴシック" charset="-128"/>
              </a:defRPr>
            </a:lvl1pPr>
          </a:lstStyle>
          <a:p>
            <a:pPr>
              <a:defRPr/>
            </a:pPr>
            <a:endParaRPr lang="en-US"/>
          </a:p>
        </p:txBody>
      </p:sp>
      <p:sp>
        <p:nvSpPr>
          <p:cNvPr id="1833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ea typeface="ＭＳ Ｐゴシック" charset="-128"/>
                <a:cs typeface="ＭＳ Ｐゴシック" charset="-128"/>
              </a:defRPr>
            </a:lvl1pPr>
          </a:lstStyle>
          <a:p>
            <a:pPr>
              <a:defRPr/>
            </a:pPr>
            <a:endParaRPr lang="en-US"/>
          </a:p>
        </p:txBody>
      </p:sp>
      <p:sp>
        <p:nvSpPr>
          <p:cNvPr id="1833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defRPr>
            </a:lvl1pPr>
          </a:lstStyle>
          <a:p>
            <a:pPr>
              <a:defRPr/>
            </a:pPr>
            <a:fld id="{62A0A162-A41D-5346-AFB9-139E34026A62}" type="slidenum">
              <a:rPr lang="en-US"/>
              <a:pPr>
                <a:defRPr/>
              </a:pPr>
              <a:t>‹#›</a:t>
            </a:fld>
            <a:endParaRPr lang="en-US"/>
          </a:p>
        </p:txBody>
      </p:sp>
    </p:spTree>
    <p:extLst>
      <p:ext uri="{BB962C8B-B14F-4D97-AF65-F5344CB8AC3E}">
        <p14:creationId xmlns:p14="http://schemas.microsoft.com/office/powerpoint/2010/main" val="4236706970"/>
      </p:ext>
    </p:extLst>
  </p:cSld>
  <p:clrMap bg1="dk2" tx1="lt1" bg2="dk1" tx2="lt2" accent1="accent1" accent2="accent2" accent3="accent3" accent4="accent4" accent5="accent5" accent6="accent6" hlink="hlink" folHlink="folHlink"/>
  <p:sldLayoutIdLst>
    <p:sldLayoutId id="2147491205" r:id="rId1"/>
    <p:sldLayoutId id="2147491206" r:id="rId2"/>
    <p:sldLayoutId id="2147491207" r:id="rId3"/>
    <p:sldLayoutId id="2147491208" r:id="rId4"/>
    <p:sldLayoutId id="2147491209" r:id="rId5"/>
    <p:sldLayoutId id="2147491210" r:id="rId6"/>
    <p:sldLayoutId id="2147491211" r:id="rId7"/>
    <p:sldLayoutId id="2147491212" r:id="rId8"/>
    <p:sldLayoutId id="2147491213" r:id="rId9"/>
    <p:sldLayoutId id="2147491214" r:id="rId10"/>
    <p:sldLayoutId id="2147491215"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ＭＳ Ｐゴシック" charset="0"/>
          <a:cs typeface="ＭＳ Ｐゴシック"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charset="-52"/>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Tahoma" charset="0"/>
        <a:buChar char="–"/>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Font typeface="Tahoma" charset="0"/>
        <a:buChar char="–"/>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hlink"/>
        </a:buClr>
        <a:buSzPct val="80000"/>
        <a:buFont typeface="Wingdings" charset="2"/>
        <a:buChar char="v"/>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hlink"/>
        </a:buClr>
        <a:buSzPct val="80000"/>
        <a:buFont typeface="Wingdings" charset="2"/>
        <a:buChar char="v"/>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hlink"/>
        </a:buClr>
        <a:buSzPct val="80000"/>
        <a:buFont typeface="Wingdings" charset="2"/>
        <a:buChar char="v"/>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hlink"/>
        </a:buClr>
        <a:buSzPct val="80000"/>
        <a:buFont typeface="Wingdings" charset="2"/>
        <a:buChar char="v"/>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80898" name="Rectangle 1026"/>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sz="2400">
              <a:solidFill>
                <a:srgbClr val="000000"/>
              </a:solidFill>
              <a:latin typeface="Times New Roman" charset="0"/>
            </a:endParaRPr>
          </a:p>
        </p:txBody>
      </p:sp>
      <p:sp>
        <p:nvSpPr>
          <p:cNvPr id="80899" name="Line 1027"/>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80900" name="Picture 1028" descr="minispir"/>
          <p:cNvPicPr>
            <a:picLocks noChangeAspect="1" noChangeArrowheads="1"/>
          </p:cNvPicPr>
          <p:nvPr/>
        </p:nvPicPr>
        <p:blipFill>
          <a:blip r:embed="rId13" cstate="screen">
            <a:extLst>
              <a:ext uri="{28A0092B-C50C-407E-A947-70E740481C1C}">
                <a14:useLocalDpi xmlns:a14="http://schemas.microsoft.com/office/drawing/2010/main" val="0"/>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1" name="Picture 1029" descr="minispir"/>
          <p:cNvPicPr>
            <a:picLocks noChangeAspect="1" noChangeArrowheads="1"/>
          </p:cNvPicPr>
          <p:nvPr/>
        </p:nvPicPr>
        <p:blipFill>
          <a:blip r:embed="rId13" cstate="screen">
            <a:extLst>
              <a:ext uri="{28A0092B-C50C-407E-A947-70E740481C1C}">
                <a14:useLocalDpi xmlns:a14="http://schemas.microsoft.com/office/drawing/2010/main" val="0"/>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2" name="Rectangle 1030"/>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0903" name="Rectangle 1031"/>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432" name="Rectangle 1032"/>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a:ea typeface="+mn-ea"/>
                <a:cs typeface="+mn-cs"/>
              </a:defRPr>
            </a:lvl1pPr>
          </a:lstStyle>
          <a:p>
            <a:pPr>
              <a:defRPr/>
            </a:pPr>
            <a:endParaRPr lang="en-US"/>
          </a:p>
        </p:txBody>
      </p:sp>
      <p:sp>
        <p:nvSpPr>
          <p:cNvPr id="103433" name="Rectangle 1033"/>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a:ea typeface="+mn-ea"/>
                <a:cs typeface="+mn-cs"/>
              </a:defRPr>
            </a:lvl1pPr>
          </a:lstStyle>
          <a:p>
            <a:pPr>
              <a:defRPr/>
            </a:pPr>
            <a:endParaRPr lang="en-US"/>
          </a:p>
        </p:txBody>
      </p:sp>
      <p:sp>
        <p:nvSpPr>
          <p:cNvPr id="103434" name="Rectangle 1034"/>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AB395711-A3FB-5943-854F-0A27C97F5869}" type="slidenum">
              <a:rPr lang="en-US"/>
              <a:pPr>
                <a:defRPr/>
              </a:pPr>
              <a:t>‹#›</a:t>
            </a:fld>
            <a:endParaRPr lang="en-US"/>
          </a:p>
        </p:txBody>
      </p:sp>
    </p:spTree>
    <p:extLst>
      <p:ext uri="{BB962C8B-B14F-4D97-AF65-F5344CB8AC3E}">
        <p14:creationId xmlns:p14="http://schemas.microsoft.com/office/powerpoint/2010/main" val="1298119297"/>
      </p:ext>
    </p:extLst>
  </p:cSld>
  <p:clrMap bg1="lt1" tx1="dk1" bg2="lt2" tx2="dk2" accent1="accent1" accent2="accent2" accent3="accent3" accent4="accent4" accent5="accent5" accent6="accent6" hlink="hlink" folHlink="folHlink"/>
  <p:sldLayoutIdLst>
    <p:sldLayoutId id="2147491217" r:id="rId1"/>
    <p:sldLayoutId id="2147491218" r:id="rId2"/>
    <p:sldLayoutId id="2147491219" r:id="rId3"/>
    <p:sldLayoutId id="2147491220" r:id="rId4"/>
    <p:sldLayoutId id="2147491221" r:id="rId5"/>
    <p:sldLayoutId id="2147491222" r:id="rId6"/>
    <p:sldLayoutId id="2147491223" r:id="rId7"/>
    <p:sldLayoutId id="2147491224" r:id="rId8"/>
    <p:sldLayoutId id="2147491225" r:id="rId9"/>
    <p:sldLayoutId id="2147491226" r:id="rId10"/>
    <p:sldLayoutId id="2147491227"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27"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4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chemeClr val="tx1"/>
                </a:solidFill>
                <a:effectLst>
                  <a:outerShdw blurRad="38100" dist="38100" dir="2700000" algn="tl">
                    <a:srgbClr val="000000"/>
                  </a:outerShdw>
                </a:effectLst>
                <a:latin typeface="Arial" charset="0"/>
                <a:ea typeface="+mn-ea"/>
                <a:cs typeface="+mn-cs"/>
              </a:defRPr>
            </a:lvl1pPr>
          </a:lstStyle>
          <a:p>
            <a:pPr>
              <a:defRPr/>
            </a:pPr>
            <a:endParaRPr lang="en-US">
              <a:solidFill>
                <a:srgbClr val="FFFFFF"/>
              </a:solidFill>
            </a:endParaRPr>
          </a:p>
        </p:txBody>
      </p:sp>
      <p:sp>
        <p:nvSpPr>
          <p:cNvPr id="1034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chemeClr val="tx1"/>
                </a:solidFill>
                <a:effectLst>
                  <a:outerShdw blurRad="38100" dist="38100" dir="2700000" algn="tl">
                    <a:srgbClr val="000000"/>
                  </a:outerShdw>
                </a:effectLst>
                <a:latin typeface="Arial" charset="0"/>
                <a:ea typeface="+mn-ea"/>
                <a:cs typeface="+mn-cs"/>
              </a:defRPr>
            </a:lvl1pPr>
          </a:lstStyle>
          <a:p>
            <a:pPr>
              <a:defRPr/>
            </a:pPr>
            <a:endParaRPr lang="en-US">
              <a:solidFill>
                <a:srgbClr val="FFFFFF"/>
              </a:solidFill>
            </a:endParaRPr>
          </a:p>
        </p:txBody>
      </p:sp>
      <p:sp>
        <p:nvSpPr>
          <p:cNvPr id="1034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chemeClr val="tx1"/>
                </a:solidFill>
                <a:effectLst>
                  <a:outerShdw blurRad="38100" dist="38100" dir="2700000" algn="tl">
                    <a:srgbClr val="000000"/>
                  </a:outerShdw>
                </a:effectLst>
                <a:latin typeface="Arial" charset="0"/>
              </a:defRPr>
            </a:lvl1pPr>
          </a:lstStyle>
          <a:p>
            <a:pPr>
              <a:defRPr/>
            </a:pPr>
            <a:fld id="{796EBFC2-7B17-914C-B7FC-878B5F088EA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99025697"/>
      </p:ext>
    </p:extLst>
  </p:cSld>
  <p:clrMap bg1="dk2" tx1="lt1" bg2="dk1" tx2="lt2" accent1="accent1" accent2="accent2" accent3="accent3" accent4="accent4" accent5="accent5" accent6="accent6" hlink="hlink" folHlink="folHlink"/>
  <p:sldLayoutIdLst>
    <p:sldLayoutId id="2147491229" r:id="rId1"/>
    <p:sldLayoutId id="2147491230" r:id="rId2"/>
    <p:sldLayoutId id="2147491231" r:id="rId3"/>
    <p:sldLayoutId id="2147491232" r:id="rId4"/>
    <p:sldLayoutId id="2147491233" r:id="rId5"/>
    <p:sldLayoutId id="2147491234" r:id="rId6"/>
    <p:sldLayoutId id="2147491235" r:id="rId7"/>
    <p:sldLayoutId id="2147491236" r:id="rId8"/>
    <p:sldLayoutId id="2147491237" r:id="rId9"/>
    <p:sldLayoutId id="2147491238" r:id="rId10"/>
    <p:sldLayoutId id="2147491239"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Tahoma" charset="0"/>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Font typeface="Tahoma" charset="0"/>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hlink"/>
        </a:buClr>
        <a:buSzPct val="80000"/>
        <a:buFont typeface="Wingdings" pitchFamily="-111" charset="2"/>
        <a:buChar char="v"/>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80000"/>
        <a:buFont typeface="Wingdings" pitchFamily="-111" charset="2"/>
        <a:buChar char="v"/>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80000"/>
        <a:buFont typeface="Wingdings" pitchFamily="-111" charset="2"/>
        <a:buChar char="v"/>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80000"/>
        <a:buFont typeface="Wingdings" pitchFamily="-111" charset="2"/>
        <a:buChar char="v"/>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45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9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latin typeface="Times New Roman" charset="0"/>
                <a:ea typeface="+mn-ea"/>
                <a:cs typeface="+mn-cs"/>
              </a:defRPr>
            </a:lvl1pPr>
          </a:lstStyle>
          <a:p>
            <a:pPr>
              <a:defRPr/>
            </a:pPr>
            <a:endParaRPr lang="en-US">
              <a:solidFill>
                <a:srgbClr val="000000"/>
              </a:solidFill>
            </a:endParaRPr>
          </a:p>
        </p:txBody>
      </p:sp>
      <p:sp>
        <p:nvSpPr>
          <p:cNvPr id="829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chemeClr val="tx1"/>
                </a:solidFill>
                <a:latin typeface="Times New Roman" charset="0"/>
                <a:ea typeface="+mn-ea"/>
                <a:cs typeface="+mn-cs"/>
              </a:defRPr>
            </a:lvl1pPr>
          </a:lstStyle>
          <a:p>
            <a:pPr>
              <a:defRPr/>
            </a:pPr>
            <a:endParaRPr lang="en-US">
              <a:solidFill>
                <a:srgbClr val="000000"/>
              </a:solidFill>
            </a:endParaRPr>
          </a:p>
        </p:txBody>
      </p:sp>
      <p:sp>
        <p:nvSpPr>
          <p:cNvPr id="8295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latin typeface="Times New Roman" charset="0"/>
              </a:defRPr>
            </a:lvl1pPr>
          </a:lstStyle>
          <a:p>
            <a:pPr>
              <a:defRPr/>
            </a:pPr>
            <a:fld id="{3A552120-D3AA-6142-9961-8CBECA1C04A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8106962"/>
      </p:ext>
    </p:extLst>
  </p:cSld>
  <p:clrMap bg1="lt1" tx1="dk1" bg2="lt2" tx2="dk2" accent1="accent1" accent2="accent2" accent3="accent3" accent4="accent4" accent5="accent5" accent6="accent6" hlink="hlink" folHlink="folHlink"/>
  <p:sldLayoutIdLst>
    <p:sldLayoutId id="2147491241" r:id="rId1"/>
    <p:sldLayoutId id="2147491242" r:id="rId2"/>
    <p:sldLayoutId id="2147491243" r:id="rId3"/>
    <p:sldLayoutId id="2147491244" r:id="rId4"/>
    <p:sldLayoutId id="2147491245" r:id="rId5"/>
    <p:sldLayoutId id="2147491246" r:id="rId6"/>
    <p:sldLayoutId id="2147491247" r:id="rId7"/>
    <p:sldLayoutId id="2147491248" r:id="rId8"/>
    <p:sldLayoutId id="2147491249" r:id="rId9"/>
    <p:sldLayoutId id="2147491250" r:id="rId10"/>
    <p:sldLayoutId id="2147491251" r:id="rId11"/>
  </p:sldLayoutIdLst>
  <p:txStyles>
    <p:title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943106" name="Rectangle 1026"/>
          <p:cNvSpPr>
            <a:spLocks noGrp="1" noChangeArrowheads="1"/>
          </p:cNvSpPr>
          <p:nvPr>
            <p:ph type="title"/>
          </p:nvPr>
        </p:nvSpPr>
        <p:spPr bwMode="auto">
          <a:xfrm>
            <a:off x="685800" y="685800"/>
            <a:ext cx="7772400" cy="990600"/>
          </a:xfrm>
          <a:prstGeom prst="rect">
            <a:avLst/>
          </a:prstGeom>
          <a:noFill/>
          <a:ln w="9525">
            <a:noFill/>
            <a:miter lim="800000"/>
            <a:headEnd/>
            <a:tailEnd/>
          </a:ln>
          <a:effectLst>
            <a:outerShdw blurRad="63500" dist="38099"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43107" name="Rectangle 1027"/>
          <p:cNvSpPr>
            <a:spLocks noGrp="1" noChangeArrowheads="1"/>
          </p:cNvSpPr>
          <p:nvPr>
            <p:ph type="body" idx="1"/>
          </p:nvPr>
        </p:nvSpPr>
        <p:spPr bwMode="auto">
          <a:xfrm>
            <a:off x="685800" y="1828800"/>
            <a:ext cx="7772400" cy="4267200"/>
          </a:xfrm>
          <a:prstGeom prst="rect">
            <a:avLst/>
          </a:prstGeom>
          <a:noFill/>
          <a:ln w="9525">
            <a:noFill/>
            <a:miter lim="800000"/>
            <a:headEnd/>
            <a:tailEnd/>
          </a:ln>
          <a:effectLst>
            <a:outerShdw blurRad="4572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43108"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tx1"/>
                </a:solidFill>
                <a:latin typeface="Arial" charset="0"/>
                <a:ea typeface="+mn-ea"/>
                <a:cs typeface="+mn-cs"/>
              </a:defRPr>
            </a:lvl1pPr>
          </a:lstStyle>
          <a:p>
            <a:pPr>
              <a:defRPr/>
            </a:pPr>
            <a:endParaRPr lang="en-US"/>
          </a:p>
        </p:txBody>
      </p:sp>
      <p:sp>
        <p:nvSpPr>
          <p:cNvPr id="943109"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tx1"/>
                </a:solidFill>
                <a:latin typeface="Arial" charset="0"/>
                <a:ea typeface="+mn-ea"/>
                <a:cs typeface="+mn-cs"/>
              </a:defRPr>
            </a:lvl1pPr>
          </a:lstStyle>
          <a:p>
            <a:pPr>
              <a:defRPr/>
            </a:pPr>
            <a:endParaRPr lang="en-US"/>
          </a:p>
        </p:txBody>
      </p:sp>
      <p:sp>
        <p:nvSpPr>
          <p:cNvPr id="943110"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chemeClr val="tx1"/>
                </a:solidFill>
                <a:latin typeface="Arial" charset="0"/>
              </a:defRPr>
            </a:lvl1pPr>
          </a:lstStyle>
          <a:p>
            <a:pPr>
              <a:defRPr/>
            </a:pPr>
            <a:fld id="{FBCB3D52-7CAD-B040-862C-31EF300B7F29}"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0712" r:id="rId1"/>
    <p:sldLayoutId id="2147490713" r:id="rId2"/>
    <p:sldLayoutId id="2147490714" r:id="rId3"/>
    <p:sldLayoutId id="2147490715" r:id="rId4"/>
    <p:sldLayoutId id="2147490716" r:id="rId5"/>
    <p:sldLayoutId id="2147490717" r:id="rId6"/>
    <p:sldLayoutId id="2147490718" r:id="rId7"/>
    <p:sldLayoutId id="2147490719" r:id="rId8"/>
    <p:sldLayoutId id="2147490720" r:id="rId9"/>
    <p:sldLayoutId id="2147490721" r:id="rId10"/>
  </p:sldLayoutIdLst>
  <p:txStyles>
    <p:titleStyle>
      <a:lvl1pPr algn="l" rtl="0" eaLnBrk="0" fontAlgn="base" hangingPunct="0">
        <a:lnSpc>
          <a:spcPct val="90000"/>
        </a:lnSpc>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4400">
          <a:solidFill>
            <a:schemeClr val="tx2"/>
          </a:solidFill>
          <a:latin typeface="Arial" pitchFamily="-111" charset="0"/>
          <a:ea typeface="ＭＳ Ｐゴシック" charset="-128"/>
          <a:cs typeface="ＭＳ Ｐゴシック" charset="-128"/>
        </a:defRPr>
      </a:lvl2pPr>
      <a:lvl3pPr algn="l" rtl="0" eaLnBrk="0" fontAlgn="base" hangingPunct="0">
        <a:lnSpc>
          <a:spcPct val="90000"/>
        </a:lnSpc>
        <a:spcBef>
          <a:spcPct val="0"/>
        </a:spcBef>
        <a:spcAft>
          <a:spcPct val="0"/>
        </a:spcAft>
        <a:defRPr sz="4400">
          <a:solidFill>
            <a:schemeClr val="tx2"/>
          </a:solidFill>
          <a:latin typeface="Arial" pitchFamily="-111" charset="0"/>
          <a:ea typeface="ＭＳ Ｐゴシック" charset="-128"/>
          <a:cs typeface="ＭＳ Ｐゴシック" charset="-128"/>
        </a:defRPr>
      </a:lvl3pPr>
      <a:lvl4pPr algn="l" rtl="0" eaLnBrk="0" fontAlgn="base" hangingPunct="0">
        <a:lnSpc>
          <a:spcPct val="90000"/>
        </a:lnSpc>
        <a:spcBef>
          <a:spcPct val="0"/>
        </a:spcBef>
        <a:spcAft>
          <a:spcPct val="0"/>
        </a:spcAft>
        <a:defRPr sz="4400">
          <a:solidFill>
            <a:schemeClr val="tx2"/>
          </a:solidFill>
          <a:latin typeface="Arial" pitchFamily="-111" charset="0"/>
          <a:ea typeface="ＭＳ Ｐゴシック" charset="-128"/>
          <a:cs typeface="ＭＳ Ｐゴシック" charset="-128"/>
        </a:defRPr>
      </a:lvl4pPr>
      <a:lvl5pPr algn="l" rtl="0" eaLnBrk="0" fontAlgn="base" hangingPunct="0">
        <a:lnSpc>
          <a:spcPct val="90000"/>
        </a:lnSpc>
        <a:spcBef>
          <a:spcPct val="0"/>
        </a:spcBef>
        <a:spcAft>
          <a:spcPct val="0"/>
        </a:spcAft>
        <a:defRPr sz="4400">
          <a:solidFill>
            <a:schemeClr val="tx2"/>
          </a:solidFill>
          <a:latin typeface="Arial" pitchFamily="-111" charset="0"/>
          <a:ea typeface="ＭＳ Ｐゴシック" charset="-128"/>
          <a:cs typeface="ＭＳ Ｐゴシック" charset="-128"/>
        </a:defRPr>
      </a:lvl5pPr>
      <a:lvl6pPr marL="457200" algn="l" rtl="0" eaLnBrk="0" fontAlgn="base" hangingPunct="0">
        <a:lnSpc>
          <a:spcPct val="90000"/>
        </a:lnSpc>
        <a:spcBef>
          <a:spcPct val="0"/>
        </a:spcBef>
        <a:spcAft>
          <a:spcPct val="0"/>
        </a:spcAft>
        <a:defRPr sz="4400">
          <a:solidFill>
            <a:schemeClr val="tx2"/>
          </a:solidFill>
          <a:latin typeface="Arial" pitchFamily="-111" charset="0"/>
        </a:defRPr>
      </a:lvl6pPr>
      <a:lvl7pPr marL="914400" algn="l" rtl="0" eaLnBrk="0" fontAlgn="base" hangingPunct="0">
        <a:lnSpc>
          <a:spcPct val="90000"/>
        </a:lnSpc>
        <a:spcBef>
          <a:spcPct val="0"/>
        </a:spcBef>
        <a:spcAft>
          <a:spcPct val="0"/>
        </a:spcAft>
        <a:defRPr sz="4400">
          <a:solidFill>
            <a:schemeClr val="tx2"/>
          </a:solidFill>
          <a:latin typeface="Arial" pitchFamily="-111" charset="0"/>
        </a:defRPr>
      </a:lvl7pPr>
      <a:lvl8pPr marL="1371600" algn="l" rtl="0" eaLnBrk="0" fontAlgn="base" hangingPunct="0">
        <a:lnSpc>
          <a:spcPct val="90000"/>
        </a:lnSpc>
        <a:spcBef>
          <a:spcPct val="0"/>
        </a:spcBef>
        <a:spcAft>
          <a:spcPct val="0"/>
        </a:spcAft>
        <a:defRPr sz="4400">
          <a:solidFill>
            <a:schemeClr val="tx2"/>
          </a:solidFill>
          <a:latin typeface="Arial" pitchFamily="-111" charset="0"/>
        </a:defRPr>
      </a:lvl8pPr>
      <a:lvl9pPr marL="1828800" algn="l" rtl="0" eaLnBrk="0" fontAlgn="base" hangingPunct="0">
        <a:lnSpc>
          <a:spcPct val="90000"/>
        </a:lnSpc>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b="1" i="1">
          <a:solidFill>
            <a:schemeClr val="tx1"/>
          </a:solidFill>
          <a:latin typeface="+mn-lt"/>
          <a:ea typeface="ＭＳ Ｐゴシック" charset="-128"/>
          <a:cs typeface="ＭＳ Ｐゴシック" charset="-128"/>
        </a:defRPr>
      </a:lvl1pPr>
      <a:lvl2pPr marL="742950" indent="-285750" algn="l" rtl="0" eaLnBrk="0" fontAlgn="base" hangingPunct="0">
        <a:lnSpc>
          <a:spcPct val="90000"/>
        </a:lnSpc>
        <a:spcBef>
          <a:spcPct val="20000"/>
        </a:spcBef>
        <a:spcAft>
          <a:spcPct val="0"/>
        </a:spcAft>
        <a:buSzPct val="80000"/>
        <a:buFont typeface="Wingdings" charset="0"/>
        <a:buChar char="n"/>
        <a:defRPr sz="2800" b="1" i="1">
          <a:solidFill>
            <a:schemeClr val="tx1"/>
          </a:solidFill>
          <a:latin typeface="+mn-lt"/>
          <a:ea typeface="ＭＳ Ｐゴシック" pitchFamily="-111" charset="-128"/>
        </a:defRPr>
      </a:lvl2pPr>
      <a:lvl3pPr marL="1143000" indent="-228600" algn="l" rtl="0" eaLnBrk="0" fontAlgn="base" hangingPunct="0">
        <a:lnSpc>
          <a:spcPct val="90000"/>
        </a:lnSpc>
        <a:spcBef>
          <a:spcPct val="20000"/>
        </a:spcBef>
        <a:spcAft>
          <a:spcPct val="0"/>
        </a:spcAft>
        <a:buSzPct val="80000"/>
        <a:buFont typeface="Wingdings" charset="0"/>
        <a:buChar char="l"/>
        <a:defRPr sz="2400" b="1" i="1">
          <a:solidFill>
            <a:schemeClr val="tx1"/>
          </a:solidFill>
          <a:latin typeface="+mn-lt"/>
          <a:ea typeface="ＭＳ Ｐゴシック" pitchFamily="-111" charset="-128"/>
        </a:defRPr>
      </a:lvl3pPr>
      <a:lvl4pPr marL="1600200" indent="-228600" algn="l" rtl="0" eaLnBrk="0" fontAlgn="base" hangingPunct="0">
        <a:lnSpc>
          <a:spcPct val="90000"/>
        </a:lnSpc>
        <a:spcBef>
          <a:spcPct val="20000"/>
        </a:spcBef>
        <a:spcAft>
          <a:spcPct val="0"/>
        </a:spcAft>
        <a:buSzPct val="80000"/>
        <a:buFont typeface="Wingdings" charset="0"/>
        <a:buChar char="n"/>
        <a:defRPr sz="2000" b="1" i="1">
          <a:solidFill>
            <a:schemeClr val="tx1"/>
          </a:solidFill>
          <a:latin typeface="+mn-lt"/>
          <a:ea typeface="ＭＳ Ｐゴシック" pitchFamily="-111" charset="-128"/>
        </a:defRPr>
      </a:lvl4pPr>
      <a:lvl5pPr marL="2057400" indent="-228600" algn="l" rtl="0" eaLnBrk="0" fontAlgn="base" hangingPunct="0">
        <a:lnSpc>
          <a:spcPct val="90000"/>
        </a:lnSpc>
        <a:spcBef>
          <a:spcPct val="20000"/>
        </a:spcBef>
        <a:spcAft>
          <a:spcPct val="0"/>
        </a:spcAft>
        <a:buSzPct val="80000"/>
        <a:buFont typeface="Wingdings" charset="0"/>
        <a:buChar char="l"/>
        <a:defRPr sz="2000" b="1" i="1">
          <a:solidFill>
            <a:schemeClr val="tx1"/>
          </a:solidFill>
          <a:latin typeface="+mn-lt"/>
          <a:ea typeface="ＭＳ Ｐゴシック" pitchFamily="-111" charset="-128"/>
        </a:defRPr>
      </a:lvl5pPr>
      <a:lvl6pPr marL="2514600" indent="-228600" algn="l" rtl="0" eaLnBrk="0" fontAlgn="base" hangingPunct="0">
        <a:lnSpc>
          <a:spcPct val="90000"/>
        </a:lnSpc>
        <a:spcBef>
          <a:spcPct val="20000"/>
        </a:spcBef>
        <a:spcAft>
          <a:spcPct val="0"/>
        </a:spcAft>
        <a:buSzPct val="80000"/>
        <a:buFont typeface="Wingdings" pitchFamily="-111" charset="2"/>
        <a:buChar char="l"/>
        <a:defRPr sz="2000" b="1" i="1">
          <a:solidFill>
            <a:schemeClr val="tx1"/>
          </a:solidFill>
          <a:latin typeface="+mn-lt"/>
          <a:ea typeface="ＭＳ Ｐゴシック" pitchFamily="-111" charset="-128"/>
        </a:defRPr>
      </a:lvl6pPr>
      <a:lvl7pPr marL="2971800" indent="-228600" algn="l" rtl="0" eaLnBrk="0" fontAlgn="base" hangingPunct="0">
        <a:lnSpc>
          <a:spcPct val="90000"/>
        </a:lnSpc>
        <a:spcBef>
          <a:spcPct val="20000"/>
        </a:spcBef>
        <a:spcAft>
          <a:spcPct val="0"/>
        </a:spcAft>
        <a:buSzPct val="80000"/>
        <a:buFont typeface="Wingdings" pitchFamily="-111" charset="2"/>
        <a:buChar char="l"/>
        <a:defRPr sz="2000" b="1" i="1">
          <a:solidFill>
            <a:schemeClr val="tx1"/>
          </a:solidFill>
          <a:latin typeface="+mn-lt"/>
          <a:ea typeface="ＭＳ Ｐゴシック" pitchFamily="-111" charset="-128"/>
        </a:defRPr>
      </a:lvl7pPr>
      <a:lvl8pPr marL="3429000" indent="-228600" algn="l" rtl="0" eaLnBrk="0" fontAlgn="base" hangingPunct="0">
        <a:lnSpc>
          <a:spcPct val="90000"/>
        </a:lnSpc>
        <a:spcBef>
          <a:spcPct val="20000"/>
        </a:spcBef>
        <a:spcAft>
          <a:spcPct val="0"/>
        </a:spcAft>
        <a:buSzPct val="80000"/>
        <a:buFont typeface="Wingdings" pitchFamily="-111" charset="2"/>
        <a:buChar char="l"/>
        <a:defRPr sz="2000" b="1" i="1">
          <a:solidFill>
            <a:schemeClr val="tx1"/>
          </a:solidFill>
          <a:latin typeface="+mn-lt"/>
          <a:ea typeface="ＭＳ Ｐゴシック" pitchFamily="-111" charset="-128"/>
        </a:defRPr>
      </a:lvl8pPr>
      <a:lvl9pPr marL="3886200" indent="-228600" algn="l" rtl="0" eaLnBrk="0" fontAlgn="base" hangingPunct="0">
        <a:lnSpc>
          <a:spcPct val="90000"/>
        </a:lnSpc>
        <a:spcBef>
          <a:spcPct val="20000"/>
        </a:spcBef>
        <a:spcAft>
          <a:spcPct val="0"/>
        </a:spcAft>
        <a:buSzPct val="80000"/>
        <a:buFont typeface="Wingdings" pitchFamily="-111" charset="2"/>
        <a:buChar char="l"/>
        <a:defRPr sz="2000" b="1" i="1">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7042" name="Group 2"/>
          <p:cNvGrpSpPr>
            <a:grpSpLocks/>
          </p:cNvGrpSpPr>
          <p:nvPr/>
        </p:nvGrpSpPr>
        <p:grpSpPr bwMode="auto">
          <a:xfrm>
            <a:off x="0" y="0"/>
            <a:ext cx="9144000" cy="6858000"/>
            <a:chOff x="0" y="0"/>
            <a:chExt cx="5760" cy="4320"/>
          </a:xfrm>
        </p:grpSpPr>
        <p:pic>
          <p:nvPicPr>
            <p:cNvPr id="87048" name="Picture 3"/>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0" y="0"/>
              <a:ext cx="5760"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9" name="Rectangle 4"/>
            <p:cNvSpPr>
              <a:spLocks noChangeArrowheads="1"/>
            </p:cNvSpPr>
            <p:nvPr/>
          </p:nvSpPr>
          <p:spPr bwMode="auto">
            <a:xfrm>
              <a:off x="96" y="96"/>
              <a:ext cx="96" cy="96"/>
            </a:xfrm>
            <a:prstGeom prst="rect">
              <a:avLst/>
            </a:prstGeom>
            <a:solidFill>
              <a:srgbClr val="FFE62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7050" name="Rectangle 5"/>
            <p:cNvSpPr>
              <a:spLocks noChangeArrowheads="1"/>
            </p:cNvSpPr>
            <p:nvPr/>
          </p:nvSpPr>
          <p:spPr bwMode="auto">
            <a:xfrm>
              <a:off x="240" y="96"/>
              <a:ext cx="96" cy="96"/>
            </a:xfrm>
            <a:prstGeom prst="rect">
              <a:avLst/>
            </a:prstGeom>
            <a:solidFill>
              <a:srgbClr val="FFE62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7051" name="Rectangle 6"/>
            <p:cNvSpPr>
              <a:spLocks noChangeArrowheads="1"/>
            </p:cNvSpPr>
            <p:nvPr/>
          </p:nvSpPr>
          <p:spPr bwMode="auto">
            <a:xfrm>
              <a:off x="96" y="240"/>
              <a:ext cx="96" cy="96"/>
            </a:xfrm>
            <a:prstGeom prst="rect">
              <a:avLst/>
            </a:prstGeom>
            <a:solidFill>
              <a:srgbClr val="FFE62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ltLang="ja-JP" sz="2400">
                <a:solidFill>
                  <a:schemeClr val="tx1"/>
                </a:solidFill>
                <a:latin typeface="Helvetica" charset="0"/>
              </a:endParaRPr>
            </a:p>
          </p:txBody>
        </p:sp>
        <p:sp>
          <p:nvSpPr>
            <p:cNvPr id="87052" name="Rectangle 7"/>
            <p:cNvSpPr>
              <a:spLocks noChangeArrowheads="1"/>
            </p:cNvSpPr>
            <p:nvPr/>
          </p:nvSpPr>
          <p:spPr bwMode="auto">
            <a:xfrm>
              <a:off x="96" y="384"/>
              <a:ext cx="96" cy="96"/>
            </a:xfrm>
            <a:prstGeom prst="rect">
              <a:avLst/>
            </a:prstGeom>
            <a:solidFill>
              <a:srgbClr val="FFE62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ltLang="ja-JP" sz="2400">
                <a:solidFill>
                  <a:schemeClr val="tx1"/>
                </a:solidFill>
                <a:latin typeface="Helvetica" charset="0"/>
              </a:endParaRPr>
            </a:p>
          </p:txBody>
        </p:sp>
        <p:sp>
          <p:nvSpPr>
            <p:cNvPr id="87053" name="Rectangle 8"/>
            <p:cNvSpPr>
              <a:spLocks noChangeArrowheads="1"/>
            </p:cNvSpPr>
            <p:nvPr/>
          </p:nvSpPr>
          <p:spPr bwMode="auto">
            <a:xfrm>
              <a:off x="384" y="96"/>
              <a:ext cx="96" cy="96"/>
            </a:xfrm>
            <a:prstGeom prst="rect">
              <a:avLst/>
            </a:prstGeom>
            <a:solidFill>
              <a:srgbClr val="FFE62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7054" name="Rectangle 9"/>
            <p:cNvSpPr>
              <a:spLocks noChangeArrowheads="1"/>
            </p:cNvSpPr>
            <p:nvPr/>
          </p:nvSpPr>
          <p:spPr bwMode="auto">
            <a:xfrm>
              <a:off x="240" y="240"/>
              <a:ext cx="96" cy="96"/>
            </a:xfrm>
            <a:prstGeom prst="rect">
              <a:avLst/>
            </a:prstGeom>
            <a:solidFill>
              <a:srgbClr val="FFE62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pic>
          <p:nvPicPr>
            <p:cNvPr id="87055" name="Picture 10"/>
            <p:cNvPicPr preferRelativeResize="0">
              <a:picLocks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2" y="1152"/>
              <a:ext cx="5758" cy="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940043" name="Rectangle 11"/>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dist="38099"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40044" name="Rectangle 12"/>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5080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40045" name="Rectangle 1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kumimoji="1" sz="1400">
                <a:solidFill>
                  <a:schemeClr val="tx1"/>
                </a:solidFill>
                <a:latin typeface="Helvetica" charset="0"/>
                <a:ea typeface="+mn-ea"/>
                <a:cs typeface="+mn-cs"/>
              </a:defRPr>
            </a:lvl1pPr>
          </a:lstStyle>
          <a:p>
            <a:pPr>
              <a:defRPr/>
            </a:pPr>
            <a:endParaRPr lang="en-US"/>
          </a:p>
        </p:txBody>
      </p:sp>
      <p:sp>
        <p:nvSpPr>
          <p:cNvPr id="940046" name="Rectangle 1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kumimoji="1" sz="1400">
                <a:solidFill>
                  <a:schemeClr val="tx1"/>
                </a:solidFill>
                <a:latin typeface="Helvetica" charset="0"/>
                <a:ea typeface="+mn-ea"/>
                <a:cs typeface="+mn-cs"/>
              </a:defRPr>
            </a:lvl1pPr>
          </a:lstStyle>
          <a:p>
            <a:pPr>
              <a:defRPr/>
            </a:pPr>
            <a:endParaRPr lang="en-US"/>
          </a:p>
        </p:txBody>
      </p:sp>
      <p:sp>
        <p:nvSpPr>
          <p:cNvPr id="940047" name="Rectangle 1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kumimoji="1" sz="1400">
                <a:solidFill>
                  <a:schemeClr val="tx1"/>
                </a:solidFill>
                <a:latin typeface="Helvetica" charset="0"/>
              </a:defRPr>
            </a:lvl1pPr>
          </a:lstStyle>
          <a:p>
            <a:pPr>
              <a:defRPr/>
            </a:pPr>
            <a:fld id="{D022AF84-DA81-AB4E-8016-753174420A70}"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0722" r:id="rId1"/>
    <p:sldLayoutId id="2147490723" r:id="rId2"/>
    <p:sldLayoutId id="2147490724" r:id="rId3"/>
    <p:sldLayoutId id="2147490725" r:id="rId4"/>
    <p:sldLayoutId id="2147490726" r:id="rId5"/>
    <p:sldLayoutId id="2147490727" r:id="rId6"/>
    <p:sldLayoutId id="2147490728" r:id="rId7"/>
    <p:sldLayoutId id="2147490729" r:id="rId8"/>
    <p:sldLayoutId id="2147490730" r:id="rId9"/>
    <p:sldLayoutId id="2147490731" r:id="rId10"/>
  </p:sldLayoutIdLst>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Futura"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kumimoji="1" sz="4400">
          <a:solidFill>
            <a:schemeClr val="tx2"/>
          </a:solidFill>
          <a:latin typeface="Futura"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kumimoji="1" sz="4400">
          <a:solidFill>
            <a:schemeClr val="tx2"/>
          </a:solidFill>
          <a:latin typeface="Futura"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kumimoji="1" sz="4400">
          <a:solidFill>
            <a:schemeClr val="tx2"/>
          </a:solidFill>
          <a:latin typeface="Futura" pitchFamily="-111" charset="0"/>
          <a:ea typeface="ＭＳ Ｐゴシック" pitchFamily="-111" charset="-128"/>
          <a:cs typeface="ＭＳ Ｐゴシック" pitchFamily="-111" charset="-128"/>
        </a:defRPr>
      </a:lvl5pPr>
      <a:lvl6pPr marL="457200" algn="l" rtl="0" fontAlgn="base">
        <a:spcBef>
          <a:spcPct val="0"/>
        </a:spcBef>
        <a:spcAft>
          <a:spcPct val="0"/>
        </a:spcAft>
        <a:defRPr kumimoji="1" sz="4400">
          <a:solidFill>
            <a:schemeClr val="tx2"/>
          </a:solidFill>
          <a:latin typeface="Futura" pitchFamily="-111" charset="0"/>
          <a:ea typeface="ＭＳ Ｐゴシック" pitchFamily="-111" charset="-128"/>
          <a:cs typeface="ＭＳ Ｐゴシック" pitchFamily="-111" charset="-128"/>
        </a:defRPr>
      </a:lvl6pPr>
      <a:lvl7pPr marL="914400" algn="l" rtl="0" fontAlgn="base">
        <a:spcBef>
          <a:spcPct val="0"/>
        </a:spcBef>
        <a:spcAft>
          <a:spcPct val="0"/>
        </a:spcAft>
        <a:defRPr kumimoji="1" sz="4400">
          <a:solidFill>
            <a:schemeClr val="tx2"/>
          </a:solidFill>
          <a:latin typeface="Futura" pitchFamily="-111" charset="0"/>
          <a:ea typeface="ＭＳ Ｐゴシック" pitchFamily="-111" charset="-128"/>
          <a:cs typeface="ＭＳ Ｐゴシック" pitchFamily="-111" charset="-128"/>
        </a:defRPr>
      </a:lvl7pPr>
      <a:lvl8pPr marL="1371600" algn="l" rtl="0" fontAlgn="base">
        <a:spcBef>
          <a:spcPct val="0"/>
        </a:spcBef>
        <a:spcAft>
          <a:spcPct val="0"/>
        </a:spcAft>
        <a:defRPr kumimoji="1" sz="4400">
          <a:solidFill>
            <a:schemeClr val="tx2"/>
          </a:solidFill>
          <a:latin typeface="Futura" pitchFamily="-111" charset="0"/>
          <a:ea typeface="ＭＳ Ｐゴシック" pitchFamily="-111" charset="-128"/>
          <a:cs typeface="ＭＳ Ｐゴシック" pitchFamily="-111" charset="-128"/>
        </a:defRPr>
      </a:lvl8pPr>
      <a:lvl9pPr marL="1828800" algn="l" rtl="0" fontAlgn="base">
        <a:spcBef>
          <a:spcPct val="0"/>
        </a:spcBef>
        <a:spcAft>
          <a:spcPct val="0"/>
        </a:spcAft>
        <a:defRPr kumimoji="1" sz="4400">
          <a:solidFill>
            <a:schemeClr val="tx2"/>
          </a:solidFill>
          <a:latin typeface="Futur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Font typeface="Wingdings" charset="0"/>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kumimoji="1"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kumimoji="1"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kumimoji="1"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kumimoji="1" sz="2000">
          <a:solidFill>
            <a:schemeClr val="tx1"/>
          </a:solidFill>
          <a:latin typeface="+mn-lt"/>
          <a:ea typeface="+mn-ea"/>
        </a:defRPr>
      </a:lvl5pPr>
      <a:lvl6pPr marL="2514600" indent="-228600" algn="l" rtl="0" fontAlgn="base">
        <a:spcBef>
          <a:spcPct val="20000"/>
        </a:spcBef>
        <a:spcAft>
          <a:spcPct val="0"/>
        </a:spcAft>
        <a:buFont typeface="Wingdings" pitchFamily="-111" charset="2"/>
        <a:buChar char=""/>
        <a:defRPr kumimoji="1" sz="2000">
          <a:solidFill>
            <a:schemeClr val="tx1"/>
          </a:solidFill>
          <a:latin typeface="+mn-lt"/>
          <a:ea typeface="+mn-ea"/>
        </a:defRPr>
      </a:lvl6pPr>
      <a:lvl7pPr marL="2971800" indent="-228600" algn="l" rtl="0" fontAlgn="base">
        <a:spcBef>
          <a:spcPct val="20000"/>
        </a:spcBef>
        <a:spcAft>
          <a:spcPct val="0"/>
        </a:spcAft>
        <a:buFont typeface="Wingdings" pitchFamily="-111" charset="2"/>
        <a:buChar char=""/>
        <a:defRPr kumimoji="1" sz="2000">
          <a:solidFill>
            <a:schemeClr val="tx1"/>
          </a:solidFill>
          <a:latin typeface="+mn-lt"/>
          <a:ea typeface="+mn-ea"/>
        </a:defRPr>
      </a:lvl7pPr>
      <a:lvl8pPr marL="3429000" indent="-228600" algn="l" rtl="0" fontAlgn="base">
        <a:spcBef>
          <a:spcPct val="20000"/>
        </a:spcBef>
        <a:spcAft>
          <a:spcPct val="0"/>
        </a:spcAft>
        <a:buFont typeface="Wingdings" pitchFamily="-111" charset="2"/>
        <a:buChar char=""/>
        <a:defRPr kumimoji="1" sz="2000">
          <a:solidFill>
            <a:schemeClr val="tx1"/>
          </a:solidFill>
          <a:latin typeface="+mn-lt"/>
          <a:ea typeface="+mn-ea"/>
        </a:defRPr>
      </a:lvl8pPr>
      <a:lvl9pPr marL="3886200" indent="-228600" algn="l" rtl="0" fontAlgn="base">
        <a:spcBef>
          <a:spcPct val="20000"/>
        </a:spcBef>
        <a:spcAft>
          <a:spcPct val="0"/>
        </a:spcAft>
        <a:buFont typeface="Wingdings" pitchFamily="-111" charset="2"/>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8306" name="Group 1026"/>
          <p:cNvGrpSpPr>
            <a:grpSpLocks/>
          </p:cNvGrpSpPr>
          <p:nvPr/>
        </p:nvGrpSpPr>
        <p:grpSpPr bwMode="auto">
          <a:xfrm>
            <a:off x="0" y="0"/>
            <a:ext cx="7242175" cy="1981200"/>
            <a:chOff x="0" y="0"/>
            <a:chExt cx="4562" cy="1248"/>
          </a:xfrm>
        </p:grpSpPr>
        <p:sp>
          <p:nvSpPr>
            <p:cNvPr id="398339" name="Freeform 1027"/>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ea typeface="+mn-ea"/>
                <a:cs typeface="+mn-cs"/>
              </a:endParaRPr>
            </a:p>
          </p:txBody>
        </p:sp>
        <p:sp>
          <p:nvSpPr>
            <p:cNvPr id="98313" name="Freeform 1028"/>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398341" name="Rectangle 1029"/>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8342" name="Rectangle 1030"/>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8343" name="Rectangle 1031"/>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chemeClr val="tx1"/>
                </a:solidFill>
                <a:effectLst>
                  <a:outerShdw blurRad="38100" dist="38100" dir="2700000" algn="tl">
                    <a:srgbClr val="000000"/>
                  </a:outerShdw>
                </a:effectLst>
                <a:latin typeface="Tahoma" charset="-52"/>
                <a:ea typeface="+mn-ea"/>
                <a:cs typeface="+mn-cs"/>
              </a:defRPr>
            </a:lvl1pPr>
          </a:lstStyle>
          <a:p>
            <a:pPr>
              <a:defRPr/>
            </a:pPr>
            <a:endParaRPr lang="en-US"/>
          </a:p>
        </p:txBody>
      </p:sp>
      <p:sp>
        <p:nvSpPr>
          <p:cNvPr id="398344" name="Rectangle 103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chemeClr val="tx1"/>
                </a:solidFill>
                <a:effectLst>
                  <a:outerShdw blurRad="38100" dist="38100" dir="2700000" algn="tl">
                    <a:srgbClr val="000000"/>
                  </a:outerShdw>
                </a:effectLst>
                <a:latin typeface="Tahoma" charset="-52"/>
                <a:ea typeface="+mn-ea"/>
                <a:cs typeface="+mn-cs"/>
              </a:defRPr>
            </a:lvl1pPr>
          </a:lstStyle>
          <a:p>
            <a:pPr>
              <a:defRPr/>
            </a:pPr>
            <a:endParaRPr lang="en-US"/>
          </a:p>
        </p:txBody>
      </p:sp>
      <p:sp>
        <p:nvSpPr>
          <p:cNvPr id="398345" name="Rectangle 1033"/>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chemeClr val="tx1"/>
                </a:solidFill>
                <a:effectLst>
                  <a:outerShdw blurRad="38100" dist="38100" dir="2700000" algn="tl">
                    <a:srgbClr val="000000"/>
                  </a:outerShdw>
                </a:effectLst>
                <a:latin typeface="Tahoma" charset="0"/>
              </a:defRPr>
            </a:lvl1pPr>
          </a:lstStyle>
          <a:p>
            <a:pPr>
              <a:defRPr/>
            </a:pPr>
            <a:fld id="{3D835629-4EA5-D746-A5E2-62A2335D22B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0732" r:id="rId1"/>
    <p:sldLayoutId id="2147490733" r:id="rId2"/>
    <p:sldLayoutId id="2147490734" r:id="rId3"/>
    <p:sldLayoutId id="2147490735" r:id="rId4"/>
    <p:sldLayoutId id="2147490736" r:id="rId5"/>
    <p:sldLayoutId id="2147490737" r:id="rId6"/>
    <p:sldLayoutId id="2147490738" r:id="rId7"/>
    <p:sldLayoutId id="2147490739" r:id="rId8"/>
    <p:sldLayoutId id="2147490740" r:id="rId9"/>
    <p:sldLayoutId id="2147490741" r:id="rId10"/>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xml"/><Relationship Id="rId1" Type="http://schemas.openxmlformats.org/officeDocument/2006/relationships/slideLayout" Target="../slideLayouts/slideLayout164.xml"/></Relationships>
</file>

<file path=ppt/slides/_rels/slide1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0.xml"/><Relationship Id="rId1" Type="http://schemas.openxmlformats.org/officeDocument/2006/relationships/slideLayout" Target="../slideLayouts/slideLayout295.xml"/></Relationships>
</file>

<file path=ppt/slides/_rels/slide100.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63.xml"/><Relationship Id="rId1" Type="http://schemas.openxmlformats.org/officeDocument/2006/relationships/slideLayout" Target="../slideLayouts/slideLayout308.xml"/></Relationships>
</file>

<file path=ppt/slides/_rels/slide10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64.xml"/><Relationship Id="rId1" Type="http://schemas.openxmlformats.org/officeDocument/2006/relationships/slideLayout" Target="../slideLayouts/slideLayout308.xml"/></Relationships>
</file>

<file path=ppt/slides/_rels/slide102.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65.xml"/><Relationship Id="rId1" Type="http://schemas.openxmlformats.org/officeDocument/2006/relationships/slideLayout" Target="../slideLayouts/slideLayout308.xml"/></Relationships>
</file>

<file path=ppt/slides/_rels/slide103.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66.xml"/><Relationship Id="rId1" Type="http://schemas.openxmlformats.org/officeDocument/2006/relationships/slideLayout" Target="../slideLayouts/slideLayout308.xml"/></Relationships>
</file>

<file path=ppt/slides/_rels/slide104.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67.xml"/><Relationship Id="rId1" Type="http://schemas.openxmlformats.org/officeDocument/2006/relationships/slideLayout" Target="../slideLayouts/slideLayout308.xml"/></Relationships>
</file>

<file path=ppt/slides/_rels/slide105.xml.rels><?xml version="1.0" encoding="UTF-8" standalone="yes"?>
<Relationships xmlns="http://schemas.openxmlformats.org/package/2006/relationships"><Relationship Id="rId2" Type="http://schemas.openxmlformats.org/officeDocument/2006/relationships/slideLayout" Target="../slideLayouts/slideLayout448.xml"/><Relationship Id="rId1" Type="http://schemas.openxmlformats.org/officeDocument/2006/relationships/themeOverride" Target="../theme/themeOverride8.xml"/></Relationships>
</file>

<file path=ppt/slides/_rels/slide106.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69.xml"/></Relationships>
</file>

<file path=ppt/slides/_rels/slide10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8.xml"/><Relationship Id="rId1" Type="http://schemas.openxmlformats.org/officeDocument/2006/relationships/slideLayout" Target="../slideLayouts/slideLayout169.xml"/></Relationships>
</file>

<file path=ppt/slides/_rels/slide10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69.xml"/></Relationships>
</file>

<file path=ppt/slides/_rels/slide10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69.xml"/><Relationship Id="rId1" Type="http://schemas.openxmlformats.org/officeDocument/2006/relationships/slideLayout" Target="../slideLayouts/slideLayout169.xml"/></Relationships>
</file>

<file path=ppt/slides/_rels/slide1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419.xml"/></Relationships>
</file>

<file path=ppt/slides/_rels/slide110.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69.xml"/></Relationships>
</file>

<file path=ppt/slides/_rels/slide111.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11.jpeg"/><Relationship Id="rId7" Type="http://schemas.openxmlformats.org/officeDocument/2006/relationships/image" Target="../media/image113.png"/><Relationship Id="rId2" Type="http://schemas.openxmlformats.org/officeDocument/2006/relationships/notesSlide" Target="../notesSlides/notesSlide70.xml"/><Relationship Id="rId1" Type="http://schemas.openxmlformats.org/officeDocument/2006/relationships/slideLayout" Target="../slideLayouts/slideLayout169.xml"/><Relationship Id="rId6" Type="http://schemas.openxmlformats.org/officeDocument/2006/relationships/image" Target="../media/image112.png"/><Relationship Id="rId5" Type="http://schemas.openxmlformats.org/officeDocument/2006/relationships/hyperlink" Target="http://www.abc.ca.gov/images/chainedbean.gif" TargetMode="External"/><Relationship Id="rId4" Type="http://schemas.openxmlformats.org/officeDocument/2006/relationships/image" Target="../media/image90.jpeg"/></Relationships>
</file>

<file path=ppt/slides/_rels/slide112.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71.xml"/><Relationship Id="rId1" Type="http://schemas.openxmlformats.org/officeDocument/2006/relationships/slideLayout" Target="../slideLayouts/slideLayout88.xml"/></Relationships>
</file>

<file path=ppt/slides/_rels/slide113.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72.xml"/><Relationship Id="rId1" Type="http://schemas.openxmlformats.org/officeDocument/2006/relationships/slideLayout" Target="../slideLayouts/slideLayout88.xml"/><Relationship Id="rId4" Type="http://schemas.openxmlformats.org/officeDocument/2006/relationships/image" Target="../media/image117.jpeg"/></Relationships>
</file>

<file path=ppt/slides/_rels/slide114.xml.rels><?xml version="1.0" encoding="UTF-8" standalone="yes"?>
<Relationships xmlns="http://schemas.openxmlformats.org/package/2006/relationships"><Relationship Id="rId2" Type="http://schemas.openxmlformats.org/officeDocument/2006/relationships/slideLayout" Target="../slideLayouts/slideLayout448.xml"/><Relationship Id="rId1" Type="http://schemas.openxmlformats.org/officeDocument/2006/relationships/themeOverride" Target="../theme/themeOverride9.xml"/></Relationships>
</file>

<file path=ppt/slides/_rels/slide115.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69.xml"/></Relationships>
</file>

<file path=ppt/slides/_rels/slide11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73.xml"/><Relationship Id="rId1" Type="http://schemas.openxmlformats.org/officeDocument/2006/relationships/slideLayout" Target="../slideLayouts/slideLayout169.xml"/><Relationship Id="rId4" Type="http://schemas.openxmlformats.org/officeDocument/2006/relationships/image" Target="../media/image119.png"/></Relationships>
</file>

<file path=ppt/slides/_rels/slide11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2" Type="http://schemas.openxmlformats.org/officeDocument/2006/relationships/slideLayout" Target="../slideLayouts/slideLayout448.xml"/><Relationship Id="rId1" Type="http://schemas.openxmlformats.org/officeDocument/2006/relationships/themeOverride" Target="../theme/themeOverr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2.xml"/><Relationship Id="rId1" Type="http://schemas.openxmlformats.org/officeDocument/2006/relationships/slideLayout" Target="../slideLayouts/slideLayout448.xml"/></Relationships>
</file>

<file path=ppt/slides/_rels/slide120.xml.rels><?xml version="1.0" encoding="UTF-8" standalone="yes"?>
<Relationships xmlns="http://schemas.openxmlformats.org/package/2006/relationships"><Relationship Id="rId2" Type="http://schemas.openxmlformats.org/officeDocument/2006/relationships/slideLayout" Target="../slideLayouts/slideLayout448.xml"/><Relationship Id="rId1" Type="http://schemas.openxmlformats.org/officeDocument/2006/relationships/themeOverride" Target="../theme/themeOverride11.xml"/></Relationships>
</file>

<file path=ppt/slides/_rels/slide121.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74.xml"/><Relationship Id="rId1" Type="http://schemas.openxmlformats.org/officeDocument/2006/relationships/slideLayout" Target="../slideLayouts/slideLayout88.xml"/></Relationships>
</file>

<file path=ppt/slides/_rels/slide122.xml.rels><?xml version="1.0" encoding="UTF-8" standalone="yes"?>
<Relationships xmlns="http://schemas.openxmlformats.org/package/2006/relationships"><Relationship Id="rId2" Type="http://schemas.openxmlformats.org/officeDocument/2006/relationships/slideLayout" Target="../slideLayouts/slideLayout386.xml"/><Relationship Id="rId1" Type="http://schemas.openxmlformats.org/officeDocument/2006/relationships/themeOverride" Target="../theme/themeOverride1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31.xml"/></Relationships>
</file>

<file path=ppt/slides/_rels/slide124.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69.xml"/></Relationships>
</file>

<file path=ppt/slides/_rels/slide12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64.xml"/></Relationships>
</file>

<file path=ppt/slides/_rels/slide126.xml.rels><?xml version="1.0" encoding="UTF-8" standalone="yes"?>
<Relationships xmlns="http://schemas.openxmlformats.org/package/2006/relationships"><Relationship Id="rId2" Type="http://schemas.openxmlformats.org/officeDocument/2006/relationships/slideLayout" Target="../slideLayouts/slideLayout448.xml"/><Relationship Id="rId1" Type="http://schemas.openxmlformats.org/officeDocument/2006/relationships/themeOverride" Target="../theme/themeOverride13.xml"/></Relationships>
</file>

<file path=ppt/slides/_rels/slide127.xml.rels><?xml version="1.0" encoding="UTF-8" standalone="yes"?>
<Relationships xmlns="http://schemas.openxmlformats.org/package/2006/relationships"><Relationship Id="rId2" Type="http://schemas.openxmlformats.org/officeDocument/2006/relationships/slideLayout" Target="../slideLayouts/slideLayout448.xml"/><Relationship Id="rId1" Type="http://schemas.openxmlformats.org/officeDocument/2006/relationships/themeOverride" Target="../theme/themeOverride14.xml"/></Relationships>
</file>

<file path=ppt/slides/_rels/slide12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5.xml"/><Relationship Id="rId1" Type="http://schemas.openxmlformats.org/officeDocument/2006/relationships/slideLayout" Target="../slideLayouts/slideLayout294.xml"/></Relationships>
</file>

<file path=ppt/slides/_rels/slide12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6.xml"/><Relationship Id="rId1" Type="http://schemas.openxmlformats.org/officeDocument/2006/relationships/slideLayout" Target="../slideLayouts/slideLayout29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77.xml"/><Relationship Id="rId1" Type="http://schemas.openxmlformats.org/officeDocument/2006/relationships/slideLayout" Target="../slideLayouts/slideLayout7.xml"/><Relationship Id="rId4" Type="http://schemas.openxmlformats.org/officeDocument/2006/relationships/image" Target="../media/image96.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13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64.xml"/></Relationships>
</file>

<file path=ppt/slides/_rels/slide13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slideLayout" Target="../slideLayouts/slideLayout448.xml"/><Relationship Id="rId1" Type="http://schemas.openxmlformats.org/officeDocument/2006/relationships/themeOverride" Target="../theme/themeOverride15.xml"/></Relationships>
</file>

<file path=ppt/slides/_rels/slide13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slideLayout" Target="../slideLayouts/slideLayout448.xml"/><Relationship Id="rId1" Type="http://schemas.openxmlformats.org/officeDocument/2006/relationships/themeOverride" Target="../theme/themeOverride16.xml"/></Relationships>
</file>

<file path=ppt/slides/_rels/slide13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slideLayout" Target="../slideLayouts/slideLayout448.xml"/><Relationship Id="rId1" Type="http://schemas.openxmlformats.org/officeDocument/2006/relationships/themeOverride" Target="../theme/themeOverride17.xml"/></Relationships>
</file>

<file path=ppt/slides/_rels/slide13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slideLayout" Target="../slideLayouts/slideLayout448.xml"/><Relationship Id="rId1" Type="http://schemas.openxmlformats.org/officeDocument/2006/relationships/themeOverride" Target="../theme/themeOverride18.xml"/></Relationships>
</file>

<file path=ppt/slides/_rels/slide13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slideLayout" Target="../slideLayouts/slideLayout448.xml"/><Relationship Id="rId1" Type="http://schemas.openxmlformats.org/officeDocument/2006/relationships/themeOverride" Target="../theme/themeOverride19.xml"/></Relationships>
</file>

<file path=ppt/slides/_rels/slide138.xml.rels><?xml version="1.0" encoding="UTF-8" standalone="yes"?>
<Relationships xmlns="http://schemas.openxmlformats.org/package/2006/relationships"><Relationship Id="rId2" Type="http://schemas.openxmlformats.org/officeDocument/2006/relationships/slideLayout" Target="../slideLayouts/slideLayout448.xml"/><Relationship Id="rId1" Type="http://schemas.openxmlformats.org/officeDocument/2006/relationships/themeOverride" Target="../theme/themeOverride20.xml"/></Relationships>
</file>

<file path=ppt/slides/_rels/slide139.xml.rels><?xml version="1.0" encoding="UTF-8" standalone="yes"?>
<Relationships xmlns="http://schemas.openxmlformats.org/package/2006/relationships"><Relationship Id="rId2" Type="http://schemas.openxmlformats.org/officeDocument/2006/relationships/slideLayout" Target="../slideLayouts/slideLayout448.xml"/><Relationship Id="rId1" Type="http://schemas.openxmlformats.org/officeDocument/2006/relationships/themeOverride" Target="../theme/themeOverride21.xml"/></Relationships>
</file>

<file path=ppt/slides/_rels/slide1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56.png"/></Relationships>
</file>

<file path=ppt/slides/_rels/slide140.xml.rels><?xml version="1.0" encoding="UTF-8" standalone="yes"?>
<Relationships xmlns="http://schemas.openxmlformats.org/package/2006/relationships"><Relationship Id="rId3" Type="http://schemas.openxmlformats.org/officeDocument/2006/relationships/hyperlink" Target="https://www.wallpaperflare.com/milk-splash-illustration-spray-stream-orange-background-close-up-wallpaper-irc" TargetMode="External"/><Relationship Id="rId2" Type="http://schemas.openxmlformats.org/officeDocument/2006/relationships/image" Target="../media/image123.jpg"/><Relationship Id="rId1" Type="http://schemas.openxmlformats.org/officeDocument/2006/relationships/slideLayout" Target="../slideLayouts/slideLayout449.xml"/></Relationships>
</file>

<file path=ppt/slides/_rels/slide141.xml.rels><?xml version="1.0" encoding="UTF-8" standalone="yes"?>
<Relationships xmlns="http://schemas.openxmlformats.org/package/2006/relationships"><Relationship Id="rId2" Type="http://schemas.openxmlformats.org/officeDocument/2006/relationships/image" Target="../media/image124.JPG"/><Relationship Id="rId1" Type="http://schemas.openxmlformats.org/officeDocument/2006/relationships/slideLayout" Target="../slideLayouts/slideLayout456.xml"/></Relationships>
</file>

<file path=ppt/slides/_rels/slide142.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78.xml"/><Relationship Id="rId1" Type="http://schemas.openxmlformats.org/officeDocument/2006/relationships/slideLayout" Target="../slideLayouts/slideLayout529.xml"/></Relationships>
</file>

<file path=ppt/slides/_rels/slide14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slideLayout" Target="../slideLayouts/slideLayout448.xml"/><Relationship Id="rId1" Type="http://schemas.openxmlformats.org/officeDocument/2006/relationships/themeOverride" Target="../theme/themeOverride22.xml"/></Relationships>
</file>

<file path=ppt/slides/_rels/slide144.xml.rels><?xml version="1.0" encoding="UTF-8" standalone="yes"?>
<Relationships xmlns="http://schemas.openxmlformats.org/package/2006/relationships"><Relationship Id="rId3" Type="http://schemas.openxmlformats.org/officeDocument/2006/relationships/hyperlink" Target="http://www.flickr.com/photos/thegoodreverend/757708294/" TargetMode="External"/><Relationship Id="rId2" Type="http://schemas.openxmlformats.org/officeDocument/2006/relationships/image" Target="../media/image126.jpg"/><Relationship Id="rId1" Type="http://schemas.openxmlformats.org/officeDocument/2006/relationships/slideLayout" Target="../slideLayouts/slideLayout449.xml"/></Relationships>
</file>

<file path=ppt/slides/_rels/slide145.xml.rels><?xml version="1.0" encoding="UTF-8" standalone="yes"?>
<Relationships xmlns="http://schemas.openxmlformats.org/package/2006/relationships"><Relationship Id="rId2" Type="http://schemas.openxmlformats.org/officeDocument/2006/relationships/slideLayout" Target="../slideLayouts/slideLayout448.xml"/><Relationship Id="rId1" Type="http://schemas.openxmlformats.org/officeDocument/2006/relationships/themeOverride" Target="../theme/themeOverride23.xml"/></Relationships>
</file>

<file path=ppt/slides/_rels/slide146.xml.rels><?xml version="1.0" encoding="UTF-8" standalone="yes"?>
<Relationships xmlns="http://schemas.openxmlformats.org/package/2006/relationships"><Relationship Id="rId3" Type="http://schemas.openxmlformats.org/officeDocument/2006/relationships/hyperlink" Target="http://kethadros.net/?p=1181" TargetMode="External"/><Relationship Id="rId2" Type="http://schemas.openxmlformats.org/officeDocument/2006/relationships/image" Target="../media/image127.jpg"/><Relationship Id="rId1" Type="http://schemas.openxmlformats.org/officeDocument/2006/relationships/slideLayout" Target="../slideLayouts/slideLayout449.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08.xml"/></Relationships>
</file>

<file path=ppt/slides/_rels/slide148.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69.xml"/></Relationships>
</file>

<file path=ppt/slides/_rels/slide149.xml.rels><?xml version="1.0" encoding="UTF-8" standalone="yes"?>
<Relationships xmlns="http://schemas.openxmlformats.org/package/2006/relationships"><Relationship Id="rId2" Type="http://schemas.openxmlformats.org/officeDocument/2006/relationships/slideLayout" Target="../slideLayouts/slideLayout448.xml"/><Relationship Id="rId1" Type="http://schemas.openxmlformats.org/officeDocument/2006/relationships/themeOverride" Target="../theme/themeOverride24.xml"/></Relationships>
</file>

<file path=ppt/slides/_rels/slide1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5.xml"/><Relationship Id="rId1" Type="http://schemas.openxmlformats.org/officeDocument/2006/relationships/slideLayout" Target="../slideLayouts/slideLayout448.xml"/></Relationships>
</file>

<file path=ppt/slides/_rels/slide15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79.xml"/><Relationship Id="rId1" Type="http://schemas.openxmlformats.org/officeDocument/2006/relationships/slideLayout" Target="../slideLayouts/slideLayout448.xml"/></Relationships>
</file>

<file path=ppt/slides/_rels/slide15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80.xml"/><Relationship Id="rId1" Type="http://schemas.openxmlformats.org/officeDocument/2006/relationships/slideLayout" Target="../slideLayouts/slideLayout448.xml"/></Relationships>
</file>

<file path=ppt/slides/_rels/slide15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95.xml"/></Relationships>
</file>

<file path=ppt/slides/_rels/slide15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64.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24.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24.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24.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24.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24.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24.xml"/></Relationships>
</file>

<file path=ppt/slides/_rels/slide1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6.xml"/><Relationship Id="rId1" Type="http://schemas.openxmlformats.org/officeDocument/2006/relationships/slideLayout" Target="../slideLayouts/slideLayout448.xml"/></Relationships>
</file>

<file path=ppt/slides/_rels/slide16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16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16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13.xml"/></Relationships>
</file>

<file path=ppt/slides/_rels/slide16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13.xml"/></Relationships>
</file>

<file path=ppt/slides/_rels/slide164.xml.rels><?xml version="1.0" encoding="UTF-8" standalone="yes"?>
<Relationships xmlns="http://schemas.openxmlformats.org/package/2006/relationships"><Relationship Id="rId3" Type="http://schemas.openxmlformats.org/officeDocument/2006/relationships/hyperlink" Target="https://prayforchina.wordpress.com/2020/04/02/2020-april-prayer-points/" TargetMode="External"/><Relationship Id="rId2" Type="http://schemas.openxmlformats.org/officeDocument/2006/relationships/image" Target="../media/image129.jpg"/><Relationship Id="rId1" Type="http://schemas.openxmlformats.org/officeDocument/2006/relationships/slideLayout" Target="../slideLayouts/slideLayout414.xml"/><Relationship Id="rId4" Type="http://schemas.openxmlformats.org/officeDocument/2006/relationships/hyperlink" Target="https://creativecommons.org/licenses/by-nc-sa/3.0/" TargetMode="External"/></Relationships>
</file>

<file path=ppt/slides/_rels/slide165.xml.rels><?xml version="1.0" encoding="UTF-8" standalone="yes"?>
<Relationships xmlns="http://schemas.openxmlformats.org/package/2006/relationships"><Relationship Id="rId3" Type="http://schemas.openxmlformats.org/officeDocument/2006/relationships/hyperlink" Target="https://jofj.net/birth-of-jesus/" TargetMode="External"/><Relationship Id="rId2" Type="http://schemas.openxmlformats.org/officeDocument/2006/relationships/image" Target="../media/image130.jpeg"/><Relationship Id="rId1" Type="http://schemas.openxmlformats.org/officeDocument/2006/relationships/slideLayout" Target="../slideLayouts/slideLayout169.xml"/><Relationship Id="rId4" Type="http://schemas.openxmlformats.org/officeDocument/2006/relationships/image" Target="../media/image131.png"/></Relationships>
</file>

<file path=ppt/slides/_rels/slide166.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image" Target="../media/image48.jpeg"/><Relationship Id="rId1" Type="http://schemas.openxmlformats.org/officeDocument/2006/relationships/slideLayout" Target="../slideLayouts/slideLayout7.xml"/><Relationship Id="rId4" Type="http://schemas.openxmlformats.org/officeDocument/2006/relationships/image" Target="../media/image133.png"/></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20.xml"/></Relationships>
</file>

<file path=ppt/slides/_rels/slide16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oleObject" Target="../embeddings/oleObject10.bin"/><Relationship Id="rId1" Type="http://schemas.openxmlformats.org/officeDocument/2006/relationships/slideLayout" Target="../slideLayouts/slideLayout169.xml"/><Relationship Id="rId5" Type="http://schemas.openxmlformats.org/officeDocument/2006/relationships/image" Target="../media/image135.jpeg"/><Relationship Id="rId4" Type="http://schemas.openxmlformats.org/officeDocument/2006/relationships/image" Target="../media/image134.png"/></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7.xml"/><Relationship Id="rId1" Type="http://schemas.openxmlformats.org/officeDocument/2006/relationships/slideLayout" Target="../slideLayouts/slideLayout448.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53.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53.xml"/></Relationships>
</file>

<file path=ppt/slides/_rels/slide172.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53.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24.xml"/></Relationships>
</file>

<file path=ppt/slides/_rels/slide174.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82.xml"/><Relationship Id="rId1" Type="http://schemas.openxmlformats.org/officeDocument/2006/relationships/slideLayout" Target="../slideLayouts/slideLayout290.xml"/></Relationships>
</file>

<file path=ppt/slides/_rels/slide175.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83.xml"/><Relationship Id="rId1" Type="http://schemas.openxmlformats.org/officeDocument/2006/relationships/slideLayout" Target="../slideLayouts/slideLayout331.xml"/></Relationships>
</file>

<file path=ppt/slides/_rels/slide176.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332.xml"/></Relationships>
</file>

<file path=ppt/slides/_rels/slide177.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84.xml"/><Relationship Id="rId1" Type="http://schemas.openxmlformats.org/officeDocument/2006/relationships/slideLayout" Target="../slideLayouts/slideLayout333.xml"/></Relationships>
</file>

<file path=ppt/slides/_rels/slide178.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85.xml"/><Relationship Id="rId1" Type="http://schemas.openxmlformats.org/officeDocument/2006/relationships/slideLayout" Target="../slideLayouts/slideLayout511.xml"/></Relationships>
</file>

<file path=ppt/slides/_rels/slide179.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86.xml"/><Relationship Id="rId1" Type="http://schemas.openxmlformats.org/officeDocument/2006/relationships/slideLayout" Target="../slideLayouts/slideLayout51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48.xml"/></Relationships>
</file>

<file path=ppt/slides/_rels/slide180.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251.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4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375.xml"/></Relationships>
</file>

<file path=ppt/slides/_rels/slide18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95.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185.xml.rels><?xml version="1.0" encoding="UTF-8" standalone="yes"?>
<Relationships xmlns="http://schemas.openxmlformats.org/package/2006/relationships"><Relationship Id="rId3" Type="http://schemas.openxmlformats.org/officeDocument/2006/relationships/hyperlink" Target="http://www.themindfulword.org/2016/family-quotes/" TargetMode="External"/><Relationship Id="rId2" Type="http://schemas.openxmlformats.org/officeDocument/2006/relationships/image" Target="../media/image142.jpg"/><Relationship Id="rId1" Type="http://schemas.openxmlformats.org/officeDocument/2006/relationships/slideLayout" Target="../slideLayouts/slideLayout169.xml"/><Relationship Id="rId4" Type="http://schemas.openxmlformats.org/officeDocument/2006/relationships/image" Target="../media/image143.jpeg"/></Relationships>
</file>

<file path=ppt/slides/_rels/slide186.xml.rels><?xml version="1.0" encoding="UTF-8" standalone="yes"?>
<Relationships xmlns="http://schemas.openxmlformats.org/package/2006/relationships"><Relationship Id="rId3" Type="http://schemas.openxmlformats.org/officeDocument/2006/relationships/hyperlink" Target="http://www.themindfulword.org/2016/family-quotes/" TargetMode="External"/><Relationship Id="rId2" Type="http://schemas.openxmlformats.org/officeDocument/2006/relationships/image" Target="../media/image142.jpg"/><Relationship Id="rId1" Type="http://schemas.openxmlformats.org/officeDocument/2006/relationships/slideLayout" Target="../slideLayouts/slideLayout169.xml"/><Relationship Id="rId4" Type="http://schemas.openxmlformats.org/officeDocument/2006/relationships/image" Target="../media/image143.jpeg"/></Relationships>
</file>

<file path=ppt/slides/_rels/slide187.xml.rels><?xml version="1.0" encoding="UTF-8" standalone="yes"?>
<Relationships xmlns="http://schemas.openxmlformats.org/package/2006/relationships"><Relationship Id="rId3" Type="http://schemas.openxmlformats.org/officeDocument/2006/relationships/hyperlink" Target="http://www.themindfulword.org/2016/family-quotes/" TargetMode="External"/><Relationship Id="rId2" Type="http://schemas.openxmlformats.org/officeDocument/2006/relationships/image" Target="../media/image142.jpg"/><Relationship Id="rId1" Type="http://schemas.openxmlformats.org/officeDocument/2006/relationships/slideLayout" Target="../slideLayouts/slideLayout169.xml"/><Relationship Id="rId4" Type="http://schemas.openxmlformats.org/officeDocument/2006/relationships/image" Target="../media/image143.jpeg"/></Relationships>
</file>

<file path=ppt/slides/_rels/slide188.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87.xml"/><Relationship Id="rId1" Type="http://schemas.openxmlformats.org/officeDocument/2006/relationships/slideLayout" Target="../slideLayouts/slideLayout163.xml"/></Relationships>
</file>

<file path=ppt/slides/_rels/slide189.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88.xml"/><Relationship Id="rId1" Type="http://schemas.openxmlformats.org/officeDocument/2006/relationships/slideLayout" Target="../slideLayouts/slideLayout163.xml"/></Relationships>
</file>

<file path=ppt/slides/_rels/slide19.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9.xml"/><Relationship Id="rId1" Type="http://schemas.openxmlformats.org/officeDocument/2006/relationships/slideLayout" Target="../slideLayouts/slideLayout448.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29.xml"/></Relationships>
</file>

<file path=ppt/slides/_rels/slide19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95.xml"/></Relationships>
</file>

<file path=ppt/slides/_rels/slide194.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png"/><Relationship Id="rId1" Type="http://schemas.openxmlformats.org/officeDocument/2006/relationships/slideLayout" Target="../slideLayouts/slideLayout163.xml"/></Relationships>
</file>

<file path=ppt/slides/_rels/slide195.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89.xml"/><Relationship Id="rId1" Type="http://schemas.openxmlformats.org/officeDocument/2006/relationships/slideLayout" Target="../slideLayouts/slideLayout288.xml"/></Relationships>
</file>

<file path=ppt/slides/_rels/slide196.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99.xml"/></Relationships>
</file>

<file path=ppt/slides/_rels/slide197.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239.xml"/><Relationship Id="rId6" Type="http://schemas.openxmlformats.org/officeDocument/2006/relationships/image" Target="../media/image155.png"/><Relationship Id="rId5" Type="http://schemas.openxmlformats.org/officeDocument/2006/relationships/image" Target="../media/image154.png"/><Relationship Id="rId4" Type="http://schemas.openxmlformats.org/officeDocument/2006/relationships/image" Target="../media/image153.png"/></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89.xml"/></Relationships>
</file>

<file path=ppt/slides/_rels/slide199.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90.xml"/><Relationship Id="rId1" Type="http://schemas.openxmlformats.org/officeDocument/2006/relationships/slideLayout" Target="../slideLayouts/slideLayout20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5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200.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78.xml"/></Relationships>
</file>

<file path=ppt/slides/_rels/slide201.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91.xml"/><Relationship Id="rId1" Type="http://schemas.openxmlformats.org/officeDocument/2006/relationships/slideLayout" Target="../slideLayouts/slideLayout78.xml"/><Relationship Id="rId5" Type="http://schemas.openxmlformats.org/officeDocument/2006/relationships/image" Target="../media/image159.png"/><Relationship Id="rId4" Type="http://schemas.openxmlformats.org/officeDocument/2006/relationships/image" Target="../media/image158.png"/></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203.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92.xml"/><Relationship Id="rId1" Type="http://schemas.openxmlformats.org/officeDocument/2006/relationships/slideLayout" Target="../slideLayouts/slideLayout169.xml"/></Relationships>
</file>

<file path=ppt/slides/_rels/slide204.xml.rels><?xml version="1.0" encoding="UTF-8" standalone="yes"?>
<Relationships xmlns="http://schemas.openxmlformats.org/package/2006/relationships"><Relationship Id="rId2" Type="http://schemas.openxmlformats.org/officeDocument/2006/relationships/slideLayout" Target="../slideLayouts/slideLayout448.xml"/><Relationship Id="rId1" Type="http://schemas.openxmlformats.org/officeDocument/2006/relationships/themeOverride" Target="../theme/themeOverride25.xml"/></Relationships>
</file>

<file path=ppt/slides/_rels/slide20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93.xml"/><Relationship Id="rId1" Type="http://schemas.openxmlformats.org/officeDocument/2006/relationships/slideLayout" Target="../slideLayouts/slideLayout448.xml"/></Relationships>
</file>

<file path=ppt/slides/_rels/slide20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94.xml"/><Relationship Id="rId1" Type="http://schemas.openxmlformats.org/officeDocument/2006/relationships/slideLayout" Target="../slideLayouts/slideLayout448.xml"/></Relationships>
</file>

<file path=ppt/slides/_rels/slide20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5.xml"/><Relationship Id="rId1" Type="http://schemas.openxmlformats.org/officeDocument/2006/relationships/slideLayout" Target="../slideLayouts/slideLayout448.xml"/></Relationships>
</file>

<file path=ppt/slides/_rels/slide208.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96.xml"/><Relationship Id="rId1" Type="http://schemas.openxmlformats.org/officeDocument/2006/relationships/slideLayout" Target="../slideLayouts/slideLayout448.xml"/></Relationships>
</file>

<file path=ppt/slides/_rels/slide20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13.xml"/></Relationships>
</file>

<file path=ppt/slides/_rels/slide2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69.xml"/></Relationships>
</file>

<file path=ppt/slides/_rels/slide21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13.xml"/></Relationships>
</file>

<file path=ppt/slides/_rels/slide21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13.xml"/></Relationships>
</file>

<file path=ppt/slides/_rels/slide21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13.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191.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191.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191.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191.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191.xml"/></Relationships>
</file>

<file path=ppt/slides/_rels/slide218.xml.rels><?xml version="1.0" encoding="UTF-8" standalone="yes"?>
<Relationships xmlns="http://schemas.openxmlformats.org/package/2006/relationships"><Relationship Id="rId3" Type="http://schemas.openxmlformats.org/officeDocument/2006/relationships/image" Target="../media/image162.emf"/><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163.emf"/></Relationships>
</file>

<file path=ppt/slides/_rels/slide219.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oleObject" Target="../embeddings/oleObject1.bin"/><Relationship Id="rId1" Type="http://schemas.openxmlformats.org/officeDocument/2006/relationships/slideLayout" Target="../slideLayouts/slideLayout169.xml"/></Relationships>
</file>

<file path=ppt/slides/_rels/slide220.xml.rels><?xml version="1.0" encoding="UTF-8" standalone="yes"?>
<Relationships xmlns="http://schemas.openxmlformats.org/package/2006/relationships"><Relationship Id="rId3" Type="http://schemas.openxmlformats.org/officeDocument/2006/relationships/image" Target="../media/image166.jpeg"/><Relationship Id="rId7" Type="http://schemas.openxmlformats.org/officeDocument/2006/relationships/image" Target="../media/image169.jpeg"/><Relationship Id="rId2" Type="http://schemas.openxmlformats.org/officeDocument/2006/relationships/image" Target="../media/image165.gif"/><Relationship Id="rId1" Type="http://schemas.openxmlformats.org/officeDocument/2006/relationships/slideLayout" Target="../slideLayouts/slideLayout191.xml"/><Relationship Id="rId6" Type="http://schemas.openxmlformats.org/officeDocument/2006/relationships/image" Target="../media/image168.png"/><Relationship Id="rId5" Type="http://schemas.openxmlformats.org/officeDocument/2006/relationships/oleObject" Target="../embeddings/oleObject11.bin"/><Relationship Id="rId4" Type="http://schemas.openxmlformats.org/officeDocument/2006/relationships/image" Target="../media/image167.jpeg"/></Relationships>
</file>

<file path=ppt/slides/_rels/slide221.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image" Target="../media/image170.jpeg"/><Relationship Id="rId1" Type="http://schemas.openxmlformats.org/officeDocument/2006/relationships/slideLayout" Target="../slideLayouts/slideLayout191.xml"/><Relationship Id="rId4" Type="http://schemas.openxmlformats.org/officeDocument/2006/relationships/image" Target="../media/image172.png"/></Relationships>
</file>

<file path=ppt/slides/_rels/slide222.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image" Target="../media/image173.jpeg"/><Relationship Id="rId1" Type="http://schemas.openxmlformats.org/officeDocument/2006/relationships/slideLayout" Target="../slideLayouts/slideLayout191.xml"/><Relationship Id="rId4" Type="http://schemas.openxmlformats.org/officeDocument/2006/relationships/image" Target="../media/image174.png"/></Relationships>
</file>

<file path=ppt/slides/_rels/slide22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97.xml"/><Relationship Id="rId1" Type="http://schemas.openxmlformats.org/officeDocument/2006/relationships/slideLayout" Target="../slideLayouts/slideLayout169.xml"/></Relationships>
</file>

<file path=ppt/slides/_rels/slide22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98.xml"/><Relationship Id="rId1" Type="http://schemas.openxmlformats.org/officeDocument/2006/relationships/slideLayout" Target="../slideLayouts/slideLayout169.xml"/></Relationships>
</file>

<file path=ppt/slides/_rels/slide225.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168.xml"/></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448.xml"/></Relationships>
</file>

<file path=ppt/slides/_rels/slide227.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540.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540.xml"/></Relationships>
</file>

<file path=ppt/slides/_rels/slide229.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546.xml"/></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oleObject" Target="../embeddings/oleObject2.bin"/><Relationship Id="rId1" Type="http://schemas.openxmlformats.org/officeDocument/2006/relationships/slideLayout" Target="../slideLayouts/slideLayout169.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540.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540.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540.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540.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540.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540.xml"/></Relationships>
</file>

<file path=ppt/slides/_rels/slide236.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image" Target="../media/image179.jpeg"/><Relationship Id="rId1" Type="http://schemas.openxmlformats.org/officeDocument/2006/relationships/slideLayout" Target="../slideLayouts/slideLayout321.xml"/><Relationship Id="rId4" Type="http://schemas.openxmlformats.org/officeDocument/2006/relationships/image" Target="../media/image181.jpeg"/></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175.xml"/></Relationships>
</file>

<file path=ppt/slides/_rels/slide23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69.xml"/></Relationships>
</file>

<file path=ppt/slides/_rels/slide239.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185.xml"/></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6.png"/><Relationship Id="rId2" Type="http://schemas.openxmlformats.org/officeDocument/2006/relationships/oleObject" Target="../embeddings/oleObject3.bin"/><Relationship Id="rId1" Type="http://schemas.openxmlformats.org/officeDocument/2006/relationships/slideLayout" Target="../slideLayouts/slideLayout169.xml"/><Relationship Id="rId6" Type="http://schemas.openxmlformats.org/officeDocument/2006/relationships/oleObject" Target="../embeddings/oleObject5.bin"/><Relationship Id="rId5" Type="http://schemas.openxmlformats.org/officeDocument/2006/relationships/image" Target="../media/image65.png"/><Relationship Id="rId4" Type="http://schemas.openxmlformats.org/officeDocument/2006/relationships/oleObject" Target="../embeddings/oleObject4.bin"/></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397.xml"/></Relationships>
</file>

<file path=ppt/slides/_rels/slide24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64.xml"/></Relationships>
</file>

<file path=ppt/slides/_rels/slide24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243.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413.xml"/></Relationships>
</file>

<file path=ppt/slides/_rels/slide244.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413.xml"/></Relationships>
</file>

<file path=ppt/slides/_rels/slide245.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413.xml"/></Relationships>
</file>

<file path=ppt/slides/_rels/slide246.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413.xml"/></Relationships>
</file>

<file path=ppt/slides/_rels/slide24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24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24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69.png"/><Relationship Id="rId2" Type="http://schemas.openxmlformats.org/officeDocument/2006/relationships/oleObject" Target="../embeddings/oleObject6.bin"/><Relationship Id="rId1" Type="http://schemas.openxmlformats.org/officeDocument/2006/relationships/slideLayout" Target="../slideLayouts/slideLayout169.xml"/><Relationship Id="rId6" Type="http://schemas.openxmlformats.org/officeDocument/2006/relationships/oleObject" Target="../embeddings/oleObject8.bin"/><Relationship Id="rId5" Type="http://schemas.openxmlformats.org/officeDocument/2006/relationships/image" Target="../media/image68.png"/><Relationship Id="rId4" Type="http://schemas.openxmlformats.org/officeDocument/2006/relationships/oleObject" Target="../embeddings/oleObject7.bin"/></Relationships>
</file>

<file path=ppt/slides/_rels/slide25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25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25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25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13.xml"/></Relationships>
</file>

<file path=ppt/slides/_rels/slide25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13.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67.xml"/></Relationships>
</file>

<file path=ppt/slides/_rels/slide256.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100.xml"/><Relationship Id="rId1" Type="http://schemas.openxmlformats.org/officeDocument/2006/relationships/slideLayout" Target="../slideLayouts/slideLayout512.xml"/></Relationships>
</file>

<file path=ppt/slides/_rels/slide257.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101.xml"/><Relationship Id="rId1" Type="http://schemas.openxmlformats.org/officeDocument/2006/relationships/slideLayout" Target="../slideLayouts/slideLayout512.xml"/></Relationships>
</file>

<file path=ppt/slides/_rels/slide258.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102.xml"/><Relationship Id="rId1" Type="http://schemas.openxmlformats.org/officeDocument/2006/relationships/slideLayout" Target="../slideLayouts/slideLayout506.xml"/></Relationships>
</file>

<file path=ppt/slides/_rels/slide25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8.jpeg"/><Relationship Id="rId1" Type="http://schemas.openxmlformats.org/officeDocument/2006/relationships/slideLayout" Target="../slideLayouts/slideLayout7.xml"/><Relationship Id="rId4" Type="http://schemas.openxmlformats.org/officeDocument/2006/relationships/image" Target="../media/image83.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260.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slideLayout" Target="../slideLayouts/slideLayout462.xml"/><Relationship Id="rId1" Type="http://schemas.openxmlformats.org/officeDocument/2006/relationships/themeOverride" Target="../theme/themeOverride26.xml"/></Relationships>
</file>

<file path=ppt/slides/_rels/slide261.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slideLayout" Target="../slideLayouts/slideLayout462.xml"/><Relationship Id="rId1" Type="http://schemas.openxmlformats.org/officeDocument/2006/relationships/themeOverride" Target="../theme/themeOverride27.xml"/></Relationships>
</file>

<file path=ppt/slides/_rels/slide262.xml.rels><?xml version="1.0" encoding="UTF-8" standalone="yes"?>
<Relationships xmlns="http://schemas.openxmlformats.org/package/2006/relationships"><Relationship Id="rId3" Type="http://schemas.openxmlformats.org/officeDocument/2006/relationships/image" Target="../media/image184.emf"/><Relationship Id="rId2" Type="http://schemas.openxmlformats.org/officeDocument/2006/relationships/oleObject" Target="../embeddings/oleObject13.bin"/><Relationship Id="rId1" Type="http://schemas.openxmlformats.org/officeDocument/2006/relationships/slideLayout" Target="../slideLayouts/slideLayout169.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496.xml"/></Relationships>
</file>

<file path=ppt/slides/_rels/slide264.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496.xml"/></Relationships>
</file>

<file path=ppt/slides/_rels/slide265.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496.xml"/></Relationships>
</file>

<file path=ppt/slides/_rels/slide266.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496.xml"/></Relationships>
</file>

<file path=ppt/slides/_rels/slide267.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63.xml"/></Relationships>
</file>

<file path=ppt/slides/_rels/slide268.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169.xml"/><Relationship Id="rId1" Type="http://schemas.openxmlformats.org/officeDocument/2006/relationships/themeOverride" Target="../theme/themeOverride28.xml"/><Relationship Id="rId4" Type="http://schemas.openxmlformats.org/officeDocument/2006/relationships/image" Target="../media/image184.emf"/></Relationships>
</file>

<file path=ppt/slides/_rels/slide269.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413.xml"/></Relationships>
</file>

<file path=ppt/slides/_rels/slide2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0.xml"/><Relationship Id="rId1" Type="http://schemas.openxmlformats.org/officeDocument/2006/relationships/slideLayout" Target="../slideLayouts/slideLayout292.xml"/><Relationship Id="rId4" Type="http://schemas.openxmlformats.org/officeDocument/2006/relationships/image" Target="../media/image14.png"/></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224.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24.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224.xml"/></Relationships>
</file>

<file path=ppt/slides/_rels/slide273.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224.xml"/></Relationships>
</file>

<file path=ppt/slides/_rels/slide274.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224.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224.xml"/></Relationships>
</file>

<file path=ppt/slides/_rels/slide276.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224.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24.xml"/></Relationships>
</file>

<file path=ppt/slides/_rels/slide278.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221.xml"/></Relationships>
</file>

<file path=ppt/slides/_rels/slide279.xml.rels><?xml version="1.0" encoding="UTF-8" standalone="yes"?>
<Relationships xmlns="http://schemas.openxmlformats.org/package/2006/relationships"><Relationship Id="rId3" Type="http://schemas.openxmlformats.org/officeDocument/2006/relationships/hyperlink" Target="http://en.wikisource.org/wiki/author:polycarp" TargetMode="External"/><Relationship Id="rId2" Type="http://schemas.openxmlformats.org/officeDocument/2006/relationships/image" Target="../media/image186.JPG"/><Relationship Id="rId1" Type="http://schemas.openxmlformats.org/officeDocument/2006/relationships/slideLayout" Target="../slideLayouts/slideLayout224.xml"/></Relationships>
</file>

<file path=ppt/slides/_rels/slide2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1.xml"/><Relationship Id="rId1" Type="http://schemas.openxmlformats.org/officeDocument/2006/relationships/slideLayout" Target="../slideLayouts/slideLayout294.xml"/></Relationships>
</file>

<file path=ppt/slides/_rels/slide280.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224.xml"/></Relationships>
</file>

<file path=ppt/slides/_rels/slide281.xml.rels><?xml version="1.0" encoding="UTF-8" standalone="yes"?>
<Relationships xmlns="http://schemas.openxmlformats.org/package/2006/relationships"><Relationship Id="rId3" Type="http://schemas.openxmlformats.org/officeDocument/2006/relationships/hyperlink" Target="https://www.universetoday.com/30168/galaxies/" TargetMode="External"/><Relationship Id="rId2" Type="http://schemas.openxmlformats.org/officeDocument/2006/relationships/image" Target="../media/image187.jpg"/><Relationship Id="rId1" Type="http://schemas.openxmlformats.org/officeDocument/2006/relationships/slideLayout" Target="../slideLayouts/slideLayout221.xml"/></Relationships>
</file>

<file path=ppt/slides/_rels/slide282.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224.xml"/></Relationships>
</file>

<file path=ppt/slides/_rels/slide283.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224.xml"/></Relationships>
</file>

<file path=ppt/slides/_rels/slide284.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224.xml"/></Relationships>
</file>

<file path=ppt/slides/_rels/slide285.xml.rels><?xml version="1.0" encoding="UTF-8" standalone="yes"?>
<Relationships xmlns="http://schemas.openxmlformats.org/package/2006/relationships"><Relationship Id="rId3" Type="http://schemas.openxmlformats.org/officeDocument/2006/relationships/hyperlink" Target="http://www.newbeginningsittakescouragetochange.org/2011_02_01_archive.html" TargetMode="External"/><Relationship Id="rId2" Type="http://schemas.openxmlformats.org/officeDocument/2006/relationships/image" Target="../media/image188.jpg"/><Relationship Id="rId1" Type="http://schemas.openxmlformats.org/officeDocument/2006/relationships/slideLayout" Target="../slideLayouts/slideLayout219.xml"/></Relationships>
</file>

<file path=ppt/slides/_rels/slide286.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180.xml"/></Relationships>
</file>

<file path=ppt/slides/_rels/slide287.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180.xml"/></Relationships>
</file>

<file path=ppt/slides/_rels/slide288.xml.rels><?xml version="1.0" encoding="UTF-8" standalone="yes"?>
<Relationships xmlns="http://schemas.openxmlformats.org/package/2006/relationships"><Relationship Id="rId2" Type="http://schemas.openxmlformats.org/officeDocument/2006/relationships/image" Target="../media/image189.jpeg"/><Relationship Id="rId1" Type="http://schemas.openxmlformats.org/officeDocument/2006/relationships/slideLayout" Target="../slideLayouts/slideLayout180.xml"/></Relationships>
</file>

<file path=ppt/slides/_rels/slide289.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180.xml"/></Relationships>
</file>

<file path=ppt/slides/_rels/slide2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2.xml"/><Relationship Id="rId1" Type="http://schemas.openxmlformats.org/officeDocument/2006/relationships/slideLayout" Target="../slideLayouts/slideLayout477.xml"/></Relationships>
</file>

<file path=ppt/slides/_rels/slide290.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107.xml"/><Relationship Id="rId1" Type="http://schemas.openxmlformats.org/officeDocument/2006/relationships/slideLayout" Target="../slideLayouts/slideLayout297.xml"/></Relationships>
</file>

<file path=ppt/slides/_rels/slide291.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108.xml"/><Relationship Id="rId1" Type="http://schemas.openxmlformats.org/officeDocument/2006/relationships/slideLayout" Target="../slideLayouts/slideLayout297.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408.xml"/></Relationships>
</file>

<file path=ppt/slides/_rels/slide29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64.xml"/></Relationships>
</file>

<file path=ppt/slides/_rels/slide294.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413.xml"/></Relationships>
</file>

<file path=ppt/slides/_rels/slide295.xml.rels><?xml version="1.0" encoding="UTF-8" standalone="yes"?>
<Relationships xmlns="http://schemas.openxmlformats.org/package/2006/relationships"><Relationship Id="rId2" Type="http://schemas.openxmlformats.org/officeDocument/2006/relationships/slideLayout" Target="../slideLayouts/slideLayout448.xml"/><Relationship Id="rId1" Type="http://schemas.openxmlformats.org/officeDocument/2006/relationships/themeOverride" Target="../theme/themeOverride29.xml"/></Relationships>
</file>

<file path=ppt/slides/_rels/slide296.xml.rels><?xml version="1.0" encoding="UTF-8" standalone="yes"?>
<Relationships xmlns="http://schemas.openxmlformats.org/package/2006/relationships"><Relationship Id="rId3" Type="http://schemas.openxmlformats.org/officeDocument/2006/relationships/hyperlink" Target="https://www.piqsels.com/en/public-domain-photo-smvdr" TargetMode="External"/><Relationship Id="rId2" Type="http://schemas.openxmlformats.org/officeDocument/2006/relationships/image" Target="../media/image191.jpg"/><Relationship Id="rId1" Type="http://schemas.openxmlformats.org/officeDocument/2006/relationships/slideLayout" Target="../slideLayouts/slideLayout451.xml"/></Relationships>
</file>

<file path=ppt/slides/_rels/slide297.xml.rels><?xml version="1.0" encoding="UTF-8" standalone="yes"?>
<Relationships xmlns="http://schemas.openxmlformats.org/package/2006/relationships"><Relationship Id="rId3" Type="http://schemas.openxmlformats.org/officeDocument/2006/relationships/hyperlink" Target="https://www.piqsels.com/en/public-domain-photo-smvdr" TargetMode="External"/><Relationship Id="rId2" Type="http://schemas.openxmlformats.org/officeDocument/2006/relationships/image" Target="../media/image191.jpg"/><Relationship Id="rId1" Type="http://schemas.openxmlformats.org/officeDocument/2006/relationships/slideLayout" Target="../slideLayouts/slideLayout451.xml"/></Relationships>
</file>

<file path=ppt/slides/_rels/slide298.xml.rels><?xml version="1.0" encoding="UTF-8" standalone="yes"?>
<Relationships xmlns="http://schemas.openxmlformats.org/package/2006/relationships"><Relationship Id="rId3" Type="http://schemas.openxmlformats.org/officeDocument/2006/relationships/hyperlink" Target="https://www.piqsels.com/en/public-domain-photo-smvdr" TargetMode="External"/><Relationship Id="rId2" Type="http://schemas.openxmlformats.org/officeDocument/2006/relationships/image" Target="../media/image191.jpg"/><Relationship Id="rId1" Type="http://schemas.openxmlformats.org/officeDocument/2006/relationships/slideLayout" Target="../slideLayouts/slideLayout451.xml"/></Relationships>
</file>

<file path=ppt/slides/_rels/slide299.xml.rels><?xml version="1.0" encoding="UTF-8" standalone="yes"?>
<Relationships xmlns="http://schemas.openxmlformats.org/package/2006/relationships"><Relationship Id="rId3" Type="http://schemas.openxmlformats.org/officeDocument/2006/relationships/image" Target="../media/image191.jpg"/><Relationship Id="rId2" Type="http://schemas.openxmlformats.org/officeDocument/2006/relationships/notesSlide" Target="../notesSlides/notesSlide109.xml"/><Relationship Id="rId1" Type="http://schemas.openxmlformats.org/officeDocument/2006/relationships/slideLayout" Target="../slideLayouts/slideLayout451.xml"/><Relationship Id="rId4" Type="http://schemas.openxmlformats.org/officeDocument/2006/relationships/hyperlink" Target="https://www.piqsels.com/en/public-domain-photo-smvdr" TargetMode="Externa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48.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3.xml"/><Relationship Id="rId1" Type="http://schemas.openxmlformats.org/officeDocument/2006/relationships/slideLayout" Target="../slideLayouts/slideLayout293.xml"/></Relationships>
</file>

<file path=ppt/slides/_rels/slide300.xml.rels><?xml version="1.0" encoding="UTF-8" standalone="yes"?>
<Relationships xmlns="http://schemas.openxmlformats.org/package/2006/relationships"><Relationship Id="rId2" Type="http://schemas.openxmlformats.org/officeDocument/2006/relationships/slideLayout" Target="../slideLayouts/slideLayout448.xml"/><Relationship Id="rId1" Type="http://schemas.openxmlformats.org/officeDocument/2006/relationships/themeOverride" Target="../theme/themeOverride30.xml"/></Relationships>
</file>

<file path=ppt/slides/_rels/slide301.xml.rels><?xml version="1.0" encoding="UTF-8" standalone="yes"?>
<Relationships xmlns="http://schemas.openxmlformats.org/package/2006/relationships"><Relationship Id="rId2" Type="http://schemas.openxmlformats.org/officeDocument/2006/relationships/slideLayout" Target="../slideLayouts/slideLayout448.xml"/><Relationship Id="rId1" Type="http://schemas.openxmlformats.org/officeDocument/2006/relationships/themeOverride" Target="../theme/themeOverride31.xml"/></Relationships>
</file>

<file path=ppt/slides/_rels/slide302.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448.xml"/><Relationship Id="rId1" Type="http://schemas.openxmlformats.org/officeDocument/2006/relationships/themeOverride" Target="../theme/themeOverride32.xml"/></Relationships>
</file>

<file path=ppt/slides/_rels/slide303.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448.xml"/><Relationship Id="rId1" Type="http://schemas.openxmlformats.org/officeDocument/2006/relationships/themeOverride" Target="../theme/themeOverride33.xml"/></Relationships>
</file>

<file path=ppt/slides/_rels/slide304.xml.rels><?xml version="1.0" encoding="UTF-8" standalone="yes"?>
<Relationships xmlns="http://schemas.openxmlformats.org/package/2006/relationships"><Relationship Id="rId3" Type="http://schemas.openxmlformats.org/officeDocument/2006/relationships/image" Target="../media/image191.jpg"/><Relationship Id="rId2" Type="http://schemas.openxmlformats.org/officeDocument/2006/relationships/notesSlide" Target="../notesSlides/notesSlide112.xml"/><Relationship Id="rId1" Type="http://schemas.openxmlformats.org/officeDocument/2006/relationships/slideLayout" Target="../slideLayouts/slideLayout451.xml"/><Relationship Id="rId4" Type="http://schemas.openxmlformats.org/officeDocument/2006/relationships/hyperlink" Target="https://www.piqsels.com/en/public-domain-photo-smvdr" TargetMode="External"/></Relationships>
</file>

<file path=ppt/slides/_rels/slide305.xml.rels><?xml version="1.0" encoding="UTF-8" standalone="yes"?>
<Relationships xmlns="http://schemas.openxmlformats.org/package/2006/relationships"><Relationship Id="rId3" Type="http://schemas.openxmlformats.org/officeDocument/2006/relationships/image" Target="../media/image191.jpg"/><Relationship Id="rId2" Type="http://schemas.openxmlformats.org/officeDocument/2006/relationships/notesSlide" Target="../notesSlides/notesSlide113.xml"/><Relationship Id="rId1" Type="http://schemas.openxmlformats.org/officeDocument/2006/relationships/slideLayout" Target="../slideLayouts/slideLayout451.xml"/><Relationship Id="rId4" Type="http://schemas.openxmlformats.org/officeDocument/2006/relationships/hyperlink" Target="https://www.piqsels.com/en/public-domain-photo-smvdr" TargetMode="External"/></Relationships>
</file>

<file path=ppt/slides/_rels/slide306.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448.xml"/><Relationship Id="rId1" Type="http://schemas.openxmlformats.org/officeDocument/2006/relationships/themeOverride" Target="../theme/themeOverride34.xml"/></Relationships>
</file>

<file path=ppt/slides/_rels/slide307.xml.rels><?xml version="1.0" encoding="UTF-8" standalone="yes"?>
<Relationships xmlns="http://schemas.openxmlformats.org/package/2006/relationships"><Relationship Id="rId3" Type="http://schemas.openxmlformats.org/officeDocument/2006/relationships/hyperlink" Target="https://www.publicdomainpictures.net/view-image.php?image=29226&amp;picture=&amp;jazyk=ES" TargetMode="External"/><Relationship Id="rId2" Type="http://schemas.openxmlformats.org/officeDocument/2006/relationships/image" Target="../media/image192.jpg"/><Relationship Id="rId1" Type="http://schemas.openxmlformats.org/officeDocument/2006/relationships/slideLayout" Target="../slideLayouts/slideLayout451.xml"/></Relationships>
</file>

<file path=ppt/slides/_rels/slide308.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448.xml"/><Relationship Id="rId1" Type="http://schemas.openxmlformats.org/officeDocument/2006/relationships/themeOverride" Target="../theme/themeOverride35.xml"/></Relationships>
</file>

<file path=ppt/slides/_rels/slide309.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413.xml"/></Relationships>
</file>

<file path=ppt/slides/_rels/slide3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4.xml"/><Relationship Id="rId1" Type="http://schemas.openxmlformats.org/officeDocument/2006/relationships/slideLayout" Target="../slideLayouts/slideLayout293.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10.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413.xml"/></Relationships>
</file>

<file path=ppt/slides/_rels/slide31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13.xml"/></Relationships>
</file>

<file path=ppt/slides/_rels/slide31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16.xml"/><Relationship Id="rId1" Type="http://schemas.openxmlformats.org/officeDocument/2006/relationships/slideLayout" Target="../slideLayouts/slideLayout169.xml"/></Relationships>
</file>

<file path=ppt/slides/_rels/slide313.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87.xml"/></Relationships>
</file>

<file path=ppt/slides/_rels/slide314.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118.xml"/><Relationship Id="rId1" Type="http://schemas.openxmlformats.org/officeDocument/2006/relationships/slideLayout" Target="../slideLayouts/slideLayout169.xml"/></Relationships>
</file>

<file path=ppt/slides/_rels/slide315.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119.xml"/><Relationship Id="rId1" Type="http://schemas.openxmlformats.org/officeDocument/2006/relationships/slideLayout" Target="../slideLayouts/slideLayout164.xml"/></Relationships>
</file>

<file path=ppt/slides/_rels/slide316.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120.xml"/><Relationship Id="rId1" Type="http://schemas.openxmlformats.org/officeDocument/2006/relationships/slideLayout" Target="../slideLayouts/slideLayout163.xml"/></Relationships>
</file>

<file path=ppt/slides/_rels/slide317.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121.xml"/><Relationship Id="rId1" Type="http://schemas.openxmlformats.org/officeDocument/2006/relationships/slideLayout" Target="../slideLayouts/slideLayout169.xml"/></Relationships>
</file>

<file path=ppt/slides/_rels/slide318.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122.xml"/><Relationship Id="rId1" Type="http://schemas.openxmlformats.org/officeDocument/2006/relationships/slideLayout" Target="../slideLayouts/slideLayout58.xml"/></Relationships>
</file>

<file path=ppt/slides/_rels/slide319.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123.xml"/><Relationship Id="rId1" Type="http://schemas.openxmlformats.org/officeDocument/2006/relationships/slideLayout" Target="../slideLayouts/slideLayout168.xml"/><Relationship Id="rId4" Type="http://schemas.openxmlformats.org/officeDocument/2006/relationships/image" Target="../media/image199.jpeg"/></Relationships>
</file>

<file path=ppt/slides/_rels/slide3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5.xml"/><Relationship Id="rId1" Type="http://schemas.openxmlformats.org/officeDocument/2006/relationships/slideLayout" Target="../slideLayouts/slideLayout292.xml"/><Relationship Id="rId4" Type="http://schemas.openxmlformats.org/officeDocument/2006/relationships/image" Target="../media/image14.png"/></Relationships>
</file>

<file path=ppt/slides/_rels/slide320.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124.xml"/><Relationship Id="rId1" Type="http://schemas.openxmlformats.org/officeDocument/2006/relationships/slideLayout" Target="../slideLayouts/slideLayout168.xml"/></Relationships>
</file>

<file path=ppt/slides/_rels/slide321.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125.xml"/><Relationship Id="rId1" Type="http://schemas.openxmlformats.org/officeDocument/2006/relationships/slideLayout" Target="../slideLayouts/slideLayout168.xml"/><Relationship Id="rId5" Type="http://schemas.openxmlformats.org/officeDocument/2006/relationships/image" Target="../media/image203.jpeg"/><Relationship Id="rId4" Type="http://schemas.openxmlformats.org/officeDocument/2006/relationships/image" Target="../media/image202.jpeg"/></Relationships>
</file>

<file path=ppt/slides/_rels/slide322.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notesSlide" Target="../notesSlides/notesSlide126.xml"/><Relationship Id="rId1" Type="http://schemas.openxmlformats.org/officeDocument/2006/relationships/slideLayout" Target="../slideLayouts/slideLayout169.xml"/></Relationships>
</file>

<file path=ppt/slides/_rels/slide323.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127.xml"/><Relationship Id="rId1" Type="http://schemas.openxmlformats.org/officeDocument/2006/relationships/slideLayout" Target="../slideLayouts/slideLayout37.xml"/></Relationships>
</file>

<file path=ppt/slides/_rels/slide324.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85.xml"/></Relationships>
</file>

<file path=ppt/slides/_rels/slide325.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129.xml"/><Relationship Id="rId1" Type="http://schemas.openxmlformats.org/officeDocument/2006/relationships/slideLayout" Target="../slideLayouts/slideLayout202.xml"/></Relationships>
</file>

<file path=ppt/slides/_rels/slide326.xml.rels><?xml version="1.0" encoding="UTF-8" standalone="yes"?>
<Relationships xmlns="http://schemas.openxmlformats.org/package/2006/relationships"><Relationship Id="rId2" Type="http://schemas.openxmlformats.org/officeDocument/2006/relationships/image" Target="../media/image207.jpeg"/><Relationship Id="rId1" Type="http://schemas.openxmlformats.org/officeDocument/2006/relationships/slideLayout" Target="../slideLayouts/slideLayout202.xml"/></Relationships>
</file>

<file path=ppt/slides/_rels/slide327.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02.xml"/></Relationships>
</file>

<file path=ppt/slides/_rels/slide328.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86.xml"/></Relationships>
</file>

<file path=ppt/slides/_rels/slide329.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4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56.xml"/></Relationships>
</file>

<file path=ppt/slides/_rels/slide330.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331.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133.xml"/><Relationship Id="rId1" Type="http://schemas.openxmlformats.org/officeDocument/2006/relationships/slideLayout" Target="../slideLayouts/slideLayout196.xml"/></Relationships>
</file>

<file path=ppt/slides/_rels/slide332.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134.xml"/><Relationship Id="rId1" Type="http://schemas.openxmlformats.org/officeDocument/2006/relationships/slideLayout" Target="../slideLayouts/slideLayout196.xml"/></Relationships>
</file>

<file path=ppt/slides/_rels/slide333.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35.xml"/><Relationship Id="rId1" Type="http://schemas.openxmlformats.org/officeDocument/2006/relationships/slideLayout" Target="../slideLayouts/slideLayout169.xml"/><Relationship Id="rId4" Type="http://schemas.openxmlformats.org/officeDocument/2006/relationships/image" Target="../media/image210.png"/></Relationships>
</file>

<file path=ppt/slides/_rels/slide334.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175.xml"/></Relationships>
</file>

<file path=ppt/slides/_rels/slide335.xml.rels><?xml version="1.0" encoding="UTF-8" standalone="yes"?>
<Relationships xmlns="http://schemas.openxmlformats.org/package/2006/relationships"><Relationship Id="rId1" Type="http://schemas.openxmlformats.org/officeDocument/2006/relationships/slideLayout" Target="../slideLayouts/slideLayout272.xml"/></Relationships>
</file>

<file path=ppt/slides/_rels/slide33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95.xml"/></Relationships>
</file>

<file path=ppt/slides/_rels/slide337.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338.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notesSlide" Target="../notesSlides/notesSlide136.xml"/><Relationship Id="rId1" Type="http://schemas.openxmlformats.org/officeDocument/2006/relationships/slideLayout" Target="../slideLayouts/slideLayout163.xml"/></Relationships>
</file>

<file path=ppt/slides/_rels/slide33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6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56.xml"/></Relationships>
</file>

<file path=ppt/slides/_rels/slide340.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notesSlide" Target="../notesSlides/notesSlide137.xml"/><Relationship Id="rId1" Type="http://schemas.openxmlformats.org/officeDocument/2006/relationships/slideLayout" Target="../slideLayouts/slideLayout163.xml"/><Relationship Id="rId4" Type="http://schemas.openxmlformats.org/officeDocument/2006/relationships/image" Target="../media/image214.jpeg"/></Relationships>
</file>

<file path=ppt/slides/_rels/slide341.xml.rels><?xml version="1.0" encoding="UTF-8" standalone="yes"?>
<Relationships xmlns="http://schemas.openxmlformats.org/package/2006/relationships"><Relationship Id="rId2" Type="http://schemas.openxmlformats.org/officeDocument/2006/relationships/image" Target="../media/image215.jpeg"/><Relationship Id="rId1" Type="http://schemas.openxmlformats.org/officeDocument/2006/relationships/slideLayout" Target="../slideLayouts/slideLayout21.xml"/></Relationships>
</file>

<file path=ppt/slides/_rels/slide342.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84.xml"/></Relationships>
</file>

<file path=ppt/slides/_rels/slide343.xml.rels><?xml version="1.0" encoding="UTF-8" standalone="yes"?>
<Relationships xmlns="http://schemas.openxmlformats.org/package/2006/relationships"><Relationship Id="rId1" Type="http://schemas.openxmlformats.org/officeDocument/2006/relationships/slideLayout" Target="../slideLayouts/slideLayout191.xml"/></Relationships>
</file>

<file path=ppt/slides/_rels/slide344.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slideLayout" Target="../slideLayouts/slideLayout462.xml"/><Relationship Id="rId1" Type="http://schemas.openxmlformats.org/officeDocument/2006/relationships/themeOverride" Target="../theme/themeOverride36.xml"/></Relationships>
</file>

<file path=ppt/slides/_rels/slide3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8.jpeg"/><Relationship Id="rId1" Type="http://schemas.openxmlformats.org/officeDocument/2006/relationships/slideLayout" Target="../slideLayouts/slideLayout12.xml"/></Relationships>
</file>

<file path=ppt/slides/_rels/slide346.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83.xml"/></Relationships>
</file>

<file path=ppt/slides/_rels/slide347.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82.xml"/></Relationships>
</file>

<file path=ppt/slides/_rels/slide348.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6.xml"/></Relationships>
</file>

<file path=ppt/slides/_rels/slide34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slideLayout" Target="../slideLayouts/slideLayout462.xml"/><Relationship Id="rId1" Type="http://schemas.openxmlformats.org/officeDocument/2006/relationships/themeOverride" Target="../theme/themeOverride2.xml"/></Relationships>
</file>

<file path=ppt/slides/_rels/slide350.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448.xml"/></Relationships>
</file>

<file path=ppt/slides/_rels/slide35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43.xml"/><Relationship Id="rId1" Type="http://schemas.openxmlformats.org/officeDocument/2006/relationships/slideLayout" Target="../slideLayouts/slideLayout448.xml"/></Relationships>
</file>

<file path=ppt/slides/_rels/slide352.xml.rels><?xml version="1.0" encoding="UTF-8" standalone="yes"?>
<Relationships xmlns="http://schemas.openxmlformats.org/package/2006/relationships"><Relationship Id="rId1" Type="http://schemas.openxmlformats.org/officeDocument/2006/relationships/slideLayout" Target="../slideLayouts/slideLayout454.xml"/></Relationships>
</file>

<file path=ppt/slides/_rels/slide353.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144.xml"/><Relationship Id="rId1" Type="http://schemas.openxmlformats.org/officeDocument/2006/relationships/slideLayout" Target="../slideLayouts/slideLayout448.xml"/><Relationship Id="rId4" Type="http://schemas.openxmlformats.org/officeDocument/2006/relationships/image" Target="../media/image217.png"/></Relationships>
</file>

<file path=ppt/slides/_rels/slide354.xml.rels><?xml version="1.0" encoding="UTF-8" standalone="yes"?>
<Relationships xmlns="http://schemas.openxmlformats.org/package/2006/relationships"><Relationship Id="rId1" Type="http://schemas.openxmlformats.org/officeDocument/2006/relationships/slideLayout" Target="../slideLayouts/slideLayout191.xml"/></Relationships>
</file>

<file path=ppt/slides/_rels/slide355.xml.rels><?xml version="1.0" encoding="UTF-8" standalone="yes"?>
<Relationships xmlns="http://schemas.openxmlformats.org/package/2006/relationships"><Relationship Id="rId3" Type="http://schemas.openxmlformats.org/officeDocument/2006/relationships/image" Target="../media/image218.jpg"/><Relationship Id="rId2" Type="http://schemas.openxmlformats.org/officeDocument/2006/relationships/slideLayout" Target="../slideLayouts/slideLayout437.xml"/><Relationship Id="rId1" Type="http://schemas.openxmlformats.org/officeDocument/2006/relationships/themeOverride" Target="../theme/themeOverride37.xml"/></Relationships>
</file>

<file path=ppt/slides/_rels/slide356.xml.rels><?xml version="1.0" encoding="UTF-8" standalone="yes"?>
<Relationships xmlns="http://schemas.openxmlformats.org/package/2006/relationships"><Relationship Id="rId2" Type="http://schemas.openxmlformats.org/officeDocument/2006/relationships/image" Target="../media/image218.jpg"/><Relationship Id="rId1" Type="http://schemas.openxmlformats.org/officeDocument/2006/relationships/slideLayout" Target="../slideLayouts/slideLayout437.xml"/></Relationships>
</file>

<file path=ppt/slides/_rels/slide357.xml.rels><?xml version="1.0" encoding="UTF-8" standalone="yes"?>
<Relationships xmlns="http://schemas.openxmlformats.org/package/2006/relationships"><Relationship Id="rId2" Type="http://schemas.openxmlformats.org/officeDocument/2006/relationships/image" Target="../media/image218.jpg"/><Relationship Id="rId1" Type="http://schemas.openxmlformats.org/officeDocument/2006/relationships/slideLayout" Target="../slideLayouts/slideLayout437.xml"/></Relationships>
</file>

<file path=ppt/slides/_rels/slide358.xml.rels><?xml version="1.0" encoding="UTF-8" standalone="yes"?>
<Relationships xmlns="http://schemas.openxmlformats.org/package/2006/relationships"><Relationship Id="rId2" Type="http://schemas.openxmlformats.org/officeDocument/2006/relationships/image" Target="../media/image218.jpg"/><Relationship Id="rId1" Type="http://schemas.openxmlformats.org/officeDocument/2006/relationships/slideLayout" Target="../slideLayouts/slideLayout437.xml"/></Relationships>
</file>

<file path=ppt/slides/_rels/slide359.xml.rels><?xml version="1.0" encoding="UTF-8" standalone="yes"?>
<Relationships xmlns="http://schemas.openxmlformats.org/package/2006/relationships"><Relationship Id="rId2" Type="http://schemas.openxmlformats.org/officeDocument/2006/relationships/image" Target="../media/image218.jpg"/><Relationship Id="rId1" Type="http://schemas.openxmlformats.org/officeDocument/2006/relationships/slideLayout" Target="../slideLayouts/slideLayout437.xml"/></Relationships>
</file>

<file path=ppt/slides/_rels/slide3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8.xml"/><Relationship Id="rId1" Type="http://schemas.openxmlformats.org/officeDocument/2006/relationships/slideLayout" Target="../slideLayouts/slideLayout356.xml"/></Relationships>
</file>

<file path=ppt/slides/_rels/slide360.xml.rels><?xml version="1.0" encoding="UTF-8" standalone="yes"?>
<Relationships xmlns="http://schemas.openxmlformats.org/package/2006/relationships"><Relationship Id="rId2" Type="http://schemas.openxmlformats.org/officeDocument/2006/relationships/image" Target="../media/image218.jpg"/><Relationship Id="rId1" Type="http://schemas.openxmlformats.org/officeDocument/2006/relationships/slideLayout" Target="../slideLayouts/slideLayout437.xml"/></Relationships>
</file>

<file path=ppt/slides/_rels/slide361.xml.rels><?xml version="1.0" encoding="UTF-8" standalone="yes"?>
<Relationships xmlns="http://schemas.openxmlformats.org/package/2006/relationships"><Relationship Id="rId2" Type="http://schemas.openxmlformats.org/officeDocument/2006/relationships/image" Target="../media/image218.jpg"/><Relationship Id="rId1" Type="http://schemas.openxmlformats.org/officeDocument/2006/relationships/slideLayout" Target="../slideLayouts/slideLayout437.xml"/></Relationships>
</file>

<file path=ppt/slides/_rels/slide362.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145.xml"/><Relationship Id="rId1" Type="http://schemas.openxmlformats.org/officeDocument/2006/relationships/slideLayout" Target="../slideLayouts/slideLayout448.xml"/></Relationships>
</file>

<file path=ppt/slides/_rels/slide36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364.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164.xml"/></Relationships>
</file>

<file path=ppt/slides/_rels/slide365.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147.xml"/><Relationship Id="rId1" Type="http://schemas.openxmlformats.org/officeDocument/2006/relationships/slideLayout" Target="../slideLayouts/slideLayout355.xml"/><Relationship Id="rId4" Type="http://schemas.openxmlformats.org/officeDocument/2006/relationships/image" Target="../media/image217.png"/></Relationships>
</file>

<file path=ppt/slides/_rels/slide3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9.xml"/><Relationship Id="rId1" Type="http://schemas.openxmlformats.org/officeDocument/2006/relationships/slideLayout" Target="../slideLayouts/slideLayout356.xml"/></Relationships>
</file>

<file path=ppt/slides/_rels/slide3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0.xml"/><Relationship Id="rId1" Type="http://schemas.openxmlformats.org/officeDocument/2006/relationships/slideLayout" Target="../slideLayouts/slideLayout356.xml"/></Relationships>
</file>

<file path=ppt/slides/_rels/slide3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1.xml"/><Relationship Id="rId1" Type="http://schemas.openxmlformats.org/officeDocument/2006/relationships/slideLayout" Target="../slideLayouts/slideLayout35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56.xml"/></Relationships>
</file>

<file path=ppt/slides/_rels/slide4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2.xml"/><Relationship Id="rId1" Type="http://schemas.openxmlformats.org/officeDocument/2006/relationships/slideLayout" Target="../slideLayouts/slideLayout356.xml"/></Relationships>
</file>

<file path=ppt/slides/_rels/slide4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3.xml"/><Relationship Id="rId1" Type="http://schemas.openxmlformats.org/officeDocument/2006/relationships/slideLayout" Target="../slideLayouts/slideLayout35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63.xml"/></Relationships>
</file>

<file path=ppt/slides/_rels/slide4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5.xml"/><Relationship Id="rId1" Type="http://schemas.openxmlformats.org/officeDocument/2006/relationships/slideLayout" Target="../slideLayouts/slideLayout294.xml"/></Relationships>
</file>

<file path=ppt/slides/_rels/slide4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6.xml"/><Relationship Id="rId1" Type="http://schemas.openxmlformats.org/officeDocument/2006/relationships/slideLayout" Target="../slideLayouts/slideLayout477.xml"/></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8.jpeg"/><Relationship Id="rId1" Type="http://schemas.openxmlformats.org/officeDocument/2006/relationships/slideLayout" Target="../slideLayouts/slideLayout7.xml"/><Relationship Id="rId4" Type="http://schemas.openxmlformats.org/officeDocument/2006/relationships/image" Target="../media/image81.jpeg"/></Relationships>
</file>

<file path=ppt/slides/_rels/slide4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19.xml"/></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72.xml"/></Relationships>
</file>

<file path=ppt/slides/_rels/slide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448.xml"/><Relationship Id="rId1" Type="http://schemas.openxmlformats.org/officeDocument/2006/relationships/themeOverride" Target="../theme/themeOverride3.xml"/></Relationships>
</file>

<file path=ppt/slides/_rels/slide5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8.xml"/><Relationship Id="rId1" Type="http://schemas.openxmlformats.org/officeDocument/2006/relationships/slideLayout" Target="../slideLayouts/slideLayout448.xml"/></Relationships>
</file>

<file path=ppt/slides/_rels/slide5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9.xml"/><Relationship Id="rId1" Type="http://schemas.openxmlformats.org/officeDocument/2006/relationships/slideLayout" Target="../slideLayouts/slideLayout448.xml"/></Relationships>
</file>

<file path=ppt/slides/_rels/slide5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8.jpeg"/><Relationship Id="rId1" Type="http://schemas.openxmlformats.org/officeDocument/2006/relationships/slideLayout" Target="../slideLayouts/slideLayout7.xml"/><Relationship Id="rId4" Type="http://schemas.openxmlformats.org/officeDocument/2006/relationships/image" Target="../media/image83.jpeg"/></Relationships>
</file>

<file path=ppt/slides/_rels/slide5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8.jpe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63.xml"/></Relationships>
</file>

<file path=ppt/slides/_rels/slide5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2.xml"/><Relationship Id="rId1" Type="http://schemas.openxmlformats.org/officeDocument/2006/relationships/slideLayout" Target="../slideLayouts/slideLayout448.xml"/></Relationships>
</file>

<file path=ppt/slides/_rels/slide5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3.xml"/><Relationship Id="rId1" Type="http://schemas.openxmlformats.org/officeDocument/2006/relationships/slideLayout" Target="../slideLayouts/slideLayout448.xml"/></Relationships>
</file>

<file path=ppt/slides/_rels/slide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xml"/><Relationship Id="rId1" Type="http://schemas.openxmlformats.org/officeDocument/2006/relationships/slideLayout" Target="../slideLayouts/slideLayout413.xml"/></Relationships>
</file>

<file path=ppt/slides/_rels/slide6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4.xml"/><Relationship Id="rId1" Type="http://schemas.openxmlformats.org/officeDocument/2006/relationships/slideLayout" Target="../slideLayouts/slideLayout44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91.xml"/></Relationships>
</file>

<file path=ppt/slides/_rels/slide62.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5.xml"/><Relationship Id="rId1" Type="http://schemas.openxmlformats.org/officeDocument/2006/relationships/slideLayout" Target="../slideLayouts/slideLayout425.xml"/><Relationship Id="rId4" Type="http://schemas.openxmlformats.org/officeDocument/2006/relationships/image" Target="../media/image89.jpeg"/></Relationships>
</file>

<file path=ppt/slides/_rels/slide6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audio" Target="../media/audio1.bin"/><Relationship Id="rId1" Type="http://schemas.openxmlformats.org/officeDocument/2006/relationships/slideLayout" Target="../slideLayouts/slideLayout169.xml"/></Relationships>
</file>

<file path=ppt/slides/_rels/slide6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6.xml"/><Relationship Id="rId1" Type="http://schemas.openxmlformats.org/officeDocument/2006/relationships/slideLayout" Target="../slideLayouts/slideLayout293.xml"/><Relationship Id="rId4" Type="http://schemas.openxmlformats.org/officeDocument/2006/relationships/image" Target="../media/image92.jpeg"/></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448.xml"/><Relationship Id="rId1" Type="http://schemas.openxmlformats.org/officeDocument/2006/relationships/themeOverride" Target="../theme/themeOverride4.xml"/></Relationships>
</file>

<file path=ppt/slides/_rels/slide6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95.xml"/></Relationships>
</file>

<file path=ppt/slides/_rels/slide6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7.xml"/><Relationship Id="rId1" Type="http://schemas.openxmlformats.org/officeDocument/2006/relationships/slideLayout" Target="../slideLayouts/slideLayout448.xml"/></Relationships>
</file>

<file path=ppt/slides/_rels/slide6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48.xml"/><Relationship Id="rId1" Type="http://schemas.openxmlformats.org/officeDocument/2006/relationships/slideLayout" Target="../slideLayouts/slideLayout448.xml"/></Relationships>
</file>

<file path=ppt/slides/_rels/slide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7.xml"/><Relationship Id="rId1" Type="http://schemas.openxmlformats.org/officeDocument/2006/relationships/slideLayout" Target="../slideLayouts/slideLayout413.xml"/><Relationship Id="rId4" Type="http://schemas.microsoft.com/office/2007/relationships/hdphoto" Target="../media/hdphoto1.wdp"/></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75.xml"/></Relationships>
</file>

<file path=ppt/slides/_rels/slide71.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48.jpeg"/><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8.jpeg"/><Relationship Id="rId1" Type="http://schemas.openxmlformats.org/officeDocument/2006/relationships/slideLayout" Target="../slideLayouts/slideLayout7.xml"/><Relationship Id="rId4" Type="http://schemas.openxmlformats.org/officeDocument/2006/relationships/image" Target="../media/image96.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63.xml"/></Relationships>
</file>

<file path=ppt/slides/_rels/slide7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50.xml"/><Relationship Id="rId1" Type="http://schemas.openxmlformats.org/officeDocument/2006/relationships/slideLayout" Target="../slideLayouts/slideLayout163.xml"/></Relationships>
</file>

<file path=ppt/slides/_rels/slide76.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51.xml"/><Relationship Id="rId1" Type="http://schemas.openxmlformats.org/officeDocument/2006/relationships/slideLayout" Target="../slideLayouts/slideLayout16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63.xml"/></Relationships>
</file>

<file path=ppt/slides/_rels/slide7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3.xml"/><Relationship Id="rId1" Type="http://schemas.openxmlformats.org/officeDocument/2006/relationships/slideLayout" Target="../slideLayouts/slideLayout356.xml"/></Relationships>
</file>

<file path=ppt/slides/_rels/slide7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4.xml"/><Relationship Id="rId1" Type="http://schemas.openxmlformats.org/officeDocument/2006/relationships/slideLayout" Target="../slideLayouts/slideLayout356.xml"/></Relationships>
</file>

<file path=ppt/slides/_rels/slide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8.xml"/><Relationship Id="rId1" Type="http://schemas.openxmlformats.org/officeDocument/2006/relationships/slideLayout" Target="../slideLayouts/slideLayout413.xml"/></Relationships>
</file>

<file path=ppt/slides/_rels/slide8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5.xml"/><Relationship Id="rId1" Type="http://schemas.openxmlformats.org/officeDocument/2006/relationships/slideLayout" Target="../slideLayouts/slideLayout356.xml"/></Relationships>
</file>

<file path=ppt/slides/_rels/slide8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6.xml"/><Relationship Id="rId1" Type="http://schemas.openxmlformats.org/officeDocument/2006/relationships/slideLayout" Target="../slideLayouts/slideLayout356.xml"/></Relationships>
</file>

<file path=ppt/slides/_rels/slide8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7.xml"/><Relationship Id="rId1" Type="http://schemas.openxmlformats.org/officeDocument/2006/relationships/slideLayout" Target="../slideLayouts/slideLayout356.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5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31.xml"/></Relationships>
</file>

<file path=ppt/slides/_rels/slide85.xml.rels><?xml version="1.0" encoding="UTF-8" standalone="yes"?>
<Relationships xmlns="http://schemas.openxmlformats.org/package/2006/relationships"><Relationship Id="rId2" Type="http://schemas.openxmlformats.org/officeDocument/2006/relationships/slideLayout" Target="../slideLayouts/slideLayout448.xml"/><Relationship Id="rId1" Type="http://schemas.openxmlformats.org/officeDocument/2006/relationships/themeOverride" Target="../theme/themeOverride5.xml"/></Relationships>
</file>

<file path=ppt/slides/_rels/slide86.xml.rels><?xml version="1.0" encoding="UTF-8" standalone="yes"?>
<Relationships xmlns="http://schemas.openxmlformats.org/package/2006/relationships"><Relationship Id="rId2" Type="http://schemas.openxmlformats.org/officeDocument/2006/relationships/slideLayout" Target="../slideLayouts/slideLayout448.xml"/><Relationship Id="rId1" Type="http://schemas.openxmlformats.org/officeDocument/2006/relationships/themeOverride" Target="../theme/themeOverride6.xml"/></Relationships>
</file>

<file path=ppt/slides/_rels/slide87.xml.rels><?xml version="1.0" encoding="UTF-8" standalone="yes"?>
<Relationships xmlns="http://schemas.openxmlformats.org/package/2006/relationships"><Relationship Id="rId2" Type="http://schemas.openxmlformats.org/officeDocument/2006/relationships/slideLayout" Target="../slideLayouts/slideLayout448.xml"/><Relationship Id="rId1" Type="http://schemas.openxmlformats.org/officeDocument/2006/relationships/themeOverride" Target="../theme/themeOverride7.xml"/></Relationships>
</file>

<file path=ppt/slides/_rels/slide8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9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9.xml"/><Relationship Id="rId1" Type="http://schemas.openxmlformats.org/officeDocument/2006/relationships/slideLayout" Target="../slideLayouts/slideLayout413.xml"/></Relationships>
</file>

<file path=ppt/slides/_rels/slide9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207.xml"/><Relationship Id="rId5" Type="http://schemas.openxmlformats.org/officeDocument/2006/relationships/image" Target="../media/image103.jpeg"/><Relationship Id="rId4" Type="http://schemas.openxmlformats.org/officeDocument/2006/relationships/image" Target="../media/image102.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08.xml"/></Relationships>
</file>

<file path=ppt/slides/_rels/slide9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95.xml"/></Relationships>
</file>

<file path=ppt/slides/_rels/slide93.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69.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69.xml"/></Relationships>
</file>

<file path=ppt/slides/_rels/slide9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60.xml"/><Relationship Id="rId1" Type="http://schemas.openxmlformats.org/officeDocument/2006/relationships/slideLayout" Target="../slideLayouts/slideLayout169.xml"/></Relationships>
</file>

<file path=ppt/slides/_rels/slide97.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69.xml"/></Relationships>
</file>

<file path=ppt/slides/_rels/slide98.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61.xml"/><Relationship Id="rId1" Type="http://schemas.openxmlformats.org/officeDocument/2006/relationships/slideLayout" Target="../slideLayouts/slideLayout197.xml"/></Relationships>
</file>

<file path=ppt/slides/_rels/slide9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62.xml"/><Relationship Id="rId1" Type="http://schemas.openxmlformats.org/officeDocument/2006/relationships/slideLayout" Target="../slideLayouts/slideLayout30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953" name="Picture 5" descr="persecution"/>
          <p:cNvPicPr>
            <a:picLocks noChangeAspect="1" noChangeArrowheads="1"/>
          </p:cNvPicPr>
          <p:nvPr/>
        </p:nvPicPr>
        <p:blipFill rotWithShape="1">
          <a:blip r:embed="rId3">
            <a:extLst>
              <a:ext uri="{28A0092B-C50C-407E-A947-70E740481C1C}">
                <a14:useLocalDpi xmlns:a14="http://schemas.microsoft.com/office/drawing/2010/main" val="0"/>
              </a:ext>
            </a:extLst>
          </a:blip>
          <a:srcRect r="827" b="1472"/>
          <a:stretch/>
        </p:blipFill>
        <p:spPr bwMode="auto">
          <a:xfrm>
            <a:off x="0" y="0"/>
            <a:ext cx="9144000" cy="68133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9810" name="Rectangle 2"/>
          <p:cNvSpPr>
            <a:spLocks noGrp="1" noChangeArrowheads="1"/>
          </p:cNvSpPr>
          <p:nvPr>
            <p:ph type="title"/>
          </p:nvPr>
        </p:nvSpPr>
        <p:spPr>
          <a:xfrm>
            <a:off x="685800" y="381000"/>
            <a:ext cx="7924800" cy="1752600"/>
          </a:xfrm>
          <a:effectLst>
            <a:outerShdw blurRad="63500" dist="170861" dir="13319233" algn="ctr" rotWithShape="0">
              <a:srgbClr val="000000">
                <a:alpha val="74998"/>
              </a:srgbClr>
            </a:outerShdw>
          </a:effectLst>
        </p:spPr>
        <p:txBody>
          <a:bodyPr/>
          <a:lstStyle/>
          <a:p>
            <a:pPr eaLnBrk="1" hangingPunct="1">
              <a:defRPr/>
            </a:pPr>
            <a:r>
              <a:rPr lang="en-US" sz="17200" dirty="0">
                <a:solidFill>
                  <a:schemeClr val="bg1"/>
                </a:solidFill>
                <a:latin typeface="Times New Roman" charset="0"/>
                <a:ea typeface="ＭＳ Ｐゴシック" charset="0"/>
                <a:cs typeface="ＭＳ Ｐゴシック" charset="0"/>
              </a:rPr>
              <a:t>1 Peter</a:t>
            </a:r>
            <a:endParaRPr lang="en-US" sz="10600" dirty="0">
              <a:solidFill>
                <a:schemeClr val="bg1"/>
              </a:solidFill>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0" y="1916832"/>
            <a:ext cx="9252520" cy="1752600"/>
          </a:xfrm>
          <a:prstGeom prst="rect">
            <a:avLst/>
          </a:prstGeom>
          <a:noFill/>
          <a:ln>
            <a:noFill/>
          </a:ln>
          <a:effectLst>
            <a:outerShdw blurRad="63500" dist="170861" dir="13319233"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eaLnBrk="1" hangingPunct="1">
              <a:defRPr/>
            </a:pPr>
            <a:r>
              <a:rPr lang="en-US" sz="6000" dirty="0">
                <a:solidFill>
                  <a:srgbClr val="FFFFFF"/>
                </a:solidFill>
                <a:latin typeface="Times New Roman" charset="0"/>
                <a:ea typeface="ＭＳ Ｐゴシック" charset="0"/>
                <a:cs typeface="ＭＳ Ｐゴシック" charset="0"/>
              </a:rPr>
              <a:t>Grace Amidst Suffering</a:t>
            </a:r>
            <a:endParaRPr lang="en-US" dirty="0">
              <a:solidFill>
                <a:srgbClr val="FFFFFF"/>
              </a:solidFill>
              <a:latin typeface="Times New Roman" charset="0"/>
              <a:ea typeface="ＭＳ Ｐゴシック" charset="0"/>
              <a:cs typeface="ＭＳ Ｐゴシック" charset="0"/>
            </a:endParaRPr>
          </a:p>
        </p:txBody>
      </p:sp>
      <p:sp>
        <p:nvSpPr>
          <p:cNvPr id="6" name="Rectangle 5">
            <a:extLst>
              <a:ext uri="{FF2B5EF4-FFF2-40B4-BE49-F238E27FC236}">
                <a16:creationId xmlns:a16="http://schemas.microsoft.com/office/drawing/2014/main" id="{452FB370-6DA2-2E48-958C-E404DAE0B46F}"/>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extLst>
      <p:ext uri="{BB962C8B-B14F-4D97-AF65-F5344CB8AC3E}">
        <p14:creationId xmlns:p14="http://schemas.microsoft.com/office/powerpoint/2010/main" val="4250738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graphicFrame>
        <p:nvGraphicFramePr>
          <p:cNvPr id="77882" name="Group 58"/>
          <p:cNvGraphicFramePr>
            <a:graphicFrameLocks noGrp="1"/>
          </p:cNvGraphicFramePr>
          <p:nvPr>
            <p:ph type="dgm" idx="1"/>
          </p:nvPr>
        </p:nvGraphicFramePr>
        <p:xfrm>
          <a:off x="0" y="2286000"/>
          <a:ext cx="9144000" cy="4572001"/>
        </p:xfrm>
        <a:graphic>
          <a:graphicData uri="http://schemas.openxmlformats.org/drawingml/2006/table">
            <a:tbl>
              <a:tblPr/>
              <a:tblGrid>
                <a:gridCol w="625475">
                  <a:extLst>
                    <a:ext uri="{9D8B030D-6E8A-4147-A177-3AD203B41FA5}">
                      <a16:colId xmlns:a16="http://schemas.microsoft.com/office/drawing/2014/main" val="20000"/>
                    </a:ext>
                  </a:extLst>
                </a:gridCol>
                <a:gridCol w="625475">
                  <a:extLst>
                    <a:ext uri="{9D8B030D-6E8A-4147-A177-3AD203B41FA5}">
                      <a16:colId xmlns:a16="http://schemas.microsoft.com/office/drawing/2014/main" val="20001"/>
                    </a:ext>
                  </a:extLst>
                </a:gridCol>
                <a:gridCol w="703263">
                  <a:extLst>
                    <a:ext uri="{9D8B030D-6E8A-4147-A177-3AD203B41FA5}">
                      <a16:colId xmlns:a16="http://schemas.microsoft.com/office/drawing/2014/main" val="20002"/>
                    </a:ext>
                  </a:extLst>
                </a:gridCol>
                <a:gridCol w="623887">
                  <a:extLst>
                    <a:ext uri="{9D8B030D-6E8A-4147-A177-3AD203B41FA5}">
                      <a16:colId xmlns:a16="http://schemas.microsoft.com/office/drawing/2014/main" val="20003"/>
                    </a:ext>
                  </a:extLst>
                </a:gridCol>
                <a:gridCol w="703263">
                  <a:extLst>
                    <a:ext uri="{9D8B030D-6E8A-4147-A177-3AD203B41FA5}">
                      <a16:colId xmlns:a16="http://schemas.microsoft.com/office/drawing/2014/main" val="20004"/>
                    </a:ext>
                  </a:extLst>
                </a:gridCol>
                <a:gridCol w="625475">
                  <a:extLst>
                    <a:ext uri="{9D8B030D-6E8A-4147-A177-3AD203B41FA5}">
                      <a16:colId xmlns:a16="http://schemas.microsoft.com/office/drawing/2014/main" val="20005"/>
                    </a:ext>
                  </a:extLst>
                </a:gridCol>
                <a:gridCol w="725487">
                  <a:extLst>
                    <a:ext uri="{9D8B030D-6E8A-4147-A177-3AD203B41FA5}">
                      <a16:colId xmlns:a16="http://schemas.microsoft.com/office/drawing/2014/main" val="20006"/>
                    </a:ext>
                  </a:extLst>
                </a:gridCol>
                <a:gridCol w="838200">
                  <a:extLst>
                    <a:ext uri="{9D8B030D-6E8A-4147-A177-3AD203B41FA5}">
                      <a16:colId xmlns:a16="http://schemas.microsoft.com/office/drawing/2014/main" val="20007"/>
                    </a:ext>
                  </a:extLst>
                </a:gridCol>
                <a:gridCol w="703263">
                  <a:extLst>
                    <a:ext uri="{9D8B030D-6E8A-4147-A177-3AD203B41FA5}">
                      <a16:colId xmlns:a16="http://schemas.microsoft.com/office/drawing/2014/main" val="20008"/>
                    </a:ext>
                  </a:extLst>
                </a:gridCol>
                <a:gridCol w="623887">
                  <a:extLst>
                    <a:ext uri="{9D8B030D-6E8A-4147-A177-3AD203B41FA5}">
                      <a16:colId xmlns:a16="http://schemas.microsoft.com/office/drawing/2014/main" val="20009"/>
                    </a:ext>
                  </a:extLst>
                </a:gridCol>
                <a:gridCol w="703263">
                  <a:extLst>
                    <a:ext uri="{9D8B030D-6E8A-4147-A177-3AD203B41FA5}">
                      <a16:colId xmlns:a16="http://schemas.microsoft.com/office/drawing/2014/main" val="20010"/>
                    </a:ext>
                  </a:extLst>
                </a:gridCol>
                <a:gridCol w="782637">
                  <a:extLst>
                    <a:ext uri="{9D8B030D-6E8A-4147-A177-3AD203B41FA5}">
                      <a16:colId xmlns:a16="http://schemas.microsoft.com/office/drawing/2014/main" val="20011"/>
                    </a:ext>
                  </a:extLst>
                </a:gridCol>
                <a:gridCol w="860425">
                  <a:extLst>
                    <a:ext uri="{9D8B030D-6E8A-4147-A177-3AD203B41FA5}">
                      <a16:colId xmlns:a16="http://schemas.microsoft.com/office/drawing/2014/main" val="20012"/>
                    </a:ext>
                  </a:extLst>
                </a:gridCol>
              </a:tblGrid>
              <a:tr h="649288">
                <a:tc gridSpan="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Sanctification</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Submission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Selflessness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79450">
                <a:tc gridSpan="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1:1–2:12</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2:13–3:12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3:13–5:14</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681038">
                <a:tc gridSpan="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Holiness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Humility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Honoring Others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12033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err="1">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Salu-tation</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1:1-2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Praise for hope</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1:3-</a:t>
                      </a:r>
                      <a:b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b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Holy Life Exhort-</a:t>
                      </a:r>
                      <a:r>
                        <a:rPr kumimoji="0" lang="en-US" sz="1100" b="1" i="0" u="none" strike="noStrike" cap="none" normalizeH="0" baseline="0" dirty="0" err="1">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ed</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1:13–</a:t>
                      </a:r>
                      <a:b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b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2:12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err="1">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Gov</a:t>
                      </a:r>
                      <a:r>
                        <a:rPr kumimoji="0" lang="uk-UA" altLang="ja-JP"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a:t>
                      </a:r>
                      <a:r>
                        <a:rPr kumimoji="0" lang="en-US" altLang="ja-JP"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t</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2:13-</a:t>
                      </a:r>
                      <a:b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b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17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Work Place</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2:18-</a:t>
                      </a:r>
                      <a:b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b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25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Marri-age</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3:1-7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Church &amp; all of</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Life</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3:8-12</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12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Christ</a:t>
                      </a:r>
                      <a:r>
                        <a:rPr kumimoji="0" lang="uk-UA" altLang="ja-JP"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a:t>
                      </a:r>
                      <a:r>
                        <a:rPr kumimoji="0" lang="en-US" altLang="ja-JP"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s triumph</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3:13–4:6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Edify others</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4:7-19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Elders</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5:1-4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Young Men</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5:5a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Humility &amp; watch-fulness</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5:5b-11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Purpose</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5:12-14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79450">
                <a:tc gridSpan="1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Rome to Northern Asia</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679450">
                <a:tc gridSpan="1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Early AD 64</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bl>
          </a:graphicData>
        </a:graphic>
      </p:graphicFrame>
      <p:graphicFrame>
        <p:nvGraphicFramePr>
          <p:cNvPr id="77880" name="Group 56"/>
          <p:cNvGraphicFramePr>
            <a:graphicFrameLocks noGrp="1"/>
          </p:cNvGraphicFramePr>
          <p:nvPr>
            <p:extLst>
              <p:ext uri="{D42A27DB-BD31-4B8C-83A1-F6EECF244321}">
                <p14:modId xmlns:p14="http://schemas.microsoft.com/office/powerpoint/2010/main" val="2813828361"/>
              </p:ext>
            </p:extLst>
          </p:nvPr>
        </p:nvGraphicFramePr>
        <p:xfrm>
          <a:off x="0" y="1331913"/>
          <a:ext cx="9144000" cy="1030287"/>
        </p:xfrm>
        <a:graphic>
          <a:graphicData uri="http://schemas.openxmlformats.org/drawingml/2006/table">
            <a:tbl>
              <a:tblPr/>
              <a:tblGrid>
                <a:gridCol w="9144000">
                  <a:extLst>
                    <a:ext uri="{9D8B030D-6E8A-4147-A177-3AD203B41FA5}">
                      <a16:colId xmlns:a16="http://schemas.microsoft.com/office/drawing/2014/main" val="20000"/>
                    </a:ext>
                  </a:extLst>
                </a:gridCol>
              </a:tblGrid>
              <a:tr h="1030287">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How to Attract Others During Righteous Suffering</a:t>
                      </a:r>
                    </a:p>
                  </a:txBody>
                  <a:tcPr marT="45627" marB="45627"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bl>
          </a:graphicData>
        </a:graphic>
      </p:graphicFrame>
      <p:sp>
        <p:nvSpPr>
          <p:cNvPr id="412726" name="Text Box 55"/>
          <p:cNvSpPr txBox="1">
            <a:spLocks noChangeArrowheads="1"/>
          </p:cNvSpPr>
          <p:nvPr/>
        </p:nvSpPr>
        <p:spPr bwMode="auto">
          <a:xfrm>
            <a:off x="8388350" y="60325"/>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r>
              <a:rPr lang="en-US" sz="2400" b="1">
                <a:solidFill>
                  <a:srgbClr val="FFFFFF"/>
                </a:solidFill>
                <a:latin typeface="Arial" charset="0"/>
                <a:cs typeface="Arial" charset="0"/>
              </a:rPr>
              <a:t>275</a:t>
            </a:r>
          </a:p>
        </p:txBody>
      </p:sp>
      <p:sp>
        <p:nvSpPr>
          <p:cNvPr id="77883" name="Rectangle 59"/>
          <p:cNvSpPr>
            <a:spLocks noGrp="1" noChangeArrowheads="1"/>
          </p:cNvSpPr>
          <p:nvPr>
            <p:ph type="title"/>
          </p:nvPr>
        </p:nvSpPr>
        <p:spPr>
          <a:xfrm>
            <a:off x="1066800" y="215900"/>
            <a:ext cx="6858000" cy="850900"/>
          </a:xfrm>
        </p:spPr>
        <p:txBody>
          <a:bodyPr/>
          <a:lstStyle/>
          <a:p>
            <a:pPr algn="ctr" eaLnBrk="1" hangingPunct="1">
              <a:defRPr/>
            </a:pPr>
            <a:r>
              <a:rPr lang="en-US" b="1" dirty="0">
                <a:latin typeface="Arial" panose="020B0604020202020204" pitchFamily="34" charset="0"/>
                <a:ea typeface="ＭＳ Ｐゴシック" charset="0"/>
                <a:cs typeface="Arial" panose="020B0604020202020204" pitchFamily="34" charset="0"/>
              </a:rPr>
              <a:t>1 Peter Outline</a:t>
            </a:r>
          </a:p>
        </p:txBody>
      </p:sp>
    </p:spTree>
    <p:extLst>
      <p:ext uri="{BB962C8B-B14F-4D97-AF65-F5344CB8AC3E}">
        <p14:creationId xmlns:p14="http://schemas.microsoft.com/office/powerpoint/2010/main" val="1417967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7883"/>
                                        </p:tgtEl>
                                        <p:attrNameLst>
                                          <p:attrName>style.visibility</p:attrName>
                                        </p:attrNameLst>
                                      </p:cBhvr>
                                      <p:to>
                                        <p:strVal val="visible"/>
                                      </p:to>
                                    </p:set>
                                    <p:animEffect transition="in" filter="blinds(horizontal)">
                                      <p:cBhvr>
                                        <p:cTn id="7" dur="500"/>
                                        <p:tgtEl>
                                          <p:spTgt spid="778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83"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3153"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txBox="1">
            <a:spLocks/>
          </p:cNvSpPr>
          <p:nvPr/>
        </p:nvSpPr>
        <p:spPr>
          <a:xfrm>
            <a:off x="446088" y="1328738"/>
            <a:ext cx="8229600" cy="5340350"/>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SG" sz="4000" b="1" dirty="0">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latin typeface="Arial"/>
                <a:cs typeface="Arial"/>
              </a:rPr>
              <a:t>So you must live as </a:t>
            </a:r>
          </a:p>
          <a:p>
            <a:pPr fontAlgn="auto">
              <a:spcAft>
                <a:spcPts val="0"/>
              </a:spcAft>
              <a:defRPr/>
            </a:pPr>
            <a:r>
              <a:rPr lang="en-SG" sz="4000" b="1" dirty="0">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latin typeface="Arial"/>
                <a:cs typeface="Arial"/>
              </a:rPr>
              <a:t>God</a:t>
            </a:r>
            <a:r>
              <a:rPr lang="uk-UA" sz="4000" b="1" dirty="0">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latin typeface="Arial"/>
                <a:cs typeface="Arial"/>
              </a:rPr>
              <a:t>'</a:t>
            </a:r>
            <a:r>
              <a:rPr lang="en-SG" sz="4000" b="1" dirty="0">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latin typeface="Arial"/>
                <a:cs typeface="Arial"/>
              </a:rPr>
              <a:t>s obedient children. Don</a:t>
            </a:r>
            <a:r>
              <a:rPr lang="uk-UA" sz="4000" b="1" dirty="0">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latin typeface="Arial"/>
                <a:cs typeface="Arial"/>
              </a:rPr>
              <a:t>'</a:t>
            </a:r>
            <a:r>
              <a:rPr lang="en-SG" sz="4000" b="1" dirty="0">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latin typeface="Arial"/>
                <a:cs typeface="Arial"/>
              </a:rPr>
              <a:t>t slip back into your old ways of living to satisfy your own desires. You didn</a:t>
            </a:r>
            <a:r>
              <a:rPr lang="uk-UA" sz="4000" b="1" dirty="0">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latin typeface="Arial"/>
                <a:cs typeface="Arial"/>
              </a:rPr>
              <a:t>'</a:t>
            </a:r>
            <a:r>
              <a:rPr lang="en-SG" sz="4000" b="1" dirty="0">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latin typeface="Arial"/>
                <a:cs typeface="Arial"/>
              </a:rPr>
              <a:t>t know any better then.</a:t>
            </a:r>
          </a:p>
        </p:txBody>
      </p:sp>
      <p:sp>
        <p:nvSpPr>
          <p:cNvPr id="2" name="Title 1">
            <a:extLst>
              <a:ext uri="{FF2B5EF4-FFF2-40B4-BE49-F238E27FC236}">
                <a16:creationId xmlns:a16="http://schemas.microsoft.com/office/drawing/2014/main" id="{F452DCFB-8346-C6DD-DB4E-8CDB00C90308}"/>
              </a:ext>
            </a:extLst>
          </p:cNvPr>
          <p:cNvSpPr>
            <a:spLocks noGrp="1"/>
          </p:cNvSpPr>
          <p:nvPr>
            <p:ph type="title"/>
          </p:nvPr>
        </p:nvSpPr>
        <p:spPr/>
        <p:txBody>
          <a:bodyPr/>
          <a:lstStyle/>
          <a:p>
            <a:r>
              <a:rPr lang="en-SG" sz="4000" b="1" kern="1200" dirty="0">
                <a:solidFill>
                  <a:srgbClr val="FFFFFF"/>
                </a:solidFill>
                <a:effectLst>
                  <a:glow rad="50800">
                    <a:schemeClr val="tx1">
                      <a:lumMod val="95000"/>
                      <a:lumOff val="5000"/>
                      <a:alpha val="56000"/>
                    </a:schemeClr>
                  </a:glow>
                  <a:outerShdw blurRad="50800" dist="38100" dir="10800000" algn="r" rotWithShape="0">
                    <a:srgbClr val="000000">
                      <a:alpha val="40000"/>
                    </a:srgbClr>
                  </a:outerShdw>
                </a:effectLst>
                <a:latin typeface="Arial" panose="020B0604020202020204" pitchFamily="34" charset="0"/>
                <a:ea typeface="ＭＳ Ｐゴシック" panose="020B0600070205080204" pitchFamily="34" charset="-128"/>
                <a:cs typeface="Arial" panose="020B0604020202020204" pitchFamily="34" charset="0"/>
              </a:rPr>
              <a:t>1 Peter 1:14 (NLT)</a:t>
            </a:r>
            <a:r>
              <a:rPr lang="en-SG" dirty="0"/>
              <a:t> </a:t>
            </a:r>
            <a:endParaRPr lang="en-US" dirty="0"/>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4177"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txBox="1">
            <a:spLocks/>
          </p:cNvSpPr>
          <p:nvPr/>
        </p:nvSpPr>
        <p:spPr>
          <a:xfrm>
            <a:off x="446088" y="1328738"/>
            <a:ext cx="8229600" cy="5340350"/>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SG" sz="4000" b="1" dirty="0">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latin typeface="Arial"/>
                <a:cs typeface="Arial"/>
              </a:rPr>
              <a:t>But now you must </a:t>
            </a:r>
          </a:p>
          <a:p>
            <a:pPr fontAlgn="auto">
              <a:spcAft>
                <a:spcPts val="0"/>
              </a:spcAft>
              <a:defRPr/>
            </a:pPr>
            <a:r>
              <a:rPr lang="en-SG" sz="4000" b="1" dirty="0">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latin typeface="Arial"/>
                <a:cs typeface="Arial"/>
              </a:rPr>
              <a:t>be holy in everything </a:t>
            </a:r>
          </a:p>
          <a:p>
            <a:pPr fontAlgn="auto">
              <a:spcAft>
                <a:spcPts val="0"/>
              </a:spcAft>
              <a:defRPr/>
            </a:pPr>
            <a:r>
              <a:rPr lang="en-SG" sz="4000" b="1" dirty="0">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latin typeface="Arial"/>
                <a:cs typeface="Arial"/>
              </a:rPr>
              <a:t>you do, just as God who chose you is holy. For the Scriptures say, </a:t>
            </a:r>
            <a:r>
              <a:rPr lang="ru-RU" sz="4000" b="1" dirty="0">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latin typeface="Arial"/>
                <a:cs typeface="Arial"/>
              </a:rPr>
              <a:t>"</a:t>
            </a:r>
            <a:r>
              <a:rPr lang="en-SG" sz="4000" b="1" dirty="0">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latin typeface="Arial"/>
                <a:cs typeface="Arial"/>
              </a:rPr>
              <a:t>You must be holy because I am holy.</a:t>
            </a:r>
            <a:r>
              <a:rPr lang="ru-RU" sz="4000" b="1" dirty="0">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latin typeface="Arial"/>
                <a:cs typeface="Arial"/>
              </a:rPr>
              <a:t>"</a:t>
            </a:r>
            <a:endParaRPr lang="en-SG" sz="4000" b="1" dirty="0">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latin typeface="Arial"/>
              <a:cs typeface="Arial"/>
            </a:endParaRPr>
          </a:p>
        </p:txBody>
      </p:sp>
      <p:sp>
        <p:nvSpPr>
          <p:cNvPr id="2" name="Title 1">
            <a:extLst>
              <a:ext uri="{FF2B5EF4-FFF2-40B4-BE49-F238E27FC236}">
                <a16:creationId xmlns:a16="http://schemas.microsoft.com/office/drawing/2014/main" id="{29B498D4-0C2D-65AB-1EEE-B94C4220C406}"/>
              </a:ext>
            </a:extLst>
          </p:cNvPr>
          <p:cNvSpPr>
            <a:spLocks noGrp="1"/>
          </p:cNvSpPr>
          <p:nvPr>
            <p:ph type="title"/>
          </p:nvPr>
        </p:nvSpPr>
        <p:spPr>
          <a:xfrm>
            <a:off x="457200" y="-3174"/>
            <a:ext cx="8229600" cy="1143000"/>
          </a:xfrm>
        </p:spPr>
        <p:txBody>
          <a:bodyPr/>
          <a:lstStyle/>
          <a:p>
            <a:r>
              <a:rPr lang="en-SG" sz="4000" b="1" kern="1200" dirty="0">
                <a:solidFill>
                  <a:srgbClr val="FFFFFF"/>
                </a:solidFill>
                <a:effectLst>
                  <a:glow rad="50800">
                    <a:schemeClr val="tx1">
                      <a:lumMod val="95000"/>
                      <a:lumOff val="5000"/>
                      <a:alpha val="56000"/>
                    </a:schemeClr>
                  </a:glow>
                  <a:outerShdw blurRad="50800" dist="38100" dir="10800000" algn="r" rotWithShape="0">
                    <a:srgbClr val="000000">
                      <a:alpha val="40000"/>
                    </a:srgbClr>
                  </a:outerShdw>
                </a:effectLst>
                <a:latin typeface="Arial" panose="020B0604020202020204" pitchFamily="34" charset="0"/>
                <a:ea typeface="ＭＳ Ｐゴシック" panose="020B0600070205080204" pitchFamily="34" charset="-128"/>
                <a:cs typeface="Arial" panose="020B0604020202020204" pitchFamily="34" charset="0"/>
              </a:rPr>
              <a:t>1 Peter 1:15-16 (NLT)</a:t>
            </a:r>
            <a:r>
              <a:rPr lang="en-SG" sz="4400" kern="1200" dirty="0">
                <a:solidFill>
                  <a:srgbClr val="000000"/>
                </a:solidFill>
                <a:effectLst/>
                <a:latin typeface="Calibri" panose="020F0502020204030204" pitchFamily="34" charset="0"/>
                <a:ea typeface="ＭＳ Ｐゴシック" panose="020B0600070205080204" pitchFamily="34" charset="-128"/>
                <a:cs typeface="ＭＳ Ｐゴシック" panose="020B0600070205080204" pitchFamily="34" charset="-128"/>
              </a:rPr>
              <a:t> </a:t>
            </a:r>
            <a:endParaRPr lang="en-US" dirty="0"/>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5201"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txBox="1">
            <a:spLocks/>
          </p:cNvSpPr>
          <p:nvPr/>
        </p:nvSpPr>
        <p:spPr>
          <a:xfrm>
            <a:off x="446088" y="1328738"/>
            <a:ext cx="8229600" cy="5340350"/>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SG" sz="4000" b="1" dirty="0">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latin typeface="Arial"/>
                <a:cs typeface="Arial"/>
              </a:rPr>
              <a:t>And remember that the heavenly Father to </a:t>
            </a:r>
          </a:p>
          <a:p>
            <a:pPr fontAlgn="auto">
              <a:spcAft>
                <a:spcPts val="0"/>
              </a:spcAft>
              <a:defRPr/>
            </a:pPr>
            <a:r>
              <a:rPr lang="en-SG" sz="4000" b="1" dirty="0">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latin typeface="Arial"/>
                <a:cs typeface="Arial"/>
              </a:rPr>
              <a:t>whom you pray has no favorites. He will judge or reward you according to what you do. So you must live in reverent fear of him during your time as </a:t>
            </a:r>
            <a:r>
              <a:rPr lang="ru-RU" sz="4000" b="1" dirty="0">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latin typeface="Arial"/>
                <a:cs typeface="Arial"/>
              </a:rPr>
              <a:t>"</a:t>
            </a:r>
            <a:r>
              <a:rPr lang="en-SG" sz="4000" b="1" dirty="0">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latin typeface="Arial"/>
                <a:cs typeface="Arial"/>
              </a:rPr>
              <a:t>temporary residents.</a:t>
            </a:r>
            <a:r>
              <a:rPr lang="ru-RU" sz="4000" b="1" dirty="0">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latin typeface="Arial"/>
                <a:cs typeface="Arial"/>
              </a:rPr>
              <a:t>"</a:t>
            </a:r>
            <a:r>
              <a:rPr lang="en-SG" sz="4000" b="1" dirty="0">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latin typeface="Arial"/>
                <a:cs typeface="Arial"/>
              </a:rPr>
              <a:t> </a:t>
            </a:r>
          </a:p>
        </p:txBody>
      </p:sp>
      <p:sp>
        <p:nvSpPr>
          <p:cNvPr id="2" name="Title 1">
            <a:extLst>
              <a:ext uri="{FF2B5EF4-FFF2-40B4-BE49-F238E27FC236}">
                <a16:creationId xmlns:a16="http://schemas.microsoft.com/office/drawing/2014/main" id="{8DBC1886-75EC-B2DD-DF48-4FB0D60B2B84}"/>
              </a:ext>
            </a:extLst>
          </p:cNvPr>
          <p:cNvSpPr>
            <a:spLocks noGrp="1"/>
          </p:cNvSpPr>
          <p:nvPr>
            <p:ph type="title"/>
          </p:nvPr>
        </p:nvSpPr>
        <p:spPr>
          <a:xfrm>
            <a:off x="457200" y="92869"/>
            <a:ext cx="8229600" cy="1143000"/>
          </a:xfrm>
        </p:spPr>
        <p:txBody>
          <a:bodyPr/>
          <a:lstStyle/>
          <a:p>
            <a:r>
              <a:rPr lang="en-SG" sz="4000" b="1" kern="1200" dirty="0">
                <a:solidFill>
                  <a:srgbClr val="FFFFFF"/>
                </a:solidFill>
                <a:effectLst>
                  <a:glow rad="50800">
                    <a:schemeClr val="tx1">
                      <a:lumMod val="95000"/>
                      <a:lumOff val="5000"/>
                      <a:alpha val="56000"/>
                    </a:schemeClr>
                  </a:glow>
                  <a:outerShdw blurRad="50800" dist="38100" dir="10800000" algn="r" rotWithShape="0">
                    <a:srgbClr val="000000">
                      <a:alpha val="40000"/>
                    </a:srgbClr>
                  </a:outerShdw>
                </a:effectLst>
                <a:latin typeface="Arial" panose="020B0604020202020204" pitchFamily="34" charset="0"/>
                <a:ea typeface="ＭＳ Ｐゴシック" panose="020B0600070205080204" pitchFamily="34" charset="-128"/>
                <a:cs typeface="Arial" panose="020B0604020202020204" pitchFamily="34" charset="0"/>
              </a:rPr>
              <a:t>1 Peter 1:17 (NLT)</a:t>
            </a:r>
            <a:r>
              <a:rPr lang="en-SG" sz="4400" kern="1200" dirty="0">
                <a:solidFill>
                  <a:srgbClr val="000000"/>
                </a:solidFill>
                <a:effectLst/>
                <a:latin typeface="Calibri" panose="020F0502020204030204" pitchFamily="34" charset="0"/>
                <a:ea typeface="ＭＳ Ｐゴシック" panose="020B0600070205080204" pitchFamily="34" charset="-128"/>
                <a:cs typeface="ＭＳ Ｐゴシック" panose="020B0600070205080204" pitchFamily="34" charset="-128"/>
              </a:rPr>
              <a:t> </a:t>
            </a:r>
            <a:endParaRPr lang="en-US" dirty="0"/>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6225"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txBox="1">
            <a:spLocks/>
          </p:cNvSpPr>
          <p:nvPr/>
        </p:nvSpPr>
        <p:spPr>
          <a:xfrm>
            <a:off x="446088" y="1328738"/>
            <a:ext cx="8229600" cy="5340350"/>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SG" sz="4000" b="1" dirty="0">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latin typeface="Arial"/>
                <a:cs typeface="Arial"/>
              </a:rPr>
              <a:t>For you know that </a:t>
            </a:r>
          </a:p>
          <a:p>
            <a:pPr fontAlgn="auto">
              <a:spcAft>
                <a:spcPts val="0"/>
              </a:spcAft>
              <a:defRPr/>
            </a:pPr>
            <a:r>
              <a:rPr lang="en-SG" sz="4000" b="1" dirty="0">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latin typeface="Arial"/>
                <a:cs typeface="Arial"/>
              </a:rPr>
              <a:t>God paid a ransom </a:t>
            </a:r>
          </a:p>
          <a:p>
            <a:pPr fontAlgn="auto">
              <a:spcAft>
                <a:spcPts val="0"/>
              </a:spcAft>
              <a:defRPr/>
            </a:pPr>
            <a:r>
              <a:rPr lang="en-SG" sz="4000" b="1" dirty="0">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latin typeface="Arial"/>
                <a:cs typeface="Arial"/>
              </a:rPr>
              <a:t>to save you from the empty life you inherited from your ancestors. And it was not paid with mere gold or silver, which lose their value.</a:t>
            </a:r>
          </a:p>
        </p:txBody>
      </p:sp>
      <p:sp>
        <p:nvSpPr>
          <p:cNvPr id="2" name="Title 1">
            <a:extLst>
              <a:ext uri="{FF2B5EF4-FFF2-40B4-BE49-F238E27FC236}">
                <a16:creationId xmlns:a16="http://schemas.microsoft.com/office/drawing/2014/main" id="{E2F924B5-6DD2-EF5E-57A3-D6F3D683BA9A}"/>
              </a:ext>
            </a:extLst>
          </p:cNvPr>
          <p:cNvSpPr>
            <a:spLocks noGrp="1"/>
          </p:cNvSpPr>
          <p:nvPr>
            <p:ph type="title"/>
          </p:nvPr>
        </p:nvSpPr>
        <p:spPr>
          <a:xfrm>
            <a:off x="446088" y="92869"/>
            <a:ext cx="8229600" cy="1143000"/>
          </a:xfrm>
        </p:spPr>
        <p:txBody>
          <a:bodyPr/>
          <a:lstStyle/>
          <a:p>
            <a:r>
              <a:rPr lang="en-SG" sz="4000" b="1" kern="1200" dirty="0">
                <a:solidFill>
                  <a:srgbClr val="FFFFFF"/>
                </a:solidFill>
                <a:effectLst>
                  <a:glow rad="50800">
                    <a:schemeClr val="tx1">
                      <a:lumMod val="95000"/>
                      <a:lumOff val="5000"/>
                      <a:alpha val="56000"/>
                    </a:schemeClr>
                  </a:glow>
                  <a:outerShdw blurRad="50800" dist="38100" dir="10800000" algn="r" rotWithShape="0">
                    <a:srgbClr val="000000">
                      <a:alpha val="40000"/>
                    </a:srgbClr>
                  </a:outerShdw>
                </a:effectLst>
                <a:latin typeface="Arial" panose="020B0604020202020204" pitchFamily="34" charset="0"/>
                <a:ea typeface="ＭＳ Ｐゴシック" panose="020B0600070205080204" pitchFamily="34" charset="-128"/>
                <a:cs typeface="Arial" panose="020B0604020202020204" pitchFamily="34" charset="0"/>
              </a:rPr>
              <a:t>1 Peter 1:18 (NLT)</a:t>
            </a:r>
            <a:r>
              <a:rPr lang="en-SG" sz="4400" kern="1200" dirty="0">
                <a:solidFill>
                  <a:srgbClr val="000000"/>
                </a:solidFill>
                <a:effectLst/>
                <a:latin typeface="Calibri" panose="020F0502020204030204" pitchFamily="34" charset="0"/>
                <a:ea typeface="ＭＳ Ｐゴシック" panose="020B0600070205080204" pitchFamily="34" charset="-128"/>
                <a:cs typeface="ＭＳ Ｐゴシック" panose="020B0600070205080204" pitchFamily="34" charset="-128"/>
              </a:rPr>
              <a:t> </a:t>
            </a:r>
            <a:endParaRPr lang="en-US" dirty="0"/>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7249"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txBox="1">
            <a:spLocks/>
          </p:cNvSpPr>
          <p:nvPr/>
        </p:nvSpPr>
        <p:spPr>
          <a:xfrm>
            <a:off x="446088" y="1328738"/>
            <a:ext cx="8229600" cy="5340350"/>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SG" sz="4000" b="1" dirty="0">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latin typeface="Arial"/>
                <a:cs typeface="Arial"/>
              </a:rPr>
              <a:t>It was the precious </a:t>
            </a:r>
          </a:p>
          <a:p>
            <a:pPr fontAlgn="auto">
              <a:spcAft>
                <a:spcPts val="0"/>
              </a:spcAft>
              <a:defRPr/>
            </a:pPr>
            <a:r>
              <a:rPr lang="en-SG" sz="4000" b="1" dirty="0">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latin typeface="Arial"/>
                <a:cs typeface="Arial"/>
              </a:rPr>
              <a:t>blood of Christ, the </a:t>
            </a:r>
          </a:p>
          <a:p>
            <a:pPr fontAlgn="auto">
              <a:spcAft>
                <a:spcPts val="0"/>
              </a:spcAft>
              <a:defRPr/>
            </a:pPr>
            <a:r>
              <a:rPr lang="en-SG" sz="4000" b="1" dirty="0">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latin typeface="Arial"/>
                <a:cs typeface="Arial"/>
              </a:rPr>
              <a:t>sinless, spotless Lamb of God. God chose him as your ransom long before the world began, but now in these last days he has been revealed for your sake.</a:t>
            </a:r>
          </a:p>
        </p:txBody>
      </p:sp>
      <p:sp>
        <p:nvSpPr>
          <p:cNvPr id="2" name="Title 1">
            <a:extLst>
              <a:ext uri="{FF2B5EF4-FFF2-40B4-BE49-F238E27FC236}">
                <a16:creationId xmlns:a16="http://schemas.microsoft.com/office/drawing/2014/main" id="{D8EF2F51-B480-F8EF-F129-DF14FAE1EEDE}"/>
              </a:ext>
            </a:extLst>
          </p:cNvPr>
          <p:cNvSpPr>
            <a:spLocks noGrp="1"/>
          </p:cNvSpPr>
          <p:nvPr>
            <p:ph type="title"/>
          </p:nvPr>
        </p:nvSpPr>
        <p:spPr>
          <a:xfrm>
            <a:off x="457200" y="20524"/>
            <a:ext cx="8229600" cy="1143000"/>
          </a:xfrm>
        </p:spPr>
        <p:txBody>
          <a:bodyPr/>
          <a:lstStyle/>
          <a:p>
            <a:r>
              <a:rPr lang="en-SG" sz="4000" b="1" kern="1200" dirty="0">
                <a:solidFill>
                  <a:srgbClr val="FFFFFF"/>
                </a:solidFill>
                <a:effectLst>
                  <a:glow rad="50800">
                    <a:schemeClr val="tx1">
                      <a:lumMod val="95000"/>
                      <a:lumOff val="5000"/>
                      <a:alpha val="56000"/>
                    </a:schemeClr>
                  </a:glow>
                  <a:outerShdw blurRad="50800" dist="38100" dir="10800000" algn="r" rotWithShape="0">
                    <a:srgbClr val="000000">
                      <a:alpha val="40000"/>
                    </a:srgbClr>
                  </a:outerShdw>
                </a:effectLst>
                <a:latin typeface="Arial" panose="020B0604020202020204" pitchFamily="34" charset="0"/>
                <a:ea typeface="ＭＳ Ｐゴシック" panose="020B0600070205080204" pitchFamily="34" charset="-128"/>
                <a:cs typeface="Arial" panose="020B0604020202020204" pitchFamily="34" charset="0"/>
              </a:rPr>
              <a:t>1 Peter 1:19-20 (NLT)</a:t>
            </a:r>
            <a:r>
              <a:rPr lang="en-SG" sz="4400" kern="1200" dirty="0">
                <a:solidFill>
                  <a:srgbClr val="000000"/>
                </a:solidFill>
                <a:effectLst/>
                <a:latin typeface="Calibri" panose="020F0502020204030204" pitchFamily="34" charset="0"/>
                <a:ea typeface="ＭＳ Ｐゴシック" panose="020B0600070205080204" pitchFamily="34" charset="-128"/>
                <a:cs typeface="ＭＳ Ｐゴシック" panose="020B0600070205080204" pitchFamily="34" charset="-128"/>
              </a:rPr>
              <a:t> </a:t>
            </a:r>
            <a:endParaRPr lang="en-US" dirty="0"/>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2" y="213063"/>
            <a:ext cx="9162651" cy="1349482"/>
          </a:xfrm>
          <a:noFill/>
        </p:spPr>
        <p:txBody>
          <a:bodyPr anchor="t"/>
          <a:lstStyle/>
          <a:p>
            <a:r>
              <a:rPr lang="en-US" sz="4000" b="1" dirty="0">
                <a:solidFill>
                  <a:schemeClr val="bg1"/>
                </a:solidFill>
                <a:effectLst>
                  <a:glow rad="101600">
                    <a:schemeClr val="tx1">
                      <a:alpha val="99000"/>
                    </a:schemeClr>
                  </a:glow>
                </a:effectLst>
                <a:latin typeface="Arial"/>
                <a:cs typeface="Arial"/>
              </a:rPr>
              <a:t>5 Reasons to Live a Holy Life</a:t>
            </a:r>
            <a:br>
              <a:rPr lang="en-US" sz="4000" b="1" dirty="0">
                <a:solidFill>
                  <a:schemeClr val="bg1"/>
                </a:solidFill>
                <a:effectLst>
                  <a:glow rad="101600">
                    <a:schemeClr val="tx1">
                      <a:alpha val="99000"/>
                    </a:schemeClr>
                  </a:glow>
                </a:effectLst>
                <a:latin typeface="Arial"/>
                <a:cs typeface="Arial"/>
              </a:rPr>
            </a:br>
            <a:r>
              <a:rPr lang="en-US" sz="3200" b="1" dirty="0">
                <a:solidFill>
                  <a:schemeClr val="bg1"/>
                </a:solidFill>
                <a:effectLst>
                  <a:glow rad="101600">
                    <a:schemeClr val="tx1">
                      <a:alpha val="99000"/>
                    </a:schemeClr>
                  </a:glow>
                </a:effectLst>
                <a:latin typeface="Arial"/>
                <a:cs typeface="Arial"/>
              </a:rPr>
              <a:t>(1 Peter 1:13-21)</a:t>
            </a:r>
            <a:endParaRPr lang="en-US" sz="40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79512" y="1341868"/>
            <a:ext cx="8784976"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914400" marR="0" lvl="0" indent="-914400" algn="l" defTabSz="914400" rtl="0" eaLnBrk="1" fontAlgn="base" latinLnBrk="0" hangingPunct="1">
              <a:lnSpc>
                <a:spcPct val="100000"/>
              </a:lnSpc>
              <a:spcBef>
                <a:spcPct val="0"/>
              </a:spcBef>
              <a:spcAft>
                <a:spcPct val="0"/>
              </a:spcAft>
              <a:buClrTx/>
              <a:buSzTx/>
              <a:buFontTx/>
              <a:buAutoNum type="arabicPeriod"/>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God’s Grace </a:t>
            </a:r>
            <a:r>
              <a:rPr kumimoji="0" lang="en-US" sz="28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(13)</a:t>
            </a:r>
          </a:p>
          <a:p>
            <a:pPr marL="914400" marR="0" lvl="0" indent="-914400" algn="l" defTabSz="914400" rtl="0" eaLnBrk="1" fontAlgn="base" latinLnBrk="0" hangingPunct="1">
              <a:lnSpc>
                <a:spcPct val="100000"/>
              </a:lnSpc>
              <a:spcBef>
                <a:spcPct val="0"/>
              </a:spcBef>
              <a:spcAft>
                <a:spcPct val="0"/>
              </a:spcAft>
              <a:buClrTx/>
              <a:buSzTx/>
              <a:buFontTx/>
              <a:buAutoNum type="arabicPeriod"/>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pitchFamily="-108" charset="-128"/>
                <a:cs typeface="Arial" charset="0"/>
              </a:rPr>
              <a:t>God’s Holiness. </a:t>
            </a:r>
            <a:r>
              <a:rPr kumimoji="0" lang="en-US" sz="2800" b="1" i="0" u="none" strike="noStrike" kern="1200" cap="none" spc="0" normalizeH="0" baseline="0" noProof="0" dirty="0">
                <a:ln>
                  <a:noFill/>
                </a:ln>
                <a:solidFill>
                  <a:srgbClr val="FFFFFF"/>
                </a:solidFill>
                <a:effectLst/>
                <a:uLnTx/>
                <a:uFillTx/>
                <a:latin typeface="Arial" charset="0"/>
                <a:ea typeface="ＭＳ Ｐゴシック" pitchFamily="-108" charset="-128"/>
                <a:cs typeface="Arial" charset="0"/>
              </a:rPr>
              <a:t>(14-15)</a:t>
            </a:r>
          </a:p>
          <a:p>
            <a:pPr marL="914400" marR="0" lvl="0" indent="-914400" algn="l" defTabSz="914400" rtl="0" eaLnBrk="1" fontAlgn="base" latinLnBrk="0" hangingPunct="1">
              <a:lnSpc>
                <a:spcPct val="100000"/>
              </a:lnSpc>
              <a:spcBef>
                <a:spcPct val="0"/>
              </a:spcBef>
              <a:spcAft>
                <a:spcPct val="0"/>
              </a:spcAft>
              <a:buClrTx/>
              <a:buSzTx/>
              <a:buFontTx/>
              <a:buAutoNum type="arabicPeriod"/>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pitchFamily="-108" charset="-128"/>
                <a:cs typeface="Arial" charset="0"/>
              </a:rPr>
              <a:t>God’s Word </a:t>
            </a:r>
            <a:r>
              <a:rPr kumimoji="0" lang="en-US" sz="2800" b="1" i="0" u="none" strike="noStrike" kern="1200" cap="none" spc="0" normalizeH="0" baseline="0" noProof="0" dirty="0">
                <a:ln>
                  <a:noFill/>
                </a:ln>
                <a:solidFill>
                  <a:srgbClr val="FFFFFF"/>
                </a:solidFill>
                <a:effectLst/>
                <a:uLnTx/>
                <a:uFillTx/>
                <a:latin typeface="Arial" charset="0"/>
                <a:ea typeface="ＭＳ Ｐゴシック" pitchFamily="-108" charset="-128"/>
                <a:cs typeface="Arial" charset="0"/>
              </a:rPr>
              <a:t>(16)</a:t>
            </a:r>
          </a:p>
          <a:p>
            <a:pPr marL="914400" marR="0" lvl="0" indent="-914400" algn="l" defTabSz="914400" rtl="0" eaLnBrk="1" fontAlgn="base" latinLnBrk="0" hangingPunct="1">
              <a:lnSpc>
                <a:spcPct val="100000"/>
              </a:lnSpc>
              <a:spcBef>
                <a:spcPct val="0"/>
              </a:spcBef>
              <a:spcAft>
                <a:spcPct val="0"/>
              </a:spcAft>
              <a:buClrTx/>
              <a:buSzTx/>
              <a:buFontTx/>
              <a:buAutoNum type="arabicPeriod"/>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pitchFamily="-108" charset="-128"/>
                <a:cs typeface="Arial" charset="0"/>
              </a:rPr>
              <a:t>God’s Judgment </a:t>
            </a:r>
            <a:r>
              <a:rPr kumimoji="0" lang="en-US" sz="2800" b="1" i="0" u="none" strike="noStrike" kern="1200" cap="none" spc="0" normalizeH="0" baseline="0" noProof="0" dirty="0">
                <a:ln>
                  <a:noFill/>
                </a:ln>
                <a:solidFill>
                  <a:srgbClr val="FFFFFF"/>
                </a:solidFill>
                <a:effectLst/>
                <a:uLnTx/>
                <a:uFillTx/>
                <a:latin typeface="Arial" charset="0"/>
                <a:ea typeface="ＭＳ Ｐゴシック" pitchFamily="-108" charset="-128"/>
                <a:cs typeface="Arial" charset="0"/>
              </a:rPr>
              <a:t>(17)</a:t>
            </a:r>
          </a:p>
          <a:p>
            <a:pPr marL="914400" marR="0" lvl="0" indent="-914400" algn="l" defTabSz="914400" rtl="0" eaLnBrk="1" fontAlgn="base" latinLnBrk="0" hangingPunct="1">
              <a:lnSpc>
                <a:spcPct val="100000"/>
              </a:lnSpc>
              <a:spcBef>
                <a:spcPct val="0"/>
              </a:spcBef>
              <a:spcAft>
                <a:spcPct val="0"/>
              </a:spcAft>
              <a:buClrTx/>
              <a:buSzTx/>
              <a:buFontTx/>
              <a:buAutoNum type="arabicPeriod"/>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pitchFamily="-108" charset="-128"/>
                <a:cs typeface="Arial" charset="0"/>
              </a:rPr>
              <a:t>God’s Love </a:t>
            </a:r>
            <a:r>
              <a:rPr kumimoji="0" lang="en-US" sz="2800" b="1" i="0" u="none" strike="noStrike" kern="1200" cap="none" spc="0" normalizeH="0" baseline="0" noProof="0" dirty="0">
                <a:ln>
                  <a:noFill/>
                </a:ln>
                <a:solidFill>
                  <a:srgbClr val="FFFFFF"/>
                </a:solidFill>
                <a:effectLst/>
                <a:uLnTx/>
                <a:uFillTx/>
                <a:latin typeface="Arial" charset="0"/>
                <a:ea typeface="ＭＳ Ｐゴシック" pitchFamily="-108" charset="-128"/>
                <a:cs typeface="Arial" charset="0"/>
              </a:rPr>
              <a:t>(18-21)</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pitchFamily="-108" charset="-128"/>
              <a:cs typeface="Arial" charset="0"/>
            </a:endParaRPr>
          </a:p>
        </p:txBody>
      </p:sp>
    </p:spTree>
    <p:extLst>
      <p:ext uri="{BB962C8B-B14F-4D97-AF65-F5344CB8AC3E}">
        <p14:creationId xmlns:p14="http://schemas.microsoft.com/office/powerpoint/2010/main" val="3351379390"/>
      </p:ext>
    </p:extLst>
  </p:cSld>
  <p:clrMapOvr>
    <a:overrideClrMapping bg1="lt1" tx1="dk1" bg2="lt2" tx2="dk2" accent1="accent1" accent2="accent2" accent3="accent3" accent4="accent4" accent5="accent5" accent6="accent6" hlink="hlink" folHlink="folHlink"/>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8273"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0211" name="Text Box 3"/>
          <p:cNvSpPr txBox="1">
            <a:spLocks noChangeArrowheads="1"/>
          </p:cNvSpPr>
          <p:nvPr/>
        </p:nvSpPr>
        <p:spPr bwMode="auto">
          <a:xfrm>
            <a:off x="838200" y="3409950"/>
            <a:ext cx="7924800" cy="1739900"/>
          </a:xfrm>
          <a:prstGeom prst="rect">
            <a:avLst/>
          </a:prstGeom>
          <a:noFill/>
          <a:ln w="9525">
            <a:noFill/>
            <a:miter lim="800000"/>
            <a:headEnd/>
            <a:tailEnd/>
          </a:ln>
          <a:effectLst/>
        </p:spPr>
        <p:txBody>
          <a:bodyPr>
            <a:spAutoFit/>
          </a:bodyPr>
          <a:lstStyle>
            <a:defPPr>
              <a:defRPr lang="en-US"/>
            </a:defPPr>
            <a:lvl1pPr marL="628650" indent="-628650" eaLnBrk="1" hangingPunct="1">
              <a:buFont typeface="Arial" charset="0"/>
              <a:buAutoNum type="alphaLcParenR"/>
              <a:defRPr sz="3600" b="1">
                <a:solidFill>
                  <a:schemeClr val="bg1"/>
                </a:solidFill>
                <a:latin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r>
              <a:rPr lang="en-US" dirty="0"/>
              <a:t>God is Our Example (13-16)</a:t>
            </a:r>
          </a:p>
          <a:p>
            <a:r>
              <a:rPr lang="en-US" dirty="0"/>
              <a:t>God is Our Judge (17)</a:t>
            </a:r>
          </a:p>
          <a:p>
            <a:endParaRPr lang="en-US" dirty="0"/>
          </a:p>
        </p:txBody>
      </p:sp>
      <p:sp>
        <p:nvSpPr>
          <p:cNvPr id="350212" name="Rectangle 4"/>
          <p:cNvSpPr>
            <a:spLocks noGrp="1" noChangeArrowheads="1"/>
          </p:cNvSpPr>
          <p:nvPr>
            <p:ph type="title" idx="4294967295"/>
          </p:nvPr>
        </p:nvSpPr>
        <p:spPr>
          <a:xfrm>
            <a:off x="152400" y="228600"/>
            <a:ext cx="8686800" cy="2590800"/>
          </a:xfrm>
          <a:effectLst>
            <a:outerShdw blurRad="63500" dist="35921" dir="2700000" algn="ctr" rotWithShape="0">
              <a:srgbClr val="000000">
                <a:alpha val="74998"/>
              </a:srgbClr>
            </a:outerShdw>
          </a:effectLst>
        </p:spPr>
        <p:txBody>
          <a:bodyPr/>
          <a:lstStyle/>
          <a:p>
            <a:pPr eaLnBrk="1" hangingPunct="1">
              <a:defRPr/>
            </a:pPr>
            <a:r>
              <a:rPr lang="en-US">
                <a:solidFill>
                  <a:schemeClr val="bg1"/>
                </a:solidFill>
                <a:latin typeface="Arial Black" charset="0"/>
              </a:rPr>
              <a:t>Why replace the evil desires of our former life with moral purity now?</a:t>
            </a:r>
          </a:p>
        </p:txBody>
      </p:sp>
      <p:sp>
        <p:nvSpPr>
          <p:cNvPr id="350213" name="Rectangle 5"/>
          <p:cNvSpPr>
            <a:spLocks noChangeArrowheads="1"/>
          </p:cNvSpPr>
          <p:nvPr/>
        </p:nvSpPr>
        <p:spPr bwMode="auto">
          <a:xfrm>
            <a:off x="8305800" y="0"/>
            <a:ext cx="838200" cy="3968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2000" b="1">
                <a:solidFill>
                  <a:schemeClr val="bg1"/>
                </a:solidFill>
                <a:latin typeface="Times New Roman" charset="0"/>
                <a:ea typeface="+mn-ea"/>
                <a:cs typeface="+mn-cs"/>
              </a:rPr>
              <a:t>280a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grpId="0" nodeType="afterEffect">
                                  <p:stCondLst>
                                    <p:cond delay="0"/>
                                  </p:stCondLst>
                                  <p:childTnLst>
                                    <p:set>
                                      <p:cBhvr>
                                        <p:cTn id="6" dur="1" fill="hold">
                                          <p:stCondLst>
                                            <p:cond delay="0"/>
                                          </p:stCondLst>
                                        </p:cTn>
                                        <p:tgtEl>
                                          <p:spTgt spid="350211">
                                            <p:txEl>
                                              <p:pRg st="0" end="0"/>
                                            </p:txEl>
                                          </p:spTgt>
                                        </p:tgtEl>
                                        <p:attrNameLst>
                                          <p:attrName>style.visibility</p:attrName>
                                        </p:attrNameLst>
                                      </p:cBhvr>
                                      <p:to>
                                        <p:strVal val="visible"/>
                                      </p:to>
                                    </p:set>
                                    <p:anim calcmode="lin" valueType="num">
                                      <p:cBhvr additive="base">
                                        <p:cTn id="7" dur="5000" fill="hold"/>
                                        <p:tgtEl>
                                          <p:spTgt spid="350211">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3502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7" presetClass="entr" presetSubtype="4" fill="hold" grpId="0" nodeType="clickEffect">
                                  <p:stCondLst>
                                    <p:cond delay="0"/>
                                  </p:stCondLst>
                                  <p:childTnLst>
                                    <p:set>
                                      <p:cBhvr>
                                        <p:cTn id="12" dur="1" fill="hold">
                                          <p:stCondLst>
                                            <p:cond delay="0"/>
                                          </p:stCondLst>
                                        </p:cTn>
                                        <p:tgtEl>
                                          <p:spTgt spid="350211">
                                            <p:txEl>
                                              <p:pRg st="1" end="1"/>
                                            </p:txEl>
                                          </p:spTgt>
                                        </p:tgtEl>
                                        <p:attrNameLst>
                                          <p:attrName>style.visibility</p:attrName>
                                        </p:attrNameLst>
                                      </p:cBhvr>
                                      <p:to>
                                        <p:strVal val="visible"/>
                                      </p:to>
                                    </p:set>
                                    <p:anim calcmode="lin" valueType="num">
                                      <p:cBhvr additive="base">
                                        <p:cTn id="13" dur="5000" fill="hold"/>
                                        <p:tgtEl>
                                          <p:spTgt spid="350211">
                                            <p:txEl>
                                              <p:pRg st="1" end="1"/>
                                            </p:txEl>
                                          </p:spTgt>
                                        </p:tgtEl>
                                        <p:attrNameLst>
                                          <p:attrName>ppt_x</p:attrName>
                                        </p:attrNameLst>
                                      </p:cBhvr>
                                      <p:tavLst>
                                        <p:tav tm="0">
                                          <p:val>
                                            <p:strVal val="#ppt_x"/>
                                          </p:val>
                                        </p:tav>
                                        <p:tav tm="100000">
                                          <p:val>
                                            <p:strVal val="#ppt_x"/>
                                          </p:val>
                                        </p:tav>
                                      </p:tavLst>
                                    </p:anim>
                                    <p:anim calcmode="lin" valueType="num">
                                      <p:cBhvr additive="base">
                                        <p:cTn id="14" dur="5000" fill="hold"/>
                                        <p:tgtEl>
                                          <p:spTgt spid="350211">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0211" grpId="0" build="p" autoUpdateAnimBg="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7" name="Rectangle 7"/>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a:latin typeface="Arial" charset="0"/>
              <a:cs typeface="Arial" charset="0"/>
            </a:endParaRPr>
          </a:p>
        </p:txBody>
      </p:sp>
      <p:pic>
        <p:nvPicPr>
          <p:cNvPr id="439298"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t="19847"/>
          <a:stretch>
            <a:fillRect/>
          </a:stretch>
        </p:blipFill>
        <p:spPr bwMode="auto">
          <a:xfrm>
            <a:off x="4267200" y="4191000"/>
            <a:ext cx="4445000" cy="2667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9299" name="Rectangle 9"/>
          <p:cNvSpPr>
            <a:spLocks noGrp="1" noChangeArrowheads="1"/>
          </p:cNvSpPr>
          <p:nvPr>
            <p:ph type="title" idx="4294967295"/>
          </p:nvPr>
        </p:nvSpPr>
        <p:spPr>
          <a:xfrm>
            <a:off x="0" y="609600"/>
            <a:ext cx="9144000" cy="1143000"/>
          </a:xfrm>
        </p:spPr>
        <p:txBody>
          <a:bodyPr/>
          <a:lstStyle/>
          <a:p>
            <a:pPr eaLnBrk="1" hangingPunct="1"/>
            <a:r>
              <a:rPr lang="en-US" b="1">
                <a:solidFill>
                  <a:schemeClr val="bg1"/>
                </a:solidFill>
                <a:latin typeface="Arial" charset="0"/>
                <a:ea typeface="ＭＳ Ｐゴシック" charset="0"/>
              </a:rPr>
              <a:t>Be holy because God is Judge</a:t>
            </a:r>
            <a:endParaRPr lang="en-US" b="1">
              <a:latin typeface="Arial" charset="0"/>
              <a:ea typeface="ＭＳ Ｐゴシック" charset="0"/>
            </a:endParaRPr>
          </a:p>
        </p:txBody>
      </p:sp>
      <p:sp>
        <p:nvSpPr>
          <p:cNvPr id="439300" name="Text Box 10"/>
          <p:cNvSpPr txBox="1">
            <a:spLocks noChangeArrowheads="1"/>
          </p:cNvSpPr>
          <p:nvPr/>
        </p:nvSpPr>
        <p:spPr bwMode="auto">
          <a:xfrm>
            <a:off x="1127125" y="2301875"/>
            <a:ext cx="6950075" cy="2554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r>
              <a:rPr lang="ru-RU" altLang="ja-JP" b="1" dirty="0">
                <a:solidFill>
                  <a:schemeClr val="bg1"/>
                </a:solidFill>
                <a:latin typeface="Arial" charset="0"/>
                <a:cs typeface="Arial" charset="0"/>
              </a:rPr>
              <a:t>"</a:t>
            </a:r>
            <a:r>
              <a:rPr lang="en-US" altLang="ja-JP" b="1" dirty="0">
                <a:solidFill>
                  <a:schemeClr val="bg1"/>
                </a:solidFill>
                <a:latin typeface="Arial" charset="0"/>
                <a:cs typeface="Arial" charset="0"/>
              </a:rPr>
              <a:t>Since you call on a Father who judges each man</a:t>
            </a:r>
            <a:r>
              <a:rPr lang="uk-UA" altLang="ja-JP" b="1" dirty="0">
                <a:solidFill>
                  <a:schemeClr val="bg1"/>
                </a:solidFill>
                <a:latin typeface="Arial" charset="0"/>
                <a:cs typeface="Arial" charset="0"/>
              </a:rPr>
              <a:t>'</a:t>
            </a:r>
            <a:r>
              <a:rPr lang="en-US" altLang="ja-JP" b="1" dirty="0">
                <a:solidFill>
                  <a:schemeClr val="bg1"/>
                </a:solidFill>
                <a:latin typeface="Arial" charset="0"/>
                <a:cs typeface="Arial" charset="0"/>
              </a:rPr>
              <a:t>s work impartially, live your lives as strangers here in reverent fear</a:t>
            </a:r>
            <a:r>
              <a:rPr lang="ru-RU" altLang="ja-JP" b="1" dirty="0">
                <a:solidFill>
                  <a:schemeClr val="bg1"/>
                </a:solidFill>
                <a:latin typeface="Arial" charset="0"/>
                <a:cs typeface="Arial" charset="0"/>
              </a:rPr>
              <a:t>"</a:t>
            </a:r>
            <a:r>
              <a:rPr lang="en-US" altLang="ja-JP" b="1" dirty="0">
                <a:solidFill>
                  <a:schemeClr val="bg1"/>
                </a:solidFill>
                <a:latin typeface="Arial" charset="0"/>
                <a:cs typeface="Arial" charset="0"/>
              </a:rPr>
              <a:t> </a:t>
            </a:r>
            <a:br>
              <a:rPr lang="en-US" altLang="ja-JP" b="1" dirty="0">
                <a:solidFill>
                  <a:schemeClr val="bg1"/>
                </a:solidFill>
                <a:latin typeface="Arial" charset="0"/>
                <a:cs typeface="Arial" charset="0"/>
              </a:rPr>
            </a:br>
            <a:r>
              <a:rPr lang="en-US" altLang="ja-JP" b="1" dirty="0">
                <a:solidFill>
                  <a:schemeClr val="bg1"/>
                </a:solidFill>
                <a:latin typeface="Arial" charset="0"/>
                <a:cs typeface="Arial" charset="0"/>
              </a:rPr>
              <a:t>(1 Peter 1:17)</a:t>
            </a:r>
            <a:endParaRPr lang="en-US" b="1" dirty="0">
              <a:solidFill>
                <a:schemeClr val="bg1"/>
              </a:solidFill>
              <a:latin typeface="Arial" charset="0"/>
              <a:cs typeface="Arial" charset="0"/>
            </a:endParaRPr>
          </a:p>
        </p:txBody>
      </p:sp>
      <p:sp>
        <p:nvSpPr>
          <p:cNvPr id="439301" name="Text Box 11"/>
          <p:cNvSpPr txBox="1">
            <a:spLocks noChangeArrowheads="1"/>
          </p:cNvSpPr>
          <p:nvPr/>
        </p:nvSpPr>
        <p:spPr bwMode="auto">
          <a:xfrm>
            <a:off x="0" y="6096000"/>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a:r>
              <a:rPr lang="en-US" sz="2800" b="1" i="1" dirty="0">
                <a:solidFill>
                  <a:schemeClr val="bg1"/>
                </a:solidFill>
                <a:latin typeface="Arial" charset="0"/>
                <a:cs typeface="Arial" charset="0"/>
              </a:rPr>
              <a:t>In what way do you feel like a </a:t>
            </a:r>
            <a:r>
              <a:rPr lang="ru-RU" altLang="ja-JP" sz="2800" b="1" i="1" dirty="0">
                <a:solidFill>
                  <a:schemeClr val="bg1"/>
                </a:solidFill>
                <a:latin typeface="Arial" charset="0"/>
                <a:cs typeface="Arial" charset="0"/>
              </a:rPr>
              <a:t>"</a:t>
            </a:r>
            <a:r>
              <a:rPr lang="en-US" altLang="ja-JP" sz="2800" b="1" i="1" dirty="0">
                <a:solidFill>
                  <a:schemeClr val="bg1"/>
                </a:solidFill>
                <a:latin typeface="Arial" charset="0"/>
                <a:cs typeface="Arial" charset="0"/>
              </a:rPr>
              <a:t>stranger</a:t>
            </a:r>
            <a:r>
              <a:rPr lang="ru-RU" altLang="ja-JP" sz="2800" b="1" i="1" dirty="0">
                <a:solidFill>
                  <a:schemeClr val="bg1"/>
                </a:solidFill>
                <a:latin typeface="Arial" charset="0"/>
                <a:cs typeface="Arial" charset="0"/>
              </a:rPr>
              <a:t>"</a:t>
            </a:r>
            <a:r>
              <a:rPr lang="en-US" altLang="ja-JP" sz="2800" b="1" i="1" dirty="0">
                <a:solidFill>
                  <a:schemeClr val="bg1"/>
                </a:solidFill>
                <a:latin typeface="Arial" charset="0"/>
                <a:cs typeface="Arial" charset="0"/>
              </a:rPr>
              <a:t> on earth?</a:t>
            </a:r>
            <a:endParaRPr lang="en-US" sz="2800" b="1" i="1" dirty="0">
              <a:solidFill>
                <a:schemeClr val="bg1"/>
              </a:solidFill>
              <a:latin typeface="Arial" charset="0"/>
              <a:cs typeface="Arial" charset="0"/>
            </a:endParaRPr>
          </a:p>
        </p:txBody>
      </p:sp>
      <p:sp>
        <p:nvSpPr>
          <p:cNvPr id="337932" name="Rectangle 12"/>
          <p:cNvSpPr>
            <a:spLocks noChangeArrowheads="1"/>
          </p:cNvSpPr>
          <p:nvPr/>
        </p:nvSpPr>
        <p:spPr bwMode="auto">
          <a:xfrm>
            <a:off x="8305800" y="0"/>
            <a:ext cx="838200" cy="40005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2000" b="1">
                <a:solidFill>
                  <a:schemeClr val="bg1"/>
                </a:solidFill>
                <a:latin typeface="Arial"/>
                <a:ea typeface="+mn-ea"/>
                <a:cs typeface="Arial"/>
              </a:rPr>
              <a:t>280a</a:t>
            </a:r>
          </a:p>
        </p:txBody>
      </p:sp>
    </p:spTree>
  </p:cSld>
  <p:clrMapOvr>
    <a:masterClrMapping/>
  </p:clrMapOvr>
  <p:transition spd="med">
    <p:randomBar dir="vert"/>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1345"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1235" name="Text Box 3"/>
          <p:cNvSpPr txBox="1">
            <a:spLocks noChangeArrowheads="1"/>
          </p:cNvSpPr>
          <p:nvPr/>
        </p:nvSpPr>
        <p:spPr bwMode="auto">
          <a:xfrm>
            <a:off x="838200" y="3409950"/>
            <a:ext cx="7924800" cy="2289175"/>
          </a:xfrm>
          <a:prstGeom prst="rect">
            <a:avLst/>
          </a:prstGeom>
          <a:noFill/>
          <a:ln w="9525">
            <a:noFill/>
            <a:miter lim="800000"/>
            <a:headEnd/>
            <a:tailEnd/>
          </a:ln>
          <a:effectLst/>
        </p:spPr>
        <p:txBody>
          <a:bodyPr>
            <a:spAutoFit/>
          </a:bodyPr>
          <a:lstStyle>
            <a:defPPr>
              <a:defRPr lang="en-US"/>
            </a:defPPr>
            <a:lvl1pPr marL="628650" indent="-628650" eaLnBrk="1" hangingPunct="1">
              <a:buFont typeface="Arial" charset="0"/>
              <a:buAutoNum type="alphaLcParenR"/>
              <a:defRPr sz="3600" b="1">
                <a:solidFill>
                  <a:schemeClr val="bg1"/>
                </a:solidFill>
                <a:latin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r>
              <a:rPr lang="en-US" dirty="0"/>
              <a:t>God is Our Example (13-16)</a:t>
            </a:r>
          </a:p>
          <a:p>
            <a:r>
              <a:rPr lang="en-US" dirty="0"/>
              <a:t>God is Our Judge (17)</a:t>
            </a:r>
          </a:p>
          <a:p>
            <a:r>
              <a:rPr lang="en-US" dirty="0"/>
              <a:t>God is Our Redeemer (18-21)</a:t>
            </a:r>
          </a:p>
          <a:p>
            <a:endParaRPr lang="en-US" dirty="0"/>
          </a:p>
        </p:txBody>
      </p:sp>
      <p:sp>
        <p:nvSpPr>
          <p:cNvPr id="351236" name="Rectangle 4"/>
          <p:cNvSpPr>
            <a:spLocks noGrp="1" noChangeArrowheads="1"/>
          </p:cNvSpPr>
          <p:nvPr>
            <p:ph type="title" idx="4294967295"/>
          </p:nvPr>
        </p:nvSpPr>
        <p:spPr>
          <a:xfrm>
            <a:off x="152400" y="228600"/>
            <a:ext cx="8686800" cy="2590800"/>
          </a:xfrm>
          <a:effectLst>
            <a:outerShdw blurRad="63500" dist="35921" dir="2700000" algn="ctr" rotWithShape="0">
              <a:srgbClr val="000000">
                <a:alpha val="74998"/>
              </a:srgbClr>
            </a:outerShdw>
          </a:effectLst>
        </p:spPr>
        <p:txBody>
          <a:bodyPr/>
          <a:lstStyle/>
          <a:p>
            <a:pPr eaLnBrk="1" hangingPunct="1">
              <a:defRPr/>
            </a:pPr>
            <a:r>
              <a:rPr lang="en-US">
                <a:solidFill>
                  <a:schemeClr val="bg1"/>
                </a:solidFill>
                <a:latin typeface="Arial Black" charset="0"/>
              </a:rPr>
              <a:t>Why replace the evil desires of our former life with moral purity now?</a:t>
            </a:r>
          </a:p>
        </p:txBody>
      </p:sp>
      <p:sp>
        <p:nvSpPr>
          <p:cNvPr id="351237" name="Rectangle 5"/>
          <p:cNvSpPr>
            <a:spLocks noChangeArrowheads="1"/>
          </p:cNvSpPr>
          <p:nvPr/>
        </p:nvSpPr>
        <p:spPr bwMode="auto">
          <a:xfrm>
            <a:off x="8305800" y="0"/>
            <a:ext cx="838200" cy="3968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2000" b="1">
                <a:solidFill>
                  <a:schemeClr val="bg1"/>
                </a:solidFill>
                <a:latin typeface="Times New Roman" charset="0"/>
                <a:ea typeface="+mn-ea"/>
                <a:cs typeface="+mn-cs"/>
              </a:rPr>
              <a:t>280a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grpId="0" nodeType="afterEffect">
                                  <p:stCondLst>
                                    <p:cond delay="0"/>
                                  </p:stCondLst>
                                  <p:childTnLst>
                                    <p:set>
                                      <p:cBhvr>
                                        <p:cTn id="6" dur="1" fill="hold">
                                          <p:stCondLst>
                                            <p:cond delay="0"/>
                                          </p:stCondLst>
                                        </p:cTn>
                                        <p:tgtEl>
                                          <p:spTgt spid="351235">
                                            <p:txEl>
                                              <p:pRg st="0" end="0"/>
                                            </p:txEl>
                                          </p:spTgt>
                                        </p:tgtEl>
                                        <p:attrNameLst>
                                          <p:attrName>style.visibility</p:attrName>
                                        </p:attrNameLst>
                                      </p:cBhvr>
                                      <p:to>
                                        <p:strVal val="visible"/>
                                      </p:to>
                                    </p:set>
                                    <p:anim calcmode="lin" valueType="num">
                                      <p:cBhvr additive="base">
                                        <p:cTn id="7" dur="5000" fill="hold"/>
                                        <p:tgtEl>
                                          <p:spTgt spid="351235">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35123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4" fill="hold" grpId="0" nodeType="clickEffect">
                                  <p:stCondLst>
                                    <p:cond delay="0"/>
                                  </p:stCondLst>
                                  <p:childTnLst>
                                    <p:set>
                                      <p:cBhvr>
                                        <p:cTn id="12" dur="1" fill="hold">
                                          <p:stCondLst>
                                            <p:cond delay="0"/>
                                          </p:stCondLst>
                                        </p:cTn>
                                        <p:tgtEl>
                                          <p:spTgt spid="351235">
                                            <p:txEl>
                                              <p:pRg st="1" end="1"/>
                                            </p:txEl>
                                          </p:spTgt>
                                        </p:tgtEl>
                                        <p:attrNameLst>
                                          <p:attrName>style.visibility</p:attrName>
                                        </p:attrNameLst>
                                      </p:cBhvr>
                                      <p:to>
                                        <p:strVal val="visible"/>
                                      </p:to>
                                    </p:set>
                                    <p:anim calcmode="lin" valueType="num">
                                      <p:cBhvr additive="base">
                                        <p:cTn id="13" dur="5000" fill="hold"/>
                                        <p:tgtEl>
                                          <p:spTgt spid="351235">
                                            <p:txEl>
                                              <p:pRg st="1" end="1"/>
                                            </p:txEl>
                                          </p:spTgt>
                                        </p:tgtEl>
                                        <p:attrNameLst>
                                          <p:attrName>ppt_x</p:attrName>
                                        </p:attrNameLst>
                                      </p:cBhvr>
                                      <p:tavLst>
                                        <p:tav tm="0">
                                          <p:val>
                                            <p:strVal val="#ppt_x"/>
                                          </p:val>
                                        </p:tav>
                                        <p:tav tm="100000">
                                          <p:val>
                                            <p:strVal val="#ppt_x"/>
                                          </p:val>
                                        </p:tav>
                                      </p:tavLst>
                                    </p:anim>
                                    <p:anim calcmode="lin" valueType="num">
                                      <p:cBhvr additive="base">
                                        <p:cTn id="14" dur="5000" fill="hold"/>
                                        <p:tgtEl>
                                          <p:spTgt spid="35123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7" presetClass="entr" presetSubtype="4" fill="hold" grpId="0" nodeType="clickEffect">
                                  <p:stCondLst>
                                    <p:cond delay="0"/>
                                  </p:stCondLst>
                                  <p:childTnLst>
                                    <p:set>
                                      <p:cBhvr>
                                        <p:cTn id="18" dur="1" fill="hold">
                                          <p:stCondLst>
                                            <p:cond delay="0"/>
                                          </p:stCondLst>
                                        </p:cTn>
                                        <p:tgtEl>
                                          <p:spTgt spid="351235">
                                            <p:txEl>
                                              <p:pRg st="2" end="2"/>
                                            </p:txEl>
                                          </p:spTgt>
                                        </p:tgtEl>
                                        <p:attrNameLst>
                                          <p:attrName>style.visibility</p:attrName>
                                        </p:attrNameLst>
                                      </p:cBhvr>
                                      <p:to>
                                        <p:strVal val="visible"/>
                                      </p:to>
                                    </p:set>
                                    <p:anim calcmode="lin" valueType="num">
                                      <p:cBhvr additive="base">
                                        <p:cTn id="19" dur="5000" fill="hold"/>
                                        <p:tgtEl>
                                          <p:spTgt spid="351235">
                                            <p:txEl>
                                              <p:pRg st="2" end="2"/>
                                            </p:txEl>
                                          </p:spTgt>
                                        </p:tgtEl>
                                        <p:attrNameLst>
                                          <p:attrName>ppt_x</p:attrName>
                                        </p:attrNameLst>
                                      </p:cBhvr>
                                      <p:tavLst>
                                        <p:tav tm="0">
                                          <p:val>
                                            <p:strVal val="#ppt_x"/>
                                          </p:val>
                                        </p:tav>
                                        <p:tav tm="100000">
                                          <p:val>
                                            <p:strVal val="#ppt_x"/>
                                          </p:val>
                                        </p:tav>
                                      </p:tavLst>
                                    </p:anim>
                                    <p:anim calcmode="lin" valueType="num">
                                      <p:cBhvr additive="base">
                                        <p:cTn id="20" dur="5000" fill="hold"/>
                                        <p:tgtEl>
                                          <p:spTgt spid="35123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1235" grpId="0" build="p" autoUpdateAnimBg="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2369" name="Group 13"/>
          <p:cNvGrpSpPr>
            <a:grpSpLocks/>
          </p:cNvGrpSpPr>
          <p:nvPr/>
        </p:nvGrpSpPr>
        <p:grpSpPr bwMode="auto">
          <a:xfrm>
            <a:off x="0" y="0"/>
            <a:ext cx="9144000" cy="6858000"/>
            <a:chOff x="0" y="0"/>
            <a:chExt cx="5760" cy="4320"/>
          </a:xfrm>
        </p:grpSpPr>
        <p:pic>
          <p:nvPicPr>
            <p:cNvPr id="442375"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8"/>
              <a:ext cx="5760" cy="4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2376" name="Rectangle 8"/>
            <p:cNvSpPr>
              <a:spLocks noChangeArrowheads="1"/>
            </p:cNvSpPr>
            <p:nvPr/>
          </p:nvSpPr>
          <p:spPr bwMode="auto">
            <a:xfrm>
              <a:off x="4272" y="0"/>
              <a:ext cx="1488" cy="432"/>
            </a:xfrm>
            <a:prstGeom prst="rect">
              <a:avLst/>
            </a:prstGeom>
            <a:solidFill>
              <a:schemeClr val="tx2"/>
            </a:solidFill>
            <a:ln w="9525">
              <a:solidFill>
                <a:schemeClr val="tx1"/>
              </a:solidFill>
              <a:miter lim="800000"/>
              <a:headEnd/>
              <a:tailEnd/>
            </a:ln>
          </p:spPr>
          <p:txBody>
            <a:bodyPr wrap="none" anchor="ctr"/>
            <a:lstStyle/>
            <a:p>
              <a:endParaRPr lang="en-US" sz="2800" b="1">
                <a:latin typeface="Arial" charset="0"/>
                <a:cs typeface="Arial" charset="0"/>
              </a:endParaRPr>
            </a:p>
          </p:txBody>
        </p:sp>
      </p:grpSp>
      <p:sp>
        <p:nvSpPr>
          <p:cNvPr id="442370" name="Rectangle 9"/>
          <p:cNvSpPr>
            <a:spLocks noChangeArrowheads="1"/>
          </p:cNvSpPr>
          <p:nvPr/>
        </p:nvSpPr>
        <p:spPr bwMode="auto">
          <a:xfrm>
            <a:off x="4876800" y="4876800"/>
            <a:ext cx="4267200" cy="1447800"/>
          </a:xfrm>
          <a:prstGeom prst="rect">
            <a:avLst/>
          </a:prstGeom>
          <a:solidFill>
            <a:schemeClr val="tx2"/>
          </a:solidFill>
          <a:ln w="9525">
            <a:solidFill>
              <a:schemeClr val="tx1"/>
            </a:solidFill>
            <a:miter lim="800000"/>
            <a:headEnd/>
            <a:tailEnd/>
          </a:ln>
        </p:spPr>
        <p:txBody>
          <a:bodyPr wrap="none" anchor="ctr"/>
          <a:lstStyle/>
          <a:p>
            <a:endParaRPr lang="en-US" sz="2800" b="1">
              <a:latin typeface="Arial" charset="0"/>
              <a:cs typeface="Arial" charset="0"/>
            </a:endParaRPr>
          </a:p>
        </p:txBody>
      </p:sp>
      <p:sp>
        <p:nvSpPr>
          <p:cNvPr id="353287" name="Rectangle 7"/>
          <p:cNvSpPr>
            <a:spLocks noGrp="1" noChangeArrowheads="1"/>
          </p:cNvSpPr>
          <p:nvPr>
            <p:ph type="title" idx="4294967295"/>
          </p:nvPr>
        </p:nvSpPr>
        <p:spPr>
          <a:xfrm>
            <a:off x="0" y="1219200"/>
            <a:ext cx="2971800" cy="3429000"/>
          </a:xfrm>
          <a:effectLst>
            <a:outerShdw blurRad="63500" dist="35921" dir="2700000" algn="ctr" rotWithShape="0">
              <a:srgbClr val="000000">
                <a:alpha val="74998"/>
              </a:srgbClr>
            </a:outerShdw>
          </a:effectLst>
        </p:spPr>
        <p:txBody>
          <a:bodyPr/>
          <a:lstStyle/>
          <a:p>
            <a:pPr eaLnBrk="1" hangingPunct="1">
              <a:defRPr/>
            </a:pPr>
            <a:r>
              <a:rPr lang="en-US" b="1">
                <a:solidFill>
                  <a:schemeClr val="bg1"/>
                </a:solidFill>
                <a:ea typeface="ＭＳ Ｐゴシック" charset="0"/>
              </a:rPr>
              <a:t>Be holy because God is Redeemer</a:t>
            </a:r>
            <a:endParaRPr lang="en-US" sz="4000" b="1">
              <a:ea typeface="ＭＳ Ｐゴシック" charset="0"/>
            </a:endParaRPr>
          </a:p>
        </p:txBody>
      </p:sp>
      <p:sp>
        <p:nvSpPr>
          <p:cNvPr id="353291" name="Text Box 11"/>
          <p:cNvSpPr txBox="1">
            <a:spLocks noChangeArrowheads="1"/>
          </p:cNvSpPr>
          <p:nvPr/>
        </p:nvSpPr>
        <p:spPr bwMode="auto">
          <a:xfrm>
            <a:off x="3348038" y="1763713"/>
            <a:ext cx="5583237" cy="3968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r"/>
            <a:r>
              <a:rPr lang="ru-RU" altLang="ja-JP" sz="2800" b="1" dirty="0">
                <a:solidFill>
                  <a:schemeClr val="bg1"/>
                </a:solidFill>
                <a:latin typeface="Arial" charset="0"/>
                <a:cs typeface="Arial" charset="0"/>
              </a:rPr>
              <a:t>"</a:t>
            </a:r>
            <a:r>
              <a:rPr lang="en-US" altLang="ja-JP" sz="2800" b="1" dirty="0">
                <a:solidFill>
                  <a:schemeClr val="bg1"/>
                </a:solidFill>
                <a:latin typeface="Arial" charset="0"/>
                <a:cs typeface="Arial" charset="0"/>
              </a:rPr>
              <a:t>…it was not with perishable things such as silver or gold that you were redeemed from your empty way of life handed down to you from your forefathers, but with the precious blood of Christ, a lamb without blemish or defect</a:t>
            </a:r>
            <a:r>
              <a:rPr lang="ru-RU" altLang="ja-JP" sz="2800" b="1" dirty="0">
                <a:solidFill>
                  <a:schemeClr val="bg1"/>
                </a:solidFill>
                <a:latin typeface="Arial" charset="0"/>
                <a:cs typeface="Arial" charset="0"/>
              </a:rPr>
              <a:t>"</a:t>
            </a:r>
            <a:r>
              <a:rPr lang="en-US" altLang="ja-JP" sz="2800" b="1" dirty="0">
                <a:solidFill>
                  <a:schemeClr val="bg1"/>
                </a:solidFill>
                <a:latin typeface="Arial" charset="0"/>
                <a:cs typeface="Arial" charset="0"/>
              </a:rPr>
              <a:t> (1 Peter 1:18-19)</a:t>
            </a:r>
            <a:endParaRPr lang="en-US" sz="2800" b="1" dirty="0">
              <a:solidFill>
                <a:schemeClr val="bg1"/>
              </a:solidFill>
              <a:latin typeface="Arial" charset="0"/>
              <a:cs typeface="Arial" charset="0"/>
            </a:endParaRPr>
          </a:p>
        </p:txBody>
      </p:sp>
      <p:sp>
        <p:nvSpPr>
          <p:cNvPr id="353292" name="Text Box 12"/>
          <p:cNvSpPr txBox="1">
            <a:spLocks noChangeArrowheads="1"/>
          </p:cNvSpPr>
          <p:nvPr/>
        </p:nvSpPr>
        <p:spPr bwMode="auto">
          <a:xfrm>
            <a:off x="0" y="6096000"/>
            <a:ext cx="91440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a:r>
              <a:rPr lang="en-US" sz="2400" b="1" i="1" dirty="0">
                <a:solidFill>
                  <a:schemeClr val="bg1"/>
                </a:solidFill>
                <a:latin typeface="Arial" charset="0"/>
                <a:cs typeface="Arial" charset="0"/>
              </a:rPr>
              <a:t>How was your former way of life as a non-Christian </a:t>
            </a:r>
            <a:r>
              <a:rPr lang="ru-RU" altLang="ja-JP" sz="2400" b="1" i="1" dirty="0">
                <a:solidFill>
                  <a:schemeClr val="bg1"/>
                </a:solidFill>
                <a:latin typeface="Arial" charset="0"/>
                <a:cs typeface="Arial" charset="0"/>
              </a:rPr>
              <a:t>"</a:t>
            </a:r>
            <a:r>
              <a:rPr lang="en-US" altLang="ja-JP" sz="2400" b="1" i="1" dirty="0">
                <a:solidFill>
                  <a:schemeClr val="bg1"/>
                </a:solidFill>
                <a:latin typeface="Arial" charset="0"/>
                <a:cs typeface="Arial" charset="0"/>
              </a:rPr>
              <a:t>empty</a:t>
            </a:r>
            <a:r>
              <a:rPr lang="ru-RU" altLang="ja-JP" sz="2400" b="1" i="1" dirty="0">
                <a:solidFill>
                  <a:schemeClr val="bg1"/>
                </a:solidFill>
                <a:latin typeface="Arial" charset="0"/>
                <a:cs typeface="Arial" charset="0"/>
              </a:rPr>
              <a:t>"</a:t>
            </a:r>
            <a:r>
              <a:rPr lang="en-US" altLang="ja-JP" sz="2400" b="1" i="1" dirty="0">
                <a:solidFill>
                  <a:schemeClr val="bg1"/>
                </a:solidFill>
                <a:latin typeface="Arial" charset="0"/>
                <a:cs typeface="Arial" charset="0"/>
              </a:rPr>
              <a:t>?</a:t>
            </a:r>
            <a:endParaRPr lang="en-US" sz="2400" b="1" i="1" dirty="0">
              <a:solidFill>
                <a:schemeClr val="bg1"/>
              </a:solidFill>
              <a:latin typeface="Arial" charset="0"/>
              <a:cs typeface="Arial" charset="0"/>
            </a:endParaRPr>
          </a:p>
        </p:txBody>
      </p:sp>
      <p:sp>
        <p:nvSpPr>
          <p:cNvPr id="353294" name="Rectangle 14"/>
          <p:cNvSpPr>
            <a:spLocks noChangeArrowheads="1"/>
          </p:cNvSpPr>
          <p:nvPr/>
        </p:nvSpPr>
        <p:spPr bwMode="auto">
          <a:xfrm>
            <a:off x="8305800" y="0"/>
            <a:ext cx="838200" cy="369888"/>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1800" b="1">
                <a:solidFill>
                  <a:schemeClr val="bg1"/>
                </a:solidFill>
                <a:latin typeface="Arial"/>
                <a:ea typeface="+mn-ea"/>
                <a:cs typeface="Arial"/>
              </a:rPr>
              <a:t>280a</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353287"/>
                                        </p:tgtEl>
                                        <p:attrNameLst>
                                          <p:attrName>style.visibility</p:attrName>
                                        </p:attrNameLst>
                                      </p:cBhvr>
                                      <p:to>
                                        <p:strVal val="visible"/>
                                      </p:to>
                                    </p:set>
                                    <p:animEffect transition="in" filter="wedge">
                                      <p:cBhvr>
                                        <p:cTn id="7" dur="2000"/>
                                        <p:tgtEl>
                                          <p:spTgt spid="35328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353291"/>
                                        </p:tgtEl>
                                        <p:attrNameLst>
                                          <p:attrName>style.visibility</p:attrName>
                                        </p:attrNameLst>
                                      </p:cBhvr>
                                      <p:to>
                                        <p:strVal val="visible"/>
                                      </p:to>
                                    </p:set>
                                    <p:animEffect transition="in" filter="wedge">
                                      <p:cBhvr>
                                        <p:cTn id="12" dur="2000"/>
                                        <p:tgtEl>
                                          <p:spTgt spid="35329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353292"/>
                                        </p:tgtEl>
                                        <p:attrNameLst>
                                          <p:attrName>style.visibility</p:attrName>
                                        </p:attrNameLst>
                                      </p:cBhvr>
                                      <p:to>
                                        <p:strVal val="visible"/>
                                      </p:to>
                                    </p:set>
                                    <p:animEffect transition="in" filter="wedge">
                                      <p:cBhvr>
                                        <p:cTn id="17" dur="2000"/>
                                        <p:tgtEl>
                                          <p:spTgt spid="353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3287" grpId="0"/>
      <p:bldP spid="353291" grpId="0"/>
      <p:bldP spid="35329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3">
            <a:extLst>
              <a:ext uri="{28A0092B-C50C-407E-A947-70E740481C1C}">
                <a14:useLocalDpi xmlns:a14="http://schemas.microsoft.com/office/drawing/2010/main" val="0"/>
              </a:ext>
            </a:extLst>
          </a:blip>
          <a:srcRect t="38096"/>
          <a:stretch/>
        </p:blipFill>
        <p:spPr bwMode="auto">
          <a:xfrm>
            <a:off x="3573872" y="1090088"/>
            <a:ext cx="5570128" cy="5767912"/>
          </a:xfrm>
          <a:prstGeom prst="rect">
            <a:avLst/>
          </a:prstGeom>
          <a:noFill/>
          <a:ln>
            <a:noFill/>
          </a:ln>
        </p:spPr>
      </p:pic>
      <p:sp>
        <p:nvSpPr>
          <p:cNvPr id="4" name="Rectangle 3"/>
          <p:cNvSpPr txBox="1">
            <a:spLocks noChangeArrowheads="1"/>
          </p:cNvSpPr>
          <p:nvPr/>
        </p:nvSpPr>
        <p:spPr bwMode="auto">
          <a:xfrm>
            <a:off x="0" y="6400800"/>
            <a:ext cx="9144000" cy="457200"/>
          </a:xfrm>
          <a:prstGeom prst="rect">
            <a:avLst/>
          </a:prstGeom>
          <a:solidFill>
            <a:srgbClr val="000000"/>
          </a:solidFill>
          <a:ln>
            <a:noFill/>
          </a:ln>
          <a:effectLst>
            <a:outerShdw blurRad="63500" dist="35921" dir="2700000" algn="ctr" rotWithShape="0">
              <a:srgbClr val="808080">
                <a:alpha val="74998"/>
              </a:srgb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eaLnBrk="1" hangingPunct="1">
              <a:defRPr/>
            </a:pPr>
            <a:r>
              <a:rPr lang="en-US" sz="2400" b="1" kern="0" dirty="0">
                <a:solidFill>
                  <a:srgbClr val="FFFFFF"/>
                </a:solidFill>
                <a:latin typeface="Arial"/>
              </a:rPr>
              <a:t>Barry Huddleston, </a:t>
            </a:r>
            <a:r>
              <a:rPr lang="en-US" sz="2400" b="1" i="1" kern="0" dirty="0">
                <a:solidFill>
                  <a:srgbClr val="FFFFFF"/>
                </a:solidFill>
                <a:latin typeface="Arial"/>
              </a:rPr>
              <a:t>The Acrostic Bible</a:t>
            </a:r>
            <a:endParaRPr lang="en-US" sz="2400" b="1" kern="0" dirty="0">
              <a:solidFill>
                <a:srgbClr val="FFFFFF"/>
              </a:solidFill>
              <a:latin typeface="Arial"/>
            </a:endParaRPr>
          </a:p>
        </p:txBody>
      </p:sp>
      <p:sp>
        <p:nvSpPr>
          <p:cNvPr id="5" name="Text Box 6"/>
          <p:cNvSpPr txBox="1">
            <a:spLocks noChangeArrowheads="1"/>
          </p:cNvSpPr>
          <p:nvPr/>
        </p:nvSpPr>
        <p:spPr bwMode="auto">
          <a:xfrm>
            <a:off x="433388" y="201616"/>
            <a:ext cx="5724030" cy="23048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solidFill>
                  <a:srgbClr val="FF0000"/>
                </a:solidFill>
                <a:latin typeface="Arial" charset="0"/>
                <a:cs typeface="Arial" charset="0"/>
              </a:rPr>
              <a:t>T</a:t>
            </a:r>
            <a:r>
              <a:rPr lang="en-US" b="1" dirty="0">
                <a:solidFill>
                  <a:srgbClr val="000000"/>
                </a:solidFill>
                <a:latin typeface="Arial" charset="0"/>
                <a:cs typeface="Arial" charset="0"/>
              </a:rPr>
              <a:t>rials prove your faith</a:t>
            </a:r>
          </a:p>
          <a:p>
            <a:pPr eaLnBrk="1" hangingPunct="1"/>
            <a:r>
              <a:rPr lang="en-US" b="1" dirty="0">
                <a:solidFill>
                  <a:srgbClr val="FF0000"/>
                </a:solidFill>
                <a:latin typeface="Arial" charset="0"/>
                <a:cs typeface="Arial" charset="0"/>
              </a:rPr>
              <a:t>R</a:t>
            </a:r>
            <a:r>
              <a:rPr lang="en-US" b="1" dirty="0">
                <a:solidFill>
                  <a:prstClr val="black"/>
                </a:solidFill>
                <a:latin typeface="Arial" charset="0"/>
                <a:cs typeface="Arial" charset="0"/>
              </a:rPr>
              <a:t>espond like Christ's example</a:t>
            </a:r>
          </a:p>
          <a:p>
            <a:pPr eaLnBrk="1" hangingPunct="1"/>
            <a:r>
              <a:rPr lang="en-US" sz="1400" b="1" dirty="0">
                <a:solidFill>
                  <a:srgbClr val="FF0000"/>
                </a:solidFill>
                <a:latin typeface="Arial" charset="0"/>
                <a:cs typeface="Arial" charset="0"/>
              </a:rPr>
              <a:t> </a:t>
            </a:r>
            <a:r>
              <a:rPr lang="en-US" b="1" dirty="0">
                <a:solidFill>
                  <a:srgbClr val="FF0000"/>
                </a:solidFill>
                <a:latin typeface="Arial" charset="0"/>
                <a:cs typeface="Arial" charset="0"/>
              </a:rPr>
              <a:t>I</a:t>
            </a:r>
            <a:r>
              <a:rPr lang="en-US" b="1" dirty="0">
                <a:solidFill>
                  <a:srgbClr val="070000"/>
                </a:solidFill>
                <a:latin typeface="Arial" charset="0"/>
                <a:cs typeface="Arial" charset="0"/>
              </a:rPr>
              <a:t>nnocent conscience quiets foes</a:t>
            </a:r>
          </a:p>
          <a:p>
            <a:pPr eaLnBrk="1" hangingPunct="1"/>
            <a:r>
              <a:rPr lang="en-US" b="1" dirty="0">
                <a:solidFill>
                  <a:srgbClr val="FF0000"/>
                </a:solidFill>
                <a:latin typeface="Arial" charset="0"/>
                <a:cs typeface="Arial" charset="0"/>
              </a:rPr>
              <a:t>A</a:t>
            </a:r>
            <a:r>
              <a:rPr lang="en-US" b="1" dirty="0">
                <a:solidFill>
                  <a:srgbClr val="070000"/>
                </a:solidFill>
                <a:latin typeface="Arial" charset="0"/>
                <a:cs typeface="Arial" charset="0"/>
              </a:rPr>
              <a:t>ttitudes pleasing to God</a:t>
            </a:r>
          </a:p>
          <a:p>
            <a:pPr eaLnBrk="1" hangingPunct="1"/>
            <a:r>
              <a:rPr lang="en-US" b="1" dirty="0">
                <a:solidFill>
                  <a:srgbClr val="FF0000"/>
                </a:solidFill>
                <a:latin typeface="Arial" charset="0"/>
                <a:cs typeface="Arial" charset="0"/>
              </a:rPr>
              <a:t>L</a:t>
            </a:r>
            <a:r>
              <a:rPr lang="en-US" b="1" dirty="0">
                <a:solidFill>
                  <a:srgbClr val="070000"/>
                </a:solidFill>
                <a:latin typeface="Arial" charset="0"/>
                <a:cs typeface="Arial" charset="0"/>
              </a:rPr>
              <a:t>eaders to serve humbly</a:t>
            </a:r>
          </a:p>
        </p:txBody>
      </p:sp>
      <p:sp>
        <p:nvSpPr>
          <p:cNvPr id="6" name="Title 1"/>
          <p:cNvSpPr txBox="1">
            <a:spLocks/>
          </p:cNvSpPr>
          <p:nvPr/>
        </p:nvSpPr>
        <p:spPr bwMode="auto">
          <a:xfrm>
            <a:off x="1" y="3630479"/>
            <a:ext cx="4281904" cy="845752"/>
          </a:xfrm>
          <a:prstGeom prst="rect">
            <a:avLst/>
          </a:prstGeom>
          <a:solidFill>
            <a:schemeClr val="bg1"/>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3600" b="1">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2pPr>
            <a:lvl3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3pPr>
            <a:lvl4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4pPr>
            <a:lvl5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5pPr>
            <a:lvl6pPr marL="457200" algn="l" rtl="0" fontAlgn="base">
              <a:lnSpc>
                <a:spcPct val="90000"/>
              </a:lnSpc>
              <a:spcBef>
                <a:spcPct val="0"/>
              </a:spcBef>
              <a:spcAft>
                <a:spcPct val="0"/>
              </a:spcAft>
              <a:defRPr sz="3600" b="1">
                <a:solidFill>
                  <a:schemeClr val="tx2"/>
                </a:solidFill>
                <a:latin typeface="Arial" pitchFamily="-110" charset="0"/>
              </a:defRPr>
            </a:lvl6pPr>
            <a:lvl7pPr marL="914400" algn="l" rtl="0" fontAlgn="base">
              <a:lnSpc>
                <a:spcPct val="90000"/>
              </a:lnSpc>
              <a:spcBef>
                <a:spcPct val="0"/>
              </a:spcBef>
              <a:spcAft>
                <a:spcPct val="0"/>
              </a:spcAft>
              <a:defRPr sz="3600" b="1">
                <a:solidFill>
                  <a:schemeClr val="tx2"/>
                </a:solidFill>
                <a:latin typeface="Arial" pitchFamily="-110" charset="0"/>
              </a:defRPr>
            </a:lvl7pPr>
            <a:lvl8pPr marL="1371600" algn="l" rtl="0" fontAlgn="base">
              <a:lnSpc>
                <a:spcPct val="90000"/>
              </a:lnSpc>
              <a:spcBef>
                <a:spcPct val="0"/>
              </a:spcBef>
              <a:spcAft>
                <a:spcPct val="0"/>
              </a:spcAft>
              <a:defRPr sz="3600" b="1">
                <a:solidFill>
                  <a:schemeClr val="tx2"/>
                </a:solidFill>
                <a:latin typeface="Arial" pitchFamily="-110" charset="0"/>
              </a:defRPr>
            </a:lvl8pPr>
            <a:lvl9pPr marL="1828800" algn="l" rtl="0" fontAlgn="base">
              <a:lnSpc>
                <a:spcPct val="90000"/>
              </a:lnSpc>
              <a:spcBef>
                <a:spcPct val="0"/>
              </a:spcBef>
              <a:spcAft>
                <a:spcPct val="0"/>
              </a:spcAft>
              <a:defRPr sz="3600" b="1">
                <a:solidFill>
                  <a:schemeClr val="tx2"/>
                </a:solidFill>
                <a:latin typeface="Arial" pitchFamily="-110" charset="0"/>
              </a:defRPr>
            </a:lvl9pPr>
          </a:lstStyle>
          <a:p>
            <a:pPr marL="176213" algn="ctr" eaLnBrk="1" hangingPunct="1">
              <a:defRPr/>
            </a:pPr>
            <a:r>
              <a:rPr lang="en-US" dirty="0">
                <a:solidFill>
                  <a:srgbClr val="070000"/>
                </a:solidFill>
                <a:latin typeface="Arial"/>
                <a:ea typeface="ＭＳ Ｐゴシック"/>
                <a:cs typeface="Arial"/>
              </a:rPr>
              <a:t>FIRST PETER</a:t>
            </a:r>
            <a:endParaRPr lang="en-US" sz="6600" kern="0" dirty="0">
              <a:solidFill>
                <a:srgbClr val="070000"/>
              </a:solidFill>
              <a:latin typeface="Arial"/>
            </a:endParaRPr>
          </a:p>
        </p:txBody>
      </p:sp>
      <p:sp>
        <p:nvSpPr>
          <p:cNvPr id="7" name="Text Box 6"/>
          <p:cNvSpPr txBox="1">
            <a:spLocks noChangeArrowheads="1"/>
          </p:cNvSpPr>
          <p:nvPr/>
        </p:nvSpPr>
        <p:spPr bwMode="auto">
          <a:xfrm>
            <a:off x="144463" y="201616"/>
            <a:ext cx="433388" cy="18324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70000"/>
                </a:solidFill>
                <a:latin typeface="Arial" charset="0"/>
                <a:cs typeface="Arial" charset="0"/>
              </a:rPr>
              <a:t>1</a:t>
            </a:r>
          </a:p>
          <a:p>
            <a:pPr eaLnBrk="1" hangingPunct="1"/>
            <a:r>
              <a:rPr lang="en-US" b="1">
                <a:solidFill>
                  <a:srgbClr val="070000"/>
                </a:solidFill>
                <a:latin typeface="Arial" charset="0"/>
                <a:cs typeface="Arial" charset="0"/>
              </a:rPr>
              <a:t>2</a:t>
            </a:r>
          </a:p>
          <a:p>
            <a:pPr eaLnBrk="1" hangingPunct="1"/>
            <a:r>
              <a:rPr lang="en-US" b="1">
                <a:solidFill>
                  <a:srgbClr val="070000"/>
                </a:solidFill>
                <a:latin typeface="Arial" charset="0"/>
                <a:cs typeface="Arial" charset="0"/>
              </a:rPr>
              <a:t>3</a:t>
            </a:r>
          </a:p>
          <a:p>
            <a:pPr eaLnBrk="1" hangingPunct="1"/>
            <a:r>
              <a:rPr lang="en-US" b="1">
                <a:solidFill>
                  <a:srgbClr val="070000"/>
                </a:solidFill>
                <a:latin typeface="Arial" charset="0"/>
                <a:cs typeface="Arial" charset="0"/>
              </a:rPr>
              <a:t>4</a:t>
            </a:r>
          </a:p>
          <a:p>
            <a:pPr eaLnBrk="1" hangingPunct="1"/>
            <a:r>
              <a:rPr lang="en-US" b="1">
                <a:solidFill>
                  <a:srgbClr val="070000"/>
                </a:solidFill>
                <a:latin typeface="Arial" charset="0"/>
                <a:cs typeface="Arial" charset="0"/>
              </a:rPr>
              <a:t>5</a:t>
            </a:r>
          </a:p>
        </p:txBody>
      </p:sp>
    </p:spTree>
    <p:extLst>
      <p:ext uri="{BB962C8B-B14F-4D97-AF65-F5344CB8AC3E}">
        <p14:creationId xmlns:p14="http://schemas.microsoft.com/office/powerpoint/2010/main" val="3668598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4417"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54100"/>
            <a:ext cx="9144000" cy="555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4418" name="Rectangle 3"/>
          <p:cNvSpPr>
            <a:spLocks noGrp="1" noChangeArrowheads="1"/>
          </p:cNvSpPr>
          <p:nvPr>
            <p:ph type="title" idx="4294967295"/>
          </p:nvPr>
        </p:nvSpPr>
        <p:spPr>
          <a:xfrm>
            <a:off x="0" y="76200"/>
            <a:ext cx="9144000" cy="990600"/>
          </a:xfrm>
        </p:spPr>
        <p:txBody>
          <a:bodyPr/>
          <a:lstStyle/>
          <a:p>
            <a:pPr eaLnBrk="1" hangingPunct="1"/>
            <a:r>
              <a:rPr lang="en-US">
                <a:solidFill>
                  <a:schemeClr val="bg1"/>
                </a:solidFill>
                <a:latin typeface="Marker Felt" charset="0"/>
                <a:ea typeface="ＭＳ Ｐゴシック" charset="0"/>
                <a:cs typeface="ＭＳ Ｐゴシック" charset="0"/>
              </a:rPr>
              <a:t>Redemption means to buy back…</a:t>
            </a:r>
          </a:p>
        </p:txBody>
      </p:sp>
      <p:sp>
        <p:nvSpPr>
          <p:cNvPr id="404484" name="Rectangle 4"/>
          <p:cNvSpPr>
            <a:spLocks noChangeArrowheads="1"/>
          </p:cNvSpPr>
          <p:nvPr/>
        </p:nvSpPr>
        <p:spPr bwMode="auto">
          <a:xfrm>
            <a:off x="8305800" y="0"/>
            <a:ext cx="838200" cy="3968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2000" b="1">
                <a:solidFill>
                  <a:schemeClr val="bg1"/>
                </a:solidFill>
                <a:latin typeface="Times New Roman" charset="0"/>
                <a:ea typeface="+mn-ea"/>
                <a:cs typeface="+mn-cs"/>
              </a:rPr>
              <a:t>280a</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45442" name="Rectangle 4"/>
          <p:cNvSpPr>
            <a:spLocks noGrp="1" noChangeArrowheads="1"/>
          </p:cNvSpPr>
          <p:nvPr>
            <p:ph type="title" idx="4294967295"/>
          </p:nvPr>
        </p:nvSpPr>
        <p:spPr>
          <a:xfrm>
            <a:off x="609600" y="228600"/>
            <a:ext cx="7848600" cy="1295400"/>
          </a:xfrm>
          <a:solidFill>
            <a:srgbClr val="0000FF"/>
          </a:solidFill>
        </p:spPr>
        <p:txBody>
          <a:bodyPr/>
          <a:lstStyle/>
          <a:p>
            <a:pPr eaLnBrk="1" hangingPunct="1"/>
            <a:r>
              <a:rPr lang="en-US" sz="4000" b="1" dirty="0">
                <a:solidFill>
                  <a:schemeClr val="bg1"/>
                </a:solidFill>
                <a:latin typeface="Arial" charset="0"/>
                <a:ea typeface="ＭＳ Ｐゴシック" charset="0"/>
              </a:rPr>
              <a:t>Redemption (Rom 3:24): </a:t>
            </a:r>
            <a:br>
              <a:rPr lang="en-US" sz="4000" b="1" dirty="0">
                <a:solidFill>
                  <a:schemeClr val="bg1"/>
                </a:solidFill>
                <a:latin typeface="Arial" charset="0"/>
                <a:ea typeface="ＭＳ Ｐゴシック" charset="0"/>
              </a:rPr>
            </a:br>
            <a:r>
              <a:rPr lang="ru-RU" altLang="ja-JP" sz="4000" b="1" dirty="0">
                <a:solidFill>
                  <a:schemeClr val="bg1"/>
                </a:solidFill>
                <a:latin typeface="Arial" charset="0"/>
                <a:ea typeface="ＭＳ Ｐゴシック" charset="0"/>
              </a:rPr>
              <a:t>"</a:t>
            </a:r>
            <a:r>
              <a:rPr lang="en-US" altLang="ja-JP" sz="4000" b="1" dirty="0">
                <a:solidFill>
                  <a:schemeClr val="bg1"/>
                </a:solidFill>
                <a:latin typeface="Arial" charset="0"/>
                <a:ea typeface="ＭＳ Ｐゴシック" charset="0"/>
              </a:rPr>
              <a:t>to pay a ransom</a:t>
            </a:r>
            <a:r>
              <a:rPr lang="ru-RU" altLang="ja-JP" sz="4000" b="1" dirty="0">
                <a:solidFill>
                  <a:schemeClr val="bg1"/>
                </a:solidFill>
                <a:latin typeface="Arial" charset="0"/>
                <a:ea typeface="ＭＳ Ｐゴシック" charset="0"/>
              </a:rPr>
              <a:t>"</a:t>
            </a:r>
            <a:r>
              <a:rPr lang="en-US" altLang="ja-JP" sz="4000" b="1" dirty="0">
                <a:solidFill>
                  <a:schemeClr val="bg1"/>
                </a:solidFill>
                <a:latin typeface="Arial" charset="0"/>
                <a:ea typeface="ＭＳ Ｐゴシック" charset="0"/>
              </a:rPr>
              <a:t> (Greek)</a:t>
            </a:r>
            <a:endParaRPr lang="en-US" sz="4000" b="1" dirty="0">
              <a:solidFill>
                <a:schemeClr val="bg1"/>
              </a:solidFill>
              <a:latin typeface="Arial" charset="0"/>
              <a:ea typeface="ＭＳ Ｐゴシック" charset="0"/>
            </a:endParaRPr>
          </a:p>
        </p:txBody>
      </p:sp>
      <p:sp>
        <p:nvSpPr>
          <p:cNvPr id="402437" name="AutoShape 5" descr="Paper bag"/>
          <p:cNvSpPr>
            <a:spLocks noChangeArrowheads="1"/>
          </p:cNvSpPr>
          <p:nvPr/>
        </p:nvSpPr>
        <p:spPr bwMode="auto">
          <a:xfrm>
            <a:off x="304800" y="3429000"/>
            <a:ext cx="3352800" cy="3276600"/>
          </a:xfrm>
          <a:prstGeom prst="cube">
            <a:avLst>
              <a:gd name="adj" fmla="val 25000"/>
            </a:avLst>
          </a:prstGeom>
          <a:blipFill dpi="0" rotWithShape="0">
            <a:blip r:embed="rId4"/>
            <a:srcRect/>
            <a:tile tx="0" ty="0" sx="100000" sy="100000" flip="none" algn="tl"/>
          </a:blipFill>
          <a:ln w="9525">
            <a:solidFill>
              <a:schemeClr val="tx1"/>
            </a:solidFill>
            <a:miter lim="800000"/>
            <a:headEnd/>
            <a:tailEnd/>
          </a:ln>
        </p:spPr>
        <p:txBody>
          <a:bodyPr wrap="none" anchor="ctr"/>
          <a:lstStyle/>
          <a:p>
            <a:endParaRPr lang="en-US" sz="2800">
              <a:latin typeface="Arial" charset="0"/>
              <a:cs typeface="Arial" charset="0"/>
            </a:endParaRPr>
          </a:p>
        </p:txBody>
      </p:sp>
      <p:sp>
        <p:nvSpPr>
          <p:cNvPr id="402438" name="Text Box 6"/>
          <p:cNvSpPr txBox="1">
            <a:spLocks noChangeArrowheads="1"/>
          </p:cNvSpPr>
          <p:nvPr/>
        </p:nvSpPr>
        <p:spPr bwMode="auto">
          <a:xfrm>
            <a:off x="457200" y="4427538"/>
            <a:ext cx="2286000" cy="1754327"/>
          </a:xfrm>
          <a:prstGeom prst="rect">
            <a:avLst/>
          </a:prstGeom>
          <a:noFill/>
          <a:ln w="9525">
            <a:noFill/>
            <a:miter lim="800000"/>
            <a:headEnd/>
            <a:tailEnd/>
          </a:ln>
          <a:effectLst/>
        </p:spPr>
        <p:txBody>
          <a:bodyPr>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defRPr/>
            </a:pPr>
            <a:r>
              <a:rPr lang="en-US" sz="3600" b="1" dirty="0">
                <a:solidFill>
                  <a:srgbClr val="FFFFFF"/>
                </a:solidFill>
                <a:effectLst>
                  <a:glow rad="228600">
                    <a:schemeClr val="tx1"/>
                  </a:glow>
                </a:effectLst>
                <a:latin typeface="Arial"/>
                <a:cs typeface="Arial"/>
              </a:rPr>
              <a:t>Slave Market</a:t>
            </a:r>
            <a:br>
              <a:rPr lang="en-US" sz="3600" b="1" dirty="0">
                <a:solidFill>
                  <a:srgbClr val="FFFFFF"/>
                </a:solidFill>
                <a:effectLst>
                  <a:glow rad="228600">
                    <a:schemeClr val="tx1"/>
                  </a:glow>
                </a:effectLst>
                <a:latin typeface="Arial"/>
                <a:cs typeface="Arial"/>
              </a:rPr>
            </a:br>
            <a:r>
              <a:rPr lang="en-US" sz="3600" b="1" dirty="0">
                <a:solidFill>
                  <a:srgbClr val="FFFFFF"/>
                </a:solidFill>
                <a:effectLst>
                  <a:glow rad="228600">
                    <a:schemeClr val="tx1"/>
                  </a:glow>
                </a:effectLst>
                <a:latin typeface="Arial"/>
                <a:cs typeface="Arial"/>
              </a:rPr>
              <a:t>of Sin</a:t>
            </a:r>
          </a:p>
        </p:txBody>
      </p:sp>
      <p:pic>
        <p:nvPicPr>
          <p:cNvPr id="402439" name="Picture 7">
            <a:hlinkClick r:id="rId5"/>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943600" y="3810000"/>
            <a:ext cx="1654175" cy="209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2441" name="Picture 9"/>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371600" y="2971800"/>
            <a:ext cx="1181100" cy="1231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2434" name="Text Box 2"/>
          <p:cNvSpPr txBox="1">
            <a:spLocks noChangeArrowheads="1"/>
          </p:cNvSpPr>
          <p:nvPr/>
        </p:nvSpPr>
        <p:spPr bwMode="auto">
          <a:xfrm>
            <a:off x="611560" y="1676400"/>
            <a:ext cx="7848872"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defRPr/>
            </a:pPr>
            <a:r>
              <a:rPr lang="en-US" sz="3600" b="1" dirty="0">
                <a:solidFill>
                  <a:schemeClr val="bg1"/>
                </a:solidFill>
                <a:effectLst>
                  <a:glow rad="228600">
                    <a:schemeClr val="tx1"/>
                  </a:glow>
                </a:effectLst>
                <a:latin typeface="Arial"/>
                <a:cs typeface="Arial"/>
              </a:rPr>
              <a:t>Christ</a:t>
            </a:r>
            <a:r>
              <a:rPr lang="uk-UA" sz="3600" b="1" dirty="0">
                <a:solidFill>
                  <a:schemeClr val="bg1"/>
                </a:solidFill>
                <a:effectLst>
                  <a:glow rad="228600">
                    <a:schemeClr val="tx1"/>
                  </a:glow>
                </a:effectLst>
                <a:latin typeface="Arial"/>
                <a:cs typeface="Arial"/>
              </a:rPr>
              <a:t>'</a:t>
            </a:r>
            <a:r>
              <a:rPr lang="en-US" sz="3600" b="1" dirty="0">
                <a:solidFill>
                  <a:schemeClr val="bg1"/>
                </a:solidFill>
                <a:effectLst>
                  <a:glow rad="228600">
                    <a:schemeClr val="tx1"/>
                  </a:glow>
                </a:effectLst>
                <a:latin typeface="Arial"/>
                <a:cs typeface="Arial"/>
              </a:rPr>
              <a:t>s blood paid our ransom </a:t>
            </a:r>
            <a:br>
              <a:rPr lang="en-US" sz="3600" b="1" dirty="0">
                <a:solidFill>
                  <a:schemeClr val="bg1"/>
                </a:solidFill>
                <a:effectLst>
                  <a:glow rad="228600">
                    <a:schemeClr val="tx1"/>
                  </a:glow>
                </a:effectLst>
                <a:latin typeface="Arial"/>
                <a:cs typeface="Arial"/>
              </a:rPr>
            </a:br>
            <a:r>
              <a:rPr lang="en-US" sz="3600" b="1" dirty="0">
                <a:solidFill>
                  <a:schemeClr val="bg1"/>
                </a:solidFill>
                <a:effectLst>
                  <a:glow rad="228600">
                    <a:schemeClr val="tx1"/>
                  </a:glow>
                </a:effectLst>
                <a:latin typeface="Arial"/>
                <a:cs typeface="Arial"/>
              </a:rPr>
              <a:t>(1 Pet. 1:18)</a:t>
            </a:r>
          </a:p>
        </p:txBody>
      </p:sp>
      <p:sp>
        <p:nvSpPr>
          <p:cNvPr id="402444" name="Text Box 12"/>
          <p:cNvSpPr txBox="1">
            <a:spLocks noChangeArrowheads="1"/>
          </p:cNvSpPr>
          <p:nvPr/>
        </p:nvSpPr>
        <p:spPr bwMode="auto">
          <a:xfrm>
            <a:off x="5791200" y="2743200"/>
            <a:ext cx="2073275" cy="3324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r>
              <a:rPr lang="en-US" sz="21000">
                <a:solidFill>
                  <a:srgbClr val="FF0000"/>
                </a:solidFill>
                <a:latin typeface="Arial" charset="0"/>
                <a:cs typeface="Arial" charset="0"/>
              </a:rPr>
              <a:t>X</a:t>
            </a:r>
            <a:endParaRPr lang="en-US" sz="9600">
              <a:latin typeface="Arial" charset="0"/>
              <a:cs typeface="Arial" charset="0"/>
            </a:endParaRPr>
          </a:p>
        </p:txBody>
      </p:sp>
      <p:pic>
        <p:nvPicPr>
          <p:cNvPr id="402442" name="Picture 10"/>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359400" y="3352800"/>
            <a:ext cx="2641600" cy="337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2443" name="AutoShape 11"/>
          <p:cNvSpPr>
            <a:spLocks noChangeArrowheads="1"/>
          </p:cNvSpPr>
          <p:nvPr/>
        </p:nvSpPr>
        <p:spPr bwMode="auto">
          <a:xfrm>
            <a:off x="2590800" y="3429000"/>
            <a:ext cx="3352800" cy="10668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402445" name="Rectangle 13"/>
          <p:cNvSpPr>
            <a:spLocks noChangeArrowheads="1"/>
          </p:cNvSpPr>
          <p:nvPr/>
        </p:nvSpPr>
        <p:spPr bwMode="auto">
          <a:xfrm>
            <a:off x="8305800" y="0"/>
            <a:ext cx="838200" cy="369888"/>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1800" b="1">
                <a:solidFill>
                  <a:schemeClr val="bg1"/>
                </a:solidFill>
                <a:latin typeface="Arial"/>
                <a:ea typeface="+mn-ea"/>
                <a:cs typeface="Arial"/>
              </a:rPr>
              <a:t>280a</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02437"/>
                                        </p:tgtEl>
                                        <p:attrNameLst>
                                          <p:attrName>style.visibility</p:attrName>
                                        </p:attrNameLst>
                                      </p:cBhvr>
                                      <p:to>
                                        <p:strVal val="visible"/>
                                      </p:to>
                                    </p:set>
                                    <p:animEffect transition="in" filter="wipe(down)">
                                      <p:cBhvr>
                                        <p:cTn id="7" dur="500"/>
                                        <p:tgtEl>
                                          <p:spTgt spid="40243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7" presetClass="entr" presetSubtype="0" fill="hold" nodeType="clickEffect">
                                  <p:stCondLst>
                                    <p:cond delay="0"/>
                                  </p:stCondLst>
                                  <p:childTnLst>
                                    <p:set>
                                      <p:cBhvr>
                                        <p:cTn id="11" dur="1" fill="hold">
                                          <p:stCondLst>
                                            <p:cond delay="0"/>
                                          </p:stCondLst>
                                        </p:cTn>
                                        <p:tgtEl>
                                          <p:spTgt spid="402438"/>
                                        </p:tgtEl>
                                        <p:attrNameLst>
                                          <p:attrName>style.visibility</p:attrName>
                                        </p:attrNameLst>
                                      </p:cBhvr>
                                      <p:to>
                                        <p:strVal val="visible"/>
                                      </p:to>
                                    </p:set>
                                    <p:animEffect transition="in" filter="fade">
                                      <p:cBhvr>
                                        <p:cTn id="12" dur="1000"/>
                                        <p:tgtEl>
                                          <p:spTgt spid="402438"/>
                                        </p:tgtEl>
                                      </p:cBhvr>
                                    </p:animEffect>
                                    <p:anim calcmode="lin" valueType="num">
                                      <p:cBhvr>
                                        <p:cTn id="13" dur="1000" fill="hold"/>
                                        <p:tgtEl>
                                          <p:spTgt spid="402438"/>
                                        </p:tgtEl>
                                        <p:attrNameLst>
                                          <p:attrName>ppt_x</p:attrName>
                                        </p:attrNameLst>
                                      </p:cBhvr>
                                      <p:tavLst>
                                        <p:tav tm="0">
                                          <p:val>
                                            <p:strVal val="#ppt_x"/>
                                          </p:val>
                                        </p:tav>
                                        <p:tav tm="100000">
                                          <p:val>
                                            <p:strVal val="#ppt_x"/>
                                          </p:val>
                                        </p:tav>
                                      </p:tavLst>
                                    </p:anim>
                                    <p:anim calcmode="lin" valueType="num">
                                      <p:cBhvr>
                                        <p:cTn id="14" dur="900" decel="100000" fill="hold"/>
                                        <p:tgtEl>
                                          <p:spTgt spid="402438"/>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402438"/>
                                        </p:tgtEl>
                                        <p:attrNameLst>
                                          <p:attrName>ppt_y</p:attrName>
                                        </p:attrNameLst>
                                      </p:cBhvr>
                                      <p:tavLst>
                                        <p:tav tm="0">
                                          <p:val>
                                            <p:strVal val="#ppt_y-.03"/>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402441"/>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nodeType="clickEffect">
                                  <p:stCondLst>
                                    <p:cond delay="0"/>
                                  </p:stCondLst>
                                  <p:childTnLst>
                                    <p:set>
                                      <p:cBhvr>
                                        <p:cTn id="23" dur="1" fill="hold">
                                          <p:stCondLst>
                                            <p:cond delay="0"/>
                                          </p:stCondLst>
                                        </p:cTn>
                                        <p:tgtEl>
                                          <p:spTgt spid="402439"/>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48" presetClass="entr" presetSubtype="0" accel="50000" fill="hold" grpId="0" nodeType="clickEffect">
                                  <p:stCondLst>
                                    <p:cond delay="0"/>
                                  </p:stCondLst>
                                  <p:childTnLst>
                                    <p:set>
                                      <p:cBhvr>
                                        <p:cTn id="27" dur="1" fill="hold">
                                          <p:stCondLst>
                                            <p:cond delay="0"/>
                                          </p:stCondLst>
                                        </p:cTn>
                                        <p:tgtEl>
                                          <p:spTgt spid="402444"/>
                                        </p:tgtEl>
                                        <p:attrNameLst>
                                          <p:attrName>style.visibility</p:attrName>
                                        </p:attrNameLst>
                                      </p:cBhvr>
                                      <p:to>
                                        <p:strVal val="visible"/>
                                      </p:to>
                                    </p:set>
                                    <p:anim calcmode="lin" valueType="num">
                                      <p:cBhvr>
                                        <p:cTn id="28" dur="1000" fill="hold"/>
                                        <p:tgtEl>
                                          <p:spTgt spid="402444"/>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9" dur="1000" fill="hold"/>
                                        <p:tgtEl>
                                          <p:spTgt spid="402444"/>
                                        </p:tgtEl>
                                        <p:attrNameLst>
                                          <p:attrName>ppt_x</p:attrName>
                                        </p:attrNameLst>
                                      </p:cBhvr>
                                      <p:tavLst>
                                        <p:tav tm="0">
                                          <p:val>
                                            <p:fltVal val="-1"/>
                                          </p:val>
                                        </p:tav>
                                        <p:tav tm="50000">
                                          <p:val>
                                            <p:fltVal val="0.95"/>
                                          </p:val>
                                        </p:tav>
                                        <p:tav tm="100000">
                                          <p:val>
                                            <p:strVal val="#ppt_x"/>
                                          </p:val>
                                        </p:tav>
                                      </p:tavLst>
                                    </p:anim>
                                    <p:anim calcmode="lin" valueType="num">
                                      <p:cBhvr>
                                        <p:cTn id="30" dur="1000" fill="hold"/>
                                        <p:tgtEl>
                                          <p:spTgt spid="402444"/>
                                        </p:tgtEl>
                                        <p:attrNameLst>
                                          <p:attrName>ppt_y</p:attrName>
                                        </p:attrNameLst>
                                      </p:cBhvr>
                                      <p:tavLst>
                                        <p:tav tm="0">
                                          <p:val>
                                            <p:strVal val="#ppt_y"/>
                                          </p:val>
                                        </p:tav>
                                        <p:tav tm="100000">
                                          <p:val>
                                            <p:strVal val="#ppt_y"/>
                                          </p:val>
                                        </p:tav>
                                      </p:tavLst>
                                    </p:anim>
                                    <p:animEffect transition="in" filter="fade">
                                      <p:cBhvr>
                                        <p:cTn id="31" dur="1000"/>
                                        <p:tgtEl>
                                          <p:spTgt spid="402444"/>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nodeType="clickEffect">
                                  <p:stCondLst>
                                    <p:cond delay="0"/>
                                  </p:stCondLst>
                                  <p:childTnLst>
                                    <p:set>
                                      <p:cBhvr>
                                        <p:cTn id="35" dur="1" fill="hold">
                                          <p:stCondLst>
                                            <p:cond delay="0"/>
                                          </p:stCondLst>
                                        </p:cTn>
                                        <p:tgtEl>
                                          <p:spTgt spid="402442"/>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02443"/>
                                        </p:tgtEl>
                                        <p:attrNameLst>
                                          <p:attrName>style.visibility</p:attrName>
                                        </p:attrNameLst>
                                      </p:cBhvr>
                                      <p:to>
                                        <p:strVal val="visible"/>
                                      </p:to>
                                    </p:set>
                                    <p:animEffect transition="in" filter="wipe(left)">
                                      <p:cBhvr>
                                        <p:cTn id="40" dur="2000"/>
                                        <p:tgtEl>
                                          <p:spTgt spid="402443"/>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nodeType="clickEffect">
                                  <p:stCondLst>
                                    <p:cond delay="0"/>
                                  </p:stCondLst>
                                  <p:childTnLst>
                                    <p:set>
                                      <p:cBhvr>
                                        <p:cTn id="44" dur="1" fill="hold">
                                          <p:stCondLst>
                                            <p:cond delay="0"/>
                                          </p:stCondLst>
                                        </p:cTn>
                                        <p:tgtEl>
                                          <p:spTgt spid="4024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437" grpId="0" animBg="1"/>
      <p:bldP spid="402444" grpId="0"/>
      <p:bldP spid="402443"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7489" name="Picture 2" descr="Death on Cros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0"/>
            <a:ext cx="9829800" cy="687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5507" name="Rectangle 3"/>
          <p:cNvSpPr>
            <a:spLocks noGrp="1" noChangeArrowheads="1"/>
          </p:cNvSpPr>
          <p:nvPr>
            <p:ph type="title"/>
          </p:nvPr>
        </p:nvSpPr>
        <p:spPr>
          <a:xfrm>
            <a:off x="76200" y="0"/>
            <a:ext cx="9144000" cy="1600200"/>
          </a:xfrm>
          <a:effectLst>
            <a:outerShdw blurRad="63500" dist="107763" dir="13500000" algn="ctr" rotWithShape="0">
              <a:srgbClr val="000000">
                <a:alpha val="74998"/>
              </a:srgbClr>
            </a:outerShdw>
          </a:effectLst>
        </p:spPr>
        <p:txBody>
          <a:bodyPr/>
          <a:lstStyle/>
          <a:p>
            <a:pPr eaLnBrk="1" hangingPunct="1">
              <a:defRPr/>
            </a:pPr>
            <a:r>
              <a:rPr lang="en-US" sz="4800" b="1" dirty="0">
                <a:latin typeface="Tahoma" charset="0"/>
                <a:ea typeface="ＭＳ Ｐゴシック" charset="0"/>
                <a:cs typeface="ＭＳ Ｐゴシック" charset="0"/>
              </a:rPr>
              <a:t>Jesus</a:t>
            </a:r>
            <a:r>
              <a:rPr lang="uk-UA" altLang="ja-JP" sz="4800" b="1" dirty="0">
                <a:latin typeface="Tahoma" charset="0"/>
                <a:ea typeface="ＭＳ Ｐゴシック" charset="0"/>
                <a:cs typeface="ＭＳ Ｐゴシック" charset="0"/>
              </a:rPr>
              <a:t>'</a:t>
            </a:r>
            <a:r>
              <a:rPr lang="en-US" altLang="ja-JP" sz="4800" b="1" dirty="0">
                <a:latin typeface="Tahoma" charset="0"/>
                <a:ea typeface="ＭＳ Ｐゴシック" charset="0"/>
                <a:cs typeface="ＭＳ Ｐゴシック" charset="0"/>
              </a:rPr>
              <a:t> death paid for our sin (John 19:16b-42)</a:t>
            </a:r>
            <a:endParaRPr lang="en-US" sz="4800" dirty="0">
              <a:latin typeface="Tahoma" charset="0"/>
              <a:ea typeface="ＭＳ Ｐゴシック" charset="0"/>
              <a:cs typeface="ＭＳ Ｐゴシック" charset="0"/>
            </a:endParaRPr>
          </a:p>
        </p:txBody>
      </p:sp>
      <p:sp>
        <p:nvSpPr>
          <p:cNvPr id="405508" name="Rectangle 4"/>
          <p:cNvSpPr>
            <a:spLocks noChangeArrowheads="1"/>
          </p:cNvSpPr>
          <p:nvPr/>
        </p:nvSpPr>
        <p:spPr bwMode="auto">
          <a:xfrm>
            <a:off x="8305800" y="0"/>
            <a:ext cx="838200" cy="3968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2000" b="1">
                <a:solidFill>
                  <a:schemeClr val="bg1"/>
                </a:solidFill>
                <a:latin typeface="Times New Roman" charset="0"/>
                <a:ea typeface="+mn-ea"/>
                <a:cs typeface="+mn-cs"/>
              </a:rPr>
              <a:t>280a</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9537" name="Picture 2" descr="Finishe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95250"/>
            <a:ext cx="5092700" cy="7048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7555" name="Rectangle 3" descr="Cork"/>
          <p:cNvSpPr>
            <a:spLocks noGrp="1" noChangeArrowheads="1"/>
          </p:cNvSpPr>
          <p:nvPr>
            <p:ph type="body" idx="1"/>
          </p:nvPr>
        </p:nvSpPr>
        <p:spPr>
          <a:xfrm rot="19758282">
            <a:off x="3124200" y="3505200"/>
            <a:ext cx="3124200" cy="2819400"/>
          </a:xfrm>
        </p:spPr>
        <p:txBody>
          <a:bodyPr/>
          <a:lstStyle/>
          <a:p>
            <a:pPr algn="ctr" eaLnBrk="1" hangingPunct="1">
              <a:buFont typeface="Wingdings" charset="0"/>
              <a:buNone/>
              <a:defRPr/>
            </a:pPr>
            <a:r>
              <a:rPr lang="en-US" sz="7200" dirty="0">
                <a:solidFill>
                  <a:srgbClr val="FF0000"/>
                </a:solidFill>
                <a:effectLst>
                  <a:outerShdw blurRad="50800" dist="76200" dir="2700000" algn="tl" rotWithShape="0">
                    <a:srgbClr val="000000"/>
                  </a:outerShdw>
                </a:effectLst>
                <a:latin typeface="Impact" charset="0"/>
                <a:ea typeface="ＭＳ Ｐゴシック" charset="0"/>
                <a:cs typeface="ＭＳ Ｐゴシック" charset="0"/>
              </a:rPr>
              <a:t>Paid </a:t>
            </a:r>
          </a:p>
          <a:p>
            <a:pPr algn="ctr" eaLnBrk="1" hangingPunct="1">
              <a:buFont typeface="Wingdings" charset="0"/>
              <a:buNone/>
              <a:defRPr/>
            </a:pPr>
            <a:r>
              <a:rPr lang="en-US" sz="7200" dirty="0">
                <a:solidFill>
                  <a:srgbClr val="FF0000"/>
                </a:solidFill>
                <a:effectLst>
                  <a:outerShdw blurRad="50800" dist="76200" dir="2700000" algn="tl" rotWithShape="0">
                    <a:srgbClr val="000000"/>
                  </a:outerShdw>
                </a:effectLst>
                <a:latin typeface="Impact" charset="0"/>
                <a:ea typeface="ＭＳ Ｐゴシック" charset="0"/>
                <a:cs typeface="ＭＳ Ｐゴシック" charset="0"/>
              </a:rPr>
              <a:t>in Full</a:t>
            </a:r>
          </a:p>
        </p:txBody>
      </p:sp>
      <p:pic>
        <p:nvPicPr>
          <p:cNvPr id="449539" name="Picture 4" descr="Finished"/>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76400" y="2438400"/>
            <a:ext cx="1447800" cy="323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7557" name="Rectangle 5"/>
          <p:cNvSpPr>
            <a:spLocks noGrp="1" noChangeArrowheads="1"/>
          </p:cNvSpPr>
          <p:nvPr>
            <p:ph type="title"/>
          </p:nvPr>
        </p:nvSpPr>
        <p:spPr>
          <a:xfrm>
            <a:off x="1524000" y="1447800"/>
            <a:ext cx="7239000" cy="1066800"/>
          </a:xfrm>
          <a:solidFill>
            <a:srgbClr val="000000"/>
          </a:solidFill>
          <a:effectLst>
            <a:outerShdw blurRad="63500" dist="38099" dir="2700000" algn="ctr" rotWithShape="0">
              <a:srgbClr val="FF0000">
                <a:alpha val="74998"/>
              </a:srgbClr>
            </a:outerShdw>
          </a:effectLst>
        </p:spPr>
        <p:txBody>
          <a:bodyPr/>
          <a:lstStyle/>
          <a:p>
            <a:pPr eaLnBrk="1" hangingPunct="1">
              <a:defRPr/>
            </a:pPr>
            <a:r>
              <a:rPr lang="ru-RU" altLang="ja-JP" dirty="0">
                <a:effectLst/>
                <a:latin typeface="Tahoma" charset="0"/>
                <a:ea typeface="ＭＳ Ｐゴシック" charset="0"/>
                <a:cs typeface="ＭＳ Ｐゴシック" charset="0"/>
              </a:rPr>
              <a:t>"</a:t>
            </a:r>
            <a:r>
              <a:rPr lang="en-US" altLang="ja-JP" dirty="0">
                <a:effectLst/>
                <a:latin typeface="Tahoma" charset="0"/>
                <a:ea typeface="ＭＳ Ｐゴシック" charset="0"/>
                <a:cs typeface="ＭＳ Ｐゴシック" charset="0"/>
              </a:rPr>
              <a:t>It is finished</a:t>
            </a:r>
            <a:r>
              <a:rPr lang="ru-RU" altLang="ja-JP" dirty="0">
                <a:effectLst/>
                <a:latin typeface="Tahoma" charset="0"/>
                <a:ea typeface="ＭＳ Ｐゴシック" charset="0"/>
                <a:cs typeface="ＭＳ Ｐゴシック" charset="0"/>
              </a:rPr>
              <a:t>"</a:t>
            </a:r>
            <a:endParaRPr lang="en-US" dirty="0">
              <a:effectLst/>
              <a:latin typeface="Tahoma" charset="0"/>
              <a:ea typeface="ＭＳ Ｐゴシック" charset="0"/>
              <a:cs typeface="ＭＳ Ｐゴシック" charset="0"/>
            </a:endParaRPr>
          </a:p>
        </p:txBody>
      </p:sp>
      <p:sp>
        <p:nvSpPr>
          <p:cNvPr id="407558" name="Text Box 6"/>
          <p:cNvSpPr txBox="1">
            <a:spLocks noChangeArrowheads="1"/>
          </p:cNvSpPr>
          <p:nvPr/>
        </p:nvSpPr>
        <p:spPr bwMode="auto">
          <a:xfrm rot="-1669184">
            <a:off x="-152400" y="1752600"/>
            <a:ext cx="4953000" cy="1874838"/>
          </a:xfrm>
          <a:prstGeom prst="rect">
            <a:avLst/>
          </a:prstGeom>
          <a:noFill/>
          <a:ln w="9525">
            <a:noFill/>
            <a:miter lim="800000"/>
            <a:headEnd/>
            <a:tailEnd/>
          </a:ln>
          <a:effectLst/>
        </p:spPr>
        <p:txBody>
          <a:bodyPr>
            <a:spAutoFit/>
          </a:bodyPr>
          <a:lstStyle/>
          <a:p>
            <a:pPr eaLnBrk="1" hangingPunct="1">
              <a:defRPr/>
            </a:pPr>
            <a:r>
              <a:rPr lang="en-US" sz="11700" dirty="0">
                <a:solidFill>
                  <a:srgbClr val="FF0000"/>
                </a:solidFill>
                <a:effectLst>
                  <a:outerShdw blurRad="50800" dist="76200" dir="2700000" algn="tl" rotWithShape="0">
                    <a:srgbClr val="000000"/>
                  </a:outerShdw>
                </a:effectLst>
                <a:latin typeface="Impact" pitchFamily="34" charset="0"/>
                <a:ea typeface="+mn-ea"/>
                <a:cs typeface="+mn-cs"/>
              </a:rPr>
              <a:t>Legal</a:t>
            </a:r>
          </a:p>
        </p:txBody>
      </p:sp>
      <p:sp>
        <p:nvSpPr>
          <p:cNvPr id="407559" name="Rectangle 7"/>
          <p:cNvSpPr>
            <a:spLocks noChangeArrowheads="1"/>
          </p:cNvSpPr>
          <p:nvPr/>
        </p:nvSpPr>
        <p:spPr bwMode="auto">
          <a:xfrm>
            <a:off x="8305800" y="0"/>
            <a:ext cx="838200" cy="3968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2000" b="1">
                <a:solidFill>
                  <a:schemeClr val="tx1"/>
                </a:solidFill>
                <a:latin typeface="Times New Roman" charset="0"/>
                <a:ea typeface="+mn-ea"/>
                <a:cs typeface="+mn-cs"/>
              </a:rPr>
              <a:t>280a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407557"/>
                                        </p:tgtEl>
                                        <p:attrNameLst>
                                          <p:attrName>style.visibility</p:attrName>
                                        </p:attrNameLst>
                                      </p:cBhvr>
                                      <p:to>
                                        <p:strVal val="visible"/>
                                      </p:to>
                                    </p:set>
                                    <p:animEffect transition="in" filter="dissolve">
                                      <p:cBhvr>
                                        <p:cTn id="7" dur="500"/>
                                        <p:tgtEl>
                                          <p:spTgt spid="407557"/>
                                        </p:tgtEl>
                                      </p:cBhvr>
                                    </p:animEffect>
                                  </p:childTnLst>
                                </p:cTn>
                              </p:par>
                            </p:childTnLst>
                          </p:cTn>
                        </p:par>
                        <p:par>
                          <p:cTn id="8" fill="hold" nodeType="afterGroup">
                            <p:stCondLst>
                              <p:cond delay="3500"/>
                            </p:stCondLst>
                            <p:childTnLst>
                              <p:par>
                                <p:cTn id="9" presetID="1" presetClass="entr" presetSubtype="0" fill="hold" grpId="0" nodeType="afterEffect">
                                  <p:stCondLst>
                                    <p:cond delay="3000"/>
                                  </p:stCondLst>
                                  <p:childTnLst>
                                    <p:set>
                                      <p:cBhvr>
                                        <p:cTn id="10" dur="1" fill="hold">
                                          <p:stCondLst>
                                            <p:cond delay="499"/>
                                          </p:stCondLst>
                                        </p:cTn>
                                        <p:tgtEl>
                                          <p:spTgt spid="407555">
                                            <p:txEl>
                                              <p:pRg st="0" end="0"/>
                                            </p:txEl>
                                          </p:spTgt>
                                        </p:tgtEl>
                                        <p:attrNameLst>
                                          <p:attrName>style.visibility</p:attrName>
                                        </p:attrNameLst>
                                      </p:cBhvr>
                                      <p:to>
                                        <p:strVal val="visible"/>
                                      </p:to>
                                    </p:set>
                                  </p:childTnLst>
                                </p:cTn>
                              </p:par>
                            </p:childTnLst>
                          </p:cTn>
                        </p:par>
                        <p:par>
                          <p:cTn id="11" fill="hold" nodeType="afterGroup">
                            <p:stCondLst>
                              <p:cond delay="7000"/>
                            </p:stCondLst>
                            <p:childTnLst>
                              <p:par>
                                <p:cTn id="12" presetID="1" presetClass="entr" presetSubtype="0" fill="hold" grpId="0" nodeType="afterEffect">
                                  <p:stCondLst>
                                    <p:cond delay="3000"/>
                                  </p:stCondLst>
                                  <p:childTnLst>
                                    <p:set>
                                      <p:cBhvr>
                                        <p:cTn id="13" dur="1" fill="hold">
                                          <p:stCondLst>
                                            <p:cond delay="499"/>
                                          </p:stCondLst>
                                        </p:cTn>
                                        <p:tgtEl>
                                          <p:spTgt spid="407555">
                                            <p:txEl>
                                              <p:pRg st="1" end="1"/>
                                            </p:txEl>
                                          </p:spTgt>
                                        </p:tgtEl>
                                        <p:attrNameLst>
                                          <p:attrName>style.visibility</p:attrName>
                                        </p:attrNameLst>
                                      </p:cBhvr>
                                      <p:to>
                                        <p:strVal val="visible"/>
                                      </p:to>
                                    </p:set>
                                  </p:childTnLst>
                                </p:cTn>
                              </p:par>
                            </p:childTnLst>
                          </p:cTn>
                        </p:par>
                        <p:par>
                          <p:cTn id="14" fill="hold" nodeType="afterGroup">
                            <p:stCondLst>
                              <p:cond delay="10500"/>
                            </p:stCondLst>
                            <p:childTnLst>
                              <p:par>
                                <p:cTn id="15" presetID="1" presetClass="entr" presetSubtype="0" fill="hold" grpId="0" nodeType="afterEffect">
                                  <p:stCondLst>
                                    <p:cond delay="3000"/>
                                  </p:stCondLst>
                                  <p:childTnLst>
                                    <p:set>
                                      <p:cBhvr>
                                        <p:cTn id="16" dur="1" fill="hold">
                                          <p:stCondLst>
                                            <p:cond delay="499"/>
                                          </p:stCondLst>
                                        </p:cTn>
                                        <p:tgtEl>
                                          <p:spTgt spid="4075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555" grpId="0" build="p" autoUpdateAnimBg="0" advAuto="3000"/>
      <p:bldP spid="407557" grpId="0" animBg="1" autoUpdateAnimBg="0"/>
      <p:bldP spid="407558" grpId="0" autoUpdateAnimBg="0"/>
    </p:bldLst>
  </p:timing>
</p:sld>
</file>

<file path=ppt/slides/slide11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332656"/>
            <a:ext cx="9162651" cy="1296144"/>
          </a:xfrm>
          <a:noFill/>
        </p:spPr>
        <p:txBody>
          <a:bodyPr/>
          <a:lstStyle/>
          <a:p>
            <a:r>
              <a:rPr lang="en-US" b="1" dirty="0">
                <a:solidFill>
                  <a:schemeClr val="bg1"/>
                </a:solidFill>
                <a:effectLst>
                  <a:glow rad="101600">
                    <a:schemeClr val="tx1">
                      <a:alpha val="99000"/>
                    </a:schemeClr>
                  </a:glow>
                </a:effectLst>
                <a:latin typeface="Arial"/>
                <a:cs typeface="Arial"/>
              </a:rPr>
              <a:t>1 Peter 1:22</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086994" y="1795932"/>
            <a:ext cx="6984776"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sz="36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Since you have in obedience to the truth purified your souls for a sincere love of the brethren, fervently love one another from the heart.</a:t>
            </a:r>
          </a:p>
        </p:txBody>
      </p:sp>
    </p:spTree>
    <p:extLst>
      <p:ext uri="{BB962C8B-B14F-4D97-AF65-F5344CB8AC3E}">
        <p14:creationId xmlns:p14="http://schemas.microsoft.com/office/powerpoint/2010/main" val="2489460180"/>
      </p:ext>
    </p:extLst>
  </p:cSld>
  <p:clrMapOvr>
    <a:overrideClrMapping bg1="lt1" tx1="dk1" bg2="lt2" tx2="dk2" accent1="accent1" accent2="accent2" accent3="accent3" accent4="accent4" accent5="accent5" accent6="accent6" hlink="hlink" folHlink="folHlink"/>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1585"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2259" name="Text Box 3"/>
          <p:cNvSpPr txBox="1">
            <a:spLocks noChangeArrowheads="1"/>
          </p:cNvSpPr>
          <p:nvPr/>
        </p:nvSpPr>
        <p:spPr bwMode="auto">
          <a:xfrm>
            <a:off x="250825" y="3409950"/>
            <a:ext cx="8893175" cy="2308225"/>
          </a:xfrm>
          <a:prstGeom prst="rect">
            <a:avLst/>
          </a:prstGeom>
          <a:noFill/>
          <a:ln w="9525">
            <a:noFill/>
            <a:miter lim="800000"/>
            <a:headEnd/>
            <a:tailEnd/>
          </a:ln>
          <a:effectLst/>
        </p:spPr>
        <p:txBody>
          <a:bodyPr>
            <a:spAutoFit/>
          </a:bodyPr>
          <a:lstStyle>
            <a:defPPr>
              <a:defRPr lang="en-US"/>
            </a:defPPr>
            <a:lvl1pPr marL="628650" indent="-628650" eaLnBrk="1" hangingPunct="1">
              <a:buFont typeface="Arial" charset="0"/>
              <a:buAutoNum type="alphaLcParenR"/>
              <a:defRPr sz="3600" b="1">
                <a:solidFill>
                  <a:schemeClr val="bg1"/>
                </a:solidFill>
                <a:latin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r>
              <a:rPr lang="en-US" dirty="0"/>
              <a:t>God is Our Example (13-16)</a:t>
            </a:r>
          </a:p>
          <a:p>
            <a:r>
              <a:rPr lang="en-US" dirty="0"/>
              <a:t>God is Our Judge (17)</a:t>
            </a:r>
          </a:p>
          <a:p>
            <a:r>
              <a:rPr lang="en-US" dirty="0"/>
              <a:t>God is Our Redeemer (18-21)</a:t>
            </a:r>
          </a:p>
          <a:p>
            <a:r>
              <a:rPr lang="en-US" dirty="0"/>
              <a:t>God is Our Communicator (1:22–2:3)</a:t>
            </a:r>
          </a:p>
        </p:txBody>
      </p:sp>
      <p:sp>
        <p:nvSpPr>
          <p:cNvPr id="352260" name="Rectangle 4"/>
          <p:cNvSpPr>
            <a:spLocks noGrp="1" noChangeArrowheads="1"/>
          </p:cNvSpPr>
          <p:nvPr>
            <p:ph type="title" idx="4294967295"/>
          </p:nvPr>
        </p:nvSpPr>
        <p:spPr>
          <a:xfrm>
            <a:off x="152400" y="228600"/>
            <a:ext cx="8686800" cy="2590800"/>
          </a:xfrm>
          <a:effectLst>
            <a:outerShdw blurRad="63500" dist="35921" dir="2700000" algn="ctr" rotWithShape="0">
              <a:srgbClr val="000000">
                <a:alpha val="74998"/>
              </a:srgbClr>
            </a:outerShdw>
          </a:effectLst>
        </p:spPr>
        <p:txBody>
          <a:bodyPr/>
          <a:lstStyle/>
          <a:p>
            <a:pPr eaLnBrk="1" hangingPunct="1">
              <a:defRPr/>
            </a:pPr>
            <a:r>
              <a:rPr lang="en-US">
                <a:solidFill>
                  <a:schemeClr val="bg1"/>
                </a:solidFill>
                <a:latin typeface="Arial Black" charset="0"/>
              </a:rPr>
              <a:t>Why replace the evil desires of our former life with moral purity now?</a:t>
            </a:r>
          </a:p>
        </p:txBody>
      </p:sp>
      <p:sp>
        <p:nvSpPr>
          <p:cNvPr id="352261" name="Rectangle 5"/>
          <p:cNvSpPr>
            <a:spLocks noChangeArrowheads="1"/>
          </p:cNvSpPr>
          <p:nvPr/>
        </p:nvSpPr>
        <p:spPr bwMode="auto">
          <a:xfrm>
            <a:off x="8305800" y="0"/>
            <a:ext cx="838200" cy="3968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2000" b="1">
                <a:solidFill>
                  <a:schemeClr val="bg1"/>
                </a:solidFill>
                <a:latin typeface="Times New Roman" charset="0"/>
                <a:ea typeface="+mn-ea"/>
                <a:cs typeface="+mn-cs"/>
              </a:rPr>
              <a:t>280a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grpId="0" nodeType="withEffect">
                                  <p:stCondLst>
                                    <p:cond delay="0"/>
                                  </p:stCondLst>
                                  <p:childTnLst>
                                    <p:set>
                                      <p:cBhvr>
                                        <p:cTn id="6" dur="1" fill="hold">
                                          <p:stCondLst>
                                            <p:cond delay="0"/>
                                          </p:stCondLst>
                                        </p:cTn>
                                        <p:tgtEl>
                                          <p:spTgt spid="352259">
                                            <p:txEl>
                                              <p:pRg st="0" end="0"/>
                                            </p:txEl>
                                          </p:spTgt>
                                        </p:tgtEl>
                                        <p:attrNameLst>
                                          <p:attrName>style.visibility</p:attrName>
                                        </p:attrNameLst>
                                      </p:cBhvr>
                                      <p:to>
                                        <p:strVal val="visible"/>
                                      </p:to>
                                    </p:set>
                                    <p:anim calcmode="lin" valueType="num">
                                      <p:cBhvr additive="base">
                                        <p:cTn id="7" dur="5000" fill="hold"/>
                                        <p:tgtEl>
                                          <p:spTgt spid="352259">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3522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4" fill="hold" grpId="0" nodeType="clickEffect">
                                  <p:stCondLst>
                                    <p:cond delay="0"/>
                                  </p:stCondLst>
                                  <p:childTnLst>
                                    <p:set>
                                      <p:cBhvr>
                                        <p:cTn id="12" dur="1" fill="hold">
                                          <p:stCondLst>
                                            <p:cond delay="0"/>
                                          </p:stCondLst>
                                        </p:cTn>
                                        <p:tgtEl>
                                          <p:spTgt spid="352259">
                                            <p:txEl>
                                              <p:pRg st="1" end="1"/>
                                            </p:txEl>
                                          </p:spTgt>
                                        </p:tgtEl>
                                        <p:attrNameLst>
                                          <p:attrName>style.visibility</p:attrName>
                                        </p:attrNameLst>
                                      </p:cBhvr>
                                      <p:to>
                                        <p:strVal val="visible"/>
                                      </p:to>
                                    </p:set>
                                    <p:anim calcmode="lin" valueType="num">
                                      <p:cBhvr additive="base">
                                        <p:cTn id="13" dur="5000" fill="hold"/>
                                        <p:tgtEl>
                                          <p:spTgt spid="352259">
                                            <p:txEl>
                                              <p:pRg st="1" end="1"/>
                                            </p:txEl>
                                          </p:spTgt>
                                        </p:tgtEl>
                                        <p:attrNameLst>
                                          <p:attrName>ppt_x</p:attrName>
                                        </p:attrNameLst>
                                      </p:cBhvr>
                                      <p:tavLst>
                                        <p:tav tm="0">
                                          <p:val>
                                            <p:strVal val="#ppt_x"/>
                                          </p:val>
                                        </p:tav>
                                        <p:tav tm="100000">
                                          <p:val>
                                            <p:strVal val="#ppt_x"/>
                                          </p:val>
                                        </p:tav>
                                      </p:tavLst>
                                    </p:anim>
                                    <p:anim calcmode="lin" valueType="num">
                                      <p:cBhvr additive="base">
                                        <p:cTn id="14" dur="5000" fill="hold"/>
                                        <p:tgtEl>
                                          <p:spTgt spid="3522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7" presetClass="entr" presetSubtype="4" fill="hold" grpId="0" nodeType="clickEffect">
                                  <p:stCondLst>
                                    <p:cond delay="0"/>
                                  </p:stCondLst>
                                  <p:childTnLst>
                                    <p:set>
                                      <p:cBhvr>
                                        <p:cTn id="18" dur="1" fill="hold">
                                          <p:stCondLst>
                                            <p:cond delay="0"/>
                                          </p:stCondLst>
                                        </p:cTn>
                                        <p:tgtEl>
                                          <p:spTgt spid="352259">
                                            <p:txEl>
                                              <p:pRg st="2" end="2"/>
                                            </p:txEl>
                                          </p:spTgt>
                                        </p:tgtEl>
                                        <p:attrNameLst>
                                          <p:attrName>style.visibility</p:attrName>
                                        </p:attrNameLst>
                                      </p:cBhvr>
                                      <p:to>
                                        <p:strVal val="visible"/>
                                      </p:to>
                                    </p:set>
                                    <p:anim calcmode="lin" valueType="num">
                                      <p:cBhvr additive="base">
                                        <p:cTn id="19" dur="5000" fill="hold"/>
                                        <p:tgtEl>
                                          <p:spTgt spid="352259">
                                            <p:txEl>
                                              <p:pRg st="2" end="2"/>
                                            </p:txEl>
                                          </p:spTgt>
                                        </p:tgtEl>
                                        <p:attrNameLst>
                                          <p:attrName>ppt_x</p:attrName>
                                        </p:attrNameLst>
                                      </p:cBhvr>
                                      <p:tavLst>
                                        <p:tav tm="0">
                                          <p:val>
                                            <p:strVal val="#ppt_x"/>
                                          </p:val>
                                        </p:tav>
                                        <p:tav tm="100000">
                                          <p:val>
                                            <p:strVal val="#ppt_x"/>
                                          </p:val>
                                        </p:tav>
                                      </p:tavLst>
                                    </p:anim>
                                    <p:anim calcmode="lin" valueType="num">
                                      <p:cBhvr additive="base">
                                        <p:cTn id="20" dur="5000" fill="hold"/>
                                        <p:tgtEl>
                                          <p:spTgt spid="3522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7" presetClass="entr" presetSubtype="4" fill="hold" grpId="0" nodeType="clickEffect">
                                  <p:stCondLst>
                                    <p:cond delay="0"/>
                                  </p:stCondLst>
                                  <p:childTnLst>
                                    <p:set>
                                      <p:cBhvr>
                                        <p:cTn id="24" dur="1" fill="hold">
                                          <p:stCondLst>
                                            <p:cond delay="0"/>
                                          </p:stCondLst>
                                        </p:cTn>
                                        <p:tgtEl>
                                          <p:spTgt spid="352259">
                                            <p:txEl>
                                              <p:pRg st="3" end="3"/>
                                            </p:txEl>
                                          </p:spTgt>
                                        </p:tgtEl>
                                        <p:attrNameLst>
                                          <p:attrName>style.visibility</p:attrName>
                                        </p:attrNameLst>
                                      </p:cBhvr>
                                      <p:to>
                                        <p:strVal val="visible"/>
                                      </p:to>
                                    </p:set>
                                    <p:anim calcmode="lin" valueType="num">
                                      <p:cBhvr additive="base">
                                        <p:cTn id="25" dur="5000" fill="hold"/>
                                        <p:tgtEl>
                                          <p:spTgt spid="352259">
                                            <p:txEl>
                                              <p:pRg st="3" end="3"/>
                                            </p:txEl>
                                          </p:spTgt>
                                        </p:tgtEl>
                                        <p:attrNameLst>
                                          <p:attrName>ppt_x</p:attrName>
                                        </p:attrNameLst>
                                      </p:cBhvr>
                                      <p:tavLst>
                                        <p:tav tm="0">
                                          <p:val>
                                            <p:strVal val="#ppt_x"/>
                                          </p:val>
                                        </p:tav>
                                        <p:tav tm="100000">
                                          <p:val>
                                            <p:strVal val="#ppt_x"/>
                                          </p:val>
                                        </p:tav>
                                      </p:tavLst>
                                    </p:anim>
                                    <p:anim calcmode="lin" valueType="num">
                                      <p:cBhvr additive="base">
                                        <p:cTn id="26" dur="5000" fill="hold"/>
                                        <p:tgtEl>
                                          <p:spTgt spid="35225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2259" grpId="0" build="p" autoUpdateAnimBg="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260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48200" y="4070350"/>
            <a:ext cx="4495800" cy="278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52610" name="Picture 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4965700"/>
            <a:ext cx="1485900" cy="1892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2611" name="Rectangle 7"/>
          <p:cNvSpPr>
            <a:spLocks noGrp="1" noChangeArrowheads="1"/>
          </p:cNvSpPr>
          <p:nvPr>
            <p:ph type="title" idx="4294967295"/>
          </p:nvPr>
        </p:nvSpPr>
        <p:spPr>
          <a:xfrm>
            <a:off x="4932040" y="152400"/>
            <a:ext cx="4059560" cy="3429000"/>
          </a:xfrm>
        </p:spPr>
        <p:txBody>
          <a:bodyPr/>
          <a:lstStyle/>
          <a:p>
            <a:pPr eaLnBrk="1" hangingPunct="1"/>
            <a:r>
              <a:rPr lang="en-US" sz="4000" b="1" dirty="0">
                <a:solidFill>
                  <a:schemeClr val="bg1"/>
                </a:solidFill>
                <a:latin typeface="Arial" charset="0"/>
                <a:ea typeface="ＭＳ Ｐゴシック" charset="0"/>
              </a:rPr>
              <a:t>God as Communicator purifies us through his Word (1:22–2:3)</a:t>
            </a:r>
            <a:endParaRPr lang="en-US" sz="4000" b="1" dirty="0">
              <a:latin typeface="Arial" charset="0"/>
              <a:ea typeface="ＭＳ Ｐゴシック" charset="0"/>
            </a:endParaRPr>
          </a:p>
        </p:txBody>
      </p:sp>
      <p:sp>
        <p:nvSpPr>
          <p:cNvPr id="355338" name="Text Box 10"/>
          <p:cNvSpPr txBox="1">
            <a:spLocks noChangeArrowheads="1"/>
          </p:cNvSpPr>
          <p:nvPr/>
        </p:nvSpPr>
        <p:spPr bwMode="auto">
          <a:xfrm>
            <a:off x="0" y="76200"/>
            <a:ext cx="5076825" cy="5262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55613" indent="-455613">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buFontTx/>
              <a:buChar char="•"/>
            </a:pPr>
            <a:r>
              <a:rPr lang="ru-RU" altLang="ja-JP" sz="2800" b="1" dirty="0">
                <a:solidFill>
                  <a:schemeClr val="bg1"/>
                </a:solidFill>
                <a:latin typeface="Arial" charset="0"/>
                <a:cs typeface="Arial" charset="0"/>
              </a:rPr>
              <a:t>"</a:t>
            </a:r>
            <a:r>
              <a:rPr lang="en-US" altLang="ja-JP" sz="2800" b="1" dirty="0">
                <a:solidFill>
                  <a:schemeClr val="bg1"/>
                </a:solidFill>
                <a:latin typeface="Arial" charset="0"/>
                <a:cs typeface="Arial" charset="0"/>
              </a:rPr>
              <a:t>Now that you have purified yourselves by obeying the truth…</a:t>
            </a:r>
          </a:p>
          <a:p>
            <a:pPr>
              <a:buFontTx/>
              <a:buChar char="•"/>
            </a:pPr>
            <a:r>
              <a:rPr lang="en-US" sz="2800" b="1" dirty="0">
                <a:solidFill>
                  <a:schemeClr val="bg1"/>
                </a:solidFill>
                <a:latin typeface="Arial" charset="0"/>
                <a:cs typeface="Arial" charset="0"/>
              </a:rPr>
              <a:t>…living and enduring word of God…</a:t>
            </a:r>
          </a:p>
          <a:p>
            <a:pPr>
              <a:buFontTx/>
              <a:buChar char="•"/>
            </a:pPr>
            <a:r>
              <a:rPr lang="en-US" sz="2800" b="1" dirty="0">
                <a:solidFill>
                  <a:schemeClr val="bg1"/>
                </a:solidFill>
                <a:latin typeface="Arial" charset="0"/>
                <a:cs typeface="Arial" charset="0"/>
              </a:rPr>
              <a:t>…the word of the Lord stands forever… </a:t>
            </a:r>
          </a:p>
          <a:p>
            <a:pPr>
              <a:buFontTx/>
              <a:buChar char="•"/>
            </a:pPr>
            <a:r>
              <a:rPr lang="en-US" sz="2800" b="1" dirty="0">
                <a:solidFill>
                  <a:schemeClr val="bg1"/>
                </a:solidFill>
                <a:latin typeface="Arial" charset="0"/>
                <a:cs typeface="Arial" charset="0"/>
              </a:rPr>
              <a:t>And this is the word that was preached to you</a:t>
            </a:r>
          </a:p>
          <a:p>
            <a:pPr>
              <a:buFontTx/>
              <a:buChar char="•"/>
            </a:pPr>
            <a:r>
              <a:rPr lang="en-US" sz="2800" b="1" dirty="0">
                <a:solidFill>
                  <a:schemeClr val="bg1"/>
                </a:solidFill>
                <a:latin typeface="Arial" charset="0"/>
                <a:cs typeface="Arial" charset="0"/>
              </a:rPr>
              <a:t>…crave pure spiritual milk…</a:t>
            </a:r>
            <a:r>
              <a:rPr lang="ru-RU" altLang="ja-JP" sz="2800" b="1" dirty="0">
                <a:solidFill>
                  <a:schemeClr val="bg1"/>
                </a:solidFill>
                <a:latin typeface="Arial" charset="0"/>
                <a:cs typeface="Arial" charset="0"/>
              </a:rPr>
              <a:t>"</a:t>
            </a:r>
            <a:endParaRPr lang="en-US" altLang="ja-JP" sz="2800" b="1" dirty="0">
              <a:solidFill>
                <a:schemeClr val="bg1"/>
              </a:solidFill>
              <a:latin typeface="Arial" charset="0"/>
              <a:cs typeface="Arial" charset="0"/>
            </a:endParaRPr>
          </a:p>
          <a:p>
            <a:pPr>
              <a:buFontTx/>
              <a:buChar char="•"/>
            </a:pPr>
            <a:endParaRPr lang="en-US" sz="2800" b="1" dirty="0">
              <a:solidFill>
                <a:schemeClr val="bg1"/>
              </a:solidFill>
              <a:latin typeface="Arial" charset="0"/>
              <a:cs typeface="Arial" charset="0"/>
            </a:endParaRPr>
          </a:p>
        </p:txBody>
      </p:sp>
      <p:sp>
        <p:nvSpPr>
          <p:cNvPr id="355339" name="Text Box 11"/>
          <p:cNvSpPr txBox="1">
            <a:spLocks noChangeArrowheads="1"/>
          </p:cNvSpPr>
          <p:nvPr/>
        </p:nvSpPr>
        <p:spPr bwMode="auto">
          <a:xfrm>
            <a:off x="0" y="5943600"/>
            <a:ext cx="9144000" cy="400050"/>
          </a:xfrm>
          <a:prstGeom prst="rect">
            <a:avLst/>
          </a:prstGeom>
          <a:solidFill>
            <a:schemeClr val="tx2"/>
          </a:solidFill>
          <a:ln w="9525">
            <a:no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2000" b="1" i="1" dirty="0">
                <a:solidFill>
                  <a:schemeClr val="bg1"/>
                </a:solidFill>
                <a:latin typeface="Arial"/>
                <a:ea typeface="+mn-ea"/>
                <a:cs typeface="Arial"/>
              </a:rPr>
              <a:t>Which 2:1 sins are reduced in you by </a:t>
            </a:r>
            <a:r>
              <a:rPr lang="ru-RU" sz="2000" b="1" i="1" dirty="0">
                <a:solidFill>
                  <a:schemeClr val="bg1"/>
                </a:solidFill>
                <a:latin typeface="Arial"/>
                <a:ea typeface="+mn-ea"/>
                <a:cs typeface="Arial"/>
              </a:rPr>
              <a:t>"</a:t>
            </a:r>
            <a:r>
              <a:rPr lang="en-US" sz="2000" b="1" i="1" dirty="0">
                <a:solidFill>
                  <a:schemeClr val="bg1"/>
                </a:solidFill>
                <a:latin typeface="Arial"/>
                <a:ea typeface="+mn-ea"/>
                <a:cs typeface="Arial"/>
              </a:rPr>
              <a:t>the pure spiritual milk</a:t>
            </a:r>
            <a:r>
              <a:rPr lang="ru-RU" sz="2000" b="1" i="1" dirty="0">
                <a:solidFill>
                  <a:schemeClr val="bg1"/>
                </a:solidFill>
                <a:latin typeface="Arial"/>
                <a:ea typeface="+mn-ea"/>
                <a:cs typeface="Arial"/>
              </a:rPr>
              <a:t>"</a:t>
            </a:r>
            <a:r>
              <a:rPr lang="en-US" sz="2000" b="1" i="1" dirty="0">
                <a:solidFill>
                  <a:schemeClr val="bg1"/>
                </a:solidFill>
                <a:latin typeface="Arial"/>
                <a:ea typeface="+mn-ea"/>
                <a:cs typeface="Arial"/>
              </a:rPr>
              <a:t>?</a:t>
            </a:r>
          </a:p>
        </p:txBody>
      </p:sp>
      <p:sp>
        <p:nvSpPr>
          <p:cNvPr id="355340" name="Rectangle 12"/>
          <p:cNvSpPr>
            <a:spLocks noChangeArrowheads="1"/>
          </p:cNvSpPr>
          <p:nvPr/>
        </p:nvSpPr>
        <p:spPr bwMode="auto">
          <a:xfrm>
            <a:off x="8305800" y="0"/>
            <a:ext cx="838200" cy="369888"/>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1800" b="1">
                <a:solidFill>
                  <a:schemeClr val="bg1"/>
                </a:solidFill>
                <a:latin typeface="Arial"/>
                <a:ea typeface="+mn-ea"/>
                <a:cs typeface="Arial"/>
              </a:rPr>
              <a:t>280a</a:t>
            </a:r>
          </a:p>
        </p:txBody>
      </p:sp>
      <p:sp>
        <p:nvSpPr>
          <p:cNvPr id="452615" name="Rectangle 8"/>
          <p:cNvSpPr>
            <a:spLocks noChangeArrowheads="1"/>
          </p:cNvSpPr>
          <p:nvPr/>
        </p:nvSpPr>
        <p:spPr bwMode="auto">
          <a:xfrm>
            <a:off x="4572000" y="4095750"/>
            <a:ext cx="1524000" cy="323850"/>
          </a:xfrm>
          <a:prstGeom prst="rect">
            <a:avLst/>
          </a:prstGeom>
          <a:solidFill>
            <a:schemeClr val="tx2"/>
          </a:solidFill>
          <a:ln w="9525">
            <a:solidFill>
              <a:schemeClr val="tx1"/>
            </a:solidFill>
            <a:miter lim="800000"/>
            <a:headEnd/>
            <a:tailEnd/>
          </a:ln>
        </p:spPr>
        <p:txBody>
          <a:bodyPr wrap="none" anchor="ctr"/>
          <a:lstStyle/>
          <a:p>
            <a:endParaRPr lang="en-US" sz="2800" b="1">
              <a:latin typeface="Arial" charset="0"/>
              <a:cs typeface="Arial"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355338"/>
                                        </p:tgtEl>
                                        <p:attrNameLst>
                                          <p:attrName>style.visibility</p:attrName>
                                        </p:attrNameLst>
                                      </p:cBhvr>
                                      <p:to>
                                        <p:strVal val="visible"/>
                                      </p:to>
                                    </p:set>
                                    <p:animEffect transition="in" filter="wedge">
                                      <p:cBhvr>
                                        <p:cTn id="7" dur="2000"/>
                                        <p:tgtEl>
                                          <p:spTgt spid="35533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355339"/>
                                        </p:tgtEl>
                                        <p:attrNameLst>
                                          <p:attrName>style.visibility</p:attrName>
                                        </p:attrNameLst>
                                      </p:cBhvr>
                                      <p:to>
                                        <p:strVal val="visible"/>
                                      </p:to>
                                    </p:set>
                                    <p:animEffect transition="in" filter="wedge">
                                      <p:cBhvr>
                                        <p:cTn id="12" dur="2000"/>
                                        <p:tgtEl>
                                          <p:spTgt spid="355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5338" grpId="0"/>
      <p:bldP spid="355339"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77883" name="Rectangle 59"/>
          <p:cNvSpPr>
            <a:spLocks noGrp="1" noChangeArrowheads="1"/>
          </p:cNvSpPr>
          <p:nvPr>
            <p:ph type="title"/>
          </p:nvPr>
        </p:nvSpPr>
        <p:spPr>
          <a:xfrm>
            <a:off x="467544" y="332656"/>
            <a:ext cx="8105993" cy="850900"/>
          </a:xfrm>
          <a:solidFill>
            <a:srgbClr val="1C0137"/>
          </a:solidFill>
          <a:ln>
            <a:solidFill>
              <a:schemeClr val="tx1"/>
            </a:solidFill>
          </a:ln>
        </p:spPr>
        <p:txBody>
          <a:bodyPr/>
          <a:lstStyle/>
          <a:p>
            <a:pPr algn="ctr" eaLnBrk="1" hangingPunct="1">
              <a:defRPr/>
            </a:pPr>
            <a:r>
              <a:rPr lang="en-US" b="1" dirty="0">
                <a:latin typeface="Arial" panose="020B0604020202020204" pitchFamily="34" charset="0"/>
                <a:ea typeface="ＭＳ Ｐゴシック" charset="0"/>
                <a:cs typeface="Arial" panose="020B0604020202020204" pitchFamily="34" charset="0"/>
              </a:rPr>
              <a:t>God’s Grace in Chapter 1</a:t>
            </a:r>
          </a:p>
        </p:txBody>
      </p:sp>
      <p:sp>
        <p:nvSpPr>
          <p:cNvPr id="3" name="Rectangle 2"/>
          <p:cNvSpPr/>
          <p:nvPr/>
        </p:nvSpPr>
        <p:spPr>
          <a:xfrm>
            <a:off x="467543" y="1700808"/>
            <a:ext cx="8105993" cy="5016758"/>
          </a:xfrm>
          <a:prstGeom prst="rect">
            <a:avLst/>
          </a:prstGeom>
        </p:spPr>
        <p:txBody>
          <a:bodyPr wrap="square">
            <a:spAutoFit/>
          </a:bodyPr>
          <a:lstStyle/>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rgbClr val="FFFFFF"/>
                </a:solidFill>
                <a:effectLst/>
                <a:uLnTx/>
                <a:uFillTx/>
                <a:latin typeface="Tahoma"/>
                <a:ea typeface="ＭＳ Ｐゴシック" charset="0"/>
                <a:cs typeface="+mn-cs"/>
              </a:rPr>
              <a:t>God has chosen us (1:2)</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rgbClr val="FFFFFF"/>
                </a:solidFill>
                <a:effectLst/>
                <a:uLnTx/>
                <a:uFillTx/>
                <a:latin typeface="Tahoma"/>
                <a:ea typeface="ＭＳ Ｐゴシック" charset="0"/>
                <a:cs typeface="+mn-cs"/>
              </a:rPr>
              <a:t>He caused us to be born again (1:3)</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rgbClr val="FFFFFF"/>
                </a:solidFill>
                <a:effectLst/>
                <a:uLnTx/>
                <a:uFillTx/>
                <a:latin typeface="Tahoma"/>
                <a:ea typeface="ＭＳ Ｐゴシック" charset="0"/>
                <a:cs typeface="+mn-cs"/>
              </a:rPr>
              <a:t>He has an imperishable inheritance reserved in heaven for us (1:4)</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rgbClr val="FFFFFF"/>
                </a:solidFill>
                <a:effectLst/>
                <a:uLnTx/>
                <a:uFillTx/>
                <a:latin typeface="Tahoma"/>
                <a:ea typeface="ＭＳ Ｐゴシック" charset="0"/>
                <a:cs typeface="+mn-cs"/>
              </a:rPr>
              <a:t>He protects us by the power of God for salvation (1:5)</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rgbClr val="FFFFFF"/>
                </a:solidFill>
                <a:effectLst/>
                <a:uLnTx/>
                <a:uFillTx/>
                <a:latin typeface="Tahoma"/>
                <a:ea typeface="ＭＳ Ｐゴシック" charset="0"/>
                <a:cs typeface="+mn-cs"/>
              </a:rPr>
              <a:t>He gives us reason to rejoice even in trials and love Him even when we cannot see Him (1:6-8)</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FFFFFF"/>
              </a:solidFill>
              <a:effectLst/>
              <a:uLnTx/>
              <a:uFillTx/>
              <a:latin typeface="Tahoma"/>
              <a:ea typeface="ＭＳ Ｐゴシック" charset="0"/>
              <a:cs typeface="+mn-cs"/>
            </a:endParaRPr>
          </a:p>
        </p:txBody>
      </p:sp>
    </p:spTree>
    <p:extLst>
      <p:ext uri="{BB962C8B-B14F-4D97-AF65-F5344CB8AC3E}">
        <p14:creationId xmlns:p14="http://schemas.microsoft.com/office/powerpoint/2010/main" val="42653908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93A5F-C328-E649-859E-07314FDAB23E}"/>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Philippians 1:6</a:t>
            </a:r>
          </a:p>
        </p:txBody>
      </p:sp>
      <p:sp>
        <p:nvSpPr>
          <p:cNvPr id="4" name="TextBox 3">
            <a:extLst>
              <a:ext uri="{FF2B5EF4-FFF2-40B4-BE49-F238E27FC236}">
                <a16:creationId xmlns:a16="http://schemas.microsoft.com/office/drawing/2014/main" id="{EF746A95-7961-DF46-8C90-2EC73BA9B912}"/>
              </a:ext>
            </a:extLst>
          </p:cNvPr>
          <p:cNvSpPr txBox="1"/>
          <p:nvPr/>
        </p:nvSpPr>
        <p:spPr>
          <a:xfrm>
            <a:off x="755576" y="2276872"/>
            <a:ext cx="7931224" cy="347787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Georgia" charset="0"/>
                <a:ea typeface="ＭＳ Ｐゴシック" charset="0"/>
              </a:rPr>
              <a:t>“For I am confident of this very thing, that He who began a good work in you will perfect it until the day of Christ Jesus.”</a:t>
            </a:r>
          </a:p>
        </p:txBody>
      </p:sp>
    </p:spTree>
    <p:extLst>
      <p:ext uri="{BB962C8B-B14F-4D97-AF65-F5344CB8AC3E}">
        <p14:creationId xmlns:p14="http://schemas.microsoft.com/office/powerpoint/2010/main" val="145983096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en-US" b="1" dirty="0">
                <a:solidFill>
                  <a:schemeClr val="bg1"/>
                </a:solidFill>
                <a:effectLst>
                  <a:glow rad="101600">
                    <a:schemeClr val="tx1">
                      <a:alpha val="99000"/>
                    </a:schemeClr>
                  </a:glow>
                </a:effectLst>
                <a:latin typeface="Arial"/>
                <a:cs typeface="Arial"/>
              </a:rPr>
              <a:t>Questions to Discuss</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674240" y="1433727"/>
            <a:ext cx="7776864" cy="464204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25463" marR="0" lvl="0" indent="-525463" algn="l" defTabSz="914400" rtl="0" eaLnBrk="0" fontAlgn="base" latinLnBrk="0" hangingPunct="0">
              <a:lnSpc>
                <a:spcPct val="100000"/>
              </a:lnSpc>
              <a:spcBef>
                <a:spcPct val="0"/>
              </a:spcBef>
              <a:spcAft>
                <a:spcPct val="0"/>
              </a:spcAft>
              <a:buClrTx/>
              <a:buSzTx/>
              <a:buFontTx/>
              <a:buAutoNum type="arabicPeriod"/>
              <a:defRPr/>
            </a:pPr>
            <a:r>
              <a:rPr kumimoji="0" lang="en-SG" sz="32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Why is it important to remember our salvation experience and what it cost God?</a:t>
            </a:r>
          </a:p>
          <a:p>
            <a:pPr marL="525463" marR="0" lvl="0" indent="-525463" algn="l" defTabSz="914400" rtl="0" eaLnBrk="0" fontAlgn="base" latinLnBrk="0" hangingPunct="0">
              <a:lnSpc>
                <a:spcPct val="100000"/>
              </a:lnSpc>
              <a:spcBef>
                <a:spcPct val="0"/>
              </a:spcBef>
              <a:spcAft>
                <a:spcPct val="0"/>
              </a:spcAft>
              <a:buClrTx/>
              <a:buSzTx/>
              <a:buFontTx/>
              <a:buAutoNum type="arabicPeriod"/>
              <a:defRPr/>
            </a:pPr>
            <a:endParaRPr kumimoji="0" lang="en-SG" sz="3200" b="1" i="0" u="none" strike="noStrike" kern="1200" cap="none" spc="0" normalizeH="0" baseline="0" noProof="0" dirty="0">
              <a:ln>
                <a:noFill/>
              </a:ln>
              <a:solidFill>
                <a:srgbClr val="FFFFFF"/>
              </a:solidFill>
              <a:effectLst/>
              <a:uLnTx/>
              <a:uFillTx/>
              <a:latin typeface="Arial"/>
              <a:ea typeface="ＭＳ Ｐゴシック" pitchFamily="-108" charset="-128"/>
              <a:cs typeface="Arial"/>
            </a:endParaRPr>
          </a:p>
          <a:p>
            <a:pPr marL="525463" marR="0" lvl="0" indent="-525463" algn="l" defTabSz="914400" rtl="0" eaLnBrk="0" fontAlgn="base" latinLnBrk="0" hangingPunct="0">
              <a:lnSpc>
                <a:spcPct val="100000"/>
              </a:lnSpc>
              <a:spcBef>
                <a:spcPct val="0"/>
              </a:spcBef>
              <a:spcAft>
                <a:spcPct val="0"/>
              </a:spcAft>
              <a:buClrTx/>
              <a:buSzTx/>
              <a:buFontTx/>
              <a:buAutoNum type="arabicPeriod"/>
              <a:defRPr/>
            </a:pPr>
            <a:r>
              <a:rPr kumimoji="0" lang="en-SG" sz="32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How can this help you stand in time of difficulty?</a:t>
            </a:r>
          </a:p>
          <a:p>
            <a:pPr marL="525463" marR="0" lvl="0" indent="-525463" algn="l" defTabSz="914400" rtl="0" eaLnBrk="0" fontAlgn="base" latinLnBrk="0" hangingPunct="0">
              <a:lnSpc>
                <a:spcPct val="100000"/>
              </a:lnSpc>
              <a:spcBef>
                <a:spcPct val="0"/>
              </a:spcBef>
              <a:spcAft>
                <a:spcPct val="0"/>
              </a:spcAft>
              <a:buClrTx/>
              <a:buSzTx/>
              <a:buFontTx/>
              <a:buNone/>
              <a:defRPr/>
            </a:pPr>
            <a:endParaRPr kumimoji="0" lang="en-SG" sz="3200" b="1" i="0" u="none" strike="noStrike" kern="1200" cap="none" spc="0" normalizeH="0" baseline="0" noProof="0" dirty="0">
              <a:ln>
                <a:noFill/>
              </a:ln>
              <a:solidFill>
                <a:srgbClr val="FFFFFF"/>
              </a:solidFill>
              <a:effectLst/>
              <a:uLnTx/>
              <a:uFillTx/>
              <a:latin typeface="Arial"/>
              <a:ea typeface="ＭＳ Ｐゴシック" pitchFamily="-108" charset="-128"/>
              <a:cs typeface="Arial"/>
            </a:endParaRPr>
          </a:p>
          <a:p>
            <a:pPr marL="525463" marR="0" lvl="0" indent="-525463" algn="l" defTabSz="914400" rtl="0" eaLnBrk="0" fontAlgn="base" latinLnBrk="0" hangingPunct="0">
              <a:lnSpc>
                <a:spcPct val="100000"/>
              </a:lnSpc>
              <a:spcBef>
                <a:spcPct val="0"/>
              </a:spcBef>
              <a:spcAft>
                <a:spcPct val="0"/>
              </a:spcAft>
              <a:buClrTx/>
              <a:buSzTx/>
              <a:buFontTx/>
              <a:buNone/>
              <a:defRPr/>
            </a:pPr>
            <a:r>
              <a:rPr kumimoji="0" lang="en-SG" sz="32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3. What practical steps can you take this week to become more holy?</a:t>
            </a:r>
          </a:p>
        </p:txBody>
      </p:sp>
    </p:spTree>
    <p:extLst>
      <p:ext uri="{BB962C8B-B14F-4D97-AF65-F5344CB8AC3E}">
        <p14:creationId xmlns:p14="http://schemas.microsoft.com/office/powerpoint/2010/main" val="2631159021"/>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73E7D590-8CAE-3849-935B-FB7CF1C39A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1737" y="1916832"/>
            <a:ext cx="6692900" cy="37592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1916832"/>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Peter</a:t>
            </a:r>
          </a:p>
        </p:txBody>
      </p:sp>
      <p:sp>
        <p:nvSpPr>
          <p:cNvPr id="900098" name="Rectangle 2"/>
          <p:cNvSpPr>
            <a:spLocks noGrp="1" noChangeArrowheads="1"/>
          </p:cNvSpPr>
          <p:nvPr>
            <p:ph type="ctrTitle"/>
          </p:nvPr>
        </p:nvSpPr>
        <p:spPr>
          <a:xfrm>
            <a:off x="0" y="188640"/>
            <a:ext cx="9120187" cy="1446653"/>
          </a:xfrm>
          <a:effectLst>
            <a:outerShdw blurRad="63500" dist="35921" dir="2700000" algn="ctr" rotWithShape="0">
              <a:schemeClr val="tx2">
                <a:alpha val="74998"/>
              </a:schemeClr>
            </a:outerShdw>
          </a:effectLst>
        </p:spPr>
        <p:txBody>
          <a:bodyPr/>
          <a:lstStyle/>
          <a:p>
            <a:pPr>
              <a:defRPr/>
            </a:pPr>
            <a:r>
              <a:rPr lang="en-US" sz="8800" b="1" dirty="0">
                <a:effectLst>
                  <a:glow rad="127000">
                    <a:schemeClr val="tx1"/>
                  </a:glow>
                </a:effectLst>
                <a:latin typeface="Arial" charset="0"/>
                <a:ea typeface="ＭＳ Ｐゴシック" charset="0"/>
                <a:cs typeface="ＭＳ Ｐゴシック" charset="0"/>
              </a:rPr>
              <a:t>Be Attracting</a:t>
            </a:r>
          </a:p>
        </p:txBody>
      </p:sp>
      <p:sp>
        <p:nvSpPr>
          <p:cNvPr id="5" name="Text Box 5"/>
          <p:cNvSpPr txBox="1">
            <a:spLocks noChangeArrowheads="1"/>
          </p:cNvSpPr>
          <p:nvPr/>
        </p:nvSpPr>
        <p:spPr bwMode="auto">
          <a:xfrm>
            <a:off x="-23813" y="5949280"/>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37879033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en-US" sz="4800" b="1" dirty="0">
                <a:solidFill>
                  <a:schemeClr val="bg1"/>
                </a:solidFill>
                <a:effectLst>
                  <a:glow rad="101600">
                    <a:schemeClr val="tx1">
                      <a:alpha val="99000"/>
                    </a:schemeClr>
                  </a:glow>
                </a:effectLst>
                <a:latin typeface="Arial"/>
                <a:cs typeface="Arial"/>
              </a:rPr>
              <a:t>Homework</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251520" y="1341868"/>
            <a:ext cx="8907246" cy="439441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28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Read through 1 Peter on your own this week.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28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Find the verse that shows the purpose Peter is writing.</a:t>
            </a:r>
          </a:p>
          <a:p>
            <a:pPr marL="0" marR="0" lvl="0" indent="0" algn="l" defTabSz="914400" rtl="0" eaLnBrk="0" fontAlgn="base" latinLnBrk="0" hangingPunct="0">
              <a:lnSpc>
                <a:spcPct val="100000"/>
              </a:lnSpc>
              <a:spcBef>
                <a:spcPct val="0"/>
              </a:spcBef>
              <a:spcAft>
                <a:spcPct val="0"/>
              </a:spcAft>
              <a:buClrTx/>
              <a:buSzTx/>
              <a:buFontTx/>
              <a:buNone/>
              <a:tabLst/>
              <a:defRPr/>
            </a:pPr>
            <a:br>
              <a:rPr kumimoji="0" lang="en-SG" sz="28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br>
            <a:r>
              <a:rPr kumimoji="0" lang="en-SG" sz="28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As you read, mark these key words:</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SG" sz="28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Grace</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SG" sz="28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Trials/ Suffering</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SG" sz="28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Glory</a:t>
            </a:r>
          </a:p>
          <a:p>
            <a:pPr marL="0" marR="0" lvl="0" indent="0" algn="l" defTabSz="914400" rtl="0" eaLnBrk="0" fontAlgn="base" latinLnBrk="0" hangingPunct="0">
              <a:lnSpc>
                <a:spcPct val="100000"/>
              </a:lnSpc>
              <a:spcBef>
                <a:spcPct val="0"/>
              </a:spcBef>
              <a:spcAft>
                <a:spcPct val="0"/>
              </a:spcAft>
              <a:buClrTx/>
              <a:buSzTx/>
              <a:buFontTx/>
              <a:buNone/>
              <a:tabLst/>
              <a:defRPr/>
            </a:pPr>
            <a:br>
              <a:rPr kumimoji="0" lang="en-SG" sz="28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br>
            <a:endParaRPr kumimoji="0" lang="en-SG" sz="2800" b="0" i="0" u="none" strike="noStrike" kern="1200" cap="none" spc="0" normalizeH="0" baseline="0" noProof="0" dirty="0">
              <a:ln>
                <a:noFill/>
              </a:ln>
              <a:solidFill>
                <a:srgbClr val="FFFFFF"/>
              </a:solidFill>
              <a:effectLst/>
              <a:uLnTx/>
              <a:uFillTx/>
              <a:latin typeface="Arial"/>
              <a:ea typeface="ＭＳ Ｐゴシック" pitchFamily="-108" charset="-128"/>
              <a:cs typeface="Arial"/>
            </a:endParaRPr>
          </a:p>
        </p:txBody>
      </p:sp>
    </p:spTree>
    <p:extLst>
      <p:ext uri="{BB962C8B-B14F-4D97-AF65-F5344CB8AC3E}">
        <p14:creationId xmlns:p14="http://schemas.microsoft.com/office/powerpoint/2010/main" val="2169739597"/>
      </p:ext>
    </p:extLst>
  </p:cSld>
  <p:clrMapOvr>
    <a:overrideClrMapping bg1="lt1" tx1="dk1" bg2="lt2" tx2="dk2" accent1="accent1" accent2="accent2" accent3="accent3" accent4="accent4" accent5="accent5" accent6="accent6" hlink="hlink" folHlink="folHlink"/>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5681" name="Picture 2" descr="Bread of Life"/>
          <p:cNvPicPr>
            <a:picLocks noChangeAspect="1" noChangeArrowheads="1"/>
          </p:cNvPicPr>
          <p:nvPr/>
        </p:nvPicPr>
        <p:blipFill rotWithShape="1">
          <a:blip r:embed="rId3">
            <a:lum bright="-18000"/>
            <a:extLst>
              <a:ext uri="{28A0092B-C50C-407E-A947-70E740481C1C}">
                <a14:useLocalDpi xmlns:a14="http://schemas.microsoft.com/office/drawing/2010/main"/>
              </a:ext>
            </a:extLst>
          </a:blip>
          <a:srcRect t="3939" b="7427"/>
          <a:stretch/>
        </p:blipFill>
        <p:spPr bwMode="auto">
          <a:xfrm>
            <a:off x="0" y="1"/>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0387" name="Rectangle 3"/>
          <p:cNvSpPr>
            <a:spLocks noGrp="1" noChangeArrowheads="1"/>
          </p:cNvSpPr>
          <p:nvPr>
            <p:ph type="title"/>
          </p:nvPr>
        </p:nvSpPr>
        <p:spPr>
          <a:xfrm>
            <a:off x="323528" y="453008"/>
            <a:ext cx="3017837" cy="2133600"/>
          </a:xfrm>
          <a:effectLst>
            <a:outerShdw blurRad="63500" dist="35921" dir="2700000" algn="ctr" rotWithShape="0">
              <a:srgbClr val="000000">
                <a:alpha val="74998"/>
              </a:srgbClr>
            </a:outerShdw>
          </a:effectLst>
        </p:spPr>
        <p:txBody>
          <a:bodyPr/>
          <a:lstStyle/>
          <a:p>
            <a:pPr eaLnBrk="1" hangingPunct="1">
              <a:defRPr/>
            </a:pPr>
            <a:r>
              <a:rPr lang="en-US" sz="4800" b="1">
                <a:effectLst/>
                <a:latin typeface="Tahoma" charset="0"/>
                <a:ea typeface="ＭＳ Ｐゴシック" charset="0"/>
                <a:cs typeface="ＭＳ Ｐゴシック" charset="0"/>
              </a:rPr>
              <a:t>A Goal to Pursue</a:t>
            </a:r>
            <a:endParaRPr lang="en-US">
              <a:effectLst/>
              <a:latin typeface="Tahoma" charset="0"/>
              <a:ea typeface="ＭＳ Ｐゴシック" charset="0"/>
              <a:cs typeface="ＭＳ Ｐゴシック" charset="0"/>
            </a:endParaRPr>
          </a:p>
        </p:txBody>
      </p:sp>
      <p:sp>
        <p:nvSpPr>
          <p:cNvPr id="400390" name="Rectangle 6"/>
          <p:cNvSpPr>
            <a:spLocks noChangeArrowheads="1"/>
          </p:cNvSpPr>
          <p:nvPr/>
        </p:nvSpPr>
        <p:spPr bwMode="auto">
          <a:xfrm>
            <a:off x="1600200" y="1600200"/>
            <a:ext cx="6858000" cy="1828800"/>
          </a:xfrm>
          <a:prstGeom prst="rect">
            <a:avLst/>
          </a:prstGeom>
          <a:noFill/>
          <a:ln w="9525">
            <a:noFill/>
            <a:miter lim="800000"/>
            <a:headEnd/>
            <a:tailEnd/>
          </a:ln>
          <a:effectLst/>
        </p:spPr>
        <p:txBody>
          <a:bodyPr anchor="ctr"/>
          <a:lstStyle/>
          <a:p>
            <a:pPr algn="ctr" eaLnBrk="1" hangingPunct="1">
              <a:defRPr/>
            </a:pPr>
            <a:endParaRPr lang="en-US" sz="5400">
              <a:solidFill>
                <a:schemeClr val="tx2"/>
              </a:solidFill>
              <a:effectLst>
                <a:outerShdw blurRad="38100" dist="38100" dir="2700000" algn="tl">
                  <a:srgbClr val="000000"/>
                </a:outerShdw>
              </a:effectLst>
              <a:latin typeface="Tahoma" charset="-52"/>
              <a:ea typeface="+mn-ea"/>
              <a:cs typeface="+mn-cs"/>
            </a:endParaRPr>
          </a:p>
        </p:txBody>
      </p:sp>
      <p:sp>
        <p:nvSpPr>
          <p:cNvPr id="400391" name="Rectangle 7"/>
          <p:cNvSpPr>
            <a:spLocks noChangeArrowheads="1"/>
          </p:cNvSpPr>
          <p:nvPr/>
        </p:nvSpPr>
        <p:spPr bwMode="auto">
          <a:xfrm>
            <a:off x="4103365" y="453008"/>
            <a:ext cx="4800600" cy="3048000"/>
          </a:xfrm>
          <a:prstGeom prst="rect">
            <a:avLst/>
          </a:prstGeom>
          <a:noFill/>
          <a:ln w="9525">
            <a:noFill/>
            <a:miter lim="800000"/>
            <a:headEnd/>
            <a:tailEnd/>
          </a:ln>
          <a:effectLst>
            <a:outerShdw blurRad="50800" dist="35921" dir="2700000" algn="ctr" rotWithShape="0">
              <a:srgbClr val="000000">
                <a:alpha val="75000"/>
              </a:srgbClr>
            </a:outerShdw>
          </a:effectLst>
        </p:spPr>
        <p:txBody>
          <a:bodyPr/>
          <a:lstStyle/>
          <a:p>
            <a:pPr marL="342900" indent="-342900" algn="r" eaLnBrk="1" hangingPunct="1">
              <a:spcBef>
                <a:spcPct val="20000"/>
              </a:spcBef>
              <a:buClr>
                <a:schemeClr val="hlink"/>
              </a:buClr>
              <a:buSzPct val="80000"/>
              <a:buFont typeface="Wingdings" charset="2"/>
              <a:buNone/>
              <a:defRPr/>
            </a:pPr>
            <a:r>
              <a:rPr lang="en-US" sz="4000" b="1">
                <a:solidFill>
                  <a:schemeClr val="tx1"/>
                </a:solidFill>
                <a:latin typeface="Tahoma" charset="-52"/>
                <a:ea typeface="+mn-ea"/>
                <a:cs typeface="+mn-cs"/>
              </a:rPr>
              <a:t>What one way can I become more holy like Christ this week?</a:t>
            </a:r>
          </a:p>
        </p:txBody>
      </p:sp>
      <p:sp>
        <p:nvSpPr>
          <p:cNvPr id="400392" name="Rectangle 8"/>
          <p:cNvSpPr>
            <a:spLocks noChangeArrowheads="1"/>
          </p:cNvSpPr>
          <p:nvPr/>
        </p:nvSpPr>
        <p:spPr bwMode="auto">
          <a:xfrm>
            <a:off x="8305800" y="0"/>
            <a:ext cx="838200" cy="3968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2000" b="1">
                <a:solidFill>
                  <a:schemeClr val="tx2"/>
                </a:solidFill>
                <a:latin typeface="Times New Roman" charset="0"/>
                <a:ea typeface="+mn-ea"/>
                <a:cs typeface="+mn-cs"/>
              </a:rPr>
              <a:t>280a</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Peter 2</a:t>
            </a:r>
          </a:p>
        </p:txBody>
      </p:sp>
    </p:spTree>
    <p:extLst>
      <p:ext uri="{BB962C8B-B14F-4D97-AF65-F5344CB8AC3E}">
        <p14:creationId xmlns:p14="http://schemas.microsoft.com/office/powerpoint/2010/main" val="3475196122"/>
      </p:ext>
    </p:extLst>
  </p:cSld>
  <p:clrMapOvr>
    <a:overrideClrMapping bg1="lt1" tx1="dk1" bg2="lt2" tx2="dk2" accent1="accent1" accent2="accent2" accent3="accent3" accent4="accent4" accent5="accent5" accent6="accent6" hlink="hlink" folHlink="folHlink"/>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2"/>
          <p:cNvSpPr>
            <a:spLocks noGrp="1" noChangeArrowheads="1"/>
          </p:cNvSpPr>
          <p:nvPr>
            <p:ph type="ctrTitle"/>
          </p:nvPr>
        </p:nvSpPr>
        <p:spPr>
          <a:xfrm>
            <a:off x="609600" y="1600200"/>
            <a:ext cx="7772400" cy="1143000"/>
          </a:xfrm>
          <a:effectLst>
            <a:outerShdw blurRad="50800" dist="53105" dir="2115855" algn="ctr" rotWithShape="0">
              <a:srgbClr val="000000">
                <a:alpha val="75000"/>
              </a:srgbClr>
            </a:outerShdw>
          </a:effectLst>
        </p:spPr>
        <p:txBody>
          <a:bodyPr/>
          <a:lstStyle/>
          <a:p>
            <a:pPr eaLnBrk="1" hangingPunct="1">
              <a:defRPr/>
            </a:pPr>
            <a:r>
              <a:rPr lang="en-US" b="1">
                <a:latin typeface="Arial"/>
                <a:cs typeface="Arial"/>
              </a:rPr>
              <a:t>Sins to avoid in 1 Peter 2:1</a:t>
            </a:r>
          </a:p>
        </p:txBody>
      </p:sp>
      <p:sp>
        <p:nvSpPr>
          <p:cNvPr id="340995" name="Rectangle 3"/>
          <p:cNvSpPr>
            <a:spLocks noGrp="1" noChangeArrowheads="1"/>
          </p:cNvSpPr>
          <p:nvPr>
            <p:ph type="subTitle" idx="1"/>
          </p:nvPr>
        </p:nvSpPr>
        <p:spPr>
          <a:xfrm>
            <a:off x="609600" y="2743200"/>
            <a:ext cx="8305800" cy="3200400"/>
          </a:xfrm>
          <a:effectLst>
            <a:outerShdw blurRad="50800" dist="53105" dir="2115855" algn="ctr" rotWithShape="0">
              <a:srgbClr val="000000">
                <a:alpha val="75000"/>
              </a:srgbClr>
            </a:outerShdw>
          </a:effectLst>
        </p:spPr>
        <p:txBody>
          <a:bodyPr/>
          <a:lstStyle/>
          <a:p>
            <a:pPr algn="l" defTabSz="920750" eaLnBrk="1" hangingPunct="1">
              <a:buFont typeface="Tahoma" charset="-52"/>
              <a:buNone/>
              <a:tabLst>
                <a:tab pos="2798763" algn="l"/>
              </a:tabLst>
              <a:defRPr/>
            </a:pPr>
            <a:r>
              <a:rPr lang="en-US" b="1" dirty="0">
                <a:latin typeface="Arial"/>
                <a:cs typeface="Arial"/>
              </a:rPr>
              <a:t>Malice	wicked ill-will</a:t>
            </a:r>
          </a:p>
          <a:p>
            <a:pPr algn="l" defTabSz="920750" eaLnBrk="1" hangingPunct="1">
              <a:buFont typeface="Tahoma" charset="-52"/>
              <a:buNone/>
              <a:tabLst>
                <a:tab pos="2798763" algn="l"/>
              </a:tabLst>
              <a:defRPr/>
            </a:pPr>
            <a:r>
              <a:rPr lang="en-US" b="1" dirty="0">
                <a:latin typeface="Arial"/>
                <a:cs typeface="Arial"/>
              </a:rPr>
              <a:t>Deceit	deliberate dishonesty</a:t>
            </a:r>
          </a:p>
          <a:p>
            <a:pPr algn="l" defTabSz="920750" eaLnBrk="1" hangingPunct="1">
              <a:buFont typeface="Tahoma" charset="-52"/>
              <a:buNone/>
              <a:tabLst>
                <a:tab pos="2798763" algn="l"/>
              </a:tabLst>
              <a:defRPr/>
            </a:pPr>
            <a:r>
              <a:rPr lang="en-US" b="1" dirty="0">
                <a:latin typeface="Arial"/>
                <a:cs typeface="Arial"/>
              </a:rPr>
              <a:t>Hypocrisy	pretended piety and love</a:t>
            </a:r>
          </a:p>
          <a:p>
            <a:pPr algn="l" defTabSz="920750" eaLnBrk="1" hangingPunct="1">
              <a:buFont typeface="Tahoma" charset="-52"/>
              <a:buNone/>
              <a:tabLst>
                <a:tab pos="2798763" algn="l"/>
              </a:tabLst>
              <a:defRPr/>
            </a:pPr>
            <a:r>
              <a:rPr lang="en-US" b="1" dirty="0">
                <a:latin typeface="Arial"/>
                <a:cs typeface="Arial"/>
              </a:rPr>
              <a:t>Envy	resentful discontent</a:t>
            </a:r>
          </a:p>
          <a:p>
            <a:pPr algn="l" defTabSz="920750" eaLnBrk="1" hangingPunct="1">
              <a:buFont typeface="Tahoma" charset="-52"/>
              <a:buNone/>
              <a:tabLst>
                <a:tab pos="2798763" algn="l"/>
              </a:tabLst>
              <a:defRPr/>
            </a:pPr>
            <a:r>
              <a:rPr lang="en-US" b="1" dirty="0">
                <a:latin typeface="Arial"/>
                <a:cs typeface="Arial"/>
              </a:rPr>
              <a:t>Slander	backbiting lies</a:t>
            </a:r>
          </a:p>
        </p:txBody>
      </p:sp>
      <p:sp>
        <p:nvSpPr>
          <p:cNvPr id="340996" name="Text Box 4"/>
          <p:cNvSpPr txBox="1">
            <a:spLocks noChangeArrowheads="1"/>
          </p:cNvSpPr>
          <p:nvPr/>
        </p:nvSpPr>
        <p:spPr bwMode="auto">
          <a:xfrm>
            <a:off x="-107950" y="6516688"/>
            <a:ext cx="9251950" cy="368300"/>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1800" b="1" dirty="0">
                <a:solidFill>
                  <a:srgbClr val="FFFFFF"/>
                </a:solidFill>
                <a:latin typeface="Arial"/>
                <a:ea typeface="+mn-ea"/>
                <a:cs typeface="Arial"/>
              </a:rPr>
              <a:t>Roger </a:t>
            </a:r>
            <a:r>
              <a:rPr lang="en-US" sz="1800" b="1" dirty="0" err="1">
                <a:solidFill>
                  <a:srgbClr val="FFFFFF"/>
                </a:solidFill>
                <a:latin typeface="Arial"/>
                <a:ea typeface="+mn-ea"/>
                <a:cs typeface="Arial"/>
              </a:rPr>
              <a:t>Raymer</a:t>
            </a:r>
            <a:r>
              <a:rPr lang="en-US" sz="1800" b="1" dirty="0">
                <a:solidFill>
                  <a:srgbClr val="FFFFFF"/>
                </a:solidFill>
                <a:latin typeface="Arial"/>
                <a:ea typeface="+mn-ea"/>
                <a:cs typeface="Arial"/>
              </a:rPr>
              <a:t>, </a:t>
            </a:r>
            <a:r>
              <a:rPr lang="ru-RU" sz="1800" b="1" dirty="0">
                <a:solidFill>
                  <a:srgbClr val="FFFFFF"/>
                </a:solidFill>
                <a:latin typeface="Arial"/>
                <a:ea typeface="+mn-ea"/>
                <a:cs typeface="Arial"/>
              </a:rPr>
              <a:t>"</a:t>
            </a:r>
            <a:r>
              <a:rPr lang="en-US" sz="1800" b="1" dirty="0">
                <a:solidFill>
                  <a:srgbClr val="FFFFFF"/>
                </a:solidFill>
                <a:latin typeface="Arial"/>
                <a:ea typeface="+mn-ea"/>
                <a:cs typeface="Arial"/>
              </a:rPr>
              <a:t>1 Peter,</a:t>
            </a:r>
            <a:r>
              <a:rPr lang="ru-RU" sz="1800" b="1" dirty="0">
                <a:solidFill>
                  <a:srgbClr val="FFFFFF"/>
                </a:solidFill>
                <a:latin typeface="Arial"/>
                <a:ea typeface="+mn-ea"/>
                <a:cs typeface="Arial"/>
              </a:rPr>
              <a:t>"</a:t>
            </a:r>
            <a:r>
              <a:rPr lang="en-US" sz="1800" b="1" dirty="0">
                <a:solidFill>
                  <a:srgbClr val="FFFFFF"/>
                </a:solidFill>
                <a:latin typeface="Arial"/>
                <a:ea typeface="+mn-ea"/>
                <a:cs typeface="Arial"/>
              </a:rPr>
              <a:t> in </a:t>
            </a:r>
            <a:r>
              <a:rPr lang="en-US" sz="1800" b="1" i="1" dirty="0">
                <a:solidFill>
                  <a:srgbClr val="FFFFFF"/>
                </a:solidFill>
                <a:latin typeface="Arial"/>
                <a:ea typeface="+mn-ea"/>
                <a:cs typeface="Arial"/>
              </a:rPr>
              <a:t>The Bible Knowledge Commentary</a:t>
            </a:r>
            <a:r>
              <a:rPr lang="en-US" sz="1800" b="1" dirty="0">
                <a:solidFill>
                  <a:srgbClr val="FFFFFF"/>
                </a:solidFill>
                <a:latin typeface="Arial"/>
                <a:ea typeface="+mn-ea"/>
                <a:cs typeface="Arial"/>
              </a:rPr>
              <a:t>, 2:844</a:t>
            </a:r>
          </a:p>
        </p:txBody>
      </p:sp>
      <p:sp>
        <p:nvSpPr>
          <p:cNvPr id="340997" name="Rectangle 5"/>
          <p:cNvSpPr>
            <a:spLocks noChangeArrowheads="1"/>
          </p:cNvSpPr>
          <p:nvPr/>
        </p:nvSpPr>
        <p:spPr bwMode="auto">
          <a:xfrm>
            <a:off x="8305800" y="0"/>
            <a:ext cx="838200" cy="396875"/>
          </a:xfrm>
          <a:prstGeom prst="rect">
            <a:avLst/>
          </a:prstGeom>
          <a:noFill/>
          <a:ln w="9525">
            <a:noFill/>
            <a:miter lim="800000"/>
            <a:headEnd/>
            <a:tailEnd/>
          </a:ln>
          <a:effectLst>
            <a:outerShdw blurRad="63500" dist="35921" dir="2700000" algn="ctr" rotWithShape="0">
              <a:srgbClr val="DDDDDD">
                <a:alpha val="74998"/>
              </a:srgbClr>
            </a:outerShdw>
          </a:effectLst>
        </p:spPr>
        <p:txBody>
          <a:bodyPr>
            <a:spAutoFit/>
          </a:bodyPr>
          <a:lstStyle/>
          <a:p>
            <a:pPr algn="ctr">
              <a:defRPr/>
            </a:pPr>
            <a:r>
              <a:rPr lang="en-US" sz="2000" b="1">
                <a:solidFill>
                  <a:schemeClr val="bg2"/>
                </a:solidFill>
                <a:latin typeface="Arial"/>
                <a:ea typeface="+mn-ea"/>
                <a:cs typeface="Arial"/>
              </a:rPr>
              <a:t>280a</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0" name="Rectangle 69">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Times New Roman"/>
              <a:ea typeface="+mn-ea"/>
              <a:cs typeface="+mn-cs"/>
            </a:endParaRPr>
          </a:p>
        </p:txBody>
      </p:sp>
      <p:pic>
        <p:nvPicPr>
          <p:cNvPr id="3" name="Picture 2">
            <a:extLst>
              <a:ext uri="{FF2B5EF4-FFF2-40B4-BE49-F238E27FC236}">
                <a16:creationId xmlns:a16="http://schemas.microsoft.com/office/drawing/2014/main" id="{5FB09F2D-03FC-6E4B-8877-572955C3B75F}"/>
              </a:ext>
            </a:extLst>
          </p:cNvPr>
          <p:cNvPicPr>
            <a:picLocks noChangeAspect="1"/>
          </p:cNvPicPr>
          <p:nvPr/>
        </p:nvPicPr>
        <p:blipFill rotWithShape="1">
          <a:blip r:embed="rId2"/>
          <a:srcRect r="18127" b="9091"/>
          <a:stretch/>
        </p:blipFill>
        <p:spPr>
          <a:xfrm>
            <a:off x="2642616" y="-8751"/>
            <a:ext cx="6501384" cy="6857990"/>
          </a:xfrm>
          <a:prstGeom prst="rect">
            <a:avLst/>
          </a:prstGeom>
        </p:spPr>
      </p:pic>
      <p:sp>
        <p:nvSpPr>
          <p:cNvPr id="72" name="Rectangle 71">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004404"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493569" name="Rectangle 2"/>
          <p:cNvSpPr>
            <a:spLocks noGrp="1" noChangeArrowheads="1"/>
          </p:cNvSpPr>
          <p:nvPr>
            <p:ph type="title" idx="4294967295"/>
          </p:nvPr>
        </p:nvSpPr>
        <p:spPr>
          <a:xfrm>
            <a:off x="360771" y="945879"/>
            <a:ext cx="3277412" cy="4385204"/>
          </a:xfrm>
        </p:spPr>
        <p:txBody>
          <a:bodyPr vert="horz" lIns="91440" tIns="45720" rIns="91440" bIns="45720" rtlCol="0" anchor="b">
            <a:normAutofit fontScale="90000"/>
          </a:bodyPr>
          <a:lstStyle/>
          <a:p>
            <a:pPr algn="l" eaLnBrk="1" hangingPunct="1">
              <a:lnSpc>
                <a:spcPct val="90000"/>
              </a:lnSpc>
            </a:pPr>
            <a:r>
              <a:rPr lang="en-US" sz="4200" kern="1200" dirty="0">
                <a:solidFill>
                  <a:schemeClr val="tx1"/>
                </a:solidFill>
                <a:latin typeface="+mj-lt"/>
                <a:ea typeface="+mj-ea"/>
                <a:cs typeface="+mj-cs"/>
              </a:rPr>
              <a:t>Relationships in 1 Peter 2:</a:t>
            </a:r>
            <a:br>
              <a:rPr lang="en-US" sz="4200" kern="1200" dirty="0">
                <a:solidFill>
                  <a:schemeClr val="tx1"/>
                </a:solidFill>
                <a:latin typeface="+mj-lt"/>
                <a:ea typeface="+mj-ea"/>
                <a:cs typeface="+mj-cs"/>
              </a:rPr>
            </a:br>
            <a:br>
              <a:rPr lang="en-US" sz="4200" kern="1200" dirty="0">
                <a:solidFill>
                  <a:schemeClr val="tx1"/>
                </a:solidFill>
                <a:latin typeface="+mj-lt"/>
                <a:ea typeface="+mj-ea"/>
                <a:cs typeface="+mj-cs"/>
              </a:rPr>
            </a:br>
            <a:r>
              <a:rPr lang="en-US" sz="4200" kern="1200" dirty="0">
                <a:solidFill>
                  <a:schemeClr val="tx1"/>
                </a:solidFill>
                <a:latin typeface="+mj-lt"/>
                <a:ea typeface="+mj-ea"/>
                <a:cs typeface="+mj-cs"/>
              </a:rPr>
              <a:t>To God</a:t>
            </a:r>
            <a:br>
              <a:rPr lang="en-US" sz="4200" kern="1200" dirty="0">
                <a:solidFill>
                  <a:schemeClr val="tx1"/>
                </a:solidFill>
                <a:latin typeface="+mj-lt"/>
                <a:ea typeface="+mj-ea"/>
                <a:cs typeface="+mj-cs"/>
              </a:rPr>
            </a:br>
            <a:r>
              <a:rPr lang="en-US" sz="4200" kern="1200" dirty="0">
                <a:solidFill>
                  <a:schemeClr val="tx1"/>
                </a:solidFill>
                <a:latin typeface="+mj-lt"/>
                <a:ea typeface="+mj-ea"/>
                <a:cs typeface="+mj-cs"/>
              </a:rPr>
              <a:t>To Believers</a:t>
            </a:r>
            <a:br>
              <a:rPr lang="en-US" sz="4200" kern="1200" dirty="0">
                <a:solidFill>
                  <a:schemeClr val="tx1"/>
                </a:solidFill>
                <a:latin typeface="+mj-lt"/>
                <a:ea typeface="+mj-ea"/>
                <a:cs typeface="+mj-cs"/>
              </a:rPr>
            </a:br>
            <a:r>
              <a:rPr lang="en-US" sz="4200" kern="1200" dirty="0">
                <a:solidFill>
                  <a:schemeClr val="tx1"/>
                </a:solidFill>
                <a:latin typeface="+mj-lt"/>
                <a:ea typeface="+mj-ea"/>
                <a:cs typeface="+mj-cs"/>
              </a:rPr>
              <a:t>To Unbelievers</a:t>
            </a:r>
            <a:br>
              <a:rPr lang="en-US" sz="4200" kern="1200" dirty="0">
                <a:solidFill>
                  <a:schemeClr val="tx1"/>
                </a:solidFill>
                <a:latin typeface="+mj-lt"/>
                <a:ea typeface="+mj-ea"/>
                <a:cs typeface="+mj-cs"/>
              </a:rPr>
            </a:br>
            <a:br>
              <a:rPr lang="en-US" sz="4200" kern="1200" dirty="0">
                <a:solidFill>
                  <a:schemeClr val="tx1"/>
                </a:solidFill>
                <a:latin typeface="+mj-lt"/>
                <a:ea typeface="+mj-ea"/>
                <a:cs typeface="+mj-cs"/>
              </a:rPr>
            </a:br>
            <a:endParaRPr lang="en-US" sz="4200" kern="1200" dirty="0">
              <a:solidFill>
                <a:schemeClr val="tx1"/>
              </a:solidFill>
              <a:latin typeface="+mj-lt"/>
              <a:ea typeface="+mj-ea"/>
              <a:cs typeface="+mj-cs"/>
            </a:endParaRPr>
          </a:p>
        </p:txBody>
      </p:sp>
      <p:sp>
        <p:nvSpPr>
          <p:cNvPr id="74" name="Rectangle 7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 name="Rectangle 7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298323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93569"/>
                                        </p:tgtEl>
                                        <p:attrNameLst>
                                          <p:attrName>style.visibility</p:attrName>
                                        </p:attrNameLst>
                                      </p:cBhvr>
                                      <p:to>
                                        <p:strVal val="visible"/>
                                      </p:to>
                                    </p:set>
                                    <p:animEffect transition="in" filter="fade">
                                      <p:cBhvr>
                                        <p:cTn id="7" dur="400"/>
                                        <p:tgtEl>
                                          <p:spTgt spid="4935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3569"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953" name="Picture 5" descr="persecu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9810" name="Rectangle 2"/>
          <p:cNvSpPr>
            <a:spLocks noGrp="1" noChangeArrowheads="1"/>
          </p:cNvSpPr>
          <p:nvPr>
            <p:ph type="title"/>
          </p:nvPr>
        </p:nvSpPr>
        <p:spPr>
          <a:xfrm>
            <a:off x="827584" y="1484784"/>
            <a:ext cx="7560840" cy="792088"/>
          </a:xfrm>
          <a:effectLst>
            <a:outerShdw blurRad="63500" dist="170861" dir="13319233" algn="ctr" rotWithShape="0">
              <a:srgbClr val="000000">
                <a:alpha val="74998"/>
              </a:srgbClr>
            </a:outerShdw>
          </a:effectLst>
        </p:spPr>
        <p:txBody>
          <a:bodyPr/>
          <a:lstStyle/>
          <a:p>
            <a:pPr eaLnBrk="1" hangingPunct="1">
              <a:defRPr/>
            </a:pPr>
            <a:r>
              <a:rPr lang="en-US" sz="17200" dirty="0">
                <a:solidFill>
                  <a:schemeClr val="bg1"/>
                </a:solidFill>
                <a:latin typeface="Times New Roman" charset="0"/>
                <a:ea typeface="ＭＳ Ｐゴシック" charset="0"/>
                <a:cs typeface="ＭＳ Ｐゴシック" charset="0"/>
              </a:rPr>
              <a:t>1 Peter</a:t>
            </a:r>
            <a:endParaRPr lang="en-US" sz="10600" dirty="0">
              <a:solidFill>
                <a:schemeClr val="bg1"/>
              </a:solidFill>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21940" y="2581275"/>
            <a:ext cx="9252520" cy="1752600"/>
          </a:xfrm>
          <a:prstGeom prst="rect">
            <a:avLst/>
          </a:prstGeom>
          <a:noFill/>
          <a:ln>
            <a:noFill/>
          </a:ln>
          <a:effectLst>
            <a:outerShdw blurRad="63500" dist="170861" dir="13319233"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0" i="0" u="none" strike="noStrike" kern="1200" cap="none" spc="0" normalizeH="0" baseline="0" noProof="0" dirty="0">
                <a:ln>
                  <a:noFill/>
                </a:ln>
                <a:solidFill>
                  <a:srgbClr val="FFFFFF"/>
                </a:solidFill>
                <a:effectLst/>
                <a:uLnTx/>
                <a:uFillTx/>
                <a:latin typeface="Times New Roman" charset="0"/>
                <a:ea typeface="ＭＳ Ｐゴシック" charset="0"/>
                <a:cs typeface="ＭＳ Ｐゴシック" charset="0"/>
              </a:rPr>
              <a:t>Grace In Suffering</a:t>
            </a:r>
            <a:endParaRPr kumimoji="0" lang="en-US" sz="4400" b="0" i="0" u="none" strike="noStrike" kern="1200" cap="none" spc="0" normalizeH="0" baseline="0" noProof="0" dirty="0">
              <a:ln>
                <a:noFill/>
              </a:ln>
              <a:solidFill>
                <a:srgbClr val="FFFFFF"/>
              </a:solidFill>
              <a:effectLst/>
              <a:uLnTx/>
              <a:uFillTx/>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2575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9810"/>
                                        </p:tgtEl>
                                        <p:attrNameLst>
                                          <p:attrName>style.visibility</p:attrName>
                                        </p:attrNameLst>
                                      </p:cBhvr>
                                      <p:to>
                                        <p:strVal val="visible"/>
                                      </p:to>
                                    </p:set>
                                    <p:animEffect transition="in" filter="blinds(horizontal)">
                                      <p:cBhvr>
                                        <p:cTn id="7" dur="500"/>
                                        <p:tgtEl>
                                          <p:spTgt spid="1198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0" grpId="0"/>
    </p:bldLst>
  </p:timing>
</p:sld>
</file>

<file path=ppt/slides/slide12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2" y="1988840"/>
            <a:ext cx="9162651" cy="2500510"/>
          </a:xfrm>
          <a:noFill/>
        </p:spPr>
        <p:txBody>
          <a:bodyPr/>
          <a:lstStyle/>
          <a:p>
            <a:r>
              <a:rPr lang="en-US" sz="4800" b="1" dirty="0">
                <a:effectLst>
                  <a:glow rad="101600">
                    <a:schemeClr val="tx1">
                      <a:alpha val="99000"/>
                    </a:schemeClr>
                  </a:glow>
                </a:effectLst>
              </a:rPr>
              <a:t>Review: </a:t>
            </a:r>
            <a:br>
              <a:rPr lang="en-US" sz="4800" b="1" dirty="0">
                <a:effectLst>
                  <a:glow rad="101600">
                    <a:schemeClr val="tx1">
                      <a:alpha val="99000"/>
                    </a:schemeClr>
                  </a:glow>
                </a:effectLst>
              </a:rPr>
            </a:br>
            <a:r>
              <a:rPr lang="en-US" sz="4800" b="1" dirty="0">
                <a:effectLst>
                  <a:glow rad="101600">
                    <a:schemeClr val="tx1">
                      <a:alpha val="99000"/>
                    </a:schemeClr>
                  </a:glow>
                </a:effectLst>
              </a:rPr>
              <a:t>What is the p</a:t>
            </a:r>
            <a:r>
              <a:rPr lang="en-US" sz="4800" b="1" dirty="0">
                <a:solidFill>
                  <a:schemeClr val="bg1"/>
                </a:solidFill>
                <a:effectLst>
                  <a:glow rad="101600">
                    <a:schemeClr val="tx1">
                      <a:alpha val="99000"/>
                    </a:schemeClr>
                  </a:glow>
                </a:effectLst>
                <a:latin typeface="Arial"/>
                <a:cs typeface="Arial"/>
              </a:rPr>
              <a:t>urpose of 1 Peter?</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79512" y="1341868"/>
            <a:ext cx="8784976"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800" b="0" i="0" u="none" strike="noStrike" kern="1200" cap="none" spc="0" normalizeH="0" baseline="0" noProof="0" dirty="0">
              <a:ln>
                <a:noFill/>
              </a:ln>
              <a:solidFill>
                <a:srgbClr val="FFFFFF"/>
              </a:solidFill>
              <a:effectLst/>
              <a:uLnTx/>
              <a:uFillTx/>
              <a:latin typeface="Arial" charset="0"/>
              <a:ea typeface="ＭＳ Ｐゴシック" pitchFamily="-108" charset="-128"/>
              <a:cs typeface="Arial"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23</a:t>
            </a:r>
          </a:p>
        </p:txBody>
      </p:sp>
    </p:spTree>
    <p:extLst>
      <p:ext uri="{BB962C8B-B14F-4D97-AF65-F5344CB8AC3E}">
        <p14:creationId xmlns:p14="http://schemas.microsoft.com/office/powerpoint/2010/main" val="1277791206"/>
      </p:ext>
    </p:extLst>
  </p:cSld>
  <p:clrMapOvr>
    <a:overrideClrMapping bg1="lt1" tx1="dk1" bg2="lt2" tx2="dk2" accent1="accent1" accent2="accent2" accent3="accent3" accent4="accent4" accent5="accent5" accent6="accent6" hlink="hlink" folHlink="folHlink"/>
  </p:clrMapOvr>
</p:sld>
</file>

<file path=ppt/slides/slide12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en-US" sz="4800" b="1" dirty="0">
                <a:solidFill>
                  <a:schemeClr val="bg1"/>
                </a:solidFill>
                <a:effectLst>
                  <a:glow rad="101600">
                    <a:schemeClr val="tx1">
                      <a:alpha val="99000"/>
                    </a:schemeClr>
                  </a:glow>
                </a:effectLst>
                <a:latin typeface="Arial"/>
                <a:cs typeface="Arial"/>
              </a:rPr>
              <a:t>Purpose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79512" y="1341868"/>
            <a:ext cx="8784976"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SG" sz="40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“I have written to you briefly, encouraging you and testifying that this is the true grace of God. Stand firm in it!</a:t>
            </a:r>
            <a:r>
              <a:rPr kumimoji="0" lang="en-US" sz="40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 </a:t>
            </a:r>
            <a:r>
              <a:rPr kumimoji="0" lang="en-SG" sz="40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1 Peter 5:12 </a:t>
            </a:r>
            <a:endParaRPr kumimoji="0" lang="en-US" sz="4000" b="1" i="0" u="none" strike="noStrike" kern="1200" cap="none" spc="0" normalizeH="0" baseline="0" noProof="0" dirty="0">
              <a:ln>
                <a:noFill/>
              </a:ln>
              <a:solidFill>
                <a:srgbClr val="FFFFFF"/>
              </a:solidFill>
              <a:effectLst/>
              <a:uLnTx/>
              <a:uFillTx/>
              <a:latin typeface="Arial" charset="0"/>
              <a:ea typeface="ＭＳ Ｐゴシック" pitchFamily="-108" charset="-128"/>
              <a:cs typeface="Arial"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23</a:t>
            </a:r>
          </a:p>
        </p:txBody>
      </p:sp>
    </p:spTree>
    <p:extLst>
      <p:ext uri="{BB962C8B-B14F-4D97-AF65-F5344CB8AC3E}">
        <p14:creationId xmlns:p14="http://schemas.microsoft.com/office/powerpoint/2010/main" val="3850258647"/>
      </p:ext>
    </p:extLst>
  </p:cSld>
  <p:clrMapOvr>
    <a:overrideClrMapping bg1="lt1" tx1="dk1" bg2="lt2" tx2="dk2" accent1="accent1" accent2="accent2" accent3="accent3" accent4="accent4" accent5="accent5" accent6="accent6" hlink="hlink" folHlink="folHlink"/>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5314" name="Picture 2">
            <a:extLst>
              <a:ext uri="{FF2B5EF4-FFF2-40B4-BE49-F238E27FC236}">
                <a16:creationId xmlns:a16="http://schemas.microsoft.com/office/drawing/2014/main" id="{2DDDB687-1492-B642-8262-596CFC9C093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949" t="1035" r="21174"/>
          <a:stretch/>
        </p:blipFill>
        <p:spPr bwMode="auto">
          <a:xfrm>
            <a:off x="1" y="0"/>
            <a:ext cx="9144000" cy="689024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34556" y="107655"/>
            <a:ext cx="9009443" cy="519726"/>
          </a:xfrm>
        </p:spPr>
        <p:txBody>
          <a:bodyPr/>
          <a:lstStyle/>
          <a:p>
            <a:pPr algn="l"/>
            <a:r>
              <a:rPr lang="en-US" sz="3000" b="1" dirty="0">
                <a:latin typeface="Arial" panose="020B0604020202020204" pitchFamily="34" charset="0"/>
                <a:cs typeface="Arial" panose="020B0604020202020204" pitchFamily="34" charset="0"/>
              </a:rPr>
              <a:t>Timeline of Peter’s Life</a:t>
            </a:r>
            <a:endParaRPr lang="en-US" b="1" dirty="0">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45BB4A7D-34B4-CE4C-84BC-DD4F6B3E1BDB}"/>
              </a:ext>
            </a:extLst>
          </p:cNvPr>
          <p:cNvSpPr txBox="1">
            <a:spLocks/>
          </p:cNvSpPr>
          <p:nvPr/>
        </p:nvSpPr>
        <p:spPr bwMode="auto">
          <a:xfrm>
            <a:off x="1264082" y="6435655"/>
            <a:ext cx="7773338"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ESV Study Bible</a:t>
            </a:r>
            <a:r>
              <a:rPr kumimoji="0" lang="en-US" sz="12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 adapted</a:t>
            </a:r>
            <a:endPar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5" name="Title 1">
            <a:extLst>
              <a:ext uri="{FF2B5EF4-FFF2-40B4-BE49-F238E27FC236}">
                <a16:creationId xmlns:a16="http://schemas.microsoft.com/office/drawing/2014/main" id="{616F77B9-3AC6-DE4A-B2E6-8D873EF93AE9}"/>
              </a:ext>
            </a:extLst>
          </p:cNvPr>
          <p:cNvSpPr txBox="1">
            <a:spLocks/>
          </p:cNvSpPr>
          <p:nvPr/>
        </p:nvSpPr>
        <p:spPr bwMode="auto">
          <a:xfrm>
            <a:off x="2228" y="2298180"/>
            <a:ext cx="5459288"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Peter witnesses resurrection, preaches at Pentecost (33)</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8" name="Title 1">
            <a:extLst>
              <a:ext uri="{FF2B5EF4-FFF2-40B4-BE49-F238E27FC236}">
                <a16:creationId xmlns:a16="http://schemas.microsoft.com/office/drawing/2014/main" id="{4442577A-BA38-2544-BB3B-DA3E2422D0C5}"/>
              </a:ext>
            </a:extLst>
          </p:cNvPr>
          <p:cNvSpPr txBox="1">
            <a:spLocks/>
          </p:cNvSpPr>
          <p:nvPr/>
        </p:nvSpPr>
        <p:spPr bwMode="auto">
          <a:xfrm>
            <a:off x="2228" y="1161891"/>
            <a:ext cx="5459288"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Peter becomes a disciple of Jesus (AD 30)</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9" name="Title 1">
            <a:extLst>
              <a:ext uri="{FF2B5EF4-FFF2-40B4-BE49-F238E27FC236}">
                <a16:creationId xmlns:a16="http://schemas.microsoft.com/office/drawing/2014/main" id="{BB830873-ED29-9A46-9C47-75450E7D6515}"/>
              </a:ext>
            </a:extLst>
          </p:cNvPr>
          <p:cNvSpPr txBox="1">
            <a:spLocks/>
          </p:cNvSpPr>
          <p:nvPr/>
        </p:nvSpPr>
        <p:spPr bwMode="auto">
          <a:xfrm>
            <a:off x="2228" y="1919417"/>
            <a:ext cx="5459288"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Death &amp; resurrection of Jesus (33)</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10" name="Title 1">
            <a:extLst>
              <a:ext uri="{FF2B5EF4-FFF2-40B4-BE49-F238E27FC236}">
                <a16:creationId xmlns:a16="http://schemas.microsoft.com/office/drawing/2014/main" id="{0514CB53-4726-9647-809D-FB5D65572682}"/>
              </a:ext>
            </a:extLst>
          </p:cNvPr>
          <p:cNvSpPr txBox="1">
            <a:spLocks/>
          </p:cNvSpPr>
          <p:nvPr/>
        </p:nvSpPr>
        <p:spPr bwMode="auto">
          <a:xfrm>
            <a:off x="2228" y="1540654"/>
            <a:ext cx="5459288"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Just before the crucifixion, Peter denies Jesus (33)</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11" name="Title 1">
            <a:extLst>
              <a:ext uri="{FF2B5EF4-FFF2-40B4-BE49-F238E27FC236}">
                <a16:creationId xmlns:a16="http://schemas.microsoft.com/office/drawing/2014/main" id="{1BEAAC76-D1D4-2E49-AFD3-562A6365C088}"/>
              </a:ext>
            </a:extLst>
          </p:cNvPr>
          <p:cNvSpPr txBox="1">
            <a:spLocks/>
          </p:cNvSpPr>
          <p:nvPr/>
        </p:nvSpPr>
        <p:spPr bwMode="auto">
          <a:xfrm>
            <a:off x="2228" y="3813232"/>
            <a:ext cx="5459288"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Peter leaves Jerusalem (44)</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12" name="Title 1">
            <a:extLst>
              <a:ext uri="{FF2B5EF4-FFF2-40B4-BE49-F238E27FC236}">
                <a16:creationId xmlns:a16="http://schemas.microsoft.com/office/drawing/2014/main" id="{B78BCE28-69C8-C344-9D4A-03568B6E21F2}"/>
              </a:ext>
            </a:extLst>
          </p:cNvPr>
          <p:cNvSpPr txBox="1">
            <a:spLocks/>
          </p:cNvSpPr>
          <p:nvPr/>
        </p:nvSpPr>
        <p:spPr bwMode="auto">
          <a:xfrm>
            <a:off x="2228" y="2676943"/>
            <a:ext cx="5459288"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Peter becomes key church leader (33)</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13" name="Title 1">
            <a:extLst>
              <a:ext uri="{FF2B5EF4-FFF2-40B4-BE49-F238E27FC236}">
                <a16:creationId xmlns:a16="http://schemas.microsoft.com/office/drawing/2014/main" id="{61ADB448-0CB6-D44D-AE9A-0E38E4C4F80F}"/>
              </a:ext>
            </a:extLst>
          </p:cNvPr>
          <p:cNvSpPr txBox="1">
            <a:spLocks/>
          </p:cNvSpPr>
          <p:nvPr/>
        </p:nvSpPr>
        <p:spPr bwMode="auto">
          <a:xfrm>
            <a:off x="2228" y="3434469"/>
            <a:ext cx="5459288"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Peter imprisoned by Agrippa, rescued (41-44)</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14" name="Title 1">
            <a:extLst>
              <a:ext uri="{FF2B5EF4-FFF2-40B4-BE49-F238E27FC236}">
                <a16:creationId xmlns:a16="http://schemas.microsoft.com/office/drawing/2014/main" id="{690120B0-45C9-3946-97E9-AF033E0E8853}"/>
              </a:ext>
            </a:extLst>
          </p:cNvPr>
          <p:cNvSpPr txBox="1">
            <a:spLocks/>
          </p:cNvSpPr>
          <p:nvPr/>
        </p:nvSpPr>
        <p:spPr bwMode="auto">
          <a:xfrm>
            <a:off x="2228" y="3055706"/>
            <a:ext cx="5459288"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Peter witnesses to Cornelius (38)</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15" name="Title 1">
            <a:extLst>
              <a:ext uri="{FF2B5EF4-FFF2-40B4-BE49-F238E27FC236}">
                <a16:creationId xmlns:a16="http://schemas.microsoft.com/office/drawing/2014/main" id="{FF76D5B7-5DA2-AB47-9E19-263AFFE8BDEA}"/>
              </a:ext>
            </a:extLst>
          </p:cNvPr>
          <p:cNvSpPr txBox="1">
            <a:spLocks/>
          </p:cNvSpPr>
          <p:nvPr/>
        </p:nvSpPr>
        <p:spPr bwMode="auto">
          <a:xfrm>
            <a:off x="2228" y="5328284"/>
            <a:ext cx="5459288"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Fire in Rome; Nero blames, kills many Christians (19 July 64)</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16" name="Title 1">
            <a:extLst>
              <a:ext uri="{FF2B5EF4-FFF2-40B4-BE49-F238E27FC236}">
                <a16:creationId xmlns:a16="http://schemas.microsoft.com/office/drawing/2014/main" id="{F3495864-8C7E-754C-B318-8F941048F845}"/>
              </a:ext>
            </a:extLst>
          </p:cNvPr>
          <p:cNvSpPr txBox="1">
            <a:spLocks/>
          </p:cNvSpPr>
          <p:nvPr/>
        </p:nvSpPr>
        <p:spPr bwMode="auto">
          <a:xfrm>
            <a:off x="2228" y="4191995"/>
            <a:ext cx="5459288"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Peter goes to Rome (50-54)</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17" name="Title 1">
            <a:extLst>
              <a:ext uri="{FF2B5EF4-FFF2-40B4-BE49-F238E27FC236}">
                <a16:creationId xmlns:a16="http://schemas.microsoft.com/office/drawing/2014/main" id="{2223A64B-3252-5D41-8602-ABC913138B0F}"/>
              </a:ext>
            </a:extLst>
          </p:cNvPr>
          <p:cNvSpPr txBox="1">
            <a:spLocks/>
          </p:cNvSpPr>
          <p:nvPr/>
        </p:nvSpPr>
        <p:spPr bwMode="auto">
          <a:xfrm>
            <a:off x="2228" y="4949521"/>
            <a:ext cx="5459288"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Peter writes 1 Peter from Rome (62-63)</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18" name="Title 1">
            <a:extLst>
              <a:ext uri="{FF2B5EF4-FFF2-40B4-BE49-F238E27FC236}">
                <a16:creationId xmlns:a16="http://schemas.microsoft.com/office/drawing/2014/main" id="{D160C1DB-7C08-0E42-B567-0AC13CF6AE5A}"/>
              </a:ext>
            </a:extLst>
          </p:cNvPr>
          <p:cNvSpPr txBox="1">
            <a:spLocks/>
          </p:cNvSpPr>
          <p:nvPr/>
        </p:nvSpPr>
        <p:spPr bwMode="auto">
          <a:xfrm>
            <a:off x="2228" y="4570758"/>
            <a:ext cx="5459288"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Nero’s reign (54-68)</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19" name="Title 1">
            <a:extLst>
              <a:ext uri="{FF2B5EF4-FFF2-40B4-BE49-F238E27FC236}">
                <a16:creationId xmlns:a16="http://schemas.microsoft.com/office/drawing/2014/main" id="{EC03E7E0-CE3B-CE43-9533-68BCE8732EF3}"/>
              </a:ext>
            </a:extLst>
          </p:cNvPr>
          <p:cNvSpPr txBox="1">
            <a:spLocks/>
          </p:cNvSpPr>
          <p:nvPr/>
        </p:nvSpPr>
        <p:spPr bwMode="auto">
          <a:xfrm>
            <a:off x="2228" y="5707042"/>
            <a:ext cx="5459288"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Peter writes 2 Peter, is martyred in Rome (64-67)</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20" name="Title 1">
            <a:extLst>
              <a:ext uri="{FF2B5EF4-FFF2-40B4-BE49-F238E27FC236}">
                <a16:creationId xmlns:a16="http://schemas.microsoft.com/office/drawing/2014/main" id="{2CBB50CA-8CBA-B449-8BAD-82987FC50E0C}"/>
              </a:ext>
            </a:extLst>
          </p:cNvPr>
          <p:cNvSpPr txBox="1">
            <a:spLocks/>
          </p:cNvSpPr>
          <p:nvPr/>
        </p:nvSpPr>
        <p:spPr bwMode="auto">
          <a:xfrm>
            <a:off x="4467689" y="599834"/>
            <a:ext cx="471646"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AD</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21" name="Title 1">
            <a:extLst>
              <a:ext uri="{FF2B5EF4-FFF2-40B4-BE49-F238E27FC236}">
                <a16:creationId xmlns:a16="http://schemas.microsoft.com/office/drawing/2014/main" id="{8EDF6228-A3D6-AC4C-A02A-36AD07E118E3}"/>
              </a:ext>
            </a:extLst>
          </p:cNvPr>
          <p:cNvSpPr txBox="1">
            <a:spLocks/>
          </p:cNvSpPr>
          <p:nvPr/>
        </p:nvSpPr>
        <p:spPr bwMode="auto">
          <a:xfrm>
            <a:off x="4914928" y="599834"/>
            <a:ext cx="471646"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30</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22" name="Title 1">
            <a:extLst>
              <a:ext uri="{FF2B5EF4-FFF2-40B4-BE49-F238E27FC236}">
                <a16:creationId xmlns:a16="http://schemas.microsoft.com/office/drawing/2014/main" id="{3E680807-0CB1-0146-A9C3-2F4CA1C82911}"/>
              </a:ext>
            </a:extLst>
          </p:cNvPr>
          <p:cNvSpPr txBox="1">
            <a:spLocks/>
          </p:cNvSpPr>
          <p:nvPr/>
        </p:nvSpPr>
        <p:spPr bwMode="auto">
          <a:xfrm>
            <a:off x="5362167" y="599834"/>
            <a:ext cx="471646"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35</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23" name="Title 1">
            <a:extLst>
              <a:ext uri="{FF2B5EF4-FFF2-40B4-BE49-F238E27FC236}">
                <a16:creationId xmlns:a16="http://schemas.microsoft.com/office/drawing/2014/main" id="{14CD6468-61DE-B742-A85E-40788D41E50D}"/>
              </a:ext>
            </a:extLst>
          </p:cNvPr>
          <p:cNvSpPr txBox="1">
            <a:spLocks/>
          </p:cNvSpPr>
          <p:nvPr/>
        </p:nvSpPr>
        <p:spPr bwMode="auto">
          <a:xfrm>
            <a:off x="5809406" y="599834"/>
            <a:ext cx="471646"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40</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24" name="Title 1">
            <a:extLst>
              <a:ext uri="{FF2B5EF4-FFF2-40B4-BE49-F238E27FC236}">
                <a16:creationId xmlns:a16="http://schemas.microsoft.com/office/drawing/2014/main" id="{9AB2F9E3-B747-BC4D-9767-311E4021237C}"/>
              </a:ext>
            </a:extLst>
          </p:cNvPr>
          <p:cNvSpPr txBox="1">
            <a:spLocks/>
          </p:cNvSpPr>
          <p:nvPr/>
        </p:nvSpPr>
        <p:spPr bwMode="auto">
          <a:xfrm>
            <a:off x="6256645" y="599834"/>
            <a:ext cx="471646"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45</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25" name="Title 1">
            <a:extLst>
              <a:ext uri="{FF2B5EF4-FFF2-40B4-BE49-F238E27FC236}">
                <a16:creationId xmlns:a16="http://schemas.microsoft.com/office/drawing/2014/main" id="{D55533DE-3835-504F-950B-4F9B29D1DDA1}"/>
              </a:ext>
            </a:extLst>
          </p:cNvPr>
          <p:cNvSpPr txBox="1">
            <a:spLocks/>
          </p:cNvSpPr>
          <p:nvPr/>
        </p:nvSpPr>
        <p:spPr bwMode="auto">
          <a:xfrm>
            <a:off x="6703884" y="599834"/>
            <a:ext cx="471646"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50</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26" name="Title 1">
            <a:extLst>
              <a:ext uri="{FF2B5EF4-FFF2-40B4-BE49-F238E27FC236}">
                <a16:creationId xmlns:a16="http://schemas.microsoft.com/office/drawing/2014/main" id="{B2266E3E-759B-AE40-B39B-15E3C2BC720C}"/>
              </a:ext>
            </a:extLst>
          </p:cNvPr>
          <p:cNvSpPr txBox="1">
            <a:spLocks/>
          </p:cNvSpPr>
          <p:nvPr/>
        </p:nvSpPr>
        <p:spPr bwMode="auto">
          <a:xfrm>
            <a:off x="7151123" y="599834"/>
            <a:ext cx="471646"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55</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27" name="Title 1">
            <a:extLst>
              <a:ext uri="{FF2B5EF4-FFF2-40B4-BE49-F238E27FC236}">
                <a16:creationId xmlns:a16="http://schemas.microsoft.com/office/drawing/2014/main" id="{D5369603-D7A5-AB48-82D6-5A916EE9521A}"/>
              </a:ext>
            </a:extLst>
          </p:cNvPr>
          <p:cNvSpPr txBox="1">
            <a:spLocks/>
          </p:cNvSpPr>
          <p:nvPr/>
        </p:nvSpPr>
        <p:spPr bwMode="auto">
          <a:xfrm>
            <a:off x="7598362" y="599834"/>
            <a:ext cx="471646"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60</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28" name="Title 1">
            <a:extLst>
              <a:ext uri="{FF2B5EF4-FFF2-40B4-BE49-F238E27FC236}">
                <a16:creationId xmlns:a16="http://schemas.microsoft.com/office/drawing/2014/main" id="{C99CE3E9-E677-1348-9AA4-440BAACB99A6}"/>
              </a:ext>
            </a:extLst>
          </p:cNvPr>
          <p:cNvSpPr txBox="1">
            <a:spLocks/>
          </p:cNvSpPr>
          <p:nvPr/>
        </p:nvSpPr>
        <p:spPr bwMode="auto">
          <a:xfrm>
            <a:off x="8045601" y="599834"/>
            <a:ext cx="471646"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65</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29" name="Title 1">
            <a:extLst>
              <a:ext uri="{FF2B5EF4-FFF2-40B4-BE49-F238E27FC236}">
                <a16:creationId xmlns:a16="http://schemas.microsoft.com/office/drawing/2014/main" id="{71D51676-907A-A54C-AE18-8F64EC7AC6FA}"/>
              </a:ext>
            </a:extLst>
          </p:cNvPr>
          <p:cNvSpPr txBox="1">
            <a:spLocks/>
          </p:cNvSpPr>
          <p:nvPr/>
        </p:nvSpPr>
        <p:spPr bwMode="auto">
          <a:xfrm>
            <a:off x="8492842" y="599834"/>
            <a:ext cx="471646"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70</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3" name="Terminator 2">
            <a:extLst>
              <a:ext uri="{FF2B5EF4-FFF2-40B4-BE49-F238E27FC236}">
                <a16:creationId xmlns:a16="http://schemas.microsoft.com/office/drawing/2014/main" id="{D4DB3E8C-0BCA-4441-9685-B442FD052F84}"/>
              </a:ext>
            </a:extLst>
          </p:cNvPr>
          <p:cNvSpPr/>
          <p:nvPr/>
        </p:nvSpPr>
        <p:spPr bwMode="auto">
          <a:xfrm>
            <a:off x="5057931" y="1268760"/>
            <a:ext cx="184092" cy="208010"/>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0" charset="0"/>
              <a:ea typeface="ＭＳ Ｐゴシック" charset="0"/>
            </a:endParaRPr>
          </a:p>
        </p:txBody>
      </p:sp>
      <p:sp>
        <p:nvSpPr>
          <p:cNvPr id="30" name="Terminator 29">
            <a:extLst>
              <a:ext uri="{FF2B5EF4-FFF2-40B4-BE49-F238E27FC236}">
                <a16:creationId xmlns:a16="http://schemas.microsoft.com/office/drawing/2014/main" id="{56F94458-6695-B146-9834-341B1978021B}"/>
              </a:ext>
            </a:extLst>
          </p:cNvPr>
          <p:cNvSpPr/>
          <p:nvPr/>
        </p:nvSpPr>
        <p:spPr bwMode="auto">
          <a:xfrm>
            <a:off x="5292080" y="1647518"/>
            <a:ext cx="184092" cy="208010"/>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0" charset="0"/>
              <a:ea typeface="ＭＳ Ｐゴシック" charset="0"/>
            </a:endParaRPr>
          </a:p>
        </p:txBody>
      </p:sp>
      <p:sp>
        <p:nvSpPr>
          <p:cNvPr id="31" name="Terminator 30">
            <a:extLst>
              <a:ext uri="{FF2B5EF4-FFF2-40B4-BE49-F238E27FC236}">
                <a16:creationId xmlns:a16="http://schemas.microsoft.com/office/drawing/2014/main" id="{04F7007E-9C61-A743-9A74-36A4A84C47FC}"/>
              </a:ext>
            </a:extLst>
          </p:cNvPr>
          <p:cNvSpPr/>
          <p:nvPr/>
        </p:nvSpPr>
        <p:spPr bwMode="auto">
          <a:xfrm>
            <a:off x="5292080" y="2026276"/>
            <a:ext cx="184092" cy="208010"/>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0" charset="0"/>
              <a:ea typeface="ＭＳ Ｐゴシック" charset="0"/>
            </a:endParaRPr>
          </a:p>
        </p:txBody>
      </p:sp>
      <p:sp>
        <p:nvSpPr>
          <p:cNvPr id="32" name="Terminator 31">
            <a:extLst>
              <a:ext uri="{FF2B5EF4-FFF2-40B4-BE49-F238E27FC236}">
                <a16:creationId xmlns:a16="http://schemas.microsoft.com/office/drawing/2014/main" id="{7F686022-A813-3243-B1FA-DF7CA4AFDECF}"/>
              </a:ext>
            </a:extLst>
          </p:cNvPr>
          <p:cNvSpPr/>
          <p:nvPr/>
        </p:nvSpPr>
        <p:spPr bwMode="auto">
          <a:xfrm>
            <a:off x="5292080" y="2405034"/>
            <a:ext cx="184092" cy="208010"/>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0" charset="0"/>
              <a:ea typeface="ＭＳ Ｐゴシック" charset="0"/>
            </a:endParaRPr>
          </a:p>
        </p:txBody>
      </p:sp>
      <p:sp>
        <p:nvSpPr>
          <p:cNvPr id="33" name="Terminator 32">
            <a:extLst>
              <a:ext uri="{FF2B5EF4-FFF2-40B4-BE49-F238E27FC236}">
                <a16:creationId xmlns:a16="http://schemas.microsoft.com/office/drawing/2014/main" id="{D516C0F0-84BF-5C4E-B4C3-3D8C542C86D3}"/>
              </a:ext>
            </a:extLst>
          </p:cNvPr>
          <p:cNvSpPr/>
          <p:nvPr/>
        </p:nvSpPr>
        <p:spPr bwMode="auto">
          <a:xfrm>
            <a:off x="5292080" y="2783794"/>
            <a:ext cx="184092" cy="208010"/>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0" charset="0"/>
              <a:ea typeface="ＭＳ Ｐゴシック" charset="0"/>
            </a:endParaRPr>
          </a:p>
        </p:txBody>
      </p:sp>
      <p:sp>
        <p:nvSpPr>
          <p:cNvPr id="34" name="Terminator 33">
            <a:extLst>
              <a:ext uri="{FF2B5EF4-FFF2-40B4-BE49-F238E27FC236}">
                <a16:creationId xmlns:a16="http://schemas.microsoft.com/office/drawing/2014/main" id="{85593040-35E3-3246-AD67-06709EB9D197}"/>
              </a:ext>
            </a:extLst>
          </p:cNvPr>
          <p:cNvSpPr/>
          <p:nvPr/>
        </p:nvSpPr>
        <p:spPr bwMode="auto">
          <a:xfrm>
            <a:off x="5724127" y="3151955"/>
            <a:ext cx="182199" cy="190191"/>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0" charset="0"/>
              <a:ea typeface="ＭＳ Ｐゴシック" charset="0"/>
            </a:endParaRPr>
          </a:p>
        </p:txBody>
      </p:sp>
      <p:sp>
        <p:nvSpPr>
          <p:cNvPr id="35" name="Terminator 34">
            <a:extLst>
              <a:ext uri="{FF2B5EF4-FFF2-40B4-BE49-F238E27FC236}">
                <a16:creationId xmlns:a16="http://schemas.microsoft.com/office/drawing/2014/main" id="{D2139819-7180-1C4A-9FAA-96CC64D95AC7}"/>
              </a:ext>
            </a:extLst>
          </p:cNvPr>
          <p:cNvSpPr/>
          <p:nvPr/>
        </p:nvSpPr>
        <p:spPr bwMode="auto">
          <a:xfrm>
            <a:off x="6084168" y="3541311"/>
            <a:ext cx="374696" cy="176281"/>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0" charset="0"/>
              <a:ea typeface="ＭＳ Ｐゴシック" charset="0"/>
            </a:endParaRPr>
          </a:p>
        </p:txBody>
      </p:sp>
      <p:sp>
        <p:nvSpPr>
          <p:cNvPr id="36" name="Terminator 35">
            <a:extLst>
              <a:ext uri="{FF2B5EF4-FFF2-40B4-BE49-F238E27FC236}">
                <a16:creationId xmlns:a16="http://schemas.microsoft.com/office/drawing/2014/main" id="{134BE661-0090-814B-AB99-405DA188F999}"/>
              </a:ext>
            </a:extLst>
          </p:cNvPr>
          <p:cNvSpPr/>
          <p:nvPr/>
        </p:nvSpPr>
        <p:spPr bwMode="auto">
          <a:xfrm>
            <a:off x="6939707" y="4298828"/>
            <a:ext cx="374696" cy="176281"/>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0" charset="0"/>
              <a:ea typeface="ＭＳ Ｐゴシック" charset="0"/>
            </a:endParaRPr>
          </a:p>
        </p:txBody>
      </p:sp>
      <p:sp>
        <p:nvSpPr>
          <p:cNvPr id="37" name="Terminator 36">
            <a:extLst>
              <a:ext uri="{FF2B5EF4-FFF2-40B4-BE49-F238E27FC236}">
                <a16:creationId xmlns:a16="http://schemas.microsoft.com/office/drawing/2014/main" id="{7A4F9B2B-6380-3D45-8F91-DD19D47381F4}"/>
              </a:ext>
            </a:extLst>
          </p:cNvPr>
          <p:cNvSpPr/>
          <p:nvPr/>
        </p:nvSpPr>
        <p:spPr bwMode="auto">
          <a:xfrm>
            <a:off x="7193323" y="4718545"/>
            <a:ext cx="1289837" cy="176281"/>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0" charset="0"/>
              <a:ea typeface="ＭＳ Ｐゴシック" charset="0"/>
            </a:endParaRPr>
          </a:p>
        </p:txBody>
      </p:sp>
      <p:sp>
        <p:nvSpPr>
          <p:cNvPr id="38" name="Terminator 37">
            <a:extLst>
              <a:ext uri="{FF2B5EF4-FFF2-40B4-BE49-F238E27FC236}">
                <a16:creationId xmlns:a16="http://schemas.microsoft.com/office/drawing/2014/main" id="{35452E7A-7E4C-A54F-8074-075F0C77CA5D}"/>
              </a:ext>
            </a:extLst>
          </p:cNvPr>
          <p:cNvSpPr/>
          <p:nvPr/>
        </p:nvSpPr>
        <p:spPr bwMode="auto">
          <a:xfrm>
            <a:off x="6280730" y="3922919"/>
            <a:ext cx="182199" cy="190191"/>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0" charset="0"/>
              <a:ea typeface="ＭＳ Ｐゴシック" charset="0"/>
            </a:endParaRPr>
          </a:p>
        </p:txBody>
      </p:sp>
      <p:sp>
        <p:nvSpPr>
          <p:cNvPr id="39" name="Terminator 38">
            <a:extLst>
              <a:ext uri="{FF2B5EF4-FFF2-40B4-BE49-F238E27FC236}">
                <a16:creationId xmlns:a16="http://schemas.microsoft.com/office/drawing/2014/main" id="{D60E6804-7199-B24A-8364-9428A5B6A55A}"/>
              </a:ext>
            </a:extLst>
          </p:cNvPr>
          <p:cNvSpPr/>
          <p:nvPr/>
        </p:nvSpPr>
        <p:spPr bwMode="auto">
          <a:xfrm>
            <a:off x="7907895" y="5087722"/>
            <a:ext cx="374696" cy="176281"/>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0" charset="0"/>
              <a:ea typeface="ＭＳ Ｐゴシック" charset="0"/>
            </a:endParaRPr>
          </a:p>
        </p:txBody>
      </p:sp>
      <p:sp>
        <p:nvSpPr>
          <p:cNvPr id="40" name="Terminator 39">
            <a:extLst>
              <a:ext uri="{FF2B5EF4-FFF2-40B4-BE49-F238E27FC236}">
                <a16:creationId xmlns:a16="http://schemas.microsoft.com/office/drawing/2014/main" id="{38B392B7-425E-D446-8122-FFFC4CFF374C}"/>
              </a:ext>
            </a:extLst>
          </p:cNvPr>
          <p:cNvSpPr/>
          <p:nvPr/>
        </p:nvSpPr>
        <p:spPr bwMode="auto">
          <a:xfrm>
            <a:off x="8056069" y="5516851"/>
            <a:ext cx="182199" cy="190191"/>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0" charset="0"/>
              <a:ea typeface="ＭＳ Ｐゴシック" charset="0"/>
            </a:endParaRPr>
          </a:p>
        </p:txBody>
      </p:sp>
      <p:sp>
        <p:nvSpPr>
          <p:cNvPr id="41" name="Terminator 40">
            <a:extLst>
              <a:ext uri="{FF2B5EF4-FFF2-40B4-BE49-F238E27FC236}">
                <a16:creationId xmlns:a16="http://schemas.microsoft.com/office/drawing/2014/main" id="{6BF7A12D-EE23-4945-B00D-C5238AE070AA}"/>
              </a:ext>
            </a:extLst>
          </p:cNvPr>
          <p:cNvSpPr/>
          <p:nvPr/>
        </p:nvSpPr>
        <p:spPr bwMode="auto">
          <a:xfrm>
            <a:off x="8060795" y="5894545"/>
            <a:ext cx="471645" cy="175331"/>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0" charset="0"/>
              <a:ea typeface="ＭＳ Ｐゴシック" charset="0"/>
            </a:endParaRPr>
          </a:p>
        </p:txBody>
      </p:sp>
    </p:spTree>
    <p:extLst>
      <p:ext uri="{BB962C8B-B14F-4D97-AF65-F5344CB8AC3E}">
        <p14:creationId xmlns:p14="http://schemas.microsoft.com/office/powerpoint/2010/main" val="3072441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linds(horizontal)">
                                      <p:cBhvr>
                                        <p:cTn id="15" dur="500"/>
                                        <p:tgtEl>
                                          <p:spTgt spid="10"/>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linds(horizontal)">
                                      <p:cBhvr>
                                        <p:cTn id="23" dur="500"/>
                                        <p:tgtEl>
                                          <p:spTgt spid="9"/>
                                        </p:tgtEl>
                                      </p:cBhvr>
                                    </p:animEffect>
                                  </p:childTnLst>
                                </p:cTn>
                              </p:par>
                            </p:childTnLst>
                          </p:cTn>
                        </p:par>
                        <p:par>
                          <p:cTn id="24" fill="hold">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linds(horizontal)">
                                      <p:cBhvr>
                                        <p:cTn id="31" dur="500"/>
                                        <p:tgtEl>
                                          <p:spTgt spid="5"/>
                                        </p:tgtEl>
                                      </p:cBhvr>
                                    </p:animEffect>
                                  </p:childTnLst>
                                </p:cTn>
                              </p:par>
                            </p:childTnLst>
                          </p:cTn>
                        </p:par>
                        <p:par>
                          <p:cTn id="32" fill="hold">
                            <p:stCondLst>
                              <p:cond delay="500"/>
                            </p:stCondLst>
                            <p:childTnLst>
                              <p:par>
                                <p:cTn id="33" presetID="1" presetClass="entr" presetSubtype="0" fill="hold" grpId="0" nodeType="after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linds(horizontal)">
                                      <p:cBhvr>
                                        <p:cTn id="39" dur="500"/>
                                        <p:tgtEl>
                                          <p:spTgt spid="12"/>
                                        </p:tgtEl>
                                      </p:cBhvr>
                                    </p:animEffect>
                                  </p:childTnLst>
                                </p:cTn>
                              </p:par>
                            </p:childTnLst>
                          </p:cTn>
                        </p:par>
                        <p:par>
                          <p:cTn id="40" fill="hold">
                            <p:stCondLst>
                              <p:cond delay="500"/>
                            </p:stCondLst>
                            <p:childTnLst>
                              <p:par>
                                <p:cTn id="41" presetID="1" presetClass="entr" presetSubtype="0" fill="hold" grpId="0" nodeType="after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linds(horizontal)">
                                      <p:cBhvr>
                                        <p:cTn id="47" dur="500"/>
                                        <p:tgtEl>
                                          <p:spTgt spid="14"/>
                                        </p:tgtEl>
                                      </p:cBhvr>
                                    </p:animEffect>
                                  </p:childTnLst>
                                </p:cTn>
                              </p:par>
                            </p:childTnLst>
                          </p:cTn>
                        </p:par>
                        <p:par>
                          <p:cTn id="48" fill="hold">
                            <p:stCondLst>
                              <p:cond delay="500"/>
                            </p:stCondLst>
                            <p:childTnLst>
                              <p:par>
                                <p:cTn id="49" presetID="1" presetClass="entr" presetSubtype="0" fill="hold" grpId="0" nodeType="after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blinds(horizontal)">
                                      <p:cBhvr>
                                        <p:cTn id="55" dur="500"/>
                                        <p:tgtEl>
                                          <p:spTgt spid="13"/>
                                        </p:tgtEl>
                                      </p:cBhvr>
                                    </p:animEffect>
                                  </p:childTnLst>
                                </p:cTn>
                              </p:par>
                            </p:childTnLst>
                          </p:cTn>
                        </p:par>
                        <p:par>
                          <p:cTn id="56" fill="hold">
                            <p:stCondLst>
                              <p:cond delay="500"/>
                            </p:stCondLst>
                            <p:childTnLst>
                              <p:par>
                                <p:cTn id="57" presetID="1" presetClass="entr" presetSubtype="0" fill="hold" grpId="0" nodeType="afterEffect">
                                  <p:stCondLst>
                                    <p:cond delay="0"/>
                                  </p:stCondLst>
                                  <p:childTnLst>
                                    <p:set>
                                      <p:cBhvr>
                                        <p:cTn id="58" dur="1" fill="hold">
                                          <p:stCondLst>
                                            <p:cond delay="0"/>
                                          </p:stCondLst>
                                        </p:cTn>
                                        <p:tgtEl>
                                          <p:spTgt spid="3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grpId="0" nodeType="click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blinds(horizontal)">
                                      <p:cBhvr>
                                        <p:cTn id="63" dur="500"/>
                                        <p:tgtEl>
                                          <p:spTgt spid="11"/>
                                        </p:tgtEl>
                                      </p:cBhvr>
                                    </p:animEffect>
                                  </p:childTnLst>
                                </p:cTn>
                              </p:par>
                            </p:childTnLst>
                          </p:cTn>
                        </p:par>
                        <p:par>
                          <p:cTn id="64" fill="hold">
                            <p:stCondLst>
                              <p:cond delay="500"/>
                            </p:stCondLst>
                            <p:childTnLst>
                              <p:par>
                                <p:cTn id="65" presetID="1" presetClass="entr" presetSubtype="0" fill="hold" grpId="0" nodeType="afterEffect">
                                  <p:stCondLst>
                                    <p:cond delay="0"/>
                                  </p:stCondLst>
                                  <p:childTnLst>
                                    <p:set>
                                      <p:cBhvr>
                                        <p:cTn id="66" dur="1" fill="hold">
                                          <p:stCondLst>
                                            <p:cond delay="0"/>
                                          </p:stCondLst>
                                        </p:cTn>
                                        <p:tgtEl>
                                          <p:spTgt spid="3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3" presetClass="entr" presetSubtype="10" fill="hold" grpId="0" nodeType="click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blinds(horizontal)">
                                      <p:cBhvr>
                                        <p:cTn id="71" dur="500"/>
                                        <p:tgtEl>
                                          <p:spTgt spid="16"/>
                                        </p:tgtEl>
                                      </p:cBhvr>
                                    </p:animEffect>
                                  </p:childTnLst>
                                </p:cTn>
                              </p:par>
                            </p:childTnLst>
                          </p:cTn>
                        </p:par>
                        <p:par>
                          <p:cTn id="72" fill="hold">
                            <p:stCondLst>
                              <p:cond delay="500"/>
                            </p:stCondLst>
                            <p:childTnLst>
                              <p:par>
                                <p:cTn id="73" presetID="1" presetClass="entr" presetSubtype="0" fill="hold" grpId="0" nodeType="afterEffect">
                                  <p:stCondLst>
                                    <p:cond delay="0"/>
                                  </p:stCondLst>
                                  <p:childTnLst>
                                    <p:set>
                                      <p:cBhvr>
                                        <p:cTn id="74" dur="1" fill="hold">
                                          <p:stCondLst>
                                            <p:cond delay="0"/>
                                          </p:stCondLst>
                                        </p:cTn>
                                        <p:tgtEl>
                                          <p:spTgt spid="3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3" presetClass="entr" presetSubtype="10" fill="hold" grpId="0" nodeType="clickEffect">
                                  <p:stCondLst>
                                    <p:cond delay="0"/>
                                  </p:stCondLst>
                                  <p:childTnLst>
                                    <p:set>
                                      <p:cBhvr>
                                        <p:cTn id="78" dur="1" fill="hold">
                                          <p:stCondLst>
                                            <p:cond delay="0"/>
                                          </p:stCondLst>
                                        </p:cTn>
                                        <p:tgtEl>
                                          <p:spTgt spid="18"/>
                                        </p:tgtEl>
                                        <p:attrNameLst>
                                          <p:attrName>style.visibility</p:attrName>
                                        </p:attrNameLst>
                                      </p:cBhvr>
                                      <p:to>
                                        <p:strVal val="visible"/>
                                      </p:to>
                                    </p:set>
                                    <p:animEffect transition="in" filter="blinds(horizontal)">
                                      <p:cBhvr>
                                        <p:cTn id="79" dur="500"/>
                                        <p:tgtEl>
                                          <p:spTgt spid="18"/>
                                        </p:tgtEl>
                                      </p:cBhvr>
                                    </p:animEffect>
                                  </p:childTnLst>
                                </p:cTn>
                              </p:par>
                            </p:childTnLst>
                          </p:cTn>
                        </p:par>
                        <p:par>
                          <p:cTn id="80" fill="hold">
                            <p:stCondLst>
                              <p:cond delay="500"/>
                            </p:stCondLst>
                            <p:childTnLst>
                              <p:par>
                                <p:cTn id="81" presetID="1" presetClass="entr" presetSubtype="0" fill="hold" grpId="0" nodeType="afterEffect">
                                  <p:stCondLst>
                                    <p:cond delay="0"/>
                                  </p:stCondLst>
                                  <p:childTnLst>
                                    <p:set>
                                      <p:cBhvr>
                                        <p:cTn id="82" dur="1" fill="hold">
                                          <p:stCondLst>
                                            <p:cond delay="0"/>
                                          </p:stCondLst>
                                        </p:cTn>
                                        <p:tgtEl>
                                          <p:spTgt spid="3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3" presetClass="entr" presetSubtype="10" fill="hold" grpId="0" nodeType="clickEffect">
                                  <p:stCondLst>
                                    <p:cond delay="0"/>
                                  </p:stCondLst>
                                  <p:childTnLst>
                                    <p:set>
                                      <p:cBhvr>
                                        <p:cTn id="86" dur="1" fill="hold">
                                          <p:stCondLst>
                                            <p:cond delay="0"/>
                                          </p:stCondLst>
                                        </p:cTn>
                                        <p:tgtEl>
                                          <p:spTgt spid="17"/>
                                        </p:tgtEl>
                                        <p:attrNameLst>
                                          <p:attrName>style.visibility</p:attrName>
                                        </p:attrNameLst>
                                      </p:cBhvr>
                                      <p:to>
                                        <p:strVal val="visible"/>
                                      </p:to>
                                    </p:set>
                                    <p:animEffect transition="in" filter="blinds(horizontal)">
                                      <p:cBhvr>
                                        <p:cTn id="87" dur="500"/>
                                        <p:tgtEl>
                                          <p:spTgt spid="17"/>
                                        </p:tgtEl>
                                      </p:cBhvr>
                                    </p:animEffect>
                                  </p:childTnLst>
                                </p:cTn>
                              </p:par>
                            </p:childTnLst>
                          </p:cTn>
                        </p:par>
                        <p:par>
                          <p:cTn id="88" fill="hold">
                            <p:stCondLst>
                              <p:cond delay="500"/>
                            </p:stCondLst>
                            <p:childTnLst>
                              <p:par>
                                <p:cTn id="89" presetID="1" presetClass="entr" presetSubtype="0" fill="hold" grpId="0" nodeType="afterEffect">
                                  <p:stCondLst>
                                    <p:cond delay="0"/>
                                  </p:stCondLst>
                                  <p:childTnLst>
                                    <p:set>
                                      <p:cBhvr>
                                        <p:cTn id="90" dur="1" fill="hold">
                                          <p:stCondLst>
                                            <p:cond delay="0"/>
                                          </p:stCondLst>
                                        </p:cTn>
                                        <p:tgtEl>
                                          <p:spTgt spid="39"/>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3" presetClass="entr" presetSubtype="10" fill="hold" grpId="0" nodeType="clickEffect">
                                  <p:stCondLst>
                                    <p:cond delay="0"/>
                                  </p:stCondLst>
                                  <p:childTnLst>
                                    <p:set>
                                      <p:cBhvr>
                                        <p:cTn id="94" dur="1" fill="hold">
                                          <p:stCondLst>
                                            <p:cond delay="0"/>
                                          </p:stCondLst>
                                        </p:cTn>
                                        <p:tgtEl>
                                          <p:spTgt spid="15"/>
                                        </p:tgtEl>
                                        <p:attrNameLst>
                                          <p:attrName>style.visibility</p:attrName>
                                        </p:attrNameLst>
                                      </p:cBhvr>
                                      <p:to>
                                        <p:strVal val="visible"/>
                                      </p:to>
                                    </p:set>
                                    <p:animEffect transition="in" filter="blinds(horizontal)">
                                      <p:cBhvr>
                                        <p:cTn id="95" dur="500"/>
                                        <p:tgtEl>
                                          <p:spTgt spid="15"/>
                                        </p:tgtEl>
                                      </p:cBhvr>
                                    </p:animEffect>
                                  </p:childTnLst>
                                </p:cTn>
                              </p:par>
                            </p:childTnLst>
                          </p:cTn>
                        </p:par>
                        <p:par>
                          <p:cTn id="96" fill="hold">
                            <p:stCondLst>
                              <p:cond delay="500"/>
                            </p:stCondLst>
                            <p:childTnLst>
                              <p:par>
                                <p:cTn id="97" presetID="1" presetClass="entr" presetSubtype="0" fill="hold" grpId="0" nodeType="afterEffect">
                                  <p:stCondLst>
                                    <p:cond delay="0"/>
                                  </p:stCondLst>
                                  <p:childTnLst>
                                    <p:set>
                                      <p:cBhvr>
                                        <p:cTn id="98" dur="1" fill="hold">
                                          <p:stCondLst>
                                            <p:cond delay="0"/>
                                          </p:stCondLst>
                                        </p:cTn>
                                        <p:tgtEl>
                                          <p:spTgt spid="40"/>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3" presetClass="entr" presetSubtype="10" fill="hold" grpId="0" nodeType="clickEffect">
                                  <p:stCondLst>
                                    <p:cond delay="0"/>
                                  </p:stCondLst>
                                  <p:childTnLst>
                                    <p:set>
                                      <p:cBhvr>
                                        <p:cTn id="102" dur="1" fill="hold">
                                          <p:stCondLst>
                                            <p:cond delay="0"/>
                                          </p:stCondLst>
                                        </p:cTn>
                                        <p:tgtEl>
                                          <p:spTgt spid="19"/>
                                        </p:tgtEl>
                                        <p:attrNameLst>
                                          <p:attrName>style.visibility</p:attrName>
                                        </p:attrNameLst>
                                      </p:cBhvr>
                                      <p:to>
                                        <p:strVal val="visible"/>
                                      </p:to>
                                    </p:set>
                                    <p:animEffect transition="in" filter="blinds(horizontal)">
                                      <p:cBhvr>
                                        <p:cTn id="103" dur="500"/>
                                        <p:tgtEl>
                                          <p:spTgt spid="19"/>
                                        </p:tgtEl>
                                      </p:cBhvr>
                                    </p:animEffect>
                                  </p:childTnLst>
                                </p:cTn>
                              </p:par>
                            </p:childTnLst>
                          </p:cTn>
                        </p:par>
                        <p:par>
                          <p:cTn id="104" fill="hold">
                            <p:stCondLst>
                              <p:cond delay="500"/>
                            </p:stCondLst>
                            <p:childTnLst>
                              <p:par>
                                <p:cTn id="105" presetID="1" presetClass="entr" presetSubtype="0" fill="hold" grpId="0" nodeType="afterEffect">
                                  <p:stCondLst>
                                    <p:cond delay="0"/>
                                  </p:stCondLst>
                                  <p:childTnLst>
                                    <p:set>
                                      <p:cBhvr>
                                        <p:cTn id="10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P spid="11" grpId="0"/>
      <p:bldP spid="12" grpId="0"/>
      <p:bldP spid="13" grpId="0"/>
      <p:bldP spid="14" grpId="0"/>
      <p:bldP spid="15" grpId="0"/>
      <p:bldP spid="16" grpId="0"/>
      <p:bldP spid="17" grpId="0"/>
      <p:bldP spid="18" grpId="0"/>
      <p:bldP spid="19" grpId="0"/>
      <p:bldP spid="3"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3217" name="Picture 7" descr="Ner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60675" y="0"/>
            <a:ext cx="62833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2707" name="Rectangle 3"/>
          <p:cNvSpPr>
            <a:spLocks noGrp="1" noChangeArrowheads="1"/>
          </p:cNvSpPr>
          <p:nvPr>
            <p:ph type="title"/>
          </p:nvPr>
        </p:nvSpPr>
        <p:spPr>
          <a:xfrm>
            <a:off x="228600" y="277813"/>
            <a:ext cx="3886200" cy="941387"/>
          </a:xfr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a:solidFill>
              <a:schemeClr val="tx2"/>
            </a:solidFill>
          </a:ln>
        </p:spPr>
        <p:txBody>
          <a:bodyPr/>
          <a:lstStyle/>
          <a:p>
            <a:pPr eaLnBrk="1" hangingPunct="1">
              <a:defRPr/>
            </a:pPr>
            <a:r>
              <a:rPr lang="en-US">
                <a:latin typeface="Arial" charset="0"/>
                <a:ea typeface="ＭＳ Ｐゴシック" charset="0"/>
                <a:cs typeface="ＭＳ Ｐゴシック" charset="0"/>
              </a:rPr>
              <a:t>Nero</a:t>
            </a:r>
            <a:r>
              <a:rPr lang="en-US" sz="3600">
                <a:latin typeface="Arial" charset="0"/>
                <a:ea typeface="ＭＳ Ｐゴシック" charset="0"/>
                <a:cs typeface="ＭＳ Ｐゴシック" charset="0"/>
              </a:rPr>
              <a:t> (</a:t>
            </a:r>
            <a:r>
              <a:rPr lang="en-US" sz="3200">
                <a:latin typeface="Arial" charset="0"/>
                <a:ea typeface="ＭＳ Ｐゴシック" charset="0"/>
                <a:cs typeface="ＭＳ Ｐゴシック" charset="0"/>
              </a:rPr>
              <a:t>AD</a:t>
            </a:r>
            <a:r>
              <a:rPr lang="en-US" sz="3600">
                <a:latin typeface="Arial" charset="0"/>
                <a:ea typeface="ＭＳ Ｐゴシック" charset="0"/>
                <a:cs typeface="ＭＳ Ｐゴシック" charset="0"/>
              </a:rPr>
              <a:t> 54-68)</a:t>
            </a:r>
          </a:p>
        </p:txBody>
      </p:sp>
      <p:sp>
        <p:nvSpPr>
          <p:cNvPr id="72712" name="Rectangle 8"/>
          <p:cNvSpPr>
            <a:spLocks noChangeArrowheads="1"/>
          </p:cNvSpPr>
          <p:nvPr/>
        </p:nvSpPr>
        <p:spPr bwMode="auto">
          <a:xfrm>
            <a:off x="304800" y="1676400"/>
            <a:ext cx="3810000" cy="4530725"/>
          </a:xfrm>
          <a:prstGeom prst="rect">
            <a:avLst/>
          </a:prstGeom>
          <a:noFill/>
          <a:ln w="9525">
            <a:noFill/>
            <a:miter lim="800000"/>
            <a:headEnd/>
            <a:tailEnd/>
          </a:ln>
          <a:effectLst/>
        </p:spPr>
        <p:txBody>
          <a:bodyPr/>
          <a:lstStyle/>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Stability</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Insanity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72712">
                                            <p:txEl>
                                              <p:pRg st="0" end="0"/>
                                            </p:txEl>
                                          </p:spTgt>
                                        </p:tgtEl>
                                        <p:attrNameLst>
                                          <p:attrName>style.visibility</p:attrName>
                                        </p:attrNameLst>
                                      </p:cBhvr>
                                      <p:to>
                                        <p:strVal val="visible"/>
                                      </p:to>
                                    </p:set>
                                    <p:anim calcmode="lin" valueType="num">
                                      <p:cBhvr>
                                        <p:cTn id="7" dur="1000" fill="hold"/>
                                        <p:tgtEl>
                                          <p:spTgt spid="7271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72712">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72712">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2712">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nodeType="clickEffect">
                                  <p:stCondLst>
                                    <p:cond delay="0"/>
                                  </p:stCondLst>
                                  <p:childTnLst>
                                    <p:set>
                                      <p:cBhvr>
                                        <p:cTn id="14" dur="1" fill="hold">
                                          <p:stCondLst>
                                            <p:cond delay="0"/>
                                          </p:stCondLst>
                                        </p:cTn>
                                        <p:tgtEl>
                                          <p:spTgt spid="72712">
                                            <p:txEl>
                                              <p:pRg st="1" end="1"/>
                                            </p:txEl>
                                          </p:spTgt>
                                        </p:tgtEl>
                                        <p:attrNameLst>
                                          <p:attrName>style.visibility</p:attrName>
                                        </p:attrNameLst>
                                      </p:cBhvr>
                                      <p:to>
                                        <p:strVal val="visible"/>
                                      </p:to>
                                    </p:set>
                                    <p:anim calcmode="lin" valueType="num">
                                      <p:cBhvr>
                                        <p:cTn id="15" dur="1000" fill="hold"/>
                                        <p:tgtEl>
                                          <p:spTgt spid="72712">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72712">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72712">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72712">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525314" name="Picture 2">
            <a:extLst>
              <a:ext uri="{FF2B5EF4-FFF2-40B4-BE49-F238E27FC236}">
                <a16:creationId xmlns:a16="http://schemas.microsoft.com/office/drawing/2014/main" id="{4E00FD9B-9129-BC4B-B3D1-9FC4CA543E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7" y="1524000"/>
            <a:ext cx="8890000" cy="5334000"/>
          </a:xfrm>
          <a:prstGeom prst="rect">
            <a:avLst/>
          </a:prstGeom>
          <a:noFill/>
          <a:extLst>
            <a:ext uri="{909E8E84-426E-40DD-AFC4-6F175D3DCCD1}">
              <a14:hiddenFill xmlns:a14="http://schemas.microsoft.com/office/drawing/2010/main">
                <a:solidFill>
                  <a:srgbClr val="FFFFFF"/>
                </a:solidFill>
              </a14:hiddenFill>
            </a:ext>
          </a:extLst>
        </p:spPr>
      </p:pic>
      <p:sp>
        <p:nvSpPr>
          <p:cNvPr id="87042" name="Rectangle 2"/>
          <p:cNvSpPr>
            <a:spLocks noGrp="1" noChangeArrowheads="1"/>
          </p:cNvSpPr>
          <p:nvPr>
            <p:ph type="title"/>
          </p:nvPr>
        </p:nvSpPr>
        <p:spPr>
          <a:xfrm>
            <a:off x="0" y="0"/>
            <a:ext cx="8261581" cy="1524000"/>
          </a:xfrm>
          <a:solidFill>
            <a:schemeClr val="bg2"/>
          </a:solidFill>
        </p:spPr>
        <p:txBody>
          <a:bodyPr/>
          <a:lstStyle/>
          <a:p>
            <a:pPr marL="180975" eaLnBrk="1" hangingPunct="1">
              <a:defRPr/>
            </a:pPr>
            <a:r>
              <a:rPr lang="en-US" b="1" dirty="0">
                <a:latin typeface="Arial" panose="020B0604020202020204" pitchFamily="34" charset="0"/>
                <a:ea typeface="ＭＳ Ｐゴシック" charset="0"/>
                <a:cs typeface="Arial" panose="020B0604020202020204" pitchFamily="34" charset="0"/>
              </a:rPr>
              <a:t>Are you suffering </a:t>
            </a:r>
            <a:r>
              <a:rPr lang="en-US" b="1" i="1" dirty="0">
                <a:latin typeface="Arial" panose="020B0604020202020204" pitchFamily="34" charset="0"/>
                <a:ea typeface="ＭＳ Ｐゴシック" charset="0"/>
                <a:cs typeface="Arial" panose="020B0604020202020204" pitchFamily="34" charset="0"/>
              </a:rPr>
              <a:t>unfairly</a:t>
            </a:r>
            <a:r>
              <a:rPr lang="en-US" b="1" dirty="0">
                <a:latin typeface="Arial" panose="020B0604020202020204" pitchFamily="34" charset="0"/>
                <a:ea typeface="ＭＳ Ｐゴシック" charset="0"/>
                <a:cs typeface="Arial" panose="020B0604020202020204" pitchFamily="34" charset="0"/>
              </a:rPr>
              <a:t> right now?</a:t>
            </a:r>
            <a:endParaRPr lang="en-US" sz="4000" b="1" dirty="0">
              <a:latin typeface="Arial" panose="020B0604020202020204" pitchFamily="34" charset="0"/>
              <a:ea typeface="ＭＳ Ｐゴシック" charset="0"/>
              <a:cs typeface="Arial" panose="020B0604020202020204" pitchFamily="34" charset="0"/>
            </a:endParaRPr>
          </a:p>
        </p:txBody>
      </p:sp>
      <p:sp>
        <p:nvSpPr>
          <p:cNvPr id="87043" name="Rectangle 3"/>
          <p:cNvSpPr>
            <a:spLocks noGrp="1" noChangeArrowheads="1"/>
          </p:cNvSpPr>
          <p:nvPr>
            <p:ph type="body" idx="1"/>
          </p:nvPr>
        </p:nvSpPr>
        <p:spPr>
          <a:xfrm>
            <a:off x="5076056" y="1602754"/>
            <a:ext cx="4067944" cy="3429000"/>
          </a:xfrm>
        </p:spPr>
        <p:txBody>
          <a:bodyPr/>
          <a:lstStyle/>
          <a:p>
            <a:pPr eaLnBrk="1" hangingPunct="1">
              <a:lnSpc>
                <a:spcPct val="90000"/>
              </a:lnSpc>
              <a:defRPr/>
            </a:pPr>
            <a:r>
              <a:rPr lang="en-US" b="1" dirty="0">
                <a:solidFill>
                  <a:schemeClr val="bg2"/>
                </a:solidFill>
                <a:latin typeface="Tahoma" charset="0"/>
                <a:ea typeface="ＭＳ Ｐゴシック" charset="0"/>
                <a:cs typeface="ＭＳ Ｐゴシック" charset="0"/>
              </a:rPr>
              <a:t>School?</a:t>
            </a:r>
          </a:p>
          <a:p>
            <a:pPr eaLnBrk="1" hangingPunct="1">
              <a:lnSpc>
                <a:spcPct val="90000"/>
              </a:lnSpc>
              <a:defRPr/>
            </a:pPr>
            <a:r>
              <a:rPr lang="en-US" b="1" dirty="0">
                <a:solidFill>
                  <a:schemeClr val="bg2"/>
                </a:solidFill>
                <a:latin typeface="Tahoma" charset="0"/>
                <a:ea typeface="ＭＳ Ｐゴシック" charset="0"/>
                <a:cs typeface="ＭＳ Ｐゴシック" charset="0"/>
              </a:rPr>
              <a:t>Home?</a:t>
            </a:r>
          </a:p>
          <a:p>
            <a:pPr eaLnBrk="1" hangingPunct="1">
              <a:lnSpc>
                <a:spcPct val="90000"/>
              </a:lnSpc>
              <a:defRPr/>
            </a:pPr>
            <a:r>
              <a:rPr lang="en-US" b="1" dirty="0">
                <a:solidFill>
                  <a:schemeClr val="bg2"/>
                </a:solidFill>
                <a:latin typeface="Tahoma" charset="0"/>
                <a:ea typeface="ＭＳ Ｐゴシック" charset="0"/>
                <a:cs typeface="ＭＳ Ｐゴシック" charset="0"/>
              </a:rPr>
              <a:t>Work?</a:t>
            </a:r>
          </a:p>
          <a:p>
            <a:pPr eaLnBrk="1" hangingPunct="1">
              <a:lnSpc>
                <a:spcPct val="90000"/>
              </a:lnSpc>
              <a:defRPr/>
            </a:pPr>
            <a:r>
              <a:rPr lang="en-US" b="1" dirty="0">
                <a:solidFill>
                  <a:schemeClr val="bg2"/>
                </a:solidFill>
                <a:latin typeface="Tahoma" charset="0"/>
                <a:ea typeface="ＭＳ Ｐゴシック" charset="0"/>
                <a:cs typeface="ＭＳ Ｐゴシック" charset="0"/>
              </a:rPr>
              <a:t>Church?</a:t>
            </a:r>
          </a:p>
          <a:p>
            <a:pPr eaLnBrk="1" hangingPunct="1">
              <a:lnSpc>
                <a:spcPct val="90000"/>
              </a:lnSpc>
              <a:defRPr/>
            </a:pPr>
            <a:r>
              <a:rPr lang="en-US" b="1" dirty="0">
                <a:solidFill>
                  <a:schemeClr val="bg2"/>
                </a:solidFill>
                <a:latin typeface="Tahoma" charset="0"/>
                <a:ea typeface="ＭＳ Ｐゴシック" charset="0"/>
                <a:cs typeface="ＭＳ Ｐゴシック" charset="0"/>
              </a:rPr>
              <a:t>Friends?</a:t>
            </a:r>
          </a:p>
          <a:p>
            <a:pPr eaLnBrk="1" hangingPunct="1">
              <a:lnSpc>
                <a:spcPct val="90000"/>
              </a:lnSpc>
              <a:defRPr/>
            </a:pPr>
            <a:r>
              <a:rPr lang="en-US" b="1" dirty="0">
                <a:solidFill>
                  <a:schemeClr val="bg2"/>
                </a:solidFill>
                <a:latin typeface="Tahoma" charset="0"/>
                <a:ea typeface="ＭＳ Ｐゴシック" charset="0"/>
                <a:cs typeface="ＭＳ Ｐゴシック" charset="0"/>
              </a:rPr>
              <a:t>Government?</a:t>
            </a:r>
          </a:p>
        </p:txBody>
      </p:sp>
      <p:sp>
        <p:nvSpPr>
          <p:cNvPr id="5" name="Rectangle 245">
            <a:extLst>
              <a:ext uri="{FF2B5EF4-FFF2-40B4-BE49-F238E27FC236}">
                <a16:creationId xmlns:a16="http://schemas.microsoft.com/office/drawing/2014/main" id="{E03357C1-D65C-FC46-B646-D23697B2CCD7}"/>
              </a:ext>
            </a:extLst>
          </p:cNvPr>
          <p:cNvSpPr txBox="1">
            <a:spLocks noChangeArrowheads="1"/>
          </p:cNvSpPr>
          <p:nvPr/>
        </p:nvSpPr>
        <p:spPr bwMode="auto">
          <a:xfrm>
            <a:off x="-31981" y="6165304"/>
            <a:ext cx="8890000" cy="457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a:lstStyle>
          <a:p>
            <a:pPr algn="r" eaLnBrk="1" hangingPunct="1">
              <a:defRPr/>
            </a:pPr>
            <a:r>
              <a:rPr lang="en-US" sz="4800" b="1" kern="0" dirty="0">
                <a:solidFill>
                  <a:schemeClr val="bg1"/>
                </a:solidFill>
                <a:effectLst/>
                <a:latin typeface="Arial" charset="0"/>
                <a:ea typeface="ＭＳ Ｐゴシック" charset="0"/>
                <a:cs typeface="Arial" charset="0"/>
              </a:rPr>
              <a:t>1 Peter</a:t>
            </a:r>
          </a:p>
        </p:txBody>
      </p:sp>
    </p:spTree>
    <p:extLst>
      <p:ext uri="{BB962C8B-B14F-4D97-AF65-F5344CB8AC3E}">
        <p14:creationId xmlns:p14="http://schemas.microsoft.com/office/powerpoint/2010/main" val="3157673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704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704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704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704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704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704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3" grpId="0" uiExpand="1" build="p"/>
      <p:bldP spid="5" grpId="0"/>
    </p:bldLst>
  </p:timing>
</p:sld>
</file>

<file path=ppt/slides/slide13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05507" name="Text Box 4"/>
          <p:cNvSpPr txBox="1">
            <a:spLocks noChangeArrowheads="1"/>
          </p:cNvSpPr>
          <p:nvPr/>
        </p:nvSpPr>
        <p:spPr bwMode="auto">
          <a:xfrm>
            <a:off x="1066800" y="990600"/>
            <a:ext cx="68580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endParaRPr>
          </a:p>
        </p:txBody>
      </p:sp>
      <p:pic>
        <p:nvPicPr>
          <p:cNvPr id="22539" name="Picture 11" descr="roman empir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3400" y="762000"/>
            <a:ext cx="8001000" cy="6129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544" name="Freeform 16"/>
          <p:cNvSpPr>
            <a:spLocks/>
          </p:cNvSpPr>
          <p:nvPr/>
        </p:nvSpPr>
        <p:spPr bwMode="auto">
          <a:xfrm>
            <a:off x="5499100" y="4191000"/>
            <a:ext cx="2044700" cy="939800"/>
          </a:xfrm>
          <a:custGeom>
            <a:avLst/>
            <a:gdLst>
              <a:gd name="T0" fmla="*/ 2147483647 w 1288"/>
              <a:gd name="T1" fmla="*/ 2147483647 h 592"/>
              <a:gd name="T2" fmla="*/ 2147483647 w 1288"/>
              <a:gd name="T3" fmla="*/ 2147483647 h 592"/>
              <a:gd name="T4" fmla="*/ 2147483647 w 1288"/>
              <a:gd name="T5" fmla="*/ 2147483647 h 592"/>
              <a:gd name="T6" fmla="*/ 2147483647 w 1288"/>
              <a:gd name="T7" fmla="*/ 2147483647 h 592"/>
              <a:gd name="T8" fmla="*/ 2147483647 w 1288"/>
              <a:gd name="T9" fmla="*/ 2147483647 h 592"/>
              <a:gd name="T10" fmla="*/ 2147483647 w 1288"/>
              <a:gd name="T11" fmla="*/ 2147483647 h 592"/>
              <a:gd name="T12" fmla="*/ 2147483647 w 1288"/>
              <a:gd name="T13" fmla="*/ 2147483647 h 592"/>
              <a:gd name="T14" fmla="*/ 2147483647 w 1288"/>
              <a:gd name="T15" fmla="*/ 2147483647 h 592"/>
              <a:gd name="T16" fmla="*/ 2147483647 w 1288"/>
              <a:gd name="T17" fmla="*/ 2147483647 h 592"/>
              <a:gd name="T18" fmla="*/ 2147483647 w 1288"/>
              <a:gd name="T19" fmla="*/ 2147483647 h 592"/>
              <a:gd name="T20" fmla="*/ 2147483647 w 1288"/>
              <a:gd name="T21" fmla="*/ 2147483647 h 592"/>
              <a:gd name="T22" fmla="*/ 2147483647 w 1288"/>
              <a:gd name="T23" fmla="*/ 2147483647 h 592"/>
              <a:gd name="T24" fmla="*/ 2147483647 w 1288"/>
              <a:gd name="T25" fmla="*/ 2147483647 h 592"/>
              <a:gd name="T26" fmla="*/ 2147483647 w 1288"/>
              <a:gd name="T27" fmla="*/ 2147483647 h 592"/>
              <a:gd name="T28" fmla="*/ 2147483647 w 1288"/>
              <a:gd name="T29" fmla="*/ 2147483647 h 592"/>
              <a:gd name="T30" fmla="*/ 2147483647 w 1288"/>
              <a:gd name="T31" fmla="*/ 2147483647 h 592"/>
              <a:gd name="T32" fmla="*/ 2147483647 w 1288"/>
              <a:gd name="T33" fmla="*/ 2147483647 h 59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88"/>
              <a:gd name="T52" fmla="*/ 0 h 592"/>
              <a:gd name="T53" fmla="*/ 1288 w 1288"/>
              <a:gd name="T54" fmla="*/ 592 h 59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88" h="592">
                <a:moveTo>
                  <a:pt x="24" y="352"/>
                </a:moveTo>
                <a:cubicBezTo>
                  <a:pt x="48" y="312"/>
                  <a:pt x="112" y="248"/>
                  <a:pt x="168" y="208"/>
                </a:cubicBezTo>
                <a:cubicBezTo>
                  <a:pt x="224" y="168"/>
                  <a:pt x="288" y="144"/>
                  <a:pt x="360" y="112"/>
                </a:cubicBezTo>
                <a:cubicBezTo>
                  <a:pt x="432" y="80"/>
                  <a:pt x="512" y="32"/>
                  <a:pt x="600" y="16"/>
                </a:cubicBezTo>
                <a:cubicBezTo>
                  <a:pt x="688" y="0"/>
                  <a:pt x="808" y="8"/>
                  <a:pt x="888" y="16"/>
                </a:cubicBezTo>
                <a:cubicBezTo>
                  <a:pt x="968" y="24"/>
                  <a:pt x="1032" y="56"/>
                  <a:pt x="1080" y="64"/>
                </a:cubicBezTo>
                <a:cubicBezTo>
                  <a:pt x="1128" y="72"/>
                  <a:pt x="1144" y="48"/>
                  <a:pt x="1176" y="64"/>
                </a:cubicBezTo>
                <a:cubicBezTo>
                  <a:pt x="1208" y="80"/>
                  <a:pt x="1256" y="128"/>
                  <a:pt x="1272" y="160"/>
                </a:cubicBezTo>
                <a:cubicBezTo>
                  <a:pt x="1288" y="192"/>
                  <a:pt x="1280" y="208"/>
                  <a:pt x="1272" y="256"/>
                </a:cubicBezTo>
                <a:cubicBezTo>
                  <a:pt x="1264" y="304"/>
                  <a:pt x="1264" y="408"/>
                  <a:pt x="1224" y="448"/>
                </a:cubicBezTo>
                <a:cubicBezTo>
                  <a:pt x="1184" y="488"/>
                  <a:pt x="1112" y="480"/>
                  <a:pt x="1032" y="496"/>
                </a:cubicBezTo>
                <a:cubicBezTo>
                  <a:pt x="952" y="512"/>
                  <a:pt x="824" y="536"/>
                  <a:pt x="744" y="544"/>
                </a:cubicBezTo>
                <a:cubicBezTo>
                  <a:pt x="664" y="552"/>
                  <a:pt x="624" y="536"/>
                  <a:pt x="552" y="544"/>
                </a:cubicBezTo>
                <a:cubicBezTo>
                  <a:pt x="480" y="552"/>
                  <a:pt x="384" y="592"/>
                  <a:pt x="312" y="592"/>
                </a:cubicBezTo>
                <a:cubicBezTo>
                  <a:pt x="240" y="592"/>
                  <a:pt x="168" y="568"/>
                  <a:pt x="120" y="544"/>
                </a:cubicBezTo>
                <a:cubicBezTo>
                  <a:pt x="72" y="520"/>
                  <a:pt x="40" y="480"/>
                  <a:pt x="24" y="448"/>
                </a:cubicBezTo>
                <a:cubicBezTo>
                  <a:pt x="8" y="416"/>
                  <a:pt x="0" y="392"/>
                  <a:pt x="24" y="352"/>
                </a:cubicBezTo>
                <a:close/>
              </a:path>
            </a:pathLst>
          </a:cu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00"/>
              </a:solidFill>
              <a:effectLst/>
              <a:uLnTx/>
              <a:uFillTx/>
              <a:latin typeface="Georgia" charset="0"/>
              <a:ea typeface="ＭＳ Ｐゴシック" charset="0"/>
            </a:endParaRPr>
          </a:p>
        </p:txBody>
      </p:sp>
      <p:sp>
        <p:nvSpPr>
          <p:cNvPr id="22547" name="Rectangle 19"/>
          <p:cNvSpPr>
            <a:spLocks noGrp="1" noChangeArrowheads="1"/>
          </p:cNvSpPr>
          <p:nvPr>
            <p:ph type="title" idx="4294967295"/>
          </p:nvPr>
        </p:nvSpPr>
        <p:spPr>
          <a:xfrm>
            <a:off x="1066800" y="0"/>
            <a:ext cx="7344816" cy="797927"/>
          </a:xfrm>
        </p:spPr>
        <p:txBody>
          <a:bodyPr/>
          <a:lstStyle/>
          <a:p>
            <a:pPr eaLnBrk="1" hangingPunct="1">
              <a:defRPr/>
            </a:pPr>
            <a:r>
              <a:rPr lang="en-US" sz="3600" dirty="0">
                <a:latin typeface="Tahoma" charset="0"/>
                <a:ea typeface="ＭＳ Ｐゴシック" charset="0"/>
                <a:cs typeface="ＭＳ Ｐゴシック" charset="0"/>
              </a:rPr>
              <a:t>Recipients: Pilgrims in Dispersion</a:t>
            </a:r>
          </a:p>
        </p:txBody>
      </p:sp>
      <p:sp>
        <p:nvSpPr>
          <p:cNvPr id="9" name="Rectangle 2">
            <a:extLst>
              <a:ext uri="{FF2B5EF4-FFF2-40B4-BE49-F238E27FC236}">
                <a16:creationId xmlns:a16="http://schemas.microsoft.com/office/drawing/2014/main" id="{F47C0CB2-2DC9-7844-A11D-610380C0F430}"/>
              </a:ext>
            </a:extLst>
          </p:cNvPr>
          <p:cNvSpPr txBox="1">
            <a:spLocks noChangeArrowheads="1"/>
          </p:cNvSpPr>
          <p:nvPr/>
        </p:nvSpPr>
        <p:spPr bwMode="auto">
          <a:xfrm>
            <a:off x="533400" y="770701"/>
            <a:ext cx="7973516" cy="1647205"/>
          </a:xfrm>
          <a:prstGeom prst="rect">
            <a:avLst/>
          </a:prstGeom>
          <a:solidFill>
            <a:srgbClr val="002060"/>
          </a:solidFill>
          <a:ln>
            <a:noFill/>
          </a:ln>
          <a:effectLst>
            <a:outerShdw blurRad="63500" dist="35921" dir="2700000" algn="ctr" rotWithShape="0">
              <a:srgbClr val="000000">
                <a:alpha val="74998"/>
              </a:srgb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1800" b="0"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SG" sz="20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Peter, an apostle of Jesus Christ, to those who reside as aliens, scattered throughout Pontus, Galatia, Cappadocia, Asia, and Bithynia, who are chosen..”</a:t>
            </a:r>
            <a:b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1600" b="0"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Pet 1:1 </a:t>
            </a:r>
            <a:r>
              <a:rPr kumimoji="0" lang="en-US" sz="1400" b="0"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NASB</a:t>
            </a:r>
            <a:endParaRPr kumimoji="0" lang="en-US" sz="2400" b="0"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5875181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2539"/>
                                        </p:tgtEl>
                                        <p:attrNameLst>
                                          <p:attrName>style.visibility</p:attrName>
                                        </p:attrNameLst>
                                      </p:cBhvr>
                                      <p:to>
                                        <p:strVal val="visible"/>
                                      </p:to>
                                    </p:set>
                                    <p:anim calcmode="lin" valueType="num">
                                      <p:cBhvr>
                                        <p:cTn id="7" dur="2000" fill="hold"/>
                                        <p:tgtEl>
                                          <p:spTgt spid="22539"/>
                                        </p:tgtEl>
                                        <p:attrNameLst>
                                          <p:attrName>ppt_w</p:attrName>
                                        </p:attrNameLst>
                                      </p:cBhvr>
                                      <p:tavLst>
                                        <p:tav tm="0">
                                          <p:val>
                                            <p:fltVal val="0"/>
                                          </p:val>
                                        </p:tav>
                                        <p:tav tm="100000">
                                          <p:val>
                                            <p:strVal val="#ppt_w"/>
                                          </p:val>
                                        </p:tav>
                                      </p:tavLst>
                                    </p:anim>
                                    <p:anim calcmode="lin" valueType="num">
                                      <p:cBhvr>
                                        <p:cTn id="8" dur="2000" fill="hold"/>
                                        <p:tgtEl>
                                          <p:spTgt spid="22539"/>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2544"/>
                                        </p:tgtEl>
                                        <p:attrNameLst>
                                          <p:attrName>style.visibility</p:attrName>
                                        </p:attrNameLst>
                                      </p:cBhvr>
                                      <p:to>
                                        <p:strVal val="visible"/>
                                      </p:to>
                                    </p:set>
                                    <p:anim calcmode="lin" valueType="num">
                                      <p:cBhvr>
                                        <p:cTn id="13" dur="3000" fill="hold"/>
                                        <p:tgtEl>
                                          <p:spTgt spid="22544"/>
                                        </p:tgtEl>
                                        <p:attrNameLst>
                                          <p:attrName>ppt_w</p:attrName>
                                        </p:attrNameLst>
                                      </p:cBhvr>
                                      <p:tavLst>
                                        <p:tav tm="0">
                                          <p:val>
                                            <p:fltVal val="0"/>
                                          </p:val>
                                        </p:tav>
                                        <p:tav tm="100000">
                                          <p:val>
                                            <p:strVal val="#ppt_w"/>
                                          </p:val>
                                        </p:tav>
                                      </p:tavLst>
                                    </p:anim>
                                    <p:anim calcmode="lin" valueType="num">
                                      <p:cBhvr>
                                        <p:cTn id="14" dur="3000" fill="hold"/>
                                        <p:tgtEl>
                                          <p:spTgt spid="2254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44"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69" name="Rectangle 2"/>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Black</a:t>
            </a:r>
          </a:p>
        </p:txBody>
      </p:sp>
    </p:spTree>
    <p:extLst>
      <p:ext uri="{BB962C8B-B14F-4D97-AF65-F5344CB8AC3E}">
        <p14:creationId xmlns:p14="http://schemas.microsoft.com/office/powerpoint/2010/main" val="261803217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953" name="Picture 5" descr="persecu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20200" cy="691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9810" name="Rectangle 2"/>
          <p:cNvSpPr>
            <a:spLocks noGrp="1" noChangeArrowheads="1"/>
          </p:cNvSpPr>
          <p:nvPr>
            <p:ph type="title"/>
          </p:nvPr>
        </p:nvSpPr>
        <p:spPr>
          <a:xfrm>
            <a:off x="827584" y="1484784"/>
            <a:ext cx="7560840" cy="792088"/>
          </a:xfrm>
          <a:effectLst>
            <a:outerShdw blurRad="63500" dist="170861" dir="13319233" algn="ctr" rotWithShape="0">
              <a:srgbClr val="000000">
                <a:alpha val="74998"/>
              </a:srgbClr>
            </a:outerShdw>
          </a:effectLst>
        </p:spPr>
        <p:txBody>
          <a:bodyPr/>
          <a:lstStyle/>
          <a:p>
            <a:pPr eaLnBrk="1" hangingPunct="1">
              <a:defRPr/>
            </a:pPr>
            <a:r>
              <a:rPr lang="en-US" sz="17200" dirty="0">
                <a:solidFill>
                  <a:schemeClr val="bg1"/>
                </a:solidFill>
                <a:latin typeface="Times New Roman" charset="0"/>
                <a:ea typeface="ＭＳ Ｐゴシック" charset="0"/>
                <a:cs typeface="ＭＳ Ｐゴシック" charset="0"/>
              </a:rPr>
              <a:t>1 Peter</a:t>
            </a:r>
            <a:endParaRPr lang="en-US" sz="10600" dirty="0">
              <a:solidFill>
                <a:schemeClr val="bg1"/>
              </a:solidFill>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21940" y="2581275"/>
            <a:ext cx="9252520" cy="1752600"/>
          </a:xfrm>
          <a:prstGeom prst="rect">
            <a:avLst/>
          </a:prstGeom>
          <a:noFill/>
          <a:ln>
            <a:noFill/>
          </a:ln>
          <a:effectLst>
            <a:outerShdw blurRad="63500" dist="170861" dir="13319233"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0" i="0" u="none" strike="noStrike" kern="1200" cap="none" spc="0" normalizeH="0" baseline="0" noProof="0" dirty="0">
                <a:ln>
                  <a:noFill/>
                </a:ln>
                <a:solidFill>
                  <a:srgbClr val="FFFFFF"/>
                </a:solidFill>
                <a:effectLst/>
                <a:uLnTx/>
                <a:uFillTx/>
                <a:latin typeface="Times New Roman" charset="0"/>
                <a:ea typeface="ＭＳ Ｐゴシック" charset="0"/>
                <a:cs typeface="ＭＳ Ｐゴシック" charset="0"/>
              </a:rPr>
              <a:t>Grace In Suffering</a:t>
            </a:r>
            <a:endParaRPr kumimoji="0" lang="en-US" sz="4400" b="0" i="0" u="none" strike="noStrike" kern="1200" cap="none" spc="0" normalizeH="0" baseline="0" noProof="0" dirty="0">
              <a:ln>
                <a:noFill/>
              </a:ln>
              <a:solidFill>
                <a:srgbClr val="FFFFFF"/>
              </a:solidFill>
              <a:effectLst/>
              <a:uLnTx/>
              <a:uFillTx/>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06807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9810"/>
                                        </p:tgtEl>
                                        <p:attrNameLst>
                                          <p:attrName>style.visibility</p:attrName>
                                        </p:attrNameLst>
                                      </p:cBhvr>
                                      <p:to>
                                        <p:strVal val="visible"/>
                                      </p:to>
                                    </p:set>
                                    <p:animEffect transition="in" filter="blinds(horizontal)">
                                      <p:cBhvr>
                                        <p:cTn id="7" dur="500"/>
                                        <p:tgtEl>
                                          <p:spTgt spid="1198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0" grpId="0"/>
    </p:bldLst>
  </p:timing>
</p:sld>
</file>

<file path=ppt/slides/slide13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923928" y="332656"/>
            <a:ext cx="4896544" cy="1296144"/>
          </a:xfrm>
          <a:noFill/>
        </p:spPr>
        <p:txBody>
          <a:bodyPr/>
          <a:lstStyle/>
          <a:p>
            <a:pPr algn="l"/>
            <a:r>
              <a:rPr lang="en-US" b="1" dirty="0">
                <a:solidFill>
                  <a:schemeClr val="bg1"/>
                </a:solidFill>
                <a:effectLst>
                  <a:glow rad="101600">
                    <a:schemeClr val="tx1">
                      <a:alpha val="99000"/>
                    </a:schemeClr>
                  </a:glow>
                </a:effectLst>
                <a:latin typeface="Arial"/>
                <a:cs typeface="Arial"/>
              </a:rPr>
              <a:t>1 Peter 2:1-12</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251520" y="1795932"/>
            <a:ext cx="8568952" cy="48734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1.Therefore, putting aside all malice and all deceit and hypocrisy and envy and all slander,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2. like new born babies, long for the pure milk of the word, so that by it you may</a:t>
            </a:r>
            <a:r>
              <a:rPr kumimoji="0" lang="en-SG" sz="2800" b="1" i="1" u="none" strike="noStrike" kern="1200" cap="none" spc="0" normalizeH="0" baseline="30000" noProof="0" dirty="0">
                <a:ln>
                  <a:noFill/>
                </a:ln>
                <a:solidFill>
                  <a:srgbClr val="FFFFFF"/>
                </a:solidFill>
                <a:effectLst/>
                <a:uLnTx/>
                <a:uFillTx/>
                <a:latin typeface="Arial"/>
                <a:ea typeface="ＭＳ Ｐゴシック" pitchFamily="-108" charset="-128"/>
                <a:cs typeface="Arial"/>
              </a:rPr>
              <a:t> </a:t>
            </a:r>
            <a:r>
              <a:rPr kumimoji="0" lang="en-SG" sz="28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grow in respect to salvation,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3. if you have tasted the kindness of the Lord.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4.  And coming to Him as to a living stone which has been rejected by men, but is choice and precious in the sight of God,</a:t>
            </a:r>
          </a:p>
        </p:txBody>
      </p:sp>
      <p:pic>
        <p:nvPicPr>
          <p:cNvPr id="7" name="Picture 6" descr="A close - up of some rocks&#10;&#10;Description automatically generated with medium confidence">
            <a:extLst>
              <a:ext uri="{FF2B5EF4-FFF2-40B4-BE49-F238E27FC236}">
                <a16:creationId xmlns:a16="http://schemas.microsoft.com/office/drawing/2014/main" id="{EC2B4229-96E6-4542-8977-91BB3F129A35}"/>
              </a:ext>
            </a:extLst>
          </p:cNvPr>
          <p:cNvPicPr>
            <a:picLocks noChangeAspect="1"/>
          </p:cNvPicPr>
          <p:nvPr/>
        </p:nvPicPr>
        <p:blipFill>
          <a:blip r:embed="rId3"/>
          <a:stretch>
            <a:fillRect/>
          </a:stretch>
        </p:blipFill>
        <p:spPr>
          <a:xfrm>
            <a:off x="14766" y="20327"/>
            <a:ext cx="2880320" cy="1725730"/>
          </a:xfrm>
          <a:prstGeom prst="rect">
            <a:avLst/>
          </a:prstGeom>
        </p:spPr>
      </p:pic>
    </p:spTree>
    <p:extLst>
      <p:ext uri="{BB962C8B-B14F-4D97-AF65-F5344CB8AC3E}">
        <p14:creationId xmlns:p14="http://schemas.microsoft.com/office/powerpoint/2010/main" val="87660087"/>
      </p:ext>
    </p:extLst>
  </p:cSld>
  <p:clrMapOvr>
    <a:overrideClrMapping bg1="lt1" tx1="dk1" bg2="lt2" tx2="dk2" accent1="accent1" accent2="accent2" accent3="accent3" accent4="accent4" accent5="accent5" accent6="accent6" hlink="hlink" folHlink="folHlink"/>
  </p:clrMapOvr>
</p:sld>
</file>

<file path=ppt/slides/slide13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323528" y="1795932"/>
            <a:ext cx="8496944" cy="48734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5. you also, as living stones, are being built up as a spiritual house for a holy priesthood, to offer up spiritual sacrifices acceptable to God through Jesus Christ.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6.  For </a:t>
            </a:r>
            <a:r>
              <a:rPr kumimoji="0" lang="en-SG" sz="3200" b="1" i="1" u="none" strike="noStrike" kern="1200" cap="none" spc="0" normalizeH="0" baseline="0" noProof="0" dirty="0">
                <a:ln>
                  <a:noFill/>
                </a:ln>
                <a:solidFill>
                  <a:srgbClr val="FFFFFF"/>
                </a:solidFill>
                <a:effectLst/>
                <a:uLnTx/>
                <a:uFillTx/>
                <a:latin typeface="Arial"/>
                <a:ea typeface="ＭＳ Ｐゴシック" pitchFamily="-108" charset="-128"/>
                <a:cs typeface="Arial"/>
              </a:rPr>
              <a:t>this</a:t>
            </a:r>
            <a:r>
              <a:rPr kumimoji="0" lang="en-SG" sz="32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 is contained in Scripture: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“BEHOLD, I LAY IN ZION A CHOICE STONE, A PRECIOUS CORNERSTONE</a:t>
            </a:r>
            <a:r>
              <a:rPr kumimoji="0" lang="en-SG" sz="3200" b="1" i="1" u="none" strike="noStrike" kern="1200" cap="none" spc="0" normalizeH="0" baseline="0" noProof="0" dirty="0">
                <a:ln>
                  <a:noFill/>
                </a:ln>
                <a:solidFill>
                  <a:srgbClr val="FFFFFF"/>
                </a:solidFill>
                <a:effectLst/>
                <a:uLnTx/>
                <a:uFillTx/>
                <a:latin typeface="Arial"/>
                <a:ea typeface="ＭＳ Ｐゴシック" pitchFamily="-108" charset="-128"/>
                <a:cs typeface="Arial"/>
              </a:rPr>
              <a:t>,</a:t>
            </a:r>
            <a:r>
              <a:rPr kumimoji="0" lang="en-SG" sz="32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AND HE WHO BELIEVES IN HIM WILL NOT BE DISAPPOINTED.”</a:t>
            </a:r>
          </a:p>
        </p:txBody>
      </p:sp>
      <p:pic>
        <p:nvPicPr>
          <p:cNvPr id="5" name="Picture 4" descr="A close - up of some rocks&#10;&#10;Description automatically generated with medium confidence">
            <a:extLst>
              <a:ext uri="{FF2B5EF4-FFF2-40B4-BE49-F238E27FC236}">
                <a16:creationId xmlns:a16="http://schemas.microsoft.com/office/drawing/2014/main" id="{D20693A1-1172-6941-B9D4-BFB69DCEA34C}"/>
              </a:ext>
            </a:extLst>
          </p:cNvPr>
          <p:cNvPicPr>
            <a:picLocks noChangeAspect="1"/>
          </p:cNvPicPr>
          <p:nvPr/>
        </p:nvPicPr>
        <p:blipFill>
          <a:blip r:embed="rId3"/>
          <a:stretch>
            <a:fillRect/>
          </a:stretch>
        </p:blipFill>
        <p:spPr>
          <a:xfrm>
            <a:off x="67322" y="0"/>
            <a:ext cx="2880320" cy="1725730"/>
          </a:xfrm>
          <a:prstGeom prst="rect">
            <a:avLst/>
          </a:prstGeom>
        </p:spPr>
      </p:pic>
      <p:pic>
        <p:nvPicPr>
          <p:cNvPr id="6" name="Picture 5" descr="A close - up of some rocks&#10;&#10;Description automatically generated with medium confidence">
            <a:extLst>
              <a:ext uri="{FF2B5EF4-FFF2-40B4-BE49-F238E27FC236}">
                <a16:creationId xmlns:a16="http://schemas.microsoft.com/office/drawing/2014/main" id="{D2EDE5BA-5F1F-0748-AA6F-5E1E3F58D196}"/>
              </a:ext>
            </a:extLst>
          </p:cNvPr>
          <p:cNvPicPr>
            <a:picLocks noChangeAspect="1"/>
          </p:cNvPicPr>
          <p:nvPr/>
        </p:nvPicPr>
        <p:blipFill>
          <a:blip r:embed="rId3"/>
          <a:stretch>
            <a:fillRect/>
          </a:stretch>
        </p:blipFill>
        <p:spPr>
          <a:xfrm>
            <a:off x="2953586" y="0"/>
            <a:ext cx="3106262" cy="1725730"/>
          </a:xfrm>
          <a:prstGeom prst="rect">
            <a:avLst/>
          </a:prstGeom>
        </p:spPr>
      </p:pic>
      <p:pic>
        <p:nvPicPr>
          <p:cNvPr id="7" name="Picture 6" descr="A close - up of some rocks&#10;&#10;Description automatically generated with medium confidence">
            <a:extLst>
              <a:ext uri="{FF2B5EF4-FFF2-40B4-BE49-F238E27FC236}">
                <a16:creationId xmlns:a16="http://schemas.microsoft.com/office/drawing/2014/main" id="{790F1493-A602-DD46-896E-1CE1F44FB5B7}"/>
              </a:ext>
            </a:extLst>
          </p:cNvPr>
          <p:cNvPicPr>
            <a:picLocks noChangeAspect="1"/>
          </p:cNvPicPr>
          <p:nvPr/>
        </p:nvPicPr>
        <p:blipFill>
          <a:blip r:embed="rId3"/>
          <a:stretch>
            <a:fillRect/>
          </a:stretch>
        </p:blipFill>
        <p:spPr>
          <a:xfrm>
            <a:off x="6084168" y="0"/>
            <a:ext cx="3035511" cy="1725730"/>
          </a:xfrm>
          <a:prstGeom prst="rect">
            <a:avLst/>
          </a:prstGeom>
        </p:spPr>
      </p:pic>
    </p:spTree>
    <p:extLst>
      <p:ext uri="{BB962C8B-B14F-4D97-AF65-F5344CB8AC3E}">
        <p14:creationId xmlns:p14="http://schemas.microsoft.com/office/powerpoint/2010/main" val="941773733"/>
      </p:ext>
    </p:extLst>
  </p:cSld>
  <p:clrMapOvr>
    <a:overrideClrMapping bg1="lt1" tx1="dk1" bg2="lt2" tx2="dk2" accent1="accent1" accent2="accent2" accent3="accent3" accent4="accent4" accent5="accent5" accent6="accent6" hlink="hlink" folHlink="folHlink"/>
  </p:clrMapOvr>
</p:sld>
</file>

<file path=ppt/slides/slide13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323528" y="1628800"/>
            <a:ext cx="8496944" cy="504056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7. This precious value, then, is for you who believe; but for those who disbelieve,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“THE STONE WHICH THE BUILDERS REJECTED,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THIS BECAME THE VERY CORNERSTONE</a:t>
            </a:r>
            <a:r>
              <a:rPr kumimoji="0" lang="en-SG" sz="2800" b="1" i="1" u="none" strike="noStrike" kern="1200" cap="none" spc="0" normalizeH="0" baseline="0" noProof="0" dirty="0">
                <a:ln>
                  <a:noFill/>
                </a:ln>
                <a:solidFill>
                  <a:srgbClr val="FFFFFF"/>
                </a:solidFill>
                <a:effectLst/>
                <a:uLnTx/>
                <a:uFillTx/>
                <a:latin typeface="Arial"/>
                <a:ea typeface="ＭＳ Ｐゴシック" pitchFamily="-108" charset="-128"/>
                <a:cs typeface="Arial"/>
              </a:rPr>
              <a:t>,</a:t>
            </a:r>
            <a:r>
              <a:rPr kumimoji="0" lang="en-SG" sz="28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8. and,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“A STONE OF STUMBLING AND A ROCK OF OFFENSE”;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for they stumble because they are disobedient to the word, and to this</a:t>
            </a:r>
            <a:r>
              <a:rPr kumimoji="0" lang="en-SG" sz="2800" b="1" i="1" u="none" strike="noStrike" kern="1200" cap="none" spc="0" normalizeH="0" baseline="0" noProof="0" dirty="0">
                <a:ln>
                  <a:noFill/>
                </a:ln>
                <a:solidFill>
                  <a:srgbClr val="FFFFFF"/>
                </a:solidFill>
                <a:effectLst/>
                <a:uLnTx/>
                <a:uFillTx/>
                <a:latin typeface="Arial"/>
                <a:ea typeface="ＭＳ Ｐゴシック" pitchFamily="-108" charset="-128"/>
                <a:cs typeface="Arial"/>
              </a:rPr>
              <a:t> doom</a:t>
            </a:r>
            <a:r>
              <a:rPr kumimoji="0" lang="en-SG" sz="28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 they were also appointed.</a:t>
            </a:r>
          </a:p>
        </p:txBody>
      </p:sp>
      <p:pic>
        <p:nvPicPr>
          <p:cNvPr id="6" name="Picture 5" descr="A close - up of some rocks&#10;&#10;Description automatically generated with medium confidence">
            <a:extLst>
              <a:ext uri="{FF2B5EF4-FFF2-40B4-BE49-F238E27FC236}">
                <a16:creationId xmlns:a16="http://schemas.microsoft.com/office/drawing/2014/main" id="{21105431-E362-3441-A16E-1A25A147C286}"/>
              </a:ext>
            </a:extLst>
          </p:cNvPr>
          <p:cNvPicPr>
            <a:picLocks noChangeAspect="1"/>
          </p:cNvPicPr>
          <p:nvPr/>
        </p:nvPicPr>
        <p:blipFill>
          <a:blip r:embed="rId3"/>
          <a:stretch>
            <a:fillRect/>
          </a:stretch>
        </p:blipFill>
        <p:spPr>
          <a:xfrm>
            <a:off x="14766" y="20327"/>
            <a:ext cx="3109694" cy="1725730"/>
          </a:xfrm>
          <a:prstGeom prst="rect">
            <a:avLst/>
          </a:prstGeom>
        </p:spPr>
      </p:pic>
      <p:pic>
        <p:nvPicPr>
          <p:cNvPr id="7" name="Picture 6" descr="A close - up of some rocks&#10;&#10;Description automatically generated with medium confidence">
            <a:extLst>
              <a:ext uri="{FF2B5EF4-FFF2-40B4-BE49-F238E27FC236}">
                <a16:creationId xmlns:a16="http://schemas.microsoft.com/office/drawing/2014/main" id="{FC1D55D9-A533-AE42-8069-9F0C43503482}"/>
              </a:ext>
            </a:extLst>
          </p:cNvPr>
          <p:cNvPicPr>
            <a:picLocks noChangeAspect="1"/>
          </p:cNvPicPr>
          <p:nvPr/>
        </p:nvPicPr>
        <p:blipFill>
          <a:blip r:embed="rId3"/>
          <a:stretch>
            <a:fillRect/>
          </a:stretch>
        </p:blipFill>
        <p:spPr>
          <a:xfrm>
            <a:off x="3139222" y="20327"/>
            <a:ext cx="3109694" cy="1725730"/>
          </a:xfrm>
          <a:prstGeom prst="rect">
            <a:avLst/>
          </a:prstGeom>
        </p:spPr>
      </p:pic>
      <p:pic>
        <p:nvPicPr>
          <p:cNvPr id="8" name="Picture 7" descr="A close - up of some rocks&#10;&#10;Description automatically generated with medium confidence">
            <a:extLst>
              <a:ext uri="{FF2B5EF4-FFF2-40B4-BE49-F238E27FC236}">
                <a16:creationId xmlns:a16="http://schemas.microsoft.com/office/drawing/2014/main" id="{D8012551-BBBF-C845-90BC-FB6460E29D2B}"/>
              </a:ext>
            </a:extLst>
          </p:cNvPr>
          <p:cNvPicPr>
            <a:picLocks noChangeAspect="1"/>
          </p:cNvPicPr>
          <p:nvPr/>
        </p:nvPicPr>
        <p:blipFill>
          <a:blip r:embed="rId3"/>
          <a:stretch>
            <a:fillRect/>
          </a:stretch>
        </p:blipFill>
        <p:spPr>
          <a:xfrm>
            <a:off x="6261095" y="20327"/>
            <a:ext cx="2880320" cy="1725730"/>
          </a:xfrm>
          <a:prstGeom prst="rect">
            <a:avLst/>
          </a:prstGeom>
        </p:spPr>
      </p:pic>
    </p:spTree>
    <p:extLst>
      <p:ext uri="{BB962C8B-B14F-4D97-AF65-F5344CB8AC3E}">
        <p14:creationId xmlns:p14="http://schemas.microsoft.com/office/powerpoint/2010/main" val="783590658"/>
      </p:ext>
    </p:extLst>
  </p:cSld>
  <p:clrMapOvr>
    <a:overrideClrMapping bg1="lt1" tx1="dk1" bg2="lt2" tx2="dk2" accent1="accent1" accent2="accent2" accent3="accent3" accent4="accent4" accent5="accent5" accent6="accent6" hlink="hlink" folHlink="folHlink"/>
  </p:clrMapOvr>
</p:sld>
</file>

<file path=ppt/slides/slide13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251520" y="1795931"/>
            <a:ext cx="8712968" cy="504174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9. But you are A CHOSEN RACE, A royal PRIESTHOOD, A HOLY NATION, A PEOPLE FOR</a:t>
            </a:r>
            <a:r>
              <a:rPr kumimoji="0" lang="en-SG" sz="3200" b="1" i="1" u="none" strike="noStrike" kern="1200" cap="none" spc="0" normalizeH="0" baseline="0" noProof="0" dirty="0">
                <a:ln>
                  <a:noFill/>
                </a:ln>
                <a:solidFill>
                  <a:srgbClr val="FFFFFF"/>
                </a:solidFill>
                <a:effectLst/>
                <a:uLnTx/>
                <a:uFillTx/>
                <a:latin typeface="Arial"/>
                <a:ea typeface="ＭＳ Ｐゴシック" pitchFamily="-108" charset="-128"/>
                <a:cs typeface="Arial"/>
              </a:rPr>
              <a:t> </a:t>
            </a:r>
            <a:r>
              <a:rPr kumimoji="0" lang="en-SG" sz="32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GOD’S OWN POSSESSION, so that you may proclaim the excellencies of Him who has called you out of darkness into His marvellous light;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10. for you once were NOT A PEOPLE, but now you are THE PEOPLE OF GOD; you had NOT RECEIVED MERCY, but now you have RECEIVED MERCY.</a:t>
            </a:r>
          </a:p>
        </p:txBody>
      </p:sp>
      <p:pic>
        <p:nvPicPr>
          <p:cNvPr id="5" name="Picture 4" descr="A close - up of some rocks&#10;&#10;Description automatically generated with medium confidence">
            <a:extLst>
              <a:ext uri="{FF2B5EF4-FFF2-40B4-BE49-F238E27FC236}">
                <a16:creationId xmlns:a16="http://schemas.microsoft.com/office/drawing/2014/main" id="{E1917E00-AB37-BA40-9C6E-582E682197AB}"/>
              </a:ext>
            </a:extLst>
          </p:cNvPr>
          <p:cNvPicPr>
            <a:picLocks noChangeAspect="1"/>
          </p:cNvPicPr>
          <p:nvPr/>
        </p:nvPicPr>
        <p:blipFill>
          <a:blip r:embed="rId3"/>
          <a:stretch>
            <a:fillRect/>
          </a:stretch>
        </p:blipFill>
        <p:spPr>
          <a:xfrm>
            <a:off x="14766" y="20327"/>
            <a:ext cx="2880320" cy="1725730"/>
          </a:xfrm>
          <a:prstGeom prst="rect">
            <a:avLst/>
          </a:prstGeom>
        </p:spPr>
      </p:pic>
      <p:pic>
        <p:nvPicPr>
          <p:cNvPr id="7" name="Picture 6" descr="A close - up of some rocks&#10;&#10;Description automatically generated with medium confidence">
            <a:extLst>
              <a:ext uri="{FF2B5EF4-FFF2-40B4-BE49-F238E27FC236}">
                <a16:creationId xmlns:a16="http://schemas.microsoft.com/office/drawing/2014/main" id="{1037B1B8-E608-724B-A153-8D59BD02499E}"/>
              </a:ext>
            </a:extLst>
          </p:cNvPr>
          <p:cNvPicPr>
            <a:picLocks noChangeAspect="1"/>
          </p:cNvPicPr>
          <p:nvPr/>
        </p:nvPicPr>
        <p:blipFill>
          <a:blip r:embed="rId3"/>
          <a:stretch>
            <a:fillRect/>
          </a:stretch>
        </p:blipFill>
        <p:spPr>
          <a:xfrm>
            <a:off x="2895086" y="32982"/>
            <a:ext cx="3153078" cy="1725730"/>
          </a:xfrm>
          <a:prstGeom prst="rect">
            <a:avLst/>
          </a:prstGeom>
        </p:spPr>
      </p:pic>
      <p:pic>
        <p:nvPicPr>
          <p:cNvPr id="8" name="Picture 7" descr="A close - up of some rocks&#10;&#10;Description automatically generated with medium confidence">
            <a:extLst>
              <a:ext uri="{FF2B5EF4-FFF2-40B4-BE49-F238E27FC236}">
                <a16:creationId xmlns:a16="http://schemas.microsoft.com/office/drawing/2014/main" id="{2407F003-8CE1-D34C-8248-E90342BA7692}"/>
              </a:ext>
            </a:extLst>
          </p:cNvPr>
          <p:cNvPicPr>
            <a:picLocks noChangeAspect="1"/>
          </p:cNvPicPr>
          <p:nvPr/>
        </p:nvPicPr>
        <p:blipFill>
          <a:blip r:embed="rId3"/>
          <a:stretch>
            <a:fillRect/>
          </a:stretch>
        </p:blipFill>
        <p:spPr>
          <a:xfrm>
            <a:off x="6048164" y="8045"/>
            <a:ext cx="3081070" cy="1725730"/>
          </a:xfrm>
          <a:prstGeom prst="rect">
            <a:avLst/>
          </a:prstGeom>
        </p:spPr>
      </p:pic>
    </p:spTree>
    <p:extLst>
      <p:ext uri="{BB962C8B-B14F-4D97-AF65-F5344CB8AC3E}">
        <p14:creationId xmlns:p14="http://schemas.microsoft.com/office/powerpoint/2010/main" val="1387037353"/>
      </p:ext>
    </p:extLst>
  </p:cSld>
  <p:clrMapOvr>
    <a:overrideClrMapping bg1="lt1" tx1="dk1" bg2="lt2" tx2="dk2" accent1="accent1" accent2="accent2" accent3="accent3" accent4="accent4" accent5="accent5" accent6="accent6" hlink="hlink" folHlink="folHlink"/>
  </p:clrMapOvr>
</p:sld>
</file>

<file path=ppt/slides/slide13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251520" y="1795932"/>
            <a:ext cx="8712968" cy="48734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11. Beloved, I urge you as aliens and strangers to abstain from fleshly lusts which wage war against the soul.</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12. Keep your </a:t>
            </a:r>
            <a:r>
              <a:rPr kumimoji="0" lang="en-SG" sz="3200" b="1" i="0" u="none" strike="noStrike" kern="1200" cap="none" spc="0" normalizeH="0" baseline="0" noProof="0" dirty="0" err="1">
                <a:ln>
                  <a:noFill/>
                </a:ln>
                <a:solidFill>
                  <a:srgbClr val="FFFFFF"/>
                </a:solidFill>
                <a:effectLst/>
                <a:uLnTx/>
                <a:uFillTx/>
                <a:latin typeface="Arial"/>
                <a:ea typeface="ＭＳ Ｐゴシック" pitchFamily="-108" charset="-128"/>
                <a:cs typeface="Arial"/>
              </a:rPr>
              <a:t>behavior</a:t>
            </a:r>
            <a:r>
              <a:rPr kumimoji="0" lang="en-SG" sz="32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 excellent among the Gentiles, so that in the thing in which they slander you as evildoers, they may because of your good deeds, as they observe</a:t>
            </a:r>
            <a:r>
              <a:rPr kumimoji="0" lang="en-SG" sz="3200" b="1" i="1" u="none" strike="noStrike" kern="1200" cap="none" spc="0" normalizeH="0" baseline="0" noProof="0" dirty="0">
                <a:ln>
                  <a:noFill/>
                </a:ln>
                <a:solidFill>
                  <a:srgbClr val="FFFFFF"/>
                </a:solidFill>
                <a:effectLst/>
                <a:uLnTx/>
                <a:uFillTx/>
                <a:latin typeface="Arial"/>
                <a:ea typeface="ＭＳ Ｐゴシック" pitchFamily="-108" charset="-128"/>
                <a:cs typeface="Arial"/>
              </a:rPr>
              <a:t> them, </a:t>
            </a:r>
            <a:r>
              <a:rPr kumimoji="0" lang="en-SG" sz="32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glorify God in the day of visitation.</a:t>
            </a:r>
          </a:p>
        </p:txBody>
      </p:sp>
      <p:pic>
        <p:nvPicPr>
          <p:cNvPr id="5" name="Picture 4" descr="A close - up of some rocks&#10;&#10;Description automatically generated with medium confidence">
            <a:extLst>
              <a:ext uri="{FF2B5EF4-FFF2-40B4-BE49-F238E27FC236}">
                <a16:creationId xmlns:a16="http://schemas.microsoft.com/office/drawing/2014/main" id="{E1917E00-AB37-BA40-9C6E-582E682197AB}"/>
              </a:ext>
            </a:extLst>
          </p:cNvPr>
          <p:cNvPicPr>
            <a:picLocks noChangeAspect="1"/>
          </p:cNvPicPr>
          <p:nvPr/>
        </p:nvPicPr>
        <p:blipFill>
          <a:blip r:embed="rId3"/>
          <a:stretch>
            <a:fillRect/>
          </a:stretch>
        </p:blipFill>
        <p:spPr>
          <a:xfrm>
            <a:off x="14765" y="20327"/>
            <a:ext cx="3109691" cy="1725730"/>
          </a:xfrm>
          <a:prstGeom prst="rect">
            <a:avLst/>
          </a:prstGeom>
        </p:spPr>
      </p:pic>
      <p:pic>
        <p:nvPicPr>
          <p:cNvPr id="6" name="Picture 5" descr="A close - up of some rocks&#10;&#10;Description automatically generated with medium confidence">
            <a:extLst>
              <a:ext uri="{FF2B5EF4-FFF2-40B4-BE49-F238E27FC236}">
                <a16:creationId xmlns:a16="http://schemas.microsoft.com/office/drawing/2014/main" id="{1C87BA97-9CB5-C941-AB7B-039588B930EB}"/>
              </a:ext>
            </a:extLst>
          </p:cNvPr>
          <p:cNvPicPr>
            <a:picLocks noChangeAspect="1"/>
          </p:cNvPicPr>
          <p:nvPr/>
        </p:nvPicPr>
        <p:blipFill>
          <a:blip r:embed="rId3"/>
          <a:stretch>
            <a:fillRect/>
          </a:stretch>
        </p:blipFill>
        <p:spPr>
          <a:xfrm>
            <a:off x="3139222" y="20327"/>
            <a:ext cx="3109693" cy="1725730"/>
          </a:xfrm>
          <a:prstGeom prst="rect">
            <a:avLst/>
          </a:prstGeom>
        </p:spPr>
      </p:pic>
      <p:pic>
        <p:nvPicPr>
          <p:cNvPr id="7" name="Picture 6" descr="A close - up of some rocks&#10;&#10;Description automatically generated with medium confidence">
            <a:extLst>
              <a:ext uri="{FF2B5EF4-FFF2-40B4-BE49-F238E27FC236}">
                <a16:creationId xmlns:a16="http://schemas.microsoft.com/office/drawing/2014/main" id="{2569A1C0-840B-8949-8D9C-4190F4D9B059}"/>
              </a:ext>
            </a:extLst>
          </p:cNvPr>
          <p:cNvPicPr>
            <a:picLocks noChangeAspect="1"/>
          </p:cNvPicPr>
          <p:nvPr/>
        </p:nvPicPr>
        <p:blipFill>
          <a:blip r:embed="rId3"/>
          <a:stretch>
            <a:fillRect/>
          </a:stretch>
        </p:blipFill>
        <p:spPr>
          <a:xfrm>
            <a:off x="6263680" y="20327"/>
            <a:ext cx="2880320" cy="1725730"/>
          </a:xfrm>
          <a:prstGeom prst="rect">
            <a:avLst/>
          </a:prstGeom>
        </p:spPr>
      </p:pic>
    </p:spTree>
    <p:extLst>
      <p:ext uri="{BB962C8B-B14F-4D97-AF65-F5344CB8AC3E}">
        <p14:creationId xmlns:p14="http://schemas.microsoft.com/office/powerpoint/2010/main" val="2177366827"/>
      </p:ext>
    </p:extLst>
  </p:cSld>
  <p:clrMapOvr>
    <a:overrideClrMapping bg1="lt1" tx1="dk1" bg2="lt2" tx2="dk2" accent1="accent1" accent2="accent2" accent3="accent3" accent4="accent4" accent5="accent5" accent6="accent6" hlink="hlink" folHlink="folHlink"/>
  </p:clrMapOvr>
</p:sld>
</file>

<file path=ppt/slides/slide13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332656"/>
            <a:ext cx="9162651" cy="1296144"/>
          </a:xfrm>
          <a:noFill/>
        </p:spPr>
        <p:txBody>
          <a:bodyPr/>
          <a:lstStyle/>
          <a:p>
            <a:r>
              <a:rPr lang="en-US" b="1" dirty="0">
                <a:solidFill>
                  <a:schemeClr val="bg1"/>
                </a:solidFill>
                <a:effectLst>
                  <a:glow rad="101600">
                    <a:schemeClr val="tx1">
                      <a:alpha val="99000"/>
                    </a:schemeClr>
                  </a:glow>
                </a:effectLst>
                <a:latin typeface="Arial"/>
                <a:cs typeface="Arial"/>
              </a:rPr>
              <a:t>1 Peter 1:22</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086994" y="1795932"/>
            <a:ext cx="6984776"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sz="36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Since you have in obedience to the truth purified your souls for a sincere love of the brethren, fervently love one another from the heart.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SG" sz="3600" b="0" i="0" u="none" strike="noStrike" kern="1200" cap="none" spc="0" normalizeH="0" baseline="0" noProof="0" dirty="0">
              <a:ln>
                <a:noFill/>
              </a:ln>
              <a:solidFill>
                <a:srgbClr val="FFFFFF"/>
              </a:solidFill>
              <a:effectLst/>
              <a:uLnTx/>
              <a:uFillTx/>
              <a:latin typeface="Arial"/>
              <a:ea typeface="ＭＳ Ｐゴシック" pitchFamily="-108" charset="-128"/>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sz="36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Therefore…… (2:1)</a:t>
            </a:r>
          </a:p>
        </p:txBody>
      </p:sp>
    </p:spTree>
    <p:extLst>
      <p:ext uri="{BB962C8B-B14F-4D97-AF65-F5344CB8AC3E}">
        <p14:creationId xmlns:p14="http://schemas.microsoft.com/office/powerpoint/2010/main" val="2444504364"/>
      </p:ext>
    </p:extLst>
  </p:cSld>
  <p:clrMapOvr>
    <a:overrideClrMapping bg1="lt1" tx1="dk1" bg2="lt2" tx2="dk2" accent1="accent1" accent2="accent2" accent3="accent3" accent4="accent4" accent5="accent5" accent6="accent6" hlink="hlink" folHlink="folHlink"/>
  </p:clrMapOvr>
</p:sld>
</file>

<file path=ppt/slides/slide13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441340"/>
          </a:xfrm>
          <a:noFill/>
        </p:spPr>
        <p:txBody>
          <a:bodyPr/>
          <a:lstStyle/>
          <a:p>
            <a:r>
              <a:rPr lang="en-US" b="1" dirty="0">
                <a:solidFill>
                  <a:schemeClr val="bg1"/>
                </a:solidFill>
                <a:effectLst>
                  <a:glow rad="101600">
                    <a:schemeClr val="tx1">
                      <a:alpha val="99000"/>
                    </a:schemeClr>
                  </a:glow>
                </a:effectLst>
                <a:latin typeface="Arial"/>
                <a:cs typeface="Arial"/>
              </a:rPr>
              <a:t>5 Sins to </a:t>
            </a:r>
            <a:r>
              <a:rPr lang="en-US" b="1" dirty="0">
                <a:effectLst>
                  <a:glow rad="101600">
                    <a:schemeClr val="tx1">
                      <a:alpha val="99000"/>
                    </a:schemeClr>
                  </a:glow>
                </a:effectLst>
              </a:rPr>
              <a:t>Put Aside 2:1</a:t>
            </a:r>
            <a:endParaRPr lang="en-US"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683568" y="1614829"/>
            <a:ext cx="8288302"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914400" marR="0" lvl="0" indent="-914400" algn="l" defTabSz="914400" rtl="0" eaLnBrk="1" fontAlgn="base" latinLnBrk="0" hangingPunct="1">
              <a:lnSpc>
                <a:spcPct val="100000"/>
              </a:lnSpc>
              <a:spcBef>
                <a:spcPct val="0"/>
              </a:spcBef>
              <a:spcAft>
                <a:spcPct val="0"/>
              </a:spcAft>
              <a:buClrTx/>
              <a:buSzTx/>
              <a:buFontTx/>
              <a:buAutoNum type="arabicPeriod"/>
              <a:tabLst/>
              <a:defRPr/>
            </a:pPr>
            <a:r>
              <a:rPr kumimoji="0" lang="en-US" sz="48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Malice</a:t>
            </a:r>
          </a:p>
          <a:p>
            <a:pPr marL="914400" marR="0" lvl="0" indent="-914400" algn="l" defTabSz="914400" rtl="0" eaLnBrk="1" fontAlgn="base" latinLnBrk="0" hangingPunct="1">
              <a:lnSpc>
                <a:spcPct val="100000"/>
              </a:lnSpc>
              <a:spcBef>
                <a:spcPct val="0"/>
              </a:spcBef>
              <a:spcAft>
                <a:spcPct val="0"/>
              </a:spcAft>
              <a:buClrTx/>
              <a:buSzTx/>
              <a:buFontTx/>
              <a:buAutoNum type="arabicPeriod"/>
              <a:tabLst/>
              <a:defRPr/>
            </a:pPr>
            <a:r>
              <a:rPr kumimoji="0" lang="en-US" sz="4800" b="0" i="0" u="none" strike="noStrike" kern="1200" cap="none" spc="0" normalizeH="0" baseline="0" noProof="0" dirty="0">
                <a:ln>
                  <a:noFill/>
                </a:ln>
                <a:solidFill>
                  <a:srgbClr val="FFFFFF"/>
                </a:solidFill>
                <a:effectLst/>
                <a:uLnTx/>
                <a:uFillTx/>
                <a:latin typeface="Arial" charset="0"/>
                <a:ea typeface="ＭＳ Ｐゴシック" pitchFamily="-108" charset="-128"/>
                <a:cs typeface="Arial" charset="0"/>
              </a:rPr>
              <a:t>Deceit</a:t>
            </a:r>
          </a:p>
          <a:p>
            <a:pPr marL="914400" marR="0" lvl="0" indent="-914400" algn="l" defTabSz="914400" rtl="0" eaLnBrk="1" fontAlgn="base" latinLnBrk="0" hangingPunct="1">
              <a:lnSpc>
                <a:spcPct val="100000"/>
              </a:lnSpc>
              <a:spcBef>
                <a:spcPct val="0"/>
              </a:spcBef>
              <a:spcAft>
                <a:spcPct val="0"/>
              </a:spcAft>
              <a:buClrTx/>
              <a:buSzTx/>
              <a:buFontTx/>
              <a:buAutoNum type="arabicPeriod"/>
              <a:tabLst/>
              <a:defRPr/>
            </a:pPr>
            <a:r>
              <a:rPr kumimoji="0" lang="en-US" sz="4800" b="0" i="0" u="none" strike="noStrike" kern="1200" cap="none" spc="0" normalizeH="0" baseline="0" noProof="0" dirty="0">
                <a:ln>
                  <a:noFill/>
                </a:ln>
                <a:solidFill>
                  <a:srgbClr val="FFFFFF"/>
                </a:solidFill>
                <a:effectLst/>
                <a:uLnTx/>
                <a:uFillTx/>
                <a:latin typeface="Arial" charset="0"/>
                <a:ea typeface="ＭＳ Ｐゴシック" pitchFamily="-108" charset="-128"/>
                <a:cs typeface="Arial" charset="0"/>
              </a:rPr>
              <a:t>Hypocrisy</a:t>
            </a:r>
          </a:p>
          <a:p>
            <a:pPr marL="914400" marR="0" lvl="0" indent="-914400" algn="l" defTabSz="914400" rtl="0" eaLnBrk="1" fontAlgn="base" latinLnBrk="0" hangingPunct="1">
              <a:lnSpc>
                <a:spcPct val="100000"/>
              </a:lnSpc>
              <a:spcBef>
                <a:spcPct val="0"/>
              </a:spcBef>
              <a:spcAft>
                <a:spcPct val="0"/>
              </a:spcAft>
              <a:buClrTx/>
              <a:buSzTx/>
              <a:buFontTx/>
              <a:buAutoNum type="arabicPeriod"/>
              <a:tabLst/>
              <a:defRPr/>
            </a:pPr>
            <a:r>
              <a:rPr kumimoji="0" lang="en-US" sz="4800" b="0" i="0" u="none" strike="noStrike" kern="1200" cap="none" spc="0" normalizeH="0" baseline="0" noProof="0" dirty="0">
                <a:ln>
                  <a:noFill/>
                </a:ln>
                <a:solidFill>
                  <a:srgbClr val="FFFFFF"/>
                </a:solidFill>
                <a:effectLst/>
                <a:uLnTx/>
                <a:uFillTx/>
                <a:latin typeface="Arial" charset="0"/>
                <a:ea typeface="ＭＳ Ｐゴシック" pitchFamily="-108" charset="-128"/>
                <a:cs typeface="Arial" charset="0"/>
              </a:rPr>
              <a:t>Envy</a:t>
            </a:r>
            <a:endParaRPr kumimoji="0" lang="en-US" sz="4000" b="0" i="0" u="none" strike="noStrike" kern="1200" cap="none" spc="0" normalizeH="0" baseline="0" noProof="0" dirty="0">
              <a:ln>
                <a:noFill/>
              </a:ln>
              <a:solidFill>
                <a:srgbClr val="FFFFFF"/>
              </a:solidFill>
              <a:effectLst/>
              <a:uLnTx/>
              <a:uFillTx/>
              <a:latin typeface="Arial" charset="0"/>
              <a:ea typeface="ＭＳ Ｐゴシック" pitchFamily="-108" charset="-128"/>
              <a:cs typeface="Arial" charset="0"/>
            </a:endParaRPr>
          </a:p>
          <a:p>
            <a:pPr marL="914400" marR="0" lvl="0" indent="-914400" algn="l" defTabSz="914400" rtl="0" eaLnBrk="1" fontAlgn="base" latinLnBrk="0" hangingPunct="1">
              <a:lnSpc>
                <a:spcPct val="100000"/>
              </a:lnSpc>
              <a:spcBef>
                <a:spcPct val="0"/>
              </a:spcBef>
              <a:spcAft>
                <a:spcPct val="0"/>
              </a:spcAft>
              <a:buClrTx/>
              <a:buSzTx/>
              <a:buFontTx/>
              <a:buAutoNum type="arabicPeriod"/>
              <a:tabLst/>
              <a:defRPr/>
            </a:pPr>
            <a:r>
              <a:rPr kumimoji="0" lang="en-US" sz="4800" b="0" i="0" u="none" strike="noStrike" kern="1200" cap="none" spc="0" normalizeH="0" baseline="0" noProof="0" dirty="0">
                <a:ln>
                  <a:noFill/>
                </a:ln>
                <a:solidFill>
                  <a:srgbClr val="FFFFFF"/>
                </a:solidFill>
                <a:effectLst/>
                <a:uLnTx/>
                <a:uFillTx/>
                <a:latin typeface="Arial" charset="0"/>
                <a:ea typeface="ＭＳ Ｐゴシック" pitchFamily="-108" charset="-128"/>
                <a:cs typeface="Arial" charset="0"/>
              </a:rPr>
              <a:t>Slander</a:t>
            </a:r>
          </a:p>
        </p:txBody>
      </p:sp>
    </p:spTree>
    <p:extLst>
      <p:ext uri="{BB962C8B-B14F-4D97-AF65-F5344CB8AC3E}">
        <p14:creationId xmlns:p14="http://schemas.microsoft.com/office/powerpoint/2010/main" val="848678605"/>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410626" name="Picture 15" descr="Purpl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892" name="Text Box 4"/>
          <p:cNvSpPr txBox="1">
            <a:spLocks noChangeArrowheads="1"/>
          </p:cNvSpPr>
          <p:nvPr/>
        </p:nvSpPr>
        <p:spPr bwMode="auto">
          <a:xfrm>
            <a:off x="990600" y="401290"/>
            <a:ext cx="66294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a:spcBef>
                <a:spcPct val="50000"/>
              </a:spcBef>
            </a:pPr>
            <a:r>
              <a:rPr lang="en-US" u="sng">
                <a:latin typeface="Arial" charset="0"/>
                <a:cs typeface="Arial" charset="0"/>
              </a:rPr>
              <a:t>Argument</a:t>
            </a:r>
          </a:p>
        </p:txBody>
      </p:sp>
      <p:sp>
        <p:nvSpPr>
          <p:cNvPr id="37947" name="Text Box 59"/>
          <p:cNvSpPr txBox="1">
            <a:spLocks noChangeArrowheads="1"/>
          </p:cNvSpPr>
          <p:nvPr/>
        </p:nvSpPr>
        <p:spPr bwMode="auto">
          <a:xfrm>
            <a:off x="304800" y="1094656"/>
            <a:ext cx="8610600" cy="1563688"/>
          </a:xfrm>
          <a:prstGeom prst="rect">
            <a:avLst/>
          </a:prstGeom>
          <a:solidFill>
            <a:schemeClr val="bg2"/>
          </a:solidFill>
          <a:ln w="9525">
            <a:solidFill>
              <a:schemeClr val="tx1"/>
            </a:solidFill>
            <a:miter lim="800000"/>
            <a:headEnd/>
            <a:tailEnd/>
          </a:ln>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spcBef>
                <a:spcPct val="50000"/>
              </a:spcBef>
            </a:pPr>
            <a:r>
              <a:rPr lang="ru-RU" altLang="ja-JP" dirty="0">
                <a:latin typeface="Arial" charset="0"/>
                <a:cs typeface="Arial" charset="0"/>
              </a:rPr>
              <a:t>"</a:t>
            </a:r>
            <a:r>
              <a:rPr lang="en-US" altLang="ja-JP" dirty="0">
                <a:latin typeface="Arial" charset="0"/>
                <a:cs typeface="Arial" charset="0"/>
              </a:rPr>
              <a:t>… I have written to you briefly, encouraging you and testifying that this is the </a:t>
            </a:r>
            <a:r>
              <a:rPr lang="en-US" altLang="ja-JP" b="1" dirty="0">
                <a:solidFill>
                  <a:srgbClr val="00FF00"/>
                </a:solidFill>
                <a:latin typeface="Arial" charset="0"/>
                <a:cs typeface="Arial" charset="0"/>
              </a:rPr>
              <a:t>true grace of God</a:t>
            </a:r>
            <a:r>
              <a:rPr lang="en-US" altLang="ja-JP" dirty="0">
                <a:latin typeface="Arial" charset="0"/>
                <a:cs typeface="Arial" charset="0"/>
              </a:rPr>
              <a:t>. </a:t>
            </a:r>
            <a:r>
              <a:rPr lang="en-US" altLang="ja-JP" b="1" dirty="0">
                <a:solidFill>
                  <a:srgbClr val="00FF00"/>
                </a:solidFill>
                <a:latin typeface="Arial" charset="0"/>
                <a:cs typeface="Arial" charset="0"/>
              </a:rPr>
              <a:t>Stand fast in it</a:t>
            </a:r>
            <a:r>
              <a:rPr lang="ru-RU" altLang="ja-JP" dirty="0">
                <a:latin typeface="Arial" charset="0"/>
                <a:cs typeface="Arial" charset="0"/>
              </a:rPr>
              <a:t>"</a:t>
            </a:r>
            <a:r>
              <a:rPr lang="en-US" altLang="ja-JP" dirty="0">
                <a:latin typeface="Arial" charset="0"/>
                <a:cs typeface="Arial" charset="0"/>
              </a:rPr>
              <a:t> (5:12)</a:t>
            </a:r>
            <a:endParaRPr lang="en-US" dirty="0">
              <a:latin typeface="Arial" charset="0"/>
              <a:cs typeface="Arial" charset="0"/>
            </a:endParaRPr>
          </a:p>
        </p:txBody>
      </p:sp>
      <p:graphicFrame>
        <p:nvGraphicFramePr>
          <p:cNvPr id="467984" name="Group 16"/>
          <p:cNvGraphicFramePr>
            <a:graphicFrameLocks noGrp="1"/>
          </p:cNvGraphicFramePr>
          <p:nvPr>
            <p:ph/>
            <p:extLst>
              <p:ext uri="{D42A27DB-BD31-4B8C-83A1-F6EECF244321}">
                <p14:modId xmlns:p14="http://schemas.microsoft.com/office/powerpoint/2010/main" val="418116373"/>
              </p:ext>
            </p:extLst>
          </p:nvPr>
        </p:nvGraphicFramePr>
        <p:xfrm>
          <a:off x="76200" y="3470201"/>
          <a:ext cx="8915400" cy="3017837"/>
        </p:xfrm>
        <a:graphic>
          <a:graphicData uri="http://schemas.openxmlformats.org/drawingml/2006/table">
            <a:tbl>
              <a:tblPr/>
              <a:tblGrid>
                <a:gridCol w="48006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3017837">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ru-RU" altLang="ja-JP" sz="2400" b="1" i="0" u="none"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rPr>
                        <a:t>"</a:t>
                      </a:r>
                      <a:r>
                        <a:rPr kumimoji="0" lang="en-US" altLang="ja-JP" sz="2400" b="1" i="0" u="sng"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rPr>
                        <a:t>This is the true grace of God</a:t>
                      </a:r>
                      <a:r>
                        <a:rPr kumimoji="0" lang="ru-RU" altLang="ja-JP" sz="2400" b="1" i="0" u="none"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rPr>
                        <a:t>"</a:t>
                      </a:r>
                      <a:endParaRPr kumimoji="0" lang="en-US" altLang="ja-JP" sz="2400" b="1" i="0" u="none"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1" i="0" u="none"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rPr>
                        <a:t>1 Pet. 1:1-12</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1" i="0" u="none"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rPr>
                        <a:t>Election</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1" i="0" u="none"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rPr>
                        <a:t>Sovereignty of God</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1" i="0" u="none"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rPr>
                        <a:t>Positional sanctification</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1" i="0" u="none"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rPr>
                        <a:t>Initiated by Godhead (1:2)</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105D13"/>
                        </a:gs>
                        <a:gs pos="100000">
                          <a:srgbClr val="072B09"/>
                        </a:gs>
                      </a:gsLst>
                      <a:path path="shape">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ru-RU" altLang="ja-JP" sz="2400" b="1" i="0" u="none"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rPr>
                        <a:t>"</a:t>
                      </a:r>
                      <a:r>
                        <a:rPr kumimoji="0" lang="en-US" altLang="ja-JP" sz="2400" b="1" i="0" u="sng"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rPr>
                        <a:t>Stand firm in it</a:t>
                      </a:r>
                      <a:r>
                        <a:rPr kumimoji="0" lang="ru-RU" altLang="ja-JP" sz="2400" b="1" i="0" u="none"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rPr>
                        <a:t>"</a:t>
                      </a:r>
                      <a:endParaRPr kumimoji="0" lang="en-US" altLang="ja-JP" sz="2400" b="1" i="0" u="none"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1" i="0" u="none"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rPr>
                        <a:t>1 Pet. 1:13–5:14</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1" i="0" u="none"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rPr>
                        <a:t>Endurance</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1" i="0" u="none"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rPr>
                        <a:t>Responsibility of man</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1" i="0" u="none"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rPr>
                        <a:t>Practical sanctification</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1" i="0" u="none"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rPr>
                        <a:t>Effected in Godly Living (1:13ff)</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105D13"/>
                        </a:gs>
                        <a:gs pos="100000">
                          <a:srgbClr val="072B09"/>
                        </a:gs>
                      </a:gsLst>
                      <a:path path="shape">
                        <a:fillToRect l="50000" t="50000" r="50000" b="50000"/>
                      </a:path>
                    </a:gradFill>
                  </a:tcPr>
                </a:tc>
                <a:extLst>
                  <a:ext uri="{0D108BD9-81ED-4DB2-BD59-A6C34878D82A}">
                    <a16:rowId xmlns:a16="http://schemas.microsoft.com/office/drawing/2014/main" val="10000"/>
                  </a:ext>
                </a:extLst>
              </a:tr>
            </a:tbl>
          </a:graphicData>
        </a:graphic>
      </p:graphicFrame>
      <p:sp>
        <p:nvSpPr>
          <p:cNvPr id="38124" name="Text Box 236"/>
          <p:cNvSpPr txBox="1">
            <a:spLocks noChangeArrowheads="1"/>
          </p:cNvSpPr>
          <p:nvPr/>
        </p:nvSpPr>
        <p:spPr bwMode="auto">
          <a:xfrm>
            <a:off x="838200" y="2780928"/>
            <a:ext cx="7010400" cy="579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a:spcBef>
                <a:spcPct val="50000"/>
              </a:spcBef>
            </a:pPr>
            <a:r>
              <a:rPr lang="en-US" u="sng">
                <a:latin typeface="Arial" charset="0"/>
                <a:cs typeface="Arial" charset="0"/>
              </a:rPr>
              <a:t>The Dual Themes:</a:t>
            </a:r>
          </a:p>
        </p:txBody>
      </p:sp>
      <p:sp>
        <p:nvSpPr>
          <p:cNvPr id="410638" name="Rectangle 243"/>
          <p:cNvSpPr>
            <a:spLocks noChangeArrowheads="1"/>
          </p:cNvSpPr>
          <p:nvPr/>
        </p:nvSpPr>
        <p:spPr bwMode="auto">
          <a:xfrm>
            <a:off x="8578850" y="0"/>
            <a:ext cx="6127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2000" b="1">
                <a:solidFill>
                  <a:schemeClr val="tx1"/>
                </a:solidFill>
                <a:latin typeface="Arial" charset="0"/>
                <a:cs typeface="Arial" charset="0"/>
              </a:rPr>
              <a:t>278</a:t>
            </a:r>
          </a:p>
        </p:txBody>
      </p:sp>
      <p:sp>
        <p:nvSpPr>
          <p:cNvPr id="38133" name="Rectangle 245"/>
          <p:cNvSpPr>
            <a:spLocks noGrp="1" noChangeArrowheads="1"/>
          </p:cNvSpPr>
          <p:nvPr>
            <p:ph type="title" idx="4294967295"/>
          </p:nvPr>
        </p:nvSpPr>
        <p:spPr>
          <a:xfrm>
            <a:off x="0" y="0"/>
            <a:ext cx="9144000" cy="457200"/>
          </a:xfrm>
        </p:spPr>
        <p:txBody>
          <a:bodyPr/>
          <a:lstStyle/>
          <a:p>
            <a:pPr algn="ctr" eaLnBrk="1" hangingPunct="1">
              <a:defRPr/>
            </a:pPr>
            <a:r>
              <a:rPr lang="en-US" sz="3200" b="1" dirty="0">
                <a:latin typeface="Arial" charset="0"/>
                <a:ea typeface="ＭＳ Ｐゴシック" charset="0"/>
                <a:cs typeface="Arial" charset="0"/>
              </a:rPr>
              <a:t>Argument &amp; Themes of 1 Peter</a:t>
            </a:r>
          </a:p>
        </p:txBody>
      </p:sp>
      <p:sp>
        <p:nvSpPr>
          <p:cNvPr id="2" name="Rectangle 243">
            <a:extLst>
              <a:ext uri="{FF2B5EF4-FFF2-40B4-BE49-F238E27FC236}">
                <a16:creationId xmlns:a16="http://schemas.microsoft.com/office/drawing/2014/main" id="{77735E2E-1CC3-026F-5ABC-5A55100A0335}"/>
              </a:ext>
            </a:extLst>
          </p:cNvPr>
          <p:cNvSpPr>
            <a:spLocks noChangeArrowheads="1"/>
          </p:cNvSpPr>
          <p:nvPr/>
        </p:nvSpPr>
        <p:spPr bwMode="auto">
          <a:xfrm>
            <a:off x="4653929" y="6453408"/>
            <a:ext cx="449071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2000" b="1">
                <a:solidFill>
                  <a:schemeClr val="tx1"/>
                </a:solidFill>
                <a:latin typeface="Arial" charset="0"/>
                <a:cs typeface="Arial" charset="0"/>
              </a:rPr>
              <a:t>adapted from Kay Arthur, Precepts</a:t>
            </a:r>
          </a:p>
        </p:txBody>
      </p:sp>
    </p:spTree>
    <p:extLst>
      <p:ext uri="{BB962C8B-B14F-4D97-AF65-F5344CB8AC3E}">
        <p14:creationId xmlns:p14="http://schemas.microsoft.com/office/powerpoint/2010/main" val="14696704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7892"/>
                                        </p:tgtEl>
                                        <p:attrNameLst>
                                          <p:attrName>style.visibility</p:attrName>
                                        </p:attrNameLst>
                                      </p:cBhvr>
                                      <p:to>
                                        <p:strVal val="visible"/>
                                      </p:to>
                                    </p:set>
                                    <p:anim calcmode="lin" valueType="num">
                                      <p:cBhvr additive="base">
                                        <p:cTn id="7" dur="500" fill="hold"/>
                                        <p:tgtEl>
                                          <p:spTgt spid="37892"/>
                                        </p:tgtEl>
                                        <p:attrNameLst>
                                          <p:attrName>ppt_x</p:attrName>
                                        </p:attrNameLst>
                                      </p:cBhvr>
                                      <p:tavLst>
                                        <p:tav tm="0">
                                          <p:val>
                                            <p:strVal val="#ppt_x"/>
                                          </p:val>
                                        </p:tav>
                                        <p:tav tm="100000">
                                          <p:val>
                                            <p:strVal val="#ppt_x"/>
                                          </p:val>
                                        </p:tav>
                                      </p:tavLst>
                                    </p:anim>
                                    <p:anim calcmode="lin" valueType="num">
                                      <p:cBhvr additive="base">
                                        <p:cTn id="8" dur="500" fill="hold"/>
                                        <p:tgtEl>
                                          <p:spTgt spid="37892"/>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0" presetClass="entr" presetSubtype="0" fill="hold" grpId="0" nodeType="clickEffect">
                                  <p:stCondLst>
                                    <p:cond delay="0"/>
                                  </p:stCondLst>
                                  <p:childTnLst>
                                    <p:set>
                                      <p:cBhvr>
                                        <p:cTn id="12" dur="1" fill="hold">
                                          <p:stCondLst>
                                            <p:cond delay="0"/>
                                          </p:stCondLst>
                                        </p:cTn>
                                        <p:tgtEl>
                                          <p:spTgt spid="37947"/>
                                        </p:tgtEl>
                                        <p:attrNameLst>
                                          <p:attrName>style.visibility</p:attrName>
                                        </p:attrNameLst>
                                      </p:cBhvr>
                                      <p:to>
                                        <p:strVal val="visible"/>
                                      </p:to>
                                    </p:set>
                                    <p:animEffect transition="in" filter="wedge">
                                      <p:cBhvr>
                                        <p:cTn id="13" dur="500"/>
                                        <p:tgtEl>
                                          <p:spTgt spid="3794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38124"/>
                                        </p:tgtEl>
                                        <p:attrNameLst>
                                          <p:attrName>style.visibility</p:attrName>
                                        </p:attrNameLst>
                                      </p:cBhvr>
                                      <p:to>
                                        <p:strVal val="visible"/>
                                      </p:to>
                                    </p:set>
                                    <p:anim calcmode="lin" valueType="num">
                                      <p:cBhvr additive="base">
                                        <p:cTn id="18" dur="500" fill="hold"/>
                                        <p:tgtEl>
                                          <p:spTgt spid="38124"/>
                                        </p:tgtEl>
                                        <p:attrNameLst>
                                          <p:attrName>ppt_x</p:attrName>
                                        </p:attrNameLst>
                                      </p:cBhvr>
                                      <p:tavLst>
                                        <p:tav tm="0">
                                          <p:val>
                                            <p:strVal val="0-#ppt_w/2"/>
                                          </p:val>
                                        </p:tav>
                                        <p:tav tm="100000">
                                          <p:val>
                                            <p:strVal val="#ppt_x"/>
                                          </p:val>
                                        </p:tav>
                                      </p:tavLst>
                                    </p:anim>
                                    <p:anim calcmode="lin" valueType="num">
                                      <p:cBhvr additive="base">
                                        <p:cTn id="19" dur="500" fill="hold"/>
                                        <p:tgtEl>
                                          <p:spTgt spid="38124"/>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nodeType="clickEffect">
                                  <p:stCondLst>
                                    <p:cond delay="0"/>
                                  </p:stCondLst>
                                  <p:childTnLst>
                                    <p:set>
                                      <p:cBhvr>
                                        <p:cTn id="23" dur="1" fill="hold">
                                          <p:stCondLst>
                                            <p:cond delay="0"/>
                                          </p:stCondLst>
                                        </p:cTn>
                                        <p:tgtEl>
                                          <p:spTgt spid="467984"/>
                                        </p:tgtEl>
                                        <p:attrNameLst>
                                          <p:attrName>style.visibility</p:attrName>
                                        </p:attrNameLst>
                                      </p:cBhvr>
                                      <p:to>
                                        <p:strVal val="visible"/>
                                      </p:to>
                                    </p:set>
                                    <p:anim calcmode="lin" valueType="num">
                                      <p:cBhvr additive="base">
                                        <p:cTn id="24" dur="500" fill="hold"/>
                                        <p:tgtEl>
                                          <p:spTgt spid="467984"/>
                                        </p:tgtEl>
                                        <p:attrNameLst>
                                          <p:attrName>ppt_x</p:attrName>
                                        </p:attrNameLst>
                                      </p:cBhvr>
                                      <p:tavLst>
                                        <p:tav tm="0">
                                          <p:val>
                                            <p:strVal val="#ppt_x"/>
                                          </p:val>
                                        </p:tav>
                                        <p:tav tm="100000">
                                          <p:val>
                                            <p:strVal val="#ppt_x"/>
                                          </p:val>
                                        </p:tav>
                                      </p:tavLst>
                                    </p:anim>
                                    <p:anim calcmode="lin" valueType="num">
                                      <p:cBhvr additive="base">
                                        <p:cTn id="25" dur="500" fill="hold"/>
                                        <p:tgtEl>
                                          <p:spTgt spid="46798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2" grpId="0" autoUpdateAnimBg="0"/>
      <p:bldP spid="37947" grpId="0" animBg="1" autoUpdateAnimBg="0"/>
      <p:bldP spid="38124" grpId="0" autoUpdateAnimBg="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8E942-BA12-7B4B-A4BB-9D2A52F04ADF}"/>
              </a:ext>
            </a:extLst>
          </p:cNvPr>
          <p:cNvSpPr>
            <a:spLocks noGrp="1"/>
          </p:cNvSpPr>
          <p:nvPr>
            <p:ph type="title"/>
          </p:nvPr>
        </p:nvSpPr>
        <p:spPr/>
        <p:txBody>
          <a:bodyPr/>
          <a:lstStyle/>
          <a:p>
            <a:r>
              <a:rPr lang="en-US" dirty="0"/>
              <a:t>Desire the Pure Milk of the Word</a:t>
            </a:r>
          </a:p>
        </p:txBody>
      </p:sp>
      <p:pic>
        <p:nvPicPr>
          <p:cNvPr id="5" name="Content Placeholder 4" descr="Close - up of a glass of milk&#10;&#10;Description automatically generated with low confidence">
            <a:extLst>
              <a:ext uri="{FF2B5EF4-FFF2-40B4-BE49-F238E27FC236}">
                <a16:creationId xmlns:a16="http://schemas.microsoft.com/office/drawing/2014/main" id="{7FE341FD-ADCE-C044-B587-DD7A0990B3A6}"/>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0" y="1187450"/>
            <a:ext cx="9144000" cy="5670550"/>
          </a:xfrm>
        </p:spPr>
      </p:pic>
      <p:sp>
        <p:nvSpPr>
          <p:cNvPr id="6" name="TextBox 5">
            <a:extLst>
              <a:ext uri="{FF2B5EF4-FFF2-40B4-BE49-F238E27FC236}">
                <a16:creationId xmlns:a16="http://schemas.microsoft.com/office/drawing/2014/main" id="{8EE52E25-D4CE-984B-BAB2-97C78B2D3B4D}"/>
              </a:ext>
            </a:extLst>
          </p:cNvPr>
          <p:cNvSpPr txBox="1"/>
          <p:nvPr/>
        </p:nvSpPr>
        <p:spPr>
          <a:xfrm>
            <a:off x="3993452" y="1340768"/>
            <a:ext cx="5184575" cy="193899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srgbClr val="000000"/>
                </a:solidFill>
                <a:effectLst/>
                <a:uLnTx/>
                <a:uFillTx/>
                <a:latin typeface="Georgia" charset="0"/>
                <a:ea typeface="ＭＳ Ｐゴシック" charset="0"/>
              </a:rPr>
              <a:t>That you may grow by it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srgbClr val="000000"/>
                </a:solidFill>
                <a:effectLst/>
                <a:uLnTx/>
                <a:uFillTx/>
                <a:latin typeface="Georgia" charset="0"/>
                <a:ea typeface="ＭＳ Ｐゴシック" charset="0"/>
              </a:rPr>
              <a:t>1 Peter 2:2</a:t>
            </a:r>
          </a:p>
        </p:txBody>
      </p:sp>
    </p:spTree>
    <p:extLst>
      <p:ext uri="{BB962C8B-B14F-4D97-AF65-F5344CB8AC3E}">
        <p14:creationId xmlns:p14="http://schemas.microsoft.com/office/powerpoint/2010/main" val="239873438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baby in a highchair&#10;&#10;Description automatically generated with low confidence">
            <a:extLst>
              <a:ext uri="{FF2B5EF4-FFF2-40B4-BE49-F238E27FC236}">
                <a16:creationId xmlns:a16="http://schemas.microsoft.com/office/drawing/2014/main" id="{F75E8D3D-D99B-E241-9FC5-5DEB1A328FE2}"/>
              </a:ext>
            </a:extLst>
          </p:cNvPr>
          <p:cNvPicPr>
            <a:picLocks noGrp="1" noChangeAspect="1"/>
          </p:cNvPicPr>
          <p:nvPr>
            <p:ph type="pic" idx="1"/>
          </p:nvPr>
        </p:nvPicPr>
        <p:blipFill rotWithShape="1">
          <a:blip r:embed="rId2"/>
          <a:srcRect t="1813" b="41937"/>
          <a:stretch/>
        </p:blipFill>
        <p:spPr>
          <a:xfrm>
            <a:off x="1619673" y="299085"/>
            <a:ext cx="5904656" cy="4428491"/>
          </a:xfrm>
          <a:noFill/>
        </p:spPr>
      </p:pic>
      <p:sp>
        <p:nvSpPr>
          <p:cNvPr id="15" name="Text Placeholder 3">
            <a:extLst>
              <a:ext uri="{FF2B5EF4-FFF2-40B4-BE49-F238E27FC236}">
                <a16:creationId xmlns:a16="http://schemas.microsoft.com/office/drawing/2014/main" id="{F5B53C75-5A49-4739-BACA-DA8C3E9D36CC}"/>
              </a:ext>
            </a:extLst>
          </p:cNvPr>
          <p:cNvSpPr>
            <a:spLocks noGrp="1"/>
          </p:cNvSpPr>
          <p:nvPr>
            <p:ph type="body" sz="half" idx="2"/>
          </p:nvPr>
        </p:nvSpPr>
        <p:spPr>
          <a:xfrm>
            <a:off x="0" y="4941168"/>
            <a:ext cx="9036496" cy="1231032"/>
          </a:xfrm>
        </p:spPr>
        <p:txBody>
          <a:bodyPr/>
          <a:lstStyle/>
          <a:p>
            <a:pPr algn="ctr"/>
            <a:r>
              <a:rPr lang="en-US" sz="6000" dirty="0"/>
              <a:t>I Want More!</a:t>
            </a:r>
          </a:p>
        </p:txBody>
      </p:sp>
    </p:spTree>
    <p:extLst>
      <p:ext uri="{BB962C8B-B14F-4D97-AF65-F5344CB8AC3E}">
        <p14:creationId xmlns:p14="http://schemas.microsoft.com/office/powerpoint/2010/main" val="36755787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5" name="Picture 2" descr="002"/>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0" y="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986" name="Rectangle 3"/>
          <p:cNvSpPr>
            <a:spLocks noChangeArrowheads="1"/>
          </p:cNvSpPr>
          <p:nvPr/>
        </p:nvSpPr>
        <p:spPr bwMode="auto">
          <a:xfrm>
            <a:off x="-228600" y="6096000"/>
            <a:ext cx="9677400" cy="762000"/>
          </a:xfrm>
          <a:prstGeom prst="rect">
            <a:avLst/>
          </a:prstGeom>
          <a:solidFill>
            <a:schemeClr val="tx1"/>
          </a:solidFill>
          <a:ln w="12700" cap="sq">
            <a:solidFill>
              <a:srgbClr val="000000"/>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15716" name="Text Box 4"/>
          <p:cNvSpPr txBox="1">
            <a:spLocks noChangeArrowheads="1"/>
          </p:cNvSpPr>
          <p:nvPr/>
        </p:nvSpPr>
        <p:spPr bwMode="auto">
          <a:xfrm>
            <a:off x="304800" y="4114800"/>
            <a:ext cx="8659688" cy="2460674"/>
          </a:xfrm>
          <a:prstGeom prst="rect">
            <a:avLst/>
          </a:prstGeom>
          <a:noFill/>
          <a:ln w="9525">
            <a:noFill/>
            <a:miter lim="800000"/>
            <a:headEnd/>
            <a:tailEnd/>
          </a:ln>
          <a:effectLst/>
        </p:spPr>
        <p:txBody>
          <a:bodyPr>
            <a:spAutoFit/>
          </a:bodyPr>
          <a:lstStyle>
            <a:defPPr>
              <a:defRPr lang="en-US"/>
            </a:defPPr>
            <a:lvl1pPr marL="57150" indent="-57150" eaLnBrk="1" hangingPunct="1">
              <a:lnSpc>
                <a:spcPct val="85000"/>
              </a:lnSpc>
              <a:spcBef>
                <a:spcPct val="50000"/>
              </a:spcBef>
              <a:defRPr sz="4000" b="1" i="1">
                <a:solidFill>
                  <a:srgbClr val="FEFDE3"/>
                </a:solidFill>
                <a:effectLst>
                  <a:glow rad="254000">
                    <a:schemeClr val="tx1">
                      <a:alpha val="88000"/>
                    </a:schemeClr>
                  </a:glow>
                </a:effectLst>
                <a:latin typeface="Arial"/>
                <a:ea typeface="Times New Roman" pitchFamily="-112" charset="0"/>
                <a:cs typeface="Arial"/>
              </a:defRPr>
            </a:lvl1pPr>
          </a:lstStyle>
          <a:p>
            <a:pPr marL="57150" marR="0" lvl="0" indent="-57150" algn="l" defTabSz="914400" rtl="0" eaLnBrk="1" fontAlgn="base" latinLnBrk="0" hangingPunct="1">
              <a:lnSpc>
                <a:spcPct val="85000"/>
              </a:lnSpc>
              <a:spcBef>
                <a:spcPct val="50000"/>
              </a:spcBef>
              <a:spcAft>
                <a:spcPct val="0"/>
              </a:spcAft>
              <a:buClrTx/>
              <a:buSzTx/>
              <a:buFontTx/>
              <a:buNone/>
              <a:tabLst/>
              <a:defRPr/>
            </a:pPr>
            <a:r>
              <a:rPr kumimoji="0" lang="en-US" sz="3600" b="1" i="1" u="none" strike="noStrike" kern="1200" cap="none" spc="0" normalizeH="0" baseline="0" noProof="0" dirty="0">
                <a:ln>
                  <a:noFill/>
                </a:ln>
                <a:solidFill>
                  <a:srgbClr val="FEFDE3"/>
                </a:solidFill>
                <a:effectLst>
                  <a:glow rad="254000">
                    <a:srgbClr val="000000">
                      <a:alpha val="88000"/>
                    </a:srgbClr>
                  </a:glow>
                </a:effectLst>
                <a:uLnTx/>
                <a:uFillTx/>
                <a:latin typeface="Arial"/>
                <a:cs typeface="Arial"/>
              </a:rPr>
              <a:t>“You also, like living stones, are being built into a spiritual house to be a holy priesthood, offering spiritual sacrifices acceptable to God through Jesus Christ.” </a:t>
            </a:r>
          </a:p>
        </p:txBody>
      </p:sp>
      <p:sp>
        <p:nvSpPr>
          <p:cNvPr id="169988" name="Rectangle 5"/>
          <p:cNvSpPr>
            <a:spLocks noGrp="1" noChangeArrowheads="1"/>
          </p:cNvSpPr>
          <p:nvPr>
            <p:ph type="title" idx="4294967295"/>
          </p:nvPr>
        </p:nvSpPr>
        <p:spPr/>
        <p:txBody>
          <a:bodyPr/>
          <a:lstStyle/>
          <a:p>
            <a:pPr eaLnBrk="1" hangingPunct="1"/>
            <a:r>
              <a:rPr lang="en-US" sz="3200" b="1">
                <a:solidFill>
                  <a:schemeClr val="bg1"/>
                </a:solidFill>
                <a:latin typeface="Arial" charset="0"/>
                <a:ea typeface="ＭＳ Ｐゴシック" charset="0"/>
                <a:cs typeface="Times New Roman" charset="0"/>
              </a:rPr>
              <a:t>1 Peter 2:5  </a:t>
            </a:r>
            <a:r>
              <a:rPr lang="en-US" sz="2400" b="1">
                <a:solidFill>
                  <a:schemeClr val="bg1"/>
                </a:solidFill>
                <a:latin typeface="Arial" charset="0"/>
                <a:ea typeface="ＭＳ Ｐゴシック" charset="0"/>
                <a:cs typeface="Times New Roman" charset="0"/>
              </a:rPr>
              <a:t>(NIV)</a:t>
            </a:r>
            <a:endParaRPr lang="en-US">
              <a:latin typeface="Arial" charset="0"/>
              <a:ea typeface="ＭＳ Ｐゴシック" charset="0"/>
              <a:cs typeface="Arial" charset="0"/>
            </a:endParaRPr>
          </a:p>
        </p:txBody>
      </p:sp>
      <p:sp>
        <p:nvSpPr>
          <p:cNvPr id="6" name="Text Box 13"/>
          <p:cNvSpPr txBox="1">
            <a:spLocks noChangeArrowheads="1"/>
          </p:cNvSpPr>
          <p:nvPr/>
        </p:nvSpPr>
        <p:spPr bwMode="auto">
          <a:xfrm>
            <a:off x="8366125" y="76200"/>
            <a:ext cx="698500"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171</a:t>
            </a:r>
            <a:endParaRPr kumimoji="0" lang="en-US" sz="1800" b="0" i="0" u="none" strike="noStrike" kern="1200" cap="none" spc="0" normalizeH="0" baseline="0" noProof="0" dirty="0">
              <a:ln>
                <a:noFill/>
              </a:ln>
              <a:solidFill>
                <a:srgbClr val="FFFFFF"/>
              </a:solidFill>
              <a:effectLst/>
              <a:uLnTx/>
              <a:uFillTx/>
              <a:latin typeface="Arial" charset="0"/>
              <a:ea typeface="ＭＳ Ｐゴシック" charset="0"/>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en-US" b="1" dirty="0">
                <a:solidFill>
                  <a:schemeClr val="bg1"/>
                </a:solidFill>
                <a:effectLst>
                  <a:glow rad="101600">
                    <a:schemeClr val="tx1">
                      <a:alpha val="99000"/>
                    </a:schemeClr>
                  </a:glow>
                </a:effectLst>
                <a:latin typeface="Arial"/>
                <a:cs typeface="Arial"/>
              </a:rPr>
              <a:t>You As Living Stones</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363161" y="3408681"/>
            <a:ext cx="8784976" cy="309718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914400" marR="0" lvl="0" indent="-914400" algn="l" defTabSz="914400" rtl="0" eaLnBrk="1" fontAlgn="base" latinLnBrk="0" hangingPunct="1">
              <a:lnSpc>
                <a:spcPct val="100000"/>
              </a:lnSpc>
              <a:spcBef>
                <a:spcPct val="0"/>
              </a:spcBef>
              <a:spcAft>
                <a:spcPct val="0"/>
              </a:spcAft>
              <a:buClrTx/>
              <a:buSzTx/>
              <a:buFontTx/>
              <a:buAutoNum type="arabicPeriod"/>
              <a:tabLst/>
              <a:defRPr/>
            </a:pPr>
            <a:endParaRPr kumimoji="0" lang="en-US" sz="4800" b="0" i="0" u="none" strike="noStrike" kern="1200" cap="none" spc="0" normalizeH="0" baseline="0" noProof="0" dirty="0">
              <a:ln>
                <a:noFill/>
              </a:ln>
              <a:solidFill>
                <a:srgbClr val="FFFFFF"/>
              </a:solidFill>
              <a:effectLst/>
              <a:uLnTx/>
              <a:uFillTx/>
              <a:latin typeface="Arial" charset="0"/>
              <a:ea typeface="ＭＳ Ｐゴシック" pitchFamily="-108" charset="-128"/>
              <a:cs typeface="Arial" charset="0"/>
            </a:endParaRPr>
          </a:p>
        </p:txBody>
      </p:sp>
      <p:pic>
        <p:nvPicPr>
          <p:cNvPr id="6" name="Picture 5" descr="A close - up of some rocks&#10;&#10;Description automatically generated with medium confidence">
            <a:extLst>
              <a:ext uri="{FF2B5EF4-FFF2-40B4-BE49-F238E27FC236}">
                <a16:creationId xmlns:a16="http://schemas.microsoft.com/office/drawing/2014/main" id="{D82080C0-B84F-8C4D-9B76-D23F2620603D}"/>
              </a:ext>
            </a:extLst>
          </p:cNvPr>
          <p:cNvPicPr>
            <a:picLocks noChangeAspect="1"/>
          </p:cNvPicPr>
          <p:nvPr/>
        </p:nvPicPr>
        <p:blipFill>
          <a:blip r:embed="rId3"/>
          <a:stretch>
            <a:fillRect/>
          </a:stretch>
        </p:blipFill>
        <p:spPr>
          <a:xfrm>
            <a:off x="23044" y="999671"/>
            <a:ext cx="9120956" cy="5858329"/>
          </a:xfrm>
          <a:prstGeom prst="rect">
            <a:avLst/>
          </a:prstGeom>
        </p:spPr>
      </p:pic>
      <p:sp>
        <p:nvSpPr>
          <p:cNvPr id="7" name="TextBox 6">
            <a:extLst>
              <a:ext uri="{FF2B5EF4-FFF2-40B4-BE49-F238E27FC236}">
                <a16:creationId xmlns:a16="http://schemas.microsoft.com/office/drawing/2014/main" id="{8E3ACFEE-632B-3D4A-8F96-0AA242191176}"/>
              </a:ext>
            </a:extLst>
          </p:cNvPr>
          <p:cNvSpPr txBox="1"/>
          <p:nvPr/>
        </p:nvSpPr>
        <p:spPr>
          <a:xfrm>
            <a:off x="363161" y="1713033"/>
            <a:ext cx="8780837" cy="3785652"/>
          </a:xfrm>
          <a:prstGeom prst="rect">
            <a:avLst/>
          </a:prstGeom>
          <a:noFill/>
          <a:effectLst/>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chemeClr val="accent4">
                      <a:satMod val="175000"/>
                      <a:alpha val="69353"/>
                    </a:schemeClr>
                  </a:glow>
                  <a:outerShdw blurRad="50800" dist="88900" dir="16200000" rotWithShape="0">
                    <a:prstClr val="black">
                      <a:alpha val="72000"/>
                    </a:prstClr>
                  </a:outerShdw>
                </a:effectLst>
                <a:uLnTx/>
                <a:uFillTx/>
                <a:latin typeface="Arial" panose="020B0604020202020204" pitchFamily="34" charset="0"/>
                <a:cs typeface="Arial" panose="020B0604020202020204" pitchFamily="34" charset="0"/>
              </a:rPr>
              <a:t>Being built up as a spiritual house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glow rad="228600">
                  <a:schemeClr val="accent4">
                    <a:satMod val="175000"/>
                    <a:alpha val="69353"/>
                  </a:schemeClr>
                </a:glow>
                <a:outerShdw blurRad="50800" dist="88900" dir="16200000" rotWithShape="0">
                  <a:prstClr val="black">
                    <a:alpha val="72000"/>
                  </a:prstClr>
                </a:outerShdw>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chemeClr val="accent4">
                      <a:satMod val="175000"/>
                      <a:alpha val="69353"/>
                    </a:schemeClr>
                  </a:glow>
                  <a:outerShdw blurRad="50800" dist="88900" dir="16200000" rotWithShape="0">
                    <a:prstClr val="black">
                      <a:alpha val="72000"/>
                    </a:prstClr>
                  </a:outerShdw>
                </a:effectLst>
                <a:uLnTx/>
                <a:uFillTx/>
                <a:latin typeface="Arial" panose="020B0604020202020204" pitchFamily="34" charset="0"/>
                <a:cs typeface="Arial" panose="020B0604020202020204" pitchFamily="34" charset="0"/>
              </a:rPr>
              <a:t>For a holy priesthood</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glow rad="228600">
                  <a:schemeClr val="accent4">
                    <a:satMod val="175000"/>
                    <a:alpha val="69353"/>
                  </a:schemeClr>
                </a:glow>
                <a:outerShdw blurRad="50800" dist="88900" dir="16200000" rotWithShape="0">
                  <a:prstClr val="black">
                    <a:alpha val="72000"/>
                  </a:prstClr>
                </a:outerShdw>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chemeClr val="accent4">
                      <a:satMod val="175000"/>
                      <a:alpha val="69353"/>
                    </a:schemeClr>
                  </a:glow>
                  <a:outerShdw blurRad="50800" dist="88900" dir="16200000" rotWithShape="0">
                    <a:prstClr val="black">
                      <a:alpha val="72000"/>
                    </a:prstClr>
                  </a:outerShdw>
                </a:effectLst>
                <a:uLnTx/>
                <a:uFillTx/>
                <a:latin typeface="Arial" panose="020B0604020202020204" pitchFamily="34" charset="0"/>
                <a:cs typeface="Arial" panose="020B0604020202020204" pitchFamily="34" charset="0"/>
              </a:rPr>
              <a:t>To offer: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chemeClr val="accent4">
                      <a:satMod val="175000"/>
                      <a:alpha val="69353"/>
                    </a:schemeClr>
                  </a:glow>
                  <a:outerShdw blurRad="50800" dist="88900" dir="16200000" rotWithShape="0">
                    <a:prstClr val="black">
                      <a:alpha val="72000"/>
                    </a:prstClr>
                  </a:outerShdw>
                </a:effectLst>
                <a:uLnTx/>
                <a:uFillTx/>
                <a:latin typeface="Arial" panose="020B0604020202020204" pitchFamily="34" charset="0"/>
                <a:cs typeface="Arial" panose="020B0604020202020204" pitchFamily="34" charset="0"/>
              </a:rPr>
              <a:t>acceptable spiritual sacrifices</a:t>
            </a:r>
          </a:p>
        </p:txBody>
      </p:sp>
    </p:spTree>
    <p:extLst>
      <p:ext uri="{BB962C8B-B14F-4D97-AF65-F5344CB8AC3E}">
        <p14:creationId xmlns:p14="http://schemas.microsoft.com/office/powerpoint/2010/main" val="3159528561"/>
      </p:ext>
    </p:extLst>
  </p:cSld>
  <p:clrMapOvr>
    <a:overrideClrMapping bg1="lt1" tx1="dk1" bg2="lt2" tx2="dk2" accent1="accent1" accent2="accent2" accent3="accent3" accent4="accent4" accent5="accent5" accent6="accent6" hlink="hlink" folHlink="folHlink"/>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E6056-076B-424B-84A8-27062C9E4C39}"/>
              </a:ext>
            </a:extLst>
          </p:cNvPr>
          <p:cNvSpPr>
            <a:spLocks noGrp="1"/>
          </p:cNvSpPr>
          <p:nvPr>
            <p:ph type="title"/>
          </p:nvPr>
        </p:nvSpPr>
        <p:spPr>
          <a:xfrm>
            <a:off x="38100" y="44449"/>
            <a:ext cx="9070975" cy="1725897"/>
          </a:xfrm>
        </p:spPr>
        <p:txBody>
          <a:bodyPr/>
          <a:lstStyle/>
          <a:p>
            <a:r>
              <a:rPr lang="en-US" sz="4000" dirty="0"/>
              <a:t>The Stone that the Builders Rejected has become the Chief </a:t>
            </a:r>
            <a:r>
              <a:rPr lang="en-US" sz="4000" dirty="0" err="1"/>
              <a:t>Cornerstone</a:t>
            </a:r>
            <a:r>
              <a:rPr lang="en-US" dirty="0" err="1"/>
              <a:t>.</a:t>
            </a:r>
            <a:r>
              <a:rPr lang="en-US" sz="2400" dirty="0" err="1"/>
              <a:t>V</a:t>
            </a:r>
            <a:r>
              <a:rPr lang="en-US" sz="2400" dirty="0"/>
              <a:t> 7 </a:t>
            </a:r>
            <a:endParaRPr lang="en-US" dirty="0"/>
          </a:p>
        </p:txBody>
      </p:sp>
      <p:pic>
        <p:nvPicPr>
          <p:cNvPr id="5" name="Content Placeholder 4" descr="A sign on a building&#10;&#10;Description automatically generated with medium confidence">
            <a:extLst>
              <a:ext uri="{FF2B5EF4-FFF2-40B4-BE49-F238E27FC236}">
                <a16:creationId xmlns:a16="http://schemas.microsoft.com/office/drawing/2014/main" id="{2C2E7AF6-5928-8A48-A5B1-3187D6B07FBB}"/>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1331640" y="1770347"/>
            <a:ext cx="6840760" cy="4551189"/>
          </a:xfrm>
        </p:spPr>
      </p:pic>
    </p:spTree>
    <p:extLst>
      <p:ext uri="{BB962C8B-B14F-4D97-AF65-F5344CB8AC3E}">
        <p14:creationId xmlns:p14="http://schemas.microsoft.com/office/powerpoint/2010/main" val="18733883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260238"/>
          </a:xfrm>
          <a:noFill/>
        </p:spPr>
        <p:txBody>
          <a:bodyPr/>
          <a:lstStyle/>
          <a:p>
            <a:r>
              <a:rPr lang="en-US" sz="5400" b="1" dirty="0">
                <a:solidFill>
                  <a:schemeClr val="bg1"/>
                </a:solidFill>
                <a:effectLst>
                  <a:glow rad="101600">
                    <a:schemeClr val="tx1">
                      <a:alpha val="99000"/>
                    </a:schemeClr>
                  </a:glow>
                </a:effectLst>
                <a:latin typeface="Arial"/>
                <a:cs typeface="Arial"/>
              </a:rPr>
              <a:t>What We Are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86894" y="1614829"/>
            <a:ext cx="8784976"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914400" marR="0" lvl="0" indent="-914400" algn="l" defTabSz="914400" rtl="0" eaLnBrk="1" fontAlgn="base" latinLnBrk="0" hangingPunct="1">
              <a:lnSpc>
                <a:spcPct val="100000"/>
              </a:lnSpc>
              <a:spcBef>
                <a:spcPct val="0"/>
              </a:spcBef>
              <a:spcAft>
                <a:spcPct val="0"/>
              </a:spcAft>
              <a:buClrTx/>
              <a:buSzTx/>
              <a:buFontTx/>
              <a:buAutoNum type="arabicPeriod"/>
              <a:tabLst/>
              <a:defRPr/>
            </a:pPr>
            <a:r>
              <a:rPr kumimoji="0" lang="en-US" sz="48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A Chosen Race</a:t>
            </a:r>
          </a:p>
          <a:p>
            <a:pPr marL="914400" marR="0" lvl="0" indent="-914400" algn="l" defTabSz="914400" rtl="0" eaLnBrk="1" fontAlgn="base" latinLnBrk="0" hangingPunct="1">
              <a:lnSpc>
                <a:spcPct val="100000"/>
              </a:lnSpc>
              <a:spcBef>
                <a:spcPct val="0"/>
              </a:spcBef>
              <a:spcAft>
                <a:spcPct val="0"/>
              </a:spcAft>
              <a:buClrTx/>
              <a:buSzTx/>
              <a:buFontTx/>
              <a:buAutoNum type="arabicPeriod"/>
              <a:tabLst/>
              <a:defRPr/>
            </a:pPr>
            <a:r>
              <a:rPr kumimoji="0" lang="en-US" sz="4800" b="0" i="0" u="none" strike="noStrike" kern="1200" cap="none" spc="0" normalizeH="0" baseline="0" noProof="0" dirty="0">
                <a:ln>
                  <a:noFill/>
                </a:ln>
                <a:solidFill>
                  <a:srgbClr val="FFFFFF"/>
                </a:solidFill>
                <a:effectLst/>
                <a:uLnTx/>
                <a:uFillTx/>
                <a:latin typeface="Arial" charset="0"/>
                <a:ea typeface="ＭＳ Ｐゴシック" pitchFamily="-108" charset="-128"/>
                <a:cs typeface="Arial" charset="0"/>
              </a:rPr>
              <a:t>A Royal Priesthood</a:t>
            </a:r>
          </a:p>
          <a:p>
            <a:pPr marL="914400" marR="0" lvl="0" indent="-914400" algn="l" defTabSz="914400" rtl="0" eaLnBrk="1" fontAlgn="base" latinLnBrk="0" hangingPunct="1">
              <a:lnSpc>
                <a:spcPct val="100000"/>
              </a:lnSpc>
              <a:spcBef>
                <a:spcPct val="0"/>
              </a:spcBef>
              <a:spcAft>
                <a:spcPct val="0"/>
              </a:spcAft>
              <a:buClrTx/>
              <a:buSzTx/>
              <a:buFontTx/>
              <a:buAutoNum type="arabicPeriod"/>
              <a:tabLst/>
              <a:defRPr/>
            </a:pPr>
            <a:r>
              <a:rPr kumimoji="0" lang="en-US" sz="4800" b="0" i="0" u="none" strike="noStrike" kern="1200" cap="none" spc="0" normalizeH="0" baseline="0" noProof="0" dirty="0">
                <a:ln>
                  <a:noFill/>
                </a:ln>
                <a:solidFill>
                  <a:srgbClr val="FFFFFF"/>
                </a:solidFill>
                <a:effectLst/>
                <a:uLnTx/>
                <a:uFillTx/>
                <a:latin typeface="Arial" charset="0"/>
                <a:ea typeface="ＭＳ Ｐゴシック" pitchFamily="-108" charset="-128"/>
                <a:cs typeface="Arial" charset="0"/>
              </a:rPr>
              <a:t>A Holy Nation</a:t>
            </a:r>
          </a:p>
          <a:p>
            <a:pPr marL="914400" marR="0" lvl="0" indent="-914400" algn="l" defTabSz="914400" rtl="0" eaLnBrk="1" fontAlgn="base" latinLnBrk="0" hangingPunct="1">
              <a:lnSpc>
                <a:spcPct val="100000"/>
              </a:lnSpc>
              <a:spcBef>
                <a:spcPct val="0"/>
              </a:spcBef>
              <a:spcAft>
                <a:spcPct val="0"/>
              </a:spcAft>
              <a:buClrTx/>
              <a:buSzTx/>
              <a:buFontTx/>
              <a:buAutoNum type="arabicPeriod"/>
              <a:tabLst/>
              <a:defRPr/>
            </a:pPr>
            <a:r>
              <a:rPr kumimoji="0" lang="en-US" sz="4800" b="0" i="0" u="none" strike="noStrike" kern="1200" cap="none" spc="0" normalizeH="0" baseline="0" noProof="0" dirty="0">
                <a:ln>
                  <a:noFill/>
                </a:ln>
                <a:solidFill>
                  <a:srgbClr val="FFFFFF"/>
                </a:solidFill>
                <a:effectLst/>
                <a:uLnTx/>
                <a:uFillTx/>
                <a:latin typeface="Arial" charset="0"/>
                <a:ea typeface="ＭＳ Ｐゴシック" pitchFamily="-108" charset="-128"/>
                <a:cs typeface="Arial" charset="0"/>
              </a:rPr>
              <a:t>A People Belonging to God</a:t>
            </a:r>
            <a:endParaRPr kumimoji="0" lang="en-US" sz="4000" b="0" i="0" u="none" strike="noStrike" kern="1200" cap="none" spc="0" normalizeH="0" baseline="0" noProof="0" dirty="0">
              <a:ln>
                <a:noFill/>
              </a:ln>
              <a:solidFill>
                <a:srgbClr val="FFFFFF"/>
              </a:solidFill>
              <a:effectLst/>
              <a:uLnTx/>
              <a:uFillTx/>
              <a:latin typeface="Arial" charset="0"/>
              <a:ea typeface="ＭＳ Ｐゴシック" pitchFamily="-108" charset="-128"/>
              <a:cs typeface="Arial" charset="0"/>
            </a:endParaRPr>
          </a:p>
        </p:txBody>
      </p:sp>
    </p:spTree>
    <p:extLst>
      <p:ext uri="{BB962C8B-B14F-4D97-AF65-F5344CB8AC3E}">
        <p14:creationId xmlns:p14="http://schemas.microsoft.com/office/powerpoint/2010/main" val="2140114042"/>
      </p:ext>
    </p:extLst>
  </p:cSld>
  <p:clrMapOvr>
    <a:overrideClrMapping bg1="lt1" tx1="dk1" bg2="lt2" tx2="dk2" accent1="accent1" accent2="accent2" accent3="accent3" accent4="accent4" accent5="accent5" accent6="accent6" hlink="hlink" folHlink="folHlink"/>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ree, outdoor, sky, grass&#10;&#10;Description automatically generated">
            <a:extLst>
              <a:ext uri="{FF2B5EF4-FFF2-40B4-BE49-F238E27FC236}">
                <a16:creationId xmlns:a16="http://schemas.microsoft.com/office/drawing/2014/main" id="{6C928936-652B-8541-8C82-C9C1DFDE3984}"/>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57265" y="1452944"/>
            <a:ext cx="9070974" cy="5405056"/>
          </a:xfrm>
        </p:spPr>
      </p:pic>
      <p:sp>
        <p:nvSpPr>
          <p:cNvPr id="2" name="Title 1">
            <a:extLst>
              <a:ext uri="{FF2B5EF4-FFF2-40B4-BE49-F238E27FC236}">
                <a16:creationId xmlns:a16="http://schemas.microsoft.com/office/drawing/2014/main" id="{F016382E-80DB-A34B-A7E7-3B8FC1C2AE3E}"/>
              </a:ext>
            </a:extLst>
          </p:cNvPr>
          <p:cNvSpPr>
            <a:spLocks noGrp="1"/>
          </p:cNvSpPr>
          <p:nvPr>
            <p:ph type="title"/>
          </p:nvPr>
        </p:nvSpPr>
        <p:spPr>
          <a:xfrm>
            <a:off x="36512" y="1452944"/>
            <a:ext cx="9070975" cy="1688024"/>
          </a:xfrm>
        </p:spPr>
        <p:txBody>
          <a:bodyPr/>
          <a:lstStyle/>
          <a:p>
            <a:r>
              <a:rPr lang="en-US" sz="3600" b="1" dirty="0">
                <a:solidFill>
                  <a:schemeClr val="tx1"/>
                </a:solidFill>
                <a:effectLst>
                  <a:glow rad="76200">
                    <a:schemeClr val="accent3">
                      <a:satMod val="175000"/>
                      <a:alpha val="99000"/>
                    </a:schemeClr>
                  </a:glow>
                </a:effectLst>
              </a:rPr>
              <a:t>To Proclaim the Excellencies of Him who has called you out of darkness into His marvelous light! </a:t>
            </a:r>
          </a:p>
        </p:txBody>
      </p:sp>
      <p:sp>
        <p:nvSpPr>
          <p:cNvPr id="7" name="TextBox 6">
            <a:extLst>
              <a:ext uri="{FF2B5EF4-FFF2-40B4-BE49-F238E27FC236}">
                <a16:creationId xmlns:a16="http://schemas.microsoft.com/office/drawing/2014/main" id="{40F12FFD-EE10-3C4D-A219-D56708C6EA41}"/>
              </a:ext>
            </a:extLst>
          </p:cNvPr>
          <p:cNvSpPr txBox="1"/>
          <p:nvPr/>
        </p:nvSpPr>
        <p:spPr>
          <a:xfrm>
            <a:off x="57265" y="332656"/>
            <a:ext cx="9050222" cy="792088"/>
          </a:xfrm>
          <a:prstGeom prst="rect">
            <a:avLst/>
          </a:prstGeom>
          <a:noFill/>
        </p:spPr>
        <p:txBody>
          <a:bodyPr wrap="none" rtlCol="0">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Georgia" charset="0"/>
                <a:ea typeface="ＭＳ Ｐゴシック" charset="0"/>
              </a:rPr>
              <a:t>For What Purpose?</a:t>
            </a:r>
          </a:p>
        </p:txBody>
      </p:sp>
    </p:spTree>
    <p:extLst>
      <p:ext uri="{BB962C8B-B14F-4D97-AF65-F5344CB8AC3E}">
        <p14:creationId xmlns:p14="http://schemas.microsoft.com/office/powerpoint/2010/main" val="302642367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8" name="Rectangle 2"/>
          <p:cNvSpPr>
            <a:spLocks noGrp="1" noChangeArrowheads="1"/>
          </p:cNvSpPr>
          <p:nvPr>
            <p:ph type="ctrTitle"/>
          </p:nvPr>
        </p:nvSpPr>
        <p:spPr>
          <a:xfrm>
            <a:off x="1676400" y="1524000"/>
            <a:ext cx="7086600" cy="838200"/>
          </a:xfrm>
        </p:spPr>
        <p:txBody>
          <a:bodyPr/>
          <a:lstStyle/>
          <a:p>
            <a:pPr algn="l" eaLnBrk="1" hangingPunct="1">
              <a:defRPr/>
            </a:pPr>
            <a:r>
              <a:rPr lang="en-US" sz="4000" b="1" i="1" dirty="0">
                <a:latin typeface="Helvetica" pitchFamily="2" charset="0"/>
                <a:ea typeface="Osaka" charset="0"/>
                <a:cs typeface="Osaka" charset="0"/>
              </a:rPr>
              <a:t>Bringing truth to light</a:t>
            </a:r>
          </a:p>
        </p:txBody>
      </p:sp>
      <p:sp>
        <p:nvSpPr>
          <p:cNvPr id="567299" name="Rectangle 3"/>
          <p:cNvSpPr>
            <a:spLocks noGrp="1" noChangeArrowheads="1"/>
          </p:cNvSpPr>
          <p:nvPr>
            <p:ph type="subTitle" idx="1"/>
          </p:nvPr>
        </p:nvSpPr>
        <p:spPr>
          <a:xfrm>
            <a:off x="1187624" y="2636912"/>
            <a:ext cx="7704856" cy="2016224"/>
          </a:xfrm>
        </p:spPr>
        <p:txBody>
          <a:bodyPr/>
          <a:lstStyle/>
          <a:p>
            <a:pPr algn="l" eaLnBrk="1" hangingPunct="1">
              <a:buFont typeface="Times" charset="0"/>
              <a:buNone/>
              <a:defRPr/>
            </a:pPr>
            <a:r>
              <a:rPr lang="en-US" sz="3600" b="1" dirty="0">
                <a:solidFill>
                  <a:schemeClr val="tx2"/>
                </a:solidFill>
                <a:latin typeface="Arial"/>
                <a:ea typeface="Osaka" charset="0"/>
                <a:cs typeface="Arial"/>
              </a:rPr>
              <a:t>How is it that during trials believers can be deceived to lower their commitment to a holy life?  </a:t>
            </a:r>
            <a:endParaRPr lang="en-US" sz="2400" b="1" dirty="0">
              <a:latin typeface="Arial"/>
              <a:ea typeface="Osaka" charset="0"/>
              <a:cs typeface="Arial"/>
            </a:endParaRP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D:\Projectr\GIFFiles\Paul 4.gif">
            <a:extLst>
              <a:ext uri="{FF2B5EF4-FFF2-40B4-BE49-F238E27FC236}">
                <a16:creationId xmlns:a16="http://schemas.microsoft.com/office/drawing/2014/main" id="{E648DA92-C750-8147-BB93-1D10A2EC40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962" y="980728"/>
            <a:ext cx="8474075" cy="550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Rectangle 3">
            <a:extLst>
              <a:ext uri="{FF2B5EF4-FFF2-40B4-BE49-F238E27FC236}">
                <a16:creationId xmlns:a16="http://schemas.microsoft.com/office/drawing/2014/main" id="{D8115537-97FB-BD4C-BA45-1C4776D66FCF}"/>
              </a:ext>
            </a:extLst>
          </p:cNvPr>
          <p:cNvSpPr>
            <a:spLocks noGrp="1" noChangeArrowheads="1"/>
          </p:cNvSpPr>
          <p:nvPr>
            <p:ph type="title" idx="4294967295"/>
          </p:nvPr>
        </p:nvSpPr>
        <p:spPr>
          <a:xfrm>
            <a:off x="685800" y="116632"/>
            <a:ext cx="7772400" cy="645369"/>
          </a:xfrm>
        </p:spPr>
        <p:txBody>
          <a:bodyPr/>
          <a:lstStyle/>
          <a:p>
            <a:pPr eaLnBrk="1" hangingPunct="1"/>
            <a:r>
              <a:rPr lang="en-US" altLang="en-US" dirty="0">
                <a:solidFill>
                  <a:schemeClr val="bg1"/>
                </a:solidFill>
              </a:rPr>
              <a:t>Recipients of Peter’s Letter</a:t>
            </a:r>
          </a:p>
        </p:txBody>
      </p:sp>
    </p:spTree>
    <p:extLst>
      <p:ext uri="{BB962C8B-B14F-4D97-AF65-F5344CB8AC3E}">
        <p14:creationId xmlns:p14="http://schemas.microsoft.com/office/powerpoint/2010/main" val="68163404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en-US" sz="4800" b="1" dirty="0">
                <a:solidFill>
                  <a:schemeClr val="bg1"/>
                </a:solidFill>
                <a:effectLst>
                  <a:glow rad="101600">
                    <a:schemeClr val="tx1">
                      <a:alpha val="99000"/>
                    </a:schemeClr>
                  </a:glow>
                </a:effectLst>
                <a:latin typeface="Arial"/>
                <a:cs typeface="Arial"/>
              </a:rPr>
              <a:t>Theme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4766" y="1341868"/>
            <a:ext cx="9144000"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How to Attract Others During Righteous Suffering</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Peter</a:t>
            </a:r>
          </a:p>
        </p:txBody>
      </p:sp>
    </p:spTree>
    <p:extLst>
      <p:ext uri="{BB962C8B-B14F-4D97-AF65-F5344CB8AC3E}">
        <p14:creationId xmlns:p14="http://schemas.microsoft.com/office/powerpoint/2010/main" val="20490868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5F1E16D-BAFF-8F4F-917F-E073A163F308}"/>
              </a:ext>
            </a:extLst>
          </p:cNvPr>
          <p:cNvGrpSpPr/>
          <p:nvPr/>
        </p:nvGrpSpPr>
        <p:grpSpPr>
          <a:xfrm>
            <a:off x="36003" y="1745320"/>
            <a:ext cx="9071994" cy="5280777"/>
            <a:chOff x="36003" y="1745320"/>
            <a:chExt cx="9071994" cy="5280777"/>
          </a:xfrm>
        </p:grpSpPr>
        <p:pic>
          <p:nvPicPr>
            <p:cNvPr id="532482" name="Picture 2">
              <a:extLst>
                <a:ext uri="{FF2B5EF4-FFF2-40B4-BE49-F238E27FC236}">
                  <a16:creationId xmlns:a16="http://schemas.microsoft.com/office/drawing/2014/main" id="{B164BD6D-F53A-FC45-894C-DCEFC4E23E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3" y="1745320"/>
              <a:ext cx="9071994" cy="51126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E0CE8183-E2BD-1340-A18D-7B820AF46D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857" t="49361"/>
            <a:stretch/>
          </p:blipFill>
          <p:spPr bwMode="auto">
            <a:xfrm>
              <a:off x="3275856" y="4437112"/>
              <a:ext cx="3278909" cy="2588985"/>
            </a:xfrm>
            <a:prstGeom prst="rect">
              <a:avLst/>
            </a:prstGeom>
            <a:noFill/>
            <a:extLst>
              <a:ext uri="{909E8E84-426E-40DD-AFC4-6F175D3DCCD1}">
                <a14:hiddenFill xmlns:a14="http://schemas.microsoft.com/office/drawing/2010/main">
                  <a:solidFill>
                    <a:srgbClr val="FFFFFF"/>
                  </a:solidFill>
                </a14:hiddenFill>
              </a:ext>
            </a:extLst>
          </p:spPr>
        </p:pic>
      </p:grpSp>
      <p:sp>
        <p:nvSpPr>
          <p:cNvPr id="900098" name="Rectangle 2"/>
          <p:cNvSpPr>
            <a:spLocks noGrp="1" noChangeArrowheads="1"/>
          </p:cNvSpPr>
          <p:nvPr>
            <p:ph type="ctrTitle"/>
          </p:nvPr>
        </p:nvSpPr>
        <p:spPr>
          <a:xfrm>
            <a:off x="-36003" y="980728"/>
            <a:ext cx="9144000" cy="201106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Show </a:t>
            </a:r>
            <a:r>
              <a:rPr lang="en-US" sz="4800" b="1" dirty="0">
                <a:solidFill>
                  <a:srgbClr val="FFFF00"/>
                </a:solidFill>
                <a:effectLst>
                  <a:glow rad="127000">
                    <a:schemeClr val="tx1"/>
                  </a:glow>
                </a:effectLst>
                <a:latin typeface="Arial" charset="0"/>
                <a:ea typeface="ＭＳ Ｐゴシック" charset="0"/>
                <a:cs typeface="ＭＳ Ｐゴシック" charset="0"/>
              </a:rPr>
              <a:t>holiness</a:t>
            </a:r>
            <a:r>
              <a:rPr lang="en-US" sz="4800" b="1" dirty="0">
                <a:effectLst>
                  <a:glow rad="127000">
                    <a:schemeClr val="tx1"/>
                  </a:glow>
                </a:effectLst>
                <a:latin typeface="Arial" charset="0"/>
                <a:ea typeface="ＭＳ Ｐゴシック" charset="0"/>
                <a:cs typeface="ＭＳ Ｐゴシック" charset="0"/>
              </a:rPr>
              <a:t> with hope (1:1–2:12).</a:t>
            </a:r>
          </a:p>
        </p:txBody>
      </p:sp>
      <p:sp>
        <p:nvSpPr>
          <p:cNvPr id="3" name="Rectangle 2">
            <a:extLst>
              <a:ext uri="{FF2B5EF4-FFF2-40B4-BE49-F238E27FC236}">
                <a16:creationId xmlns:a16="http://schemas.microsoft.com/office/drawing/2014/main" id="{E88B64DE-1233-D144-B46B-2BCC02E34ABB}"/>
              </a:ext>
            </a:extLst>
          </p:cNvPr>
          <p:cNvSpPr txBox="1">
            <a:spLocks noChangeArrowheads="1"/>
          </p:cNvSpPr>
          <p:nvPr/>
        </p:nvSpPr>
        <p:spPr bwMode="auto">
          <a:xfrm>
            <a:off x="0" y="1152"/>
            <a:ext cx="8568952" cy="68973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How to attract others to Jesus…</a:t>
            </a:r>
          </a:p>
        </p:txBody>
      </p:sp>
      <p:sp>
        <p:nvSpPr>
          <p:cNvPr id="6" name="Rectangle 2">
            <a:extLst>
              <a:ext uri="{FF2B5EF4-FFF2-40B4-BE49-F238E27FC236}">
                <a16:creationId xmlns:a16="http://schemas.microsoft.com/office/drawing/2014/main" id="{F7E46A28-AD6B-BD46-A75E-43C7EFE03169}"/>
              </a:ext>
            </a:extLst>
          </p:cNvPr>
          <p:cNvSpPr txBox="1">
            <a:spLocks noChangeArrowheads="1"/>
          </p:cNvSpPr>
          <p:nvPr/>
        </p:nvSpPr>
        <p:spPr bwMode="auto">
          <a:xfrm>
            <a:off x="323528" y="4221088"/>
            <a:ext cx="8568952" cy="2204658"/>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HOPE</a:t>
            </a:r>
            <a:endPar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IN THE DARKNESS</a:t>
            </a:r>
          </a:p>
        </p:txBody>
      </p:sp>
      <p:sp>
        <p:nvSpPr>
          <p:cNvPr id="8" name="Rectangle 2">
            <a:extLst>
              <a:ext uri="{FF2B5EF4-FFF2-40B4-BE49-F238E27FC236}">
                <a16:creationId xmlns:a16="http://schemas.microsoft.com/office/drawing/2014/main" id="{5803E375-3D14-0F46-AE8D-215936970B78}"/>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Peter</a:t>
            </a:r>
          </a:p>
        </p:txBody>
      </p:sp>
    </p:spTree>
    <p:extLst>
      <p:ext uri="{BB962C8B-B14F-4D97-AF65-F5344CB8AC3E}">
        <p14:creationId xmlns:p14="http://schemas.microsoft.com/office/powerpoint/2010/main" val="8525190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5F1E16D-BAFF-8F4F-917F-E073A163F308}"/>
              </a:ext>
            </a:extLst>
          </p:cNvPr>
          <p:cNvGrpSpPr/>
          <p:nvPr/>
        </p:nvGrpSpPr>
        <p:grpSpPr>
          <a:xfrm>
            <a:off x="36003" y="1745320"/>
            <a:ext cx="9071994" cy="5280777"/>
            <a:chOff x="36003" y="1745320"/>
            <a:chExt cx="9071994" cy="5280777"/>
          </a:xfrm>
        </p:grpSpPr>
        <p:pic>
          <p:nvPicPr>
            <p:cNvPr id="532482" name="Picture 2">
              <a:extLst>
                <a:ext uri="{FF2B5EF4-FFF2-40B4-BE49-F238E27FC236}">
                  <a16:creationId xmlns:a16="http://schemas.microsoft.com/office/drawing/2014/main" id="{B164BD6D-F53A-FC45-894C-DCEFC4E23E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3" y="1745320"/>
              <a:ext cx="9071994" cy="51126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E0CE8183-E2BD-1340-A18D-7B820AF46D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857" t="49361"/>
            <a:stretch/>
          </p:blipFill>
          <p:spPr bwMode="auto">
            <a:xfrm>
              <a:off x="3275856" y="4437112"/>
              <a:ext cx="3278909" cy="2588985"/>
            </a:xfrm>
            <a:prstGeom prst="rect">
              <a:avLst/>
            </a:prstGeom>
            <a:noFill/>
            <a:extLst>
              <a:ext uri="{909E8E84-426E-40DD-AFC4-6F175D3DCCD1}">
                <a14:hiddenFill xmlns:a14="http://schemas.microsoft.com/office/drawing/2010/main">
                  <a:solidFill>
                    <a:srgbClr val="FFFFFF"/>
                  </a:solidFill>
                </a14:hiddenFill>
              </a:ext>
            </a:extLst>
          </p:spPr>
        </p:pic>
      </p:grpSp>
      <p:sp>
        <p:nvSpPr>
          <p:cNvPr id="900098" name="Rectangle 2"/>
          <p:cNvSpPr>
            <a:spLocks noGrp="1" noChangeArrowheads="1"/>
          </p:cNvSpPr>
          <p:nvPr>
            <p:ph type="ctrTitle"/>
          </p:nvPr>
        </p:nvSpPr>
        <p:spPr>
          <a:xfrm>
            <a:off x="-36003" y="980728"/>
            <a:ext cx="9144000" cy="201106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Show </a:t>
            </a:r>
            <a:r>
              <a:rPr lang="en-US" sz="4800" b="1" dirty="0">
                <a:solidFill>
                  <a:srgbClr val="FFFF00"/>
                </a:solidFill>
                <a:effectLst>
                  <a:glow rad="127000">
                    <a:schemeClr val="tx1"/>
                  </a:glow>
                </a:effectLst>
                <a:latin typeface="Arial" charset="0"/>
                <a:ea typeface="ＭＳ Ｐゴシック" charset="0"/>
                <a:cs typeface="ＭＳ Ｐゴシック" charset="0"/>
              </a:rPr>
              <a:t>holiness</a:t>
            </a:r>
            <a:r>
              <a:rPr lang="en-US" sz="4800" b="1" dirty="0">
                <a:effectLst>
                  <a:glow rad="127000">
                    <a:schemeClr val="tx1"/>
                  </a:glow>
                </a:effectLst>
                <a:latin typeface="Arial" charset="0"/>
                <a:ea typeface="ＭＳ Ｐゴシック" charset="0"/>
                <a:cs typeface="ＭＳ Ｐゴシック" charset="0"/>
              </a:rPr>
              <a:t> with hope (1:1–2:12).</a:t>
            </a:r>
          </a:p>
        </p:txBody>
      </p:sp>
      <p:sp>
        <p:nvSpPr>
          <p:cNvPr id="3" name="Rectangle 2">
            <a:extLst>
              <a:ext uri="{FF2B5EF4-FFF2-40B4-BE49-F238E27FC236}">
                <a16:creationId xmlns:a16="http://schemas.microsoft.com/office/drawing/2014/main" id="{E88B64DE-1233-D144-B46B-2BCC02E34ABB}"/>
              </a:ext>
            </a:extLst>
          </p:cNvPr>
          <p:cNvSpPr txBox="1">
            <a:spLocks noChangeArrowheads="1"/>
          </p:cNvSpPr>
          <p:nvPr/>
        </p:nvSpPr>
        <p:spPr bwMode="auto">
          <a:xfrm>
            <a:off x="0" y="1152"/>
            <a:ext cx="8568952" cy="68973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How to attract others to Jesus…</a:t>
            </a:r>
          </a:p>
        </p:txBody>
      </p:sp>
      <p:sp>
        <p:nvSpPr>
          <p:cNvPr id="6" name="Rectangle 2">
            <a:extLst>
              <a:ext uri="{FF2B5EF4-FFF2-40B4-BE49-F238E27FC236}">
                <a16:creationId xmlns:a16="http://schemas.microsoft.com/office/drawing/2014/main" id="{F7E46A28-AD6B-BD46-A75E-43C7EFE03169}"/>
              </a:ext>
            </a:extLst>
          </p:cNvPr>
          <p:cNvSpPr txBox="1">
            <a:spLocks noChangeArrowheads="1"/>
          </p:cNvSpPr>
          <p:nvPr/>
        </p:nvSpPr>
        <p:spPr bwMode="auto">
          <a:xfrm>
            <a:off x="323528" y="4221088"/>
            <a:ext cx="8568952" cy="2204658"/>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HOPE</a:t>
            </a:r>
            <a:endPar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IN THE DARKNESS</a:t>
            </a:r>
          </a:p>
        </p:txBody>
      </p:sp>
      <p:sp>
        <p:nvSpPr>
          <p:cNvPr id="8" name="Rectangle 2">
            <a:extLst>
              <a:ext uri="{FF2B5EF4-FFF2-40B4-BE49-F238E27FC236}">
                <a16:creationId xmlns:a16="http://schemas.microsoft.com/office/drawing/2014/main" id="{5803E375-3D14-0F46-AE8D-215936970B78}"/>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Peter</a:t>
            </a:r>
          </a:p>
        </p:txBody>
      </p:sp>
    </p:spTree>
    <p:extLst>
      <p:ext uri="{BB962C8B-B14F-4D97-AF65-F5344CB8AC3E}">
        <p14:creationId xmlns:p14="http://schemas.microsoft.com/office/powerpoint/2010/main" val="39969969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5554" name="Picture 2">
            <a:extLst>
              <a:ext uri="{FF2B5EF4-FFF2-40B4-BE49-F238E27FC236}">
                <a16:creationId xmlns:a16="http://schemas.microsoft.com/office/drawing/2014/main" id="{D7369A46-2936-104F-8AE3-49D0D05E70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3" y="764704"/>
            <a:ext cx="9201207" cy="5517232"/>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6003" y="980728"/>
            <a:ext cx="9144000" cy="201106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Show </a:t>
            </a:r>
            <a:r>
              <a:rPr lang="en-US" sz="4800" b="1" dirty="0">
                <a:solidFill>
                  <a:srgbClr val="FFFF00"/>
                </a:solidFill>
                <a:effectLst>
                  <a:glow rad="127000">
                    <a:schemeClr val="tx1"/>
                  </a:glow>
                </a:effectLst>
                <a:latin typeface="Arial" charset="0"/>
                <a:ea typeface="ＭＳ Ｐゴシック" charset="0"/>
                <a:cs typeface="ＭＳ Ｐゴシック" charset="0"/>
              </a:rPr>
              <a:t>submission</a:t>
            </a:r>
            <a:r>
              <a:rPr lang="en-US" sz="4800" b="1" dirty="0">
                <a:effectLst>
                  <a:glow rad="127000">
                    <a:schemeClr val="tx1"/>
                  </a:glow>
                </a:effectLst>
                <a:latin typeface="Arial" charset="0"/>
                <a:ea typeface="ＭＳ Ｐゴシック" charset="0"/>
                <a:cs typeface="ＭＳ Ｐゴシック" charset="0"/>
              </a:rPr>
              <a:t> to both God and people (2:13–3:12).</a:t>
            </a:r>
          </a:p>
        </p:txBody>
      </p:sp>
      <p:sp>
        <p:nvSpPr>
          <p:cNvPr id="3" name="Rectangle 2">
            <a:extLst>
              <a:ext uri="{FF2B5EF4-FFF2-40B4-BE49-F238E27FC236}">
                <a16:creationId xmlns:a16="http://schemas.microsoft.com/office/drawing/2014/main" id="{E88B64DE-1233-D144-B46B-2BCC02E34ABB}"/>
              </a:ext>
            </a:extLst>
          </p:cNvPr>
          <p:cNvSpPr txBox="1">
            <a:spLocks noChangeArrowheads="1"/>
          </p:cNvSpPr>
          <p:nvPr/>
        </p:nvSpPr>
        <p:spPr bwMode="auto">
          <a:xfrm>
            <a:off x="0" y="1152"/>
            <a:ext cx="8568952" cy="68973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How to attract others to Jesus…</a:t>
            </a:r>
          </a:p>
        </p:txBody>
      </p:sp>
      <p:sp>
        <p:nvSpPr>
          <p:cNvPr id="5" name="Rectangle 2">
            <a:extLst>
              <a:ext uri="{FF2B5EF4-FFF2-40B4-BE49-F238E27FC236}">
                <a16:creationId xmlns:a16="http://schemas.microsoft.com/office/drawing/2014/main" id="{BA5A77D1-EC90-D54A-BE8D-8FAC2EEBF86D}"/>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Peter</a:t>
            </a:r>
          </a:p>
        </p:txBody>
      </p:sp>
    </p:spTree>
    <p:extLst>
      <p:ext uri="{BB962C8B-B14F-4D97-AF65-F5344CB8AC3E}">
        <p14:creationId xmlns:p14="http://schemas.microsoft.com/office/powerpoint/2010/main" val="34433840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graphicFrame>
        <p:nvGraphicFramePr>
          <p:cNvPr id="77882" name="Group 58"/>
          <p:cNvGraphicFramePr>
            <a:graphicFrameLocks noGrp="1"/>
          </p:cNvGraphicFramePr>
          <p:nvPr>
            <p:ph type="dgm" idx="1"/>
          </p:nvPr>
        </p:nvGraphicFramePr>
        <p:xfrm>
          <a:off x="0" y="2286000"/>
          <a:ext cx="9144000" cy="4572001"/>
        </p:xfrm>
        <a:graphic>
          <a:graphicData uri="http://schemas.openxmlformats.org/drawingml/2006/table">
            <a:tbl>
              <a:tblPr/>
              <a:tblGrid>
                <a:gridCol w="625475">
                  <a:extLst>
                    <a:ext uri="{9D8B030D-6E8A-4147-A177-3AD203B41FA5}">
                      <a16:colId xmlns:a16="http://schemas.microsoft.com/office/drawing/2014/main" val="20000"/>
                    </a:ext>
                  </a:extLst>
                </a:gridCol>
                <a:gridCol w="625475">
                  <a:extLst>
                    <a:ext uri="{9D8B030D-6E8A-4147-A177-3AD203B41FA5}">
                      <a16:colId xmlns:a16="http://schemas.microsoft.com/office/drawing/2014/main" val="20001"/>
                    </a:ext>
                  </a:extLst>
                </a:gridCol>
                <a:gridCol w="703263">
                  <a:extLst>
                    <a:ext uri="{9D8B030D-6E8A-4147-A177-3AD203B41FA5}">
                      <a16:colId xmlns:a16="http://schemas.microsoft.com/office/drawing/2014/main" val="20002"/>
                    </a:ext>
                  </a:extLst>
                </a:gridCol>
                <a:gridCol w="623887">
                  <a:extLst>
                    <a:ext uri="{9D8B030D-6E8A-4147-A177-3AD203B41FA5}">
                      <a16:colId xmlns:a16="http://schemas.microsoft.com/office/drawing/2014/main" val="20003"/>
                    </a:ext>
                  </a:extLst>
                </a:gridCol>
                <a:gridCol w="703263">
                  <a:extLst>
                    <a:ext uri="{9D8B030D-6E8A-4147-A177-3AD203B41FA5}">
                      <a16:colId xmlns:a16="http://schemas.microsoft.com/office/drawing/2014/main" val="20004"/>
                    </a:ext>
                  </a:extLst>
                </a:gridCol>
                <a:gridCol w="625475">
                  <a:extLst>
                    <a:ext uri="{9D8B030D-6E8A-4147-A177-3AD203B41FA5}">
                      <a16:colId xmlns:a16="http://schemas.microsoft.com/office/drawing/2014/main" val="20005"/>
                    </a:ext>
                  </a:extLst>
                </a:gridCol>
                <a:gridCol w="725487">
                  <a:extLst>
                    <a:ext uri="{9D8B030D-6E8A-4147-A177-3AD203B41FA5}">
                      <a16:colId xmlns:a16="http://schemas.microsoft.com/office/drawing/2014/main" val="20006"/>
                    </a:ext>
                  </a:extLst>
                </a:gridCol>
                <a:gridCol w="838200">
                  <a:extLst>
                    <a:ext uri="{9D8B030D-6E8A-4147-A177-3AD203B41FA5}">
                      <a16:colId xmlns:a16="http://schemas.microsoft.com/office/drawing/2014/main" val="20007"/>
                    </a:ext>
                  </a:extLst>
                </a:gridCol>
                <a:gridCol w="703263">
                  <a:extLst>
                    <a:ext uri="{9D8B030D-6E8A-4147-A177-3AD203B41FA5}">
                      <a16:colId xmlns:a16="http://schemas.microsoft.com/office/drawing/2014/main" val="20008"/>
                    </a:ext>
                  </a:extLst>
                </a:gridCol>
                <a:gridCol w="623887">
                  <a:extLst>
                    <a:ext uri="{9D8B030D-6E8A-4147-A177-3AD203B41FA5}">
                      <a16:colId xmlns:a16="http://schemas.microsoft.com/office/drawing/2014/main" val="20009"/>
                    </a:ext>
                  </a:extLst>
                </a:gridCol>
                <a:gridCol w="703263">
                  <a:extLst>
                    <a:ext uri="{9D8B030D-6E8A-4147-A177-3AD203B41FA5}">
                      <a16:colId xmlns:a16="http://schemas.microsoft.com/office/drawing/2014/main" val="20010"/>
                    </a:ext>
                  </a:extLst>
                </a:gridCol>
                <a:gridCol w="782637">
                  <a:extLst>
                    <a:ext uri="{9D8B030D-6E8A-4147-A177-3AD203B41FA5}">
                      <a16:colId xmlns:a16="http://schemas.microsoft.com/office/drawing/2014/main" val="20011"/>
                    </a:ext>
                  </a:extLst>
                </a:gridCol>
                <a:gridCol w="860425">
                  <a:extLst>
                    <a:ext uri="{9D8B030D-6E8A-4147-A177-3AD203B41FA5}">
                      <a16:colId xmlns:a16="http://schemas.microsoft.com/office/drawing/2014/main" val="20012"/>
                    </a:ext>
                  </a:extLst>
                </a:gridCol>
              </a:tblGrid>
              <a:tr h="649288">
                <a:tc gridSpan="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Sanctification</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Submission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Selflessness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79450">
                <a:tc gridSpan="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1:1–2:12</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2:13–3:12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3:13–5:14</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681038">
                <a:tc gridSpan="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Holiness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Humility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Honoring Others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12033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err="1">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Salu-tation</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1:1-2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Praise for hope</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1:3-</a:t>
                      </a:r>
                      <a:b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b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Holy Life Exhort-</a:t>
                      </a:r>
                      <a:r>
                        <a:rPr kumimoji="0" lang="en-US" sz="1100" b="1" i="0" u="none" strike="noStrike" cap="none" normalizeH="0" baseline="0" dirty="0" err="1">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ed</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1:13–</a:t>
                      </a:r>
                      <a:b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b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2:12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err="1">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Gov</a:t>
                      </a:r>
                      <a:r>
                        <a:rPr kumimoji="0" lang="uk-UA" altLang="ja-JP"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a:t>
                      </a:r>
                      <a:r>
                        <a:rPr kumimoji="0" lang="en-US" altLang="ja-JP"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t</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2:13-</a:t>
                      </a:r>
                      <a:b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b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17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Work Place</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2:18-</a:t>
                      </a:r>
                      <a:b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b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25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Marri-age</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3:1-7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Church &amp; all of</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Life</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3:8-12</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12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Christ</a:t>
                      </a:r>
                      <a:r>
                        <a:rPr kumimoji="0" lang="uk-UA" altLang="ja-JP"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a:t>
                      </a:r>
                      <a:r>
                        <a:rPr kumimoji="0" lang="en-US" altLang="ja-JP"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s triumph</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3:13–4:6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Edify others</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4:7-19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Elders</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5:1-4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Young Men</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5:5a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Humility &amp; watch-fulness</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5:5b-11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Purpose</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5:12-14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79450">
                <a:tc gridSpan="1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Rome to Northern Asia</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679450">
                <a:tc gridSpan="1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Early AD 64</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bl>
          </a:graphicData>
        </a:graphic>
      </p:graphicFrame>
      <p:graphicFrame>
        <p:nvGraphicFramePr>
          <p:cNvPr id="77880" name="Group 56"/>
          <p:cNvGraphicFramePr>
            <a:graphicFrameLocks noGrp="1"/>
          </p:cNvGraphicFramePr>
          <p:nvPr/>
        </p:nvGraphicFramePr>
        <p:xfrm>
          <a:off x="0" y="1331913"/>
          <a:ext cx="9144000" cy="1030287"/>
        </p:xfrm>
        <a:graphic>
          <a:graphicData uri="http://schemas.openxmlformats.org/drawingml/2006/table">
            <a:tbl>
              <a:tblPr/>
              <a:tblGrid>
                <a:gridCol w="9144000">
                  <a:extLst>
                    <a:ext uri="{9D8B030D-6E8A-4147-A177-3AD203B41FA5}">
                      <a16:colId xmlns:a16="http://schemas.microsoft.com/office/drawing/2014/main" val="20000"/>
                    </a:ext>
                  </a:extLst>
                </a:gridCol>
              </a:tblGrid>
              <a:tr h="1030287">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How to Attract Others During Righteous Suffering</a:t>
                      </a:r>
                    </a:p>
                  </a:txBody>
                  <a:tcPr marT="45627" marB="45627"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bl>
          </a:graphicData>
        </a:graphic>
      </p:graphicFrame>
      <p:sp>
        <p:nvSpPr>
          <p:cNvPr id="412726" name="Text Box 55"/>
          <p:cNvSpPr txBox="1">
            <a:spLocks noChangeArrowheads="1"/>
          </p:cNvSpPr>
          <p:nvPr/>
        </p:nvSpPr>
        <p:spPr bwMode="auto">
          <a:xfrm>
            <a:off x="8388350" y="60325"/>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275</a:t>
            </a:r>
          </a:p>
        </p:txBody>
      </p:sp>
      <p:sp>
        <p:nvSpPr>
          <p:cNvPr id="77883" name="Rectangle 59"/>
          <p:cNvSpPr>
            <a:spLocks noGrp="1" noChangeArrowheads="1"/>
          </p:cNvSpPr>
          <p:nvPr>
            <p:ph type="title"/>
          </p:nvPr>
        </p:nvSpPr>
        <p:spPr>
          <a:xfrm>
            <a:off x="1066800" y="215900"/>
            <a:ext cx="6858000" cy="850900"/>
          </a:xfrm>
        </p:spPr>
        <p:txBody>
          <a:bodyPr/>
          <a:lstStyle/>
          <a:p>
            <a:pPr algn="ctr" eaLnBrk="1" hangingPunct="1">
              <a:defRPr/>
            </a:pPr>
            <a:r>
              <a:rPr lang="en-US" sz="4000">
                <a:latin typeface="Tahoma" charset="0"/>
                <a:ea typeface="ＭＳ Ｐゴシック" charset="0"/>
                <a:cs typeface="ＭＳ Ｐゴシック" charset="0"/>
              </a:rPr>
              <a:t>1 Peter Outline</a:t>
            </a:r>
          </a:p>
        </p:txBody>
      </p:sp>
    </p:spTree>
    <p:extLst>
      <p:ext uri="{BB962C8B-B14F-4D97-AF65-F5344CB8AC3E}">
        <p14:creationId xmlns:p14="http://schemas.microsoft.com/office/powerpoint/2010/main" val="53568545"/>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953" name="Picture 5" descr="persecu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20200" cy="691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bwMode="auto">
          <a:xfrm>
            <a:off x="4564" y="1721261"/>
            <a:ext cx="9252520" cy="2935957"/>
          </a:xfrm>
          <a:prstGeom prst="rect">
            <a:avLst/>
          </a:prstGeom>
          <a:noFill/>
          <a:ln>
            <a:noFill/>
          </a:ln>
          <a:effectLst>
            <a:outerShdw blurRad="63500" dist="170861" dir="13319233"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600" b="0" i="0" u="none" strike="noStrike" kern="1200" cap="none" spc="0" normalizeH="0" baseline="0" noProof="0" dirty="0">
                <a:ln>
                  <a:noFill/>
                </a:ln>
                <a:solidFill>
                  <a:srgbClr val="FFFFFF"/>
                </a:solidFill>
                <a:effectLst/>
                <a:uLnTx/>
                <a:uFillTx/>
                <a:latin typeface="Times New Roman" charset="0"/>
                <a:ea typeface="ＭＳ Ｐゴシック" charset="0"/>
                <a:cs typeface="ＭＳ Ｐゴシック" charset="0"/>
              </a:rPr>
              <a:t>Grace In Suffering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600" b="0" i="0" u="none" strike="noStrike" kern="1200" cap="none" spc="0" normalizeH="0" baseline="0" noProof="0" dirty="0">
                <a:ln>
                  <a:noFill/>
                </a:ln>
                <a:solidFill>
                  <a:srgbClr val="FFFFFF"/>
                </a:solidFill>
                <a:effectLst/>
                <a:uLnTx/>
                <a:uFillTx/>
                <a:latin typeface="Times New Roman" charset="0"/>
                <a:ea typeface="ＭＳ Ｐゴシック" charset="0"/>
                <a:cs typeface="ＭＳ Ｐゴシック" charset="0"/>
              </a:rPr>
              <a:t>So We Can Stand Firm</a:t>
            </a:r>
            <a:endParaRPr kumimoji="0" lang="en-US" sz="4800" b="0" i="0" u="none" strike="noStrike" kern="1200" cap="none" spc="0" normalizeH="0" baseline="0" noProof="0" dirty="0">
              <a:ln>
                <a:noFill/>
              </a:ln>
              <a:solidFill>
                <a:srgbClr val="FFFFFF"/>
              </a:solidFill>
              <a:effectLst/>
              <a:uLnTx/>
              <a:uFillTx/>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36129532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2" name="Rectangle 2"/>
          <p:cNvSpPr>
            <a:spLocks noGrp="1" noChangeArrowheads="1"/>
          </p:cNvSpPr>
          <p:nvPr>
            <p:ph type="title" idx="4294967295"/>
          </p:nvPr>
        </p:nvSpPr>
        <p:spPr>
          <a:xfrm>
            <a:off x="0" y="457200"/>
            <a:ext cx="9144000" cy="955576"/>
          </a:xfrm>
          <a:solidFill>
            <a:srgbClr val="000000"/>
          </a:solidFill>
          <a:effectLst>
            <a:outerShdw blurRad="63500" dist="35921" dir="2700000" algn="ctr" rotWithShape="0">
              <a:srgbClr val="000000">
                <a:alpha val="74998"/>
              </a:srgbClr>
            </a:outerShdw>
          </a:effectLst>
        </p:spPr>
        <p:txBody>
          <a:bodyPr/>
          <a:lstStyle/>
          <a:p>
            <a:pPr algn="ctr" eaLnBrk="1" hangingPunct="1">
              <a:lnSpc>
                <a:spcPct val="100000"/>
              </a:lnSpc>
              <a:defRPr/>
            </a:pPr>
            <a:r>
              <a:rPr lang="en-US" sz="3600" b="1" i="1" dirty="0">
                <a:solidFill>
                  <a:schemeClr val="tx1"/>
                </a:solidFill>
                <a:latin typeface="Arial" charset="0"/>
                <a:ea typeface="ＭＳ Ｐゴシック" charset="0"/>
                <a:cs typeface="ＭＳ Ｐゴシック" charset="0"/>
              </a:rPr>
              <a:t>1 Peter 2:11-25</a:t>
            </a:r>
          </a:p>
        </p:txBody>
      </p:sp>
      <p:sp>
        <p:nvSpPr>
          <p:cNvPr id="2" name="Rectangle 1">
            <a:extLst>
              <a:ext uri="{FF2B5EF4-FFF2-40B4-BE49-F238E27FC236}">
                <a16:creationId xmlns:a16="http://schemas.microsoft.com/office/drawing/2014/main" id="{F6AAFE29-DAC0-6B45-B26D-4FAF31A838EA}"/>
              </a:ext>
            </a:extLst>
          </p:cNvPr>
          <p:cNvSpPr/>
          <p:nvPr/>
        </p:nvSpPr>
        <p:spPr>
          <a:xfrm>
            <a:off x="611560" y="1793776"/>
            <a:ext cx="8023646" cy="4154984"/>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2400" b="1" i="0" u="none" strike="noStrike" kern="1200" cap="none" spc="0" normalizeH="0" baseline="0" noProof="0" dirty="0">
                <a:ln>
                  <a:noFill/>
                </a:ln>
                <a:solidFill>
                  <a:srgbClr val="FFFFFF"/>
                </a:solidFill>
                <a:effectLst/>
                <a:uLnTx/>
                <a:uFillTx/>
                <a:latin typeface="Arial"/>
                <a:ea typeface="ＭＳ Ｐゴシック" charset="0"/>
              </a:rPr>
              <a:t>11  Beloved, I urge you as aliens and strangers to abstain from fleshly lusts which wage war against the soul.</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2400" b="1" i="0" u="none" strike="noStrike" kern="1200" cap="none" spc="0" normalizeH="0" baseline="0" noProof="0" dirty="0">
                <a:ln>
                  <a:noFill/>
                </a:ln>
                <a:solidFill>
                  <a:srgbClr val="FFFFFF"/>
                </a:solidFill>
                <a:effectLst/>
                <a:uLnTx/>
                <a:uFillTx/>
                <a:latin typeface="Arial"/>
                <a:ea typeface="ＭＳ Ｐゴシック" charset="0"/>
              </a:rPr>
              <a:t>12  Keep your </a:t>
            </a:r>
            <a:r>
              <a:rPr kumimoji="0" lang="en-SG" sz="2400" b="1" i="0" u="none" strike="noStrike" kern="1200" cap="none" spc="0" normalizeH="0" baseline="0" noProof="0" dirty="0" err="1">
                <a:ln>
                  <a:noFill/>
                </a:ln>
                <a:solidFill>
                  <a:srgbClr val="FFFFFF"/>
                </a:solidFill>
                <a:effectLst/>
                <a:uLnTx/>
                <a:uFillTx/>
                <a:latin typeface="Arial"/>
                <a:ea typeface="ＭＳ Ｐゴシック" charset="0"/>
              </a:rPr>
              <a:t>behavior</a:t>
            </a:r>
            <a:r>
              <a:rPr kumimoji="0" lang="en-SG" sz="2400" b="1" i="0" u="none" strike="noStrike" kern="1200" cap="none" spc="0" normalizeH="0" baseline="0" noProof="0" dirty="0">
                <a:ln>
                  <a:noFill/>
                </a:ln>
                <a:solidFill>
                  <a:srgbClr val="FFFFFF"/>
                </a:solidFill>
                <a:effectLst/>
                <a:uLnTx/>
                <a:uFillTx/>
                <a:latin typeface="Arial"/>
                <a:ea typeface="ＭＳ Ｐゴシック" charset="0"/>
              </a:rPr>
              <a:t> excellent among the Gentiles, so that in the thing in which they slander you as evildoers, they may </a:t>
            </a:r>
            <a:r>
              <a:rPr kumimoji="0" lang="en-SG" sz="2400" b="1" i="0" u="none" strike="noStrike" kern="1200" cap="none" spc="0" normalizeH="0" baseline="30000" noProof="0" dirty="0">
                <a:ln>
                  <a:noFill/>
                </a:ln>
                <a:solidFill>
                  <a:srgbClr val="FFFFFF"/>
                </a:solidFill>
                <a:effectLst/>
                <a:uLnTx/>
                <a:uFillTx/>
                <a:latin typeface="Arial"/>
                <a:ea typeface="ＭＳ Ｐゴシック" charset="0"/>
              </a:rPr>
              <a:t>1</a:t>
            </a:r>
            <a:r>
              <a:rPr kumimoji="0" lang="en-SG" sz="2400" b="1" i="0" u="none" strike="noStrike" kern="1200" cap="none" spc="0" normalizeH="0" baseline="0" noProof="0" dirty="0">
                <a:ln>
                  <a:noFill/>
                </a:ln>
                <a:solidFill>
                  <a:srgbClr val="FFFFFF"/>
                </a:solidFill>
                <a:effectLst/>
                <a:uLnTx/>
                <a:uFillTx/>
                <a:latin typeface="Arial"/>
                <a:ea typeface="ＭＳ Ｐゴシック" charset="0"/>
              </a:rPr>
              <a:t>because of your good deeds, as they observe</a:t>
            </a:r>
            <a:r>
              <a:rPr kumimoji="0" lang="en-SG" sz="2400" b="1" i="1" u="none" strike="noStrike" kern="1200" cap="none" spc="0" normalizeH="0" baseline="0" noProof="0" dirty="0">
                <a:ln>
                  <a:noFill/>
                </a:ln>
                <a:solidFill>
                  <a:srgbClr val="FFFFFF"/>
                </a:solidFill>
                <a:effectLst/>
                <a:uLnTx/>
                <a:uFillTx/>
                <a:latin typeface="Arial"/>
                <a:ea typeface="ＭＳ Ｐゴシック" charset="0"/>
              </a:rPr>
              <a:t> them, </a:t>
            </a:r>
            <a:r>
              <a:rPr kumimoji="0" lang="en-SG" sz="2400" b="1" i="0" u="none" strike="noStrike" kern="1200" cap="none" spc="0" normalizeH="0" baseline="0" noProof="0" dirty="0">
                <a:ln>
                  <a:noFill/>
                </a:ln>
                <a:solidFill>
                  <a:srgbClr val="FFFFFF"/>
                </a:solidFill>
                <a:effectLst/>
                <a:uLnTx/>
                <a:uFillTx/>
                <a:latin typeface="Arial"/>
                <a:ea typeface="ＭＳ Ｐゴシック" charset="0"/>
              </a:rPr>
              <a:t>glorify God </a:t>
            </a:r>
            <a:r>
              <a:rPr kumimoji="0" lang="en-SG" sz="2400" b="1" i="1" u="none" strike="noStrike" kern="1200" cap="none" spc="0" normalizeH="0" baseline="30000" noProof="0" dirty="0">
                <a:ln>
                  <a:noFill/>
                </a:ln>
                <a:solidFill>
                  <a:srgbClr val="FFFFFF"/>
                </a:solidFill>
                <a:effectLst/>
                <a:uLnTx/>
                <a:uFillTx/>
                <a:latin typeface="Arial"/>
                <a:ea typeface="ＭＳ Ｐゴシック" charset="0"/>
              </a:rPr>
              <a:t>d</a:t>
            </a:r>
            <a:r>
              <a:rPr kumimoji="0" lang="en-SG" sz="2400" b="1" i="0" u="none" strike="noStrike" kern="1200" cap="none" spc="0" normalizeH="0" baseline="0" noProof="0" dirty="0">
                <a:ln>
                  <a:noFill/>
                </a:ln>
                <a:solidFill>
                  <a:srgbClr val="FFFFFF"/>
                </a:solidFill>
                <a:effectLst/>
                <a:uLnTx/>
                <a:uFillTx/>
                <a:latin typeface="Arial"/>
                <a:ea typeface="ＭＳ Ｐゴシック" charset="0"/>
              </a:rPr>
              <a:t>in the day of visitation.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2400" b="1" i="0" u="none" strike="noStrike" kern="1200" cap="none" spc="0" normalizeH="0" baseline="0" noProof="0" dirty="0">
                <a:ln>
                  <a:noFill/>
                </a:ln>
                <a:solidFill>
                  <a:srgbClr val="FFFFFF"/>
                </a:solidFill>
                <a:effectLst/>
                <a:uLnTx/>
                <a:uFillTx/>
                <a:latin typeface="Arial"/>
                <a:ea typeface="ＭＳ Ｐゴシック" charset="0"/>
              </a:rPr>
              <a:t>13  Submit yourselves for the Lord’s sake to every human institution, whether to a king as the one in authority.</a:t>
            </a:r>
            <a:endParaRPr kumimoji="0" lang="en-SG" sz="3600" b="1" i="0" u="none" strike="noStrike" kern="1200" cap="none" spc="0" normalizeH="0" baseline="0" noProof="0" dirty="0">
              <a:ln>
                <a:noFill/>
              </a:ln>
              <a:solidFill>
                <a:srgbClr val="FFFFFF"/>
              </a:solidFill>
              <a:effectLst/>
              <a:uLnTx/>
              <a:uFillTx/>
              <a:latin typeface="Arial"/>
              <a:ea typeface="ＭＳ Ｐゴシック" charset="0"/>
            </a:endParaRPr>
          </a:p>
        </p:txBody>
      </p:sp>
    </p:spTree>
    <p:extLst>
      <p:ext uri="{BB962C8B-B14F-4D97-AF65-F5344CB8AC3E}">
        <p14:creationId xmlns:p14="http://schemas.microsoft.com/office/powerpoint/2010/main" val="32503695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8C6279-D900-3744-917A-B803D17E98DC}"/>
              </a:ext>
            </a:extLst>
          </p:cNvPr>
          <p:cNvSpPr/>
          <p:nvPr/>
        </p:nvSpPr>
        <p:spPr>
          <a:xfrm>
            <a:off x="762980" y="1263640"/>
            <a:ext cx="7618040" cy="378565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2400" b="1" i="0" u="none" strike="noStrike" kern="1200" cap="none" spc="0" normalizeH="0" baseline="0" noProof="0" dirty="0">
                <a:ln>
                  <a:noFill/>
                </a:ln>
                <a:solidFill>
                  <a:srgbClr val="FFFFFF"/>
                </a:solidFill>
                <a:effectLst/>
                <a:uLnTx/>
                <a:uFillTx/>
                <a:latin typeface="Arial"/>
                <a:ea typeface="ＭＳ Ｐゴシック" charset="0"/>
              </a:rPr>
              <a:t>14  Or to governors as sent by him for the punishment of evildoers and the praise of those who do right.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2400" b="1" i="0" u="none" strike="noStrike" kern="1200" cap="none" spc="0" normalizeH="0" baseline="0" noProof="0" dirty="0">
                <a:ln>
                  <a:noFill/>
                </a:ln>
                <a:solidFill>
                  <a:srgbClr val="FFFFFF"/>
                </a:solidFill>
                <a:effectLst/>
                <a:uLnTx/>
                <a:uFillTx/>
                <a:latin typeface="Arial"/>
                <a:ea typeface="ＭＳ Ｐゴシック" charset="0"/>
              </a:rPr>
              <a:t>15  For such is the will of God that by doing right you may silence the ignorance of foolish men.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2400" b="1" i="0" u="none" strike="noStrike" kern="1200" cap="none" spc="0" normalizeH="0" baseline="0" noProof="0" dirty="0">
                <a:ln>
                  <a:noFill/>
                </a:ln>
                <a:solidFill>
                  <a:srgbClr val="FFFFFF"/>
                </a:solidFill>
                <a:effectLst/>
                <a:uLnTx/>
                <a:uFillTx/>
                <a:latin typeface="Arial"/>
                <a:ea typeface="ＭＳ Ｐゴシック" charset="0"/>
              </a:rPr>
              <a:t>16  </a:t>
            </a:r>
            <a:r>
              <a:rPr kumimoji="0" lang="en-SG" sz="2400" b="1" i="1" u="none" strike="noStrike" kern="1200" cap="none" spc="0" normalizeH="0" baseline="0" noProof="0" dirty="0">
                <a:ln>
                  <a:noFill/>
                </a:ln>
                <a:solidFill>
                  <a:srgbClr val="FFFFFF"/>
                </a:solidFill>
                <a:effectLst/>
                <a:uLnTx/>
                <a:uFillTx/>
                <a:latin typeface="Arial"/>
                <a:ea typeface="ＭＳ Ｐゴシック" charset="0"/>
              </a:rPr>
              <a:t>Act</a:t>
            </a:r>
            <a:r>
              <a:rPr kumimoji="0" lang="en-SG" sz="2400" b="1" i="0" u="none" strike="noStrike" kern="1200" cap="none" spc="0" normalizeH="0" baseline="0" noProof="0" dirty="0">
                <a:ln>
                  <a:noFill/>
                </a:ln>
                <a:solidFill>
                  <a:srgbClr val="FFFFFF"/>
                </a:solidFill>
                <a:effectLst/>
                <a:uLnTx/>
                <a:uFillTx/>
                <a:latin typeface="Arial"/>
                <a:ea typeface="ＭＳ Ｐゴシック" charset="0"/>
              </a:rPr>
              <a:t> as free men, and</a:t>
            </a:r>
            <a:r>
              <a:rPr kumimoji="0" lang="en-SG" sz="2400" b="1" i="0" u="none" strike="noStrike" kern="1200" cap="none" spc="0" normalizeH="0" baseline="30000" noProof="0" dirty="0">
                <a:ln>
                  <a:noFill/>
                </a:ln>
                <a:solidFill>
                  <a:srgbClr val="FFFFFF"/>
                </a:solidFill>
                <a:effectLst/>
                <a:uLnTx/>
                <a:uFillTx/>
                <a:latin typeface="Arial"/>
                <a:ea typeface="ＭＳ Ｐゴシック" charset="0"/>
              </a:rPr>
              <a:t>1</a:t>
            </a:r>
            <a:r>
              <a:rPr kumimoji="0" lang="en-SG" sz="2400" b="1" i="0" u="none" strike="noStrike" kern="1200" cap="none" spc="0" normalizeH="0" baseline="0" noProof="0" dirty="0">
                <a:ln>
                  <a:noFill/>
                </a:ln>
                <a:solidFill>
                  <a:srgbClr val="FFFFFF"/>
                </a:solidFill>
                <a:effectLst/>
                <a:uLnTx/>
                <a:uFillTx/>
                <a:latin typeface="Arial"/>
                <a:ea typeface="ＭＳ Ｐゴシック" charset="0"/>
              </a:rPr>
              <a:t>do not use your freedom as a covering for evil, but </a:t>
            </a:r>
            <a:r>
              <a:rPr kumimoji="0" lang="en-SG" sz="2400" b="1" i="1" u="none" strike="noStrike" kern="1200" cap="none" spc="0" normalizeH="0" baseline="0" noProof="0" dirty="0">
                <a:ln>
                  <a:noFill/>
                </a:ln>
                <a:solidFill>
                  <a:srgbClr val="FFFFFF"/>
                </a:solidFill>
                <a:effectLst/>
                <a:uLnTx/>
                <a:uFillTx/>
                <a:latin typeface="Arial"/>
                <a:ea typeface="ＭＳ Ｐゴシック" charset="0"/>
              </a:rPr>
              <a:t>use it</a:t>
            </a:r>
            <a:r>
              <a:rPr kumimoji="0" lang="en-SG" sz="2400" b="1" i="0" u="none" strike="noStrike" kern="1200" cap="none" spc="0" normalizeH="0" baseline="0" noProof="0" dirty="0">
                <a:ln>
                  <a:noFill/>
                </a:ln>
                <a:solidFill>
                  <a:srgbClr val="FFFFFF"/>
                </a:solidFill>
                <a:effectLst/>
                <a:uLnTx/>
                <a:uFillTx/>
                <a:latin typeface="Arial"/>
                <a:ea typeface="ＭＳ Ｐゴシック" charset="0"/>
              </a:rPr>
              <a:t> as </a:t>
            </a:r>
            <a:r>
              <a:rPr kumimoji="0" lang="en-SG" sz="2400" b="1" i="0" u="none" strike="noStrike" kern="1200" cap="none" spc="0" normalizeH="0" baseline="0" noProof="0" dirty="0" err="1">
                <a:ln>
                  <a:noFill/>
                </a:ln>
                <a:solidFill>
                  <a:srgbClr val="FFFFFF"/>
                </a:solidFill>
                <a:effectLst/>
                <a:uLnTx/>
                <a:uFillTx/>
                <a:latin typeface="Arial"/>
                <a:ea typeface="ＭＳ Ｐゴシック" charset="0"/>
              </a:rPr>
              <a:t>bondslaves</a:t>
            </a:r>
            <a:r>
              <a:rPr kumimoji="0" lang="en-SG" sz="2400" b="1" i="0" u="none" strike="noStrike" kern="1200" cap="none" spc="0" normalizeH="0" baseline="0" noProof="0" dirty="0">
                <a:ln>
                  <a:noFill/>
                </a:ln>
                <a:solidFill>
                  <a:srgbClr val="FFFFFF"/>
                </a:solidFill>
                <a:effectLst/>
                <a:uLnTx/>
                <a:uFillTx/>
                <a:latin typeface="Arial"/>
                <a:ea typeface="ＭＳ Ｐゴシック" charset="0"/>
              </a:rPr>
              <a:t> of God.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2400" b="1" i="0" u="none" strike="noStrike" kern="1200" cap="none" spc="0" normalizeH="0" baseline="0" noProof="0" dirty="0">
                <a:ln>
                  <a:noFill/>
                </a:ln>
                <a:solidFill>
                  <a:srgbClr val="FFFFFF"/>
                </a:solidFill>
                <a:effectLst/>
                <a:uLnTx/>
                <a:uFillTx/>
                <a:latin typeface="Arial"/>
                <a:ea typeface="ＭＳ Ｐゴシック" charset="0"/>
              </a:rPr>
              <a:t>17  </a:t>
            </a:r>
            <a:r>
              <a:rPr kumimoji="0" lang="en-SG" sz="2400" b="1" i="0" u="none" strike="noStrike" kern="1200" cap="none" spc="0" normalizeH="0" baseline="0" noProof="0" dirty="0" err="1">
                <a:ln>
                  <a:noFill/>
                </a:ln>
                <a:solidFill>
                  <a:srgbClr val="FFFFFF"/>
                </a:solidFill>
                <a:effectLst/>
                <a:uLnTx/>
                <a:uFillTx/>
                <a:latin typeface="Arial"/>
                <a:ea typeface="ＭＳ Ｐゴシック" charset="0"/>
              </a:rPr>
              <a:t>Honor</a:t>
            </a:r>
            <a:r>
              <a:rPr kumimoji="0" lang="en-SG" sz="2400" b="1" i="0" u="none" strike="noStrike" kern="1200" cap="none" spc="0" normalizeH="0" baseline="0" noProof="0" dirty="0">
                <a:ln>
                  <a:noFill/>
                </a:ln>
                <a:solidFill>
                  <a:srgbClr val="FFFFFF"/>
                </a:solidFill>
                <a:effectLst/>
                <a:uLnTx/>
                <a:uFillTx/>
                <a:latin typeface="Arial"/>
                <a:ea typeface="ＭＳ Ｐゴシック" charset="0"/>
              </a:rPr>
              <a:t> all people, love the brotherhood, fear God, </a:t>
            </a:r>
            <a:r>
              <a:rPr kumimoji="0" lang="en-SG" sz="2400" b="1" i="0" u="none" strike="noStrike" kern="1200" cap="none" spc="0" normalizeH="0" baseline="0" noProof="0" dirty="0" err="1">
                <a:ln>
                  <a:noFill/>
                </a:ln>
                <a:solidFill>
                  <a:srgbClr val="FFFFFF"/>
                </a:solidFill>
                <a:effectLst/>
                <a:uLnTx/>
                <a:uFillTx/>
                <a:latin typeface="Arial"/>
                <a:ea typeface="ＭＳ Ｐゴシック" charset="0"/>
              </a:rPr>
              <a:t>honor</a:t>
            </a:r>
            <a:r>
              <a:rPr kumimoji="0" lang="en-SG" sz="2400" b="1" i="0" u="none" strike="noStrike" kern="1200" cap="none" spc="0" normalizeH="0" baseline="0" noProof="0" dirty="0">
                <a:ln>
                  <a:noFill/>
                </a:ln>
                <a:solidFill>
                  <a:srgbClr val="FFFFFF"/>
                </a:solidFill>
                <a:effectLst/>
                <a:uLnTx/>
                <a:uFillTx/>
                <a:latin typeface="Arial"/>
                <a:ea typeface="ＭＳ Ｐゴシック" charset="0"/>
              </a:rPr>
              <a:t> the king.</a:t>
            </a:r>
          </a:p>
        </p:txBody>
      </p:sp>
    </p:spTree>
    <p:extLst>
      <p:ext uri="{BB962C8B-B14F-4D97-AF65-F5344CB8AC3E}">
        <p14:creationId xmlns:p14="http://schemas.microsoft.com/office/powerpoint/2010/main" val="359699535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B2D313-46CC-F849-8EE1-1FAE612B2F62}"/>
              </a:ext>
            </a:extLst>
          </p:cNvPr>
          <p:cNvSpPr/>
          <p:nvPr/>
        </p:nvSpPr>
        <p:spPr>
          <a:xfrm>
            <a:off x="791580" y="1536174"/>
            <a:ext cx="7560840" cy="378565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2400" b="1" i="0" u="none" strike="noStrike" kern="1200" cap="none" spc="0" normalizeH="0" baseline="0" noProof="0" dirty="0">
                <a:ln>
                  <a:noFill/>
                </a:ln>
                <a:solidFill>
                  <a:srgbClr val="FFFFFF"/>
                </a:solidFill>
                <a:effectLst/>
                <a:uLnTx/>
                <a:uFillTx/>
                <a:latin typeface="Arial"/>
                <a:ea typeface="ＭＳ Ｐゴシック" charset="0"/>
              </a:rPr>
              <a:t>18. Servants, be submissive to your masters with all respect, not only to those who are good and gentle, but also to those who are </a:t>
            </a:r>
            <a:r>
              <a:rPr kumimoji="0" lang="en-SG" sz="2400" b="1" i="0" u="none" strike="noStrike" kern="1200" cap="none" spc="0" normalizeH="0" baseline="30000" noProof="0" dirty="0">
                <a:ln>
                  <a:noFill/>
                </a:ln>
                <a:solidFill>
                  <a:srgbClr val="FFFFFF"/>
                </a:solidFill>
                <a:effectLst/>
                <a:uLnTx/>
                <a:uFillTx/>
                <a:latin typeface="Arial"/>
                <a:ea typeface="ＭＳ Ｐゴシック" charset="0"/>
              </a:rPr>
              <a:t>1</a:t>
            </a:r>
            <a:r>
              <a:rPr kumimoji="0" lang="en-SG" sz="2400" b="1" i="0" u="none" strike="noStrike" kern="1200" cap="none" spc="0" normalizeH="0" baseline="0" noProof="0" dirty="0">
                <a:ln>
                  <a:noFill/>
                </a:ln>
                <a:solidFill>
                  <a:srgbClr val="FFFFFF"/>
                </a:solidFill>
                <a:effectLst/>
                <a:uLnTx/>
                <a:uFillTx/>
                <a:latin typeface="Arial"/>
                <a:ea typeface="ＭＳ Ｐゴシック" charset="0"/>
              </a:rPr>
              <a:t>unreasonable.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2400" b="1" i="0" u="none" strike="noStrike" kern="1200" cap="none" spc="0" normalizeH="0" baseline="0" noProof="0" dirty="0">
                <a:ln>
                  <a:noFill/>
                </a:ln>
                <a:solidFill>
                  <a:srgbClr val="FFFFFF"/>
                </a:solidFill>
                <a:effectLst/>
                <a:uLnTx/>
                <a:uFillTx/>
                <a:latin typeface="Arial"/>
                <a:ea typeface="ＭＳ Ｐゴシック" charset="0"/>
              </a:rPr>
              <a:t>19 For this</a:t>
            </a:r>
            <a:r>
              <a:rPr kumimoji="0" lang="en-SG" sz="2400" b="1" i="1" u="none" strike="noStrike" kern="1200" cap="none" spc="0" normalizeH="0" baseline="0" noProof="0" dirty="0">
                <a:ln>
                  <a:noFill/>
                </a:ln>
                <a:solidFill>
                  <a:srgbClr val="FFFFFF"/>
                </a:solidFill>
                <a:effectLst/>
                <a:uLnTx/>
                <a:uFillTx/>
                <a:latin typeface="Arial"/>
                <a:ea typeface="ＭＳ Ｐゴシック" charset="0"/>
              </a:rPr>
              <a:t> finds </a:t>
            </a:r>
            <a:r>
              <a:rPr kumimoji="0" lang="en-SG" sz="2400" b="1" i="0" u="none" strike="noStrike" kern="1200" cap="none" spc="0" normalizeH="0" baseline="30000" noProof="0" dirty="0">
                <a:ln>
                  <a:noFill/>
                </a:ln>
                <a:solidFill>
                  <a:srgbClr val="FFFFFF"/>
                </a:solidFill>
                <a:effectLst/>
                <a:uLnTx/>
                <a:uFillTx/>
                <a:latin typeface="Arial"/>
                <a:ea typeface="ＭＳ Ｐゴシック" charset="0"/>
              </a:rPr>
              <a:t>1</a:t>
            </a:r>
            <a:r>
              <a:rPr kumimoji="0" lang="en-SG" sz="2400" b="1" i="0" u="none" strike="noStrike" kern="1200" cap="none" spc="0" normalizeH="0" baseline="0" noProof="0" dirty="0">
                <a:ln>
                  <a:noFill/>
                </a:ln>
                <a:solidFill>
                  <a:srgbClr val="FFFFFF"/>
                </a:solidFill>
                <a:effectLst/>
                <a:uLnTx/>
                <a:uFillTx/>
                <a:latin typeface="Arial"/>
                <a:ea typeface="ＭＳ Ｐゴシック" charset="0"/>
              </a:rPr>
              <a:t>favor, if for the sake of conscience toward God a person bears up under sorrows when suffering unjustly.</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2400" b="1" i="0" u="none" strike="noStrike" kern="1200" cap="none" spc="0" normalizeH="0" baseline="0" noProof="0" dirty="0">
                <a:ln>
                  <a:noFill/>
                </a:ln>
                <a:solidFill>
                  <a:srgbClr val="FFFFFF"/>
                </a:solidFill>
                <a:effectLst/>
                <a:uLnTx/>
                <a:uFillTx/>
                <a:latin typeface="Arial"/>
                <a:ea typeface="ＭＳ Ｐゴシック" charset="0"/>
              </a:rPr>
              <a:t>20 For what credit is there if, when you sin and are harshly treated, you endure it with patience? But if when you do what is right and suffer</a:t>
            </a:r>
            <a:r>
              <a:rPr kumimoji="0" lang="en-SG" sz="2400" b="1" i="1" u="none" strike="noStrike" kern="1200" cap="none" spc="0" normalizeH="0" baseline="0" noProof="0" dirty="0">
                <a:ln>
                  <a:noFill/>
                </a:ln>
                <a:solidFill>
                  <a:srgbClr val="FFFFFF"/>
                </a:solidFill>
                <a:effectLst/>
                <a:uLnTx/>
                <a:uFillTx/>
                <a:latin typeface="Arial"/>
                <a:ea typeface="ＭＳ Ｐゴシック" charset="0"/>
              </a:rPr>
              <a:t> for it</a:t>
            </a:r>
            <a:r>
              <a:rPr kumimoji="0" lang="en-SG" sz="2400" b="1" i="0" u="none" strike="noStrike" kern="1200" cap="none" spc="0" normalizeH="0" baseline="0" noProof="0" dirty="0">
                <a:ln>
                  <a:noFill/>
                </a:ln>
                <a:solidFill>
                  <a:srgbClr val="FFFFFF"/>
                </a:solidFill>
                <a:effectLst/>
                <a:uLnTx/>
                <a:uFillTx/>
                <a:latin typeface="Arial"/>
                <a:ea typeface="ＭＳ Ｐゴシック" charset="0"/>
              </a:rPr>
              <a:t> you patiently endure it, this</a:t>
            </a:r>
            <a:r>
              <a:rPr kumimoji="0" lang="en-SG" sz="2400" b="1" i="1" u="none" strike="noStrike" kern="1200" cap="none" spc="0" normalizeH="0" baseline="0" noProof="0" dirty="0">
                <a:ln>
                  <a:noFill/>
                </a:ln>
                <a:solidFill>
                  <a:srgbClr val="FFFFFF"/>
                </a:solidFill>
                <a:effectLst/>
                <a:uLnTx/>
                <a:uFillTx/>
                <a:latin typeface="Arial"/>
                <a:ea typeface="ＭＳ Ｐゴシック" charset="0"/>
              </a:rPr>
              <a:t> finds </a:t>
            </a:r>
            <a:r>
              <a:rPr kumimoji="0" lang="en-SG" sz="2400" b="1" i="0" u="none" strike="noStrike" kern="1200" cap="none" spc="0" normalizeH="0" baseline="0" noProof="0" dirty="0" err="1">
                <a:ln>
                  <a:noFill/>
                </a:ln>
                <a:solidFill>
                  <a:srgbClr val="FFFFFF"/>
                </a:solidFill>
                <a:effectLst/>
                <a:uLnTx/>
                <a:uFillTx/>
                <a:latin typeface="Arial"/>
                <a:ea typeface="ＭＳ Ｐゴシック" charset="0"/>
              </a:rPr>
              <a:t>favor</a:t>
            </a:r>
            <a:r>
              <a:rPr kumimoji="0" lang="en-SG" sz="2400" b="1" i="0" u="none" strike="noStrike" kern="1200" cap="none" spc="0" normalizeH="0" baseline="0" noProof="0" dirty="0">
                <a:ln>
                  <a:noFill/>
                </a:ln>
                <a:solidFill>
                  <a:srgbClr val="FFFFFF"/>
                </a:solidFill>
                <a:effectLst/>
                <a:uLnTx/>
                <a:uFillTx/>
                <a:latin typeface="Arial"/>
                <a:ea typeface="ＭＳ Ｐゴシック" charset="0"/>
              </a:rPr>
              <a:t> with God.</a:t>
            </a:r>
          </a:p>
        </p:txBody>
      </p:sp>
    </p:spTree>
    <p:extLst>
      <p:ext uri="{BB962C8B-B14F-4D97-AF65-F5344CB8AC3E}">
        <p14:creationId xmlns:p14="http://schemas.microsoft.com/office/powerpoint/2010/main" val="329657743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7CAB61-DADF-AD4F-BD99-9088239E623C}"/>
              </a:ext>
            </a:extLst>
          </p:cNvPr>
          <p:cNvSpPr/>
          <p:nvPr/>
        </p:nvSpPr>
        <p:spPr>
          <a:xfrm>
            <a:off x="773578" y="1228397"/>
            <a:ext cx="7596844" cy="440120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1200" cap="none" spc="0" normalizeH="0" baseline="0" noProof="0" dirty="0">
                <a:ln>
                  <a:noFill/>
                </a:ln>
                <a:solidFill>
                  <a:srgbClr val="FFFFFF"/>
                </a:solidFill>
                <a:effectLst/>
                <a:uLnTx/>
                <a:uFillTx/>
                <a:latin typeface="Arial"/>
                <a:ea typeface="ＭＳ Ｐゴシック" charset="0"/>
              </a:rPr>
              <a:t>21 For you have been called for this purpose, since Christ also suffered for you, leaving you </a:t>
            </a:r>
            <a:r>
              <a:rPr kumimoji="0" lang="en-SG" sz="2800" b="1" i="1" u="none" strike="noStrike" kern="1200" cap="none" spc="0" normalizeH="0" baseline="30000" noProof="0" dirty="0">
                <a:ln>
                  <a:noFill/>
                </a:ln>
                <a:solidFill>
                  <a:srgbClr val="FFFFFF"/>
                </a:solidFill>
                <a:effectLst/>
                <a:uLnTx/>
                <a:uFillTx/>
                <a:latin typeface="Arial"/>
                <a:ea typeface="ＭＳ Ｐゴシック" charset="0"/>
              </a:rPr>
              <a:t>c</a:t>
            </a:r>
            <a:r>
              <a:rPr kumimoji="0" lang="en-SG" sz="2800" b="1" i="0" u="none" strike="noStrike" kern="1200" cap="none" spc="0" normalizeH="0" baseline="0" noProof="0" dirty="0">
                <a:ln>
                  <a:noFill/>
                </a:ln>
                <a:solidFill>
                  <a:srgbClr val="FFFFFF"/>
                </a:solidFill>
                <a:effectLst/>
                <a:uLnTx/>
                <a:uFillTx/>
                <a:latin typeface="Arial"/>
                <a:ea typeface="ＭＳ Ｐゴシック" charset="0"/>
              </a:rPr>
              <a:t>an example for you to follow in His steps,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1200" cap="none" spc="0" normalizeH="0" baseline="0" noProof="0" dirty="0">
                <a:ln>
                  <a:noFill/>
                </a:ln>
                <a:solidFill>
                  <a:srgbClr val="FFFFFF"/>
                </a:solidFill>
                <a:effectLst/>
                <a:uLnTx/>
                <a:uFillTx/>
                <a:latin typeface="Arial"/>
                <a:ea typeface="ＭＳ Ｐゴシック" charset="0"/>
              </a:rPr>
              <a:t>22 WHO COMMITTED NO SIN, NOR WAS ANY DECEIT FOUND IN HIS MOUTH;</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1200" cap="none" spc="0" normalizeH="0" baseline="0" noProof="0" dirty="0">
                <a:ln>
                  <a:noFill/>
                </a:ln>
                <a:solidFill>
                  <a:srgbClr val="FFFFFF"/>
                </a:solidFill>
                <a:effectLst/>
                <a:uLnTx/>
                <a:uFillTx/>
                <a:latin typeface="Arial"/>
                <a:ea typeface="ＭＳ Ｐゴシック" charset="0"/>
              </a:rPr>
              <a:t>23 and while being reviled, He did not revile in return; while suffering, He uttered no threats, but kept entrusting</a:t>
            </a:r>
            <a:r>
              <a:rPr kumimoji="0" lang="en-SG" sz="2800" b="1" i="1" u="none" strike="noStrike" kern="1200" cap="none" spc="0" normalizeH="0" baseline="0" noProof="0" dirty="0">
                <a:ln>
                  <a:noFill/>
                </a:ln>
                <a:solidFill>
                  <a:srgbClr val="FFFFFF"/>
                </a:solidFill>
                <a:effectLst/>
                <a:uLnTx/>
                <a:uFillTx/>
                <a:latin typeface="Arial"/>
                <a:ea typeface="ＭＳ Ｐゴシック" charset="0"/>
              </a:rPr>
              <a:t> Himself</a:t>
            </a:r>
            <a:r>
              <a:rPr kumimoji="0" lang="en-SG" sz="2800" b="1" i="0" u="none" strike="noStrike" kern="1200" cap="none" spc="0" normalizeH="0" baseline="0" noProof="0" dirty="0">
                <a:ln>
                  <a:noFill/>
                </a:ln>
                <a:solidFill>
                  <a:srgbClr val="FFFFFF"/>
                </a:solidFill>
                <a:effectLst/>
                <a:uLnTx/>
                <a:uFillTx/>
                <a:latin typeface="Arial"/>
                <a:ea typeface="ＭＳ Ｐゴシック" charset="0"/>
              </a:rPr>
              <a:t> to Him who judges righteously;</a:t>
            </a:r>
          </a:p>
        </p:txBody>
      </p:sp>
    </p:spTree>
    <p:extLst>
      <p:ext uri="{BB962C8B-B14F-4D97-AF65-F5344CB8AC3E}">
        <p14:creationId xmlns:p14="http://schemas.microsoft.com/office/powerpoint/2010/main" val="311956915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3D695C3-F3B8-944B-A1F2-44123362527F}"/>
              </a:ext>
            </a:extLst>
          </p:cNvPr>
          <p:cNvSpPr/>
          <p:nvPr/>
        </p:nvSpPr>
        <p:spPr>
          <a:xfrm>
            <a:off x="719572" y="1874728"/>
            <a:ext cx="7704856" cy="3108543"/>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1200" cap="none" spc="0" normalizeH="0" baseline="0" noProof="0" dirty="0">
                <a:ln>
                  <a:noFill/>
                </a:ln>
                <a:solidFill>
                  <a:srgbClr val="FFFFFF"/>
                </a:solidFill>
                <a:effectLst/>
                <a:uLnTx/>
                <a:uFillTx/>
                <a:latin typeface="Georgia" charset="0"/>
                <a:ea typeface="ＭＳ Ｐゴシック" charset="0"/>
              </a:rPr>
              <a:t>24 and He Himself bore our sins in His body on the cross, so that we might die to sin and live to righteousness; for by His wounds you were healed.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1200" cap="none" spc="0" normalizeH="0" baseline="0" noProof="0" dirty="0">
                <a:ln>
                  <a:noFill/>
                </a:ln>
                <a:solidFill>
                  <a:srgbClr val="FFFFFF"/>
                </a:solidFill>
                <a:effectLst/>
                <a:uLnTx/>
                <a:uFillTx/>
                <a:latin typeface="Georgia" charset="0"/>
                <a:ea typeface="ＭＳ Ｐゴシック" charset="0"/>
              </a:rPr>
              <a:t>25 For you were continually straying like sheep, but now you have returned to the Shepherd and Guardian of your souls.</a:t>
            </a:r>
            <a:endParaRPr kumimoji="0" lang="en-SG" sz="4400" b="1" i="0" u="none" strike="noStrike" kern="1200" cap="none" spc="0" normalizeH="0" baseline="0" noProof="0" dirty="0">
              <a:ln>
                <a:noFill/>
              </a:ln>
              <a:solidFill>
                <a:srgbClr val="393939"/>
              </a:solidFill>
              <a:effectLst/>
              <a:uLnTx/>
              <a:uFillTx/>
              <a:latin typeface="Georgia" charset="0"/>
              <a:ea typeface="ＭＳ Ｐゴシック" charset="0"/>
            </a:endParaRPr>
          </a:p>
        </p:txBody>
      </p:sp>
    </p:spTree>
    <p:extLst>
      <p:ext uri="{BB962C8B-B14F-4D97-AF65-F5344CB8AC3E}">
        <p14:creationId xmlns:p14="http://schemas.microsoft.com/office/powerpoint/2010/main" val="156931572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2" name="Rectangle 2"/>
          <p:cNvSpPr>
            <a:spLocks noGrp="1" noChangeArrowheads="1"/>
          </p:cNvSpPr>
          <p:nvPr>
            <p:ph type="title" idx="4294967295"/>
          </p:nvPr>
        </p:nvSpPr>
        <p:spPr>
          <a:xfrm>
            <a:off x="0" y="457200"/>
            <a:ext cx="9144000" cy="1295400"/>
          </a:xfrm>
          <a:solidFill>
            <a:srgbClr val="000000"/>
          </a:solidFill>
          <a:effectLst>
            <a:outerShdw blurRad="63500" dist="35921" dir="2700000" algn="ctr" rotWithShape="0">
              <a:srgbClr val="000000">
                <a:alpha val="74998"/>
              </a:srgbClr>
            </a:outerShdw>
          </a:effectLst>
        </p:spPr>
        <p:txBody>
          <a:bodyPr/>
          <a:lstStyle/>
          <a:p>
            <a:pPr algn="ctr" eaLnBrk="1" hangingPunct="1">
              <a:lnSpc>
                <a:spcPct val="100000"/>
              </a:lnSpc>
              <a:defRPr/>
            </a:pPr>
            <a:r>
              <a:rPr lang="en-US" altLang="ja-JP" sz="4800" dirty="0">
                <a:solidFill>
                  <a:schemeClr val="tx1"/>
                </a:solidFill>
                <a:latin typeface="Arial" charset="0"/>
                <a:ea typeface="ＭＳ Ｐゴシック" charset="0"/>
                <a:cs typeface="ＭＳ Ｐゴシック" charset="0"/>
              </a:rPr>
              <a:t>Submission</a:t>
            </a:r>
            <a:br>
              <a:rPr lang="en-US" altLang="ja-JP" sz="4000" dirty="0">
                <a:solidFill>
                  <a:schemeClr val="tx1"/>
                </a:solidFill>
                <a:latin typeface="Arial" charset="0"/>
                <a:ea typeface="ＭＳ Ｐゴシック" charset="0"/>
                <a:cs typeface="ＭＳ Ｐゴシック" charset="0"/>
              </a:rPr>
            </a:br>
            <a:r>
              <a:rPr lang="en-US" altLang="ja-JP" sz="4000" dirty="0">
                <a:solidFill>
                  <a:schemeClr val="tx1"/>
                </a:solidFill>
                <a:latin typeface="Arial" charset="0"/>
                <a:ea typeface="ＭＳ Ｐゴシック" charset="0"/>
                <a:cs typeface="ＭＳ Ｐゴシック" charset="0"/>
              </a:rPr>
              <a:t>(2:13-17)</a:t>
            </a:r>
            <a:endParaRPr lang="en-US" sz="1800" dirty="0">
              <a:solidFill>
                <a:schemeClr val="tx1"/>
              </a:solidFill>
              <a:latin typeface="Arial" charset="0"/>
              <a:ea typeface="ＭＳ Ｐゴシック" charset="0"/>
              <a:cs typeface="ＭＳ Ｐゴシック" charset="0"/>
            </a:endParaRPr>
          </a:p>
        </p:txBody>
      </p:sp>
      <p:sp>
        <p:nvSpPr>
          <p:cNvPr id="634883" name="Text Box 3"/>
          <p:cNvSpPr txBox="1">
            <a:spLocks noChangeArrowheads="1"/>
          </p:cNvSpPr>
          <p:nvPr/>
        </p:nvSpPr>
        <p:spPr bwMode="auto">
          <a:xfrm>
            <a:off x="609600" y="2300288"/>
            <a:ext cx="7848600" cy="204311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517525" marR="0" lvl="0" indent="-517525" algn="l" defTabSz="914400" rtl="0" eaLnBrk="0" fontAlgn="base" latinLnBrk="0" hangingPunct="0">
              <a:lnSpc>
                <a:spcPct val="100000"/>
              </a:lnSpc>
              <a:spcBef>
                <a:spcPct val="50000"/>
              </a:spcBef>
              <a:spcAft>
                <a:spcPct val="0"/>
              </a:spcAft>
              <a:buClrTx/>
              <a:buSzTx/>
              <a:buFont typeface="Arial" charset="0"/>
              <a:buAutoNum type="arabicPeriod"/>
              <a:tabLst/>
              <a:defRPr/>
            </a:pPr>
            <a:r>
              <a:rPr kumimoji="0" lang="en-US" sz="3200" b="1" i="0" u="none" strike="noStrike" kern="1200" cap="none" spc="0" normalizeH="0" baseline="0" noProof="0">
                <a:ln>
                  <a:noFill/>
                </a:ln>
                <a:solidFill>
                  <a:srgbClr val="FFFF00"/>
                </a:solidFill>
                <a:effectLst/>
                <a:uLnTx/>
                <a:uFillTx/>
                <a:latin typeface="Georgia" charset="0"/>
                <a:ea typeface="ＭＳ Ｐゴシック" charset="0"/>
                <a:cs typeface="+mn-cs"/>
              </a:rPr>
              <a:t>Submit generally (2:13a)</a:t>
            </a:r>
          </a:p>
          <a:p>
            <a:pPr marL="517525" marR="0" lvl="0" indent="-517525" algn="l" defTabSz="914400" rtl="0" eaLnBrk="0" fontAlgn="base" latinLnBrk="0" hangingPunct="0">
              <a:lnSpc>
                <a:spcPct val="100000"/>
              </a:lnSpc>
              <a:spcBef>
                <a:spcPct val="50000"/>
              </a:spcBef>
              <a:spcAft>
                <a:spcPct val="0"/>
              </a:spcAft>
              <a:buClrTx/>
              <a:buSzTx/>
              <a:buFont typeface="Arial" charset="0"/>
              <a:buAutoNum type="arabicPeriod"/>
              <a:tabLst/>
              <a:defRPr/>
            </a:pPr>
            <a:r>
              <a:rPr kumimoji="0" lang="en-US" sz="3200" b="1" i="0" u="none" strike="noStrike" kern="1200" cap="none" spc="0" normalizeH="0" baseline="0" noProof="0">
                <a:ln>
                  <a:noFill/>
                </a:ln>
                <a:solidFill>
                  <a:srgbClr val="FFFF00"/>
                </a:solidFill>
                <a:effectLst/>
                <a:uLnTx/>
                <a:uFillTx/>
                <a:latin typeface="Georgia" charset="0"/>
                <a:ea typeface="ＭＳ Ｐゴシック" charset="0"/>
                <a:cs typeface="+mn-cs"/>
              </a:rPr>
              <a:t>Submit to government (2:13b-15)</a:t>
            </a:r>
          </a:p>
          <a:p>
            <a:pPr marL="517525" marR="0" lvl="0" indent="-517525" algn="l" defTabSz="914400" rtl="0" eaLnBrk="0" fontAlgn="base" latinLnBrk="0" hangingPunct="0">
              <a:lnSpc>
                <a:spcPct val="100000"/>
              </a:lnSpc>
              <a:spcBef>
                <a:spcPct val="50000"/>
              </a:spcBef>
              <a:spcAft>
                <a:spcPct val="0"/>
              </a:spcAft>
              <a:buClrTx/>
              <a:buSzTx/>
              <a:buFont typeface="Arial" charset="0"/>
              <a:buAutoNum type="arabicPeriod"/>
              <a:tabLst/>
              <a:defRPr/>
            </a:pPr>
            <a:r>
              <a:rPr kumimoji="0" lang="en-US" sz="3200" b="1" i="0" u="none" strike="noStrike" kern="1200" cap="none" spc="0" normalizeH="0" baseline="0" noProof="0">
                <a:ln>
                  <a:noFill/>
                </a:ln>
                <a:solidFill>
                  <a:srgbClr val="FFFF00"/>
                </a:solidFill>
                <a:effectLst/>
                <a:uLnTx/>
                <a:uFillTx/>
                <a:latin typeface="Georgia" charset="0"/>
                <a:ea typeface="ＭＳ Ｐゴシック" charset="0"/>
                <a:cs typeface="+mn-cs"/>
              </a:rPr>
              <a:t>How to submit (2:16-17)</a:t>
            </a:r>
          </a:p>
        </p:txBody>
      </p:sp>
    </p:spTree>
    <p:extLst>
      <p:ext uri="{BB962C8B-B14F-4D97-AF65-F5344CB8AC3E}">
        <p14:creationId xmlns:p14="http://schemas.microsoft.com/office/powerpoint/2010/main" val="14448919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34883">
                                            <p:txEl>
                                              <p:pRg st="0" end="0"/>
                                            </p:txEl>
                                          </p:spTgt>
                                        </p:tgtEl>
                                        <p:attrNameLst>
                                          <p:attrName>style.visibility</p:attrName>
                                        </p:attrNameLst>
                                      </p:cBhvr>
                                      <p:to>
                                        <p:strVal val="visible"/>
                                      </p:to>
                                    </p:set>
                                    <p:anim calcmode="lin" valueType="num">
                                      <p:cBhvr additive="base">
                                        <p:cTn id="7" dur="500" fill="hold"/>
                                        <p:tgtEl>
                                          <p:spTgt spid="6348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348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34883">
                                            <p:txEl>
                                              <p:pRg st="1" end="1"/>
                                            </p:txEl>
                                          </p:spTgt>
                                        </p:tgtEl>
                                        <p:attrNameLst>
                                          <p:attrName>style.visibility</p:attrName>
                                        </p:attrNameLst>
                                      </p:cBhvr>
                                      <p:to>
                                        <p:strVal val="visible"/>
                                      </p:to>
                                    </p:set>
                                    <p:anim calcmode="lin" valueType="num">
                                      <p:cBhvr additive="base">
                                        <p:cTn id="13" dur="500" fill="hold"/>
                                        <p:tgtEl>
                                          <p:spTgt spid="6348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348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34883">
                                            <p:txEl>
                                              <p:pRg st="2" end="2"/>
                                            </p:txEl>
                                          </p:spTgt>
                                        </p:tgtEl>
                                        <p:attrNameLst>
                                          <p:attrName>style.visibility</p:attrName>
                                        </p:attrNameLst>
                                      </p:cBhvr>
                                      <p:to>
                                        <p:strVal val="visible"/>
                                      </p:to>
                                    </p:set>
                                    <p:anim calcmode="lin" valueType="num">
                                      <p:cBhvr additive="base">
                                        <p:cTn id="19" dur="500" fill="hold"/>
                                        <p:tgtEl>
                                          <p:spTgt spid="63488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3488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88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5554" name="Picture 2">
            <a:extLst>
              <a:ext uri="{FF2B5EF4-FFF2-40B4-BE49-F238E27FC236}">
                <a16:creationId xmlns:a16="http://schemas.microsoft.com/office/drawing/2014/main" id="{D7369A46-2936-104F-8AE3-49D0D05E70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3" y="764704"/>
            <a:ext cx="9201207" cy="5517232"/>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6003" y="980728"/>
            <a:ext cx="9144000" cy="201106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Show </a:t>
            </a:r>
            <a:r>
              <a:rPr lang="en-US" sz="4800" b="1" dirty="0">
                <a:solidFill>
                  <a:srgbClr val="FFFF00"/>
                </a:solidFill>
                <a:effectLst>
                  <a:glow rad="127000">
                    <a:schemeClr val="tx1"/>
                  </a:glow>
                </a:effectLst>
                <a:latin typeface="Arial" charset="0"/>
                <a:ea typeface="ＭＳ Ｐゴシック" charset="0"/>
                <a:cs typeface="ＭＳ Ｐゴシック" charset="0"/>
              </a:rPr>
              <a:t>submission</a:t>
            </a:r>
            <a:r>
              <a:rPr lang="en-US" sz="4800" b="1" dirty="0">
                <a:effectLst>
                  <a:glow rad="127000">
                    <a:schemeClr val="tx1"/>
                  </a:glow>
                </a:effectLst>
                <a:latin typeface="Arial" charset="0"/>
                <a:ea typeface="ＭＳ Ｐゴシック" charset="0"/>
                <a:cs typeface="ＭＳ Ｐゴシック" charset="0"/>
              </a:rPr>
              <a:t> to both God and people (2:13–3:12).</a:t>
            </a:r>
          </a:p>
        </p:txBody>
      </p:sp>
      <p:sp>
        <p:nvSpPr>
          <p:cNvPr id="3" name="Rectangle 2">
            <a:extLst>
              <a:ext uri="{FF2B5EF4-FFF2-40B4-BE49-F238E27FC236}">
                <a16:creationId xmlns:a16="http://schemas.microsoft.com/office/drawing/2014/main" id="{E88B64DE-1233-D144-B46B-2BCC02E34ABB}"/>
              </a:ext>
            </a:extLst>
          </p:cNvPr>
          <p:cNvSpPr txBox="1">
            <a:spLocks noChangeArrowheads="1"/>
          </p:cNvSpPr>
          <p:nvPr/>
        </p:nvSpPr>
        <p:spPr bwMode="auto">
          <a:xfrm>
            <a:off x="0" y="1152"/>
            <a:ext cx="8568952" cy="68973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How to attract others to Jesus…</a:t>
            </a:r>
          </a:p>
        </p:txBody>
      </p:sp>
      <p:sp>
        <p:nvSpPr>
          <p:cNvPr id="5" name="Rectangle 2">
            <a:extLst>
              <a:ext uri="{FF2B5EF4-FFF2-40B4-BE49-F238E27FC236}">
                <a16:creationId xmlns:a16="http://schemas.microsoft.com/office/drawing/2014/main" id="{BA5A77D1-EC90-D54A-BE8D-8FAC2EEBF86D}"/>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Peter</a:t>
            </a:r>
          </a:p>
        </p:txBody>
      </p:sp>
    </p:spTree>
    <p:extLst>
      <p:ext uri="{BB962C8B-B14F-4D97-AF65-F5344CB8AC3E}">
        <p14:creationId xmlns:p14="http://schemas.microsoft.com/office/powerpoint/2010/main" val="15626302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77883" name="Rectangle 59"/>
          <p:cNvSpPr>
            <a:spLocks noGrp="1" noChangeArrowheads="1"/>
          </p:cNvSpPr>
          <p:nvPr>
            <p:ph type="title"/>
          </p:nvPr>
        </p:nvSpPr>
        <p:spPr>
          <a:xfrm>
            <a:off x="251521" y="215900"/>
            <a:ext cx="8539700" cy="850900"/>
          </a:xfrm>
          <a:solidFill>
            <a:srgbClr val="1C0137"/>
          </a:solidFill>
          <a:ln>
            <a:solidFill>
              <a:schemeClr val="tx1"/>
            </a:solidFill>
          </a:ln>
        </p:spPr>
        <p:txBody>
          <a:bodyPr/>
          <a:lstStyle/>
          <a:p>
            <a:pPr algn="ctr" eaLnBrk="1" hangingPunct="1">
              <a:defRPr/>
            </a:pPr>
            <a:r>
              <a:rPr lang="en-US" sz="3600" b="1" dirty="0">
                <a:latin typeface="Arial" panose="020B0604020202020204" pitchFamily="34" charset="0"/>
                <a:ea typeface="ＭＳ Ｐゴシック" charset="0"/>
                <a:cs typeface="Arial" panose="020B0604020202020204" pitchFamily="34" charset="0"/>
              </a:rPr>
              <a:t>Living out God’s Grace to Unbelievers</a:t>
            </a:r>
          </a:p>
        </p:txBody>
      </p:sp>
      <p:sp>
        <p:nvSpPr>
          <p:cNvPr id="2" name="Rectangle 1">
            <a:extLst>
              <a:ext uri="{FF2B5EF4-FFF2-40B4-BE49-F238E27FC236}">
                <a16:creationId xmlns:a16="http://schemas.microsoft.com/office/drawing/2014/main" id="{B4224A15-D2EA-E64E-BD1F-8623BA85A3A9}"/>
              </a:ext>
            </a:extLst>
          </p:cNvPr>
          <p:cNvSpPr/>
          <p:nvPr/>
        </p:nvSpPr>
        <p:spPr>
          <a:xfrm>
            <a:off x="524963" y="1429757"/>
            <a:ext cx="8266258" cy="538609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SG" sz="3200" b="1" i="0" u="none" strike="noStrike" kern="1200" cap="none" spc="0" normalizeH="0" baseline="0" noProof="0" dirty="0">
                <a:ln>
                  <a:noFill/>
                </a:ln>
                <a:solidFill>
                  <a:srgbClr val="FFFFFF"/>
                </a:solidFill>
                <a:effectLst/>
                <a:uLnTx/>
                <a:uFillTx/>
                <a:latin typeface="Helvetica Neue" panose="02000503000000020004" pitchFamily="2" charset="0"/>
                <a:ea typeface="ＭＳ Ｐゴシック" charset="0"/>
              </a:rPr>
              <a:t>   </a:t>
            </a:r>
            <a:r>
              <a:rPr kumimoji="0" lang="en-SG" sz="2800" b="1" i="0" u="none" strike="noStrike" kern="1200" cap="none" spc="0" normalizeH="0" baseline="0" noProof="0" dirty="0">
                <a:ln>
                  <a:noFill/>
                </a:ln>
                <a:solidFill>
                  <a:srgbClr val="FFFFFF"/>
                </a:solidFill>
                <a:effectLst/>
                <a:uLnTx/>
                <a:uFillTx/>
                <a:latin typeface="Helvetica Neue" panose="02000503000000020004" pitchFamily="2" charset="0"/>
                <a:ea typeface="ＭＳ Ｐゴシック" charset="0"/>
              </a:rPr>
              <a:t>Abstain from fleshly lusts. (v 11)</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SG"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Keep behaviour excellent (v.12)</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SG"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Submit to every human institution who have authority over you - for the Lord’s sake (v.13)</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SG" sz="2800" b="1"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Honor</a:t>
            </a:r>
            <a:r>
              <a:rPr kumimoji="0" lang="en-SG"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all people (v.17) </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SG"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Love the family of God (v.17)</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SG"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Fear God (v.17)</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SG" sz="2800" b="1"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Honor</a:t>
            </a:r>
            <a:r>
              <a:rPr kumimoji="0" lang="en-SG"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the king (show respect due to all those God has placed in authority) (v. 17)</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SG"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Servants are to be submissive to their masters. (v.18)</a:t>
            </a: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SG" sz="3200" b="1" i="0" u="none" strike="noStrike" kern="1200" cap="none" spc="0" normalizeH="0" baseline="0" noProof="0" dirty="0">
              <a:ln>
                <a:noFill/>
              </a:ln>
              <a:solidFill>
                <a:srgbClr val="FFFFFF"/>
              </a:solidFill>
              <a:effectLst/>
              <a:uLnTx/>
              <a:uFillTx/>
              <a:latin typeface="Helvetica Neue" panose="02000503000000020004" pitchFamily="2" charset="0"/>
              <a:ea typeface="ＭＳ Ｐゴシック" charset="0"/>
            </a:endParaRPr>
          </a:p>
        </p:txBody>
      </p:sp>
    </p:spTree>
    <p:extLst>
      <p:ext uri="{BB962C8B-B14F-4D97-AF65-F5344CB8AC3E}">
        <p14:creationId xmlns:p14="http://schemas.microsoft.com/office/powerpoint/2010/main" val="1144919446"/>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77883" name="Rectangle 59"/>
          <p:cNvSpPr>
            <a:spLocks noGrp="1" noChangeArrowheads="1"/>
          </p:cNvSpPr>
          <p:nvPr>
            <p:ph type="title"/>
          </p:nvPr>
        </p:nvSpPr>
        <p:spPr>
          <a:xfrm>
            <a:off x="251520" y="215900"/>
            <a:ext cx="8547573" cy="1412900"/>
          </a:xfrm>
          <a:solidFill>
            <a:srgbClr val="1C0137"/>
          </a:solidFill>
          <a:ln>
            <a:solidFill>
              <a:schemeClr val="tx1"/>
            </a:solidFill>
          </a:ln>
        </p:spPr>
        <p:txBody>
          <a:bodyPr/>
          <a:lstStyle/>
          <a:p>
            <a:pPr algn="ctr" eaLnBrk="1" hangingPunct="1">
              <a:defRPr/>
            </a:pPr>
            <a:r>
              <a:rPr lang="en-US" sz="3600" b="1" dirty="0">
                <a:latin typeface="Arial" panose="020B0604020202020204" pitchFamily="34" charset="0"/>
                <a:ea typeface="ＭＳ Ｐゴシック" charset="0"/>
                <a:cs typeface="Arial" panose="020B0604020202020204" pitchFamily="34" charset="0"/>
              </a:rPr>
              <a:t>Living out God’s Grace When Suffering Unjustly</a:t>
            </a:r>
          </a:p>
        </p:txBody>
      </p:sp>
      <p:sp>
        <p:nvSpPr>
          <p:cNvPr id="3" name="Rectangle 2">
            <a:extLst>
              <a:ext uri="{FF2B5EF4-FFF2-40B4-BE49-F238E27FC236}">
                <a16:creationId xmlns:a16="http://schemas.microsoft.com/office/drawing/2014/main" id="{03C91376-AF49-104B-AB82-756B94B9FF0A}"/>
              </a:ext>
            </a:extLst>
          </p:cNvPr>
          <p:cNvSpPr/>
          <p:nvPr/>
        </p:nvSpPr>
        <p:spPr>
          <a:xfrm>
            <a:off x="348841" y="1916832"/>
            <a:ext cx="8352930" cy="4524315"/>
          </a:xfrm>
          <a:prstGeom prst="rect">
            <a:avLst/>
          </a:prstGeom>
        </p:spPr>
        <p:txBody>
          <a:bodyPr wrap="square">
            <a:spAutoFit/>
          </a:bodyPr>
          <a:lstStyle/>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SG"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Bear up under sorrows (for the sake of conscience toward God) (v.19)</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SG"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Do not sin and then say “I am suffering unjustly,” and pretend you are a “martyr.”  (v.20)</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SG"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Do what is right and if you suffer, endure it with patience, and thus find </a:t>
            </a:r>
            <a:r>
              <a:rPr kumimoji="0" lang="en-SG" sz="3200" b="1"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favor</a:t>
            </a:r>
            <a:r>
              <a:rPr kumimoji="0" lang="en-SG"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with God. (This demonstrates God’s grace in our lives) (v.20)</a:t>
            </a:r>
          </a:p>
        </p:txBody>
      </p:sp>
    </p:spTree>
    <p:extLst>
      <p:ext uri="{BB962C8B-B14F-4D97-AF65-F5344CB8AC3E}">
        <p14:creationId xmlns:p14="http://schemas.microsoft.com/office/powerpoint/2010/main" val="2712579388"/>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en-SG" b="1" dirty="0">
                <a:solidFill>
                  <a:schemeClr val="bg1"/>
                </a:solidFill>
              </a:rPr>
              <a:t>Christ’s Example</a:t>
            </a:r>
            <a:endParaRPr lang="en-SG" dirty="0">
              <a:solidFill>
                <a:schemeClr val="bg1"/>
              </a:solidFil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6" name="Rectangle 2"/>
          <p:cNvSpPr txBox="1">
            <a:spLocks noChangeArrowheads="1"/>
          </p:cNvSpPr>
          <p:nvPr/>
        </p:nvSpPr>
        <p:spPr bwMode="auto">
          <a:xfrm>
            <a:off x="0" y="1433727"/>
            <a:ext cx="9144000" cy="27759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71500" marR="0" lvl="0" indent="-5715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SG" sz="36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He committed no sin (v.22)</a:t>
            </a:r>
          </a:p>
          <a:p>
            <a:pPr marL="571500" marR="0" lvl="0" indent="-5715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SG" sz="36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He had no deceit in His mouth (v.22)</a:t>
            </a:r>
          </a:p>
          <a:p>
            <a:pPr marL="571500" marR="0" lvl="0" indent="-5715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SG" sz="36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He did not retaliate (revile in return for being reviled) (v.23)</a:t>
            </a:r>
          </a:p>
          <a:p>
            <a:pPr marL="571500" marR="0" lvl="0" indent="-5715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SG" sz="36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He did not utter any threats while He was suffering (v.23)</a:t>
            </a:r>
          </a:p>
          <a:p>
            <a:pPr marL="571500" marR="0" lvl="0" indent="-5715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SG" sz="36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He kept entrusting Himself to Him who judges righteously (v.23)</a:t>
            </a:r>
            <a:endParaRPr kumimoji="0" lang="en-SG" sz="4400" b="0" i="0" u="none" strike="noStrike" kern="1200" cap="none" spc="0" normalizeH="0" baseline="0" noProof="0" dirty="0">
              <a:ln>
                <a:noFill/>
              </a:ln>
              <a:solidFill>
                <a:prstClr val="white"/>
              </a:solidFill>
              <a:effectLst/>
              <a:uLnTx/>
              <a:uFillTx/>
              <a:latin typeface="Arial"/>
              <a:ea typeface="ＭＳ Ｐゴシック" pitchFamily="-108" charset="-128"/>
              <a:cs typeface="Arial"/>
            </a:endParaRPr>
          </a:p>
        </p:txBody>
      </p:sp>
    </p:spTree>
    <p:extLst>
      <p:ext uri="{BB962C8B-B14F-4D97-AF65-F5344CB8AC3E}">
        <p14:creationId xmlns:p14="http://schemas.microsoft.com/office/powerpoint/2010/main" val="2050787941"/>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en-SG" b="1" dirty="0">
                <a:solidFill>
                  <a:schemeClr val="bg1"/>
                </a:solidFill>
              </a:rPr>
              <a:t>Christ’s Example</a:t>
            </a:r>
            <a:endParaRPr lang="en-SG" dirty="0">
              <a:solidFill>
                <a:schemeClr val="bg1"/>
              </a:solidFil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6" name="Rectangle 2"/>
          <p:cNvSpPr txBox="1">
            <a:spLocks noChangeArrowheads="1"/>
          </p:cNvSpPr>
          <p:nvPr/>
        </p:nvSpPr>
        <p:spPr bwMode="auto">
          <a:xfrm>
            <a:off x="0" y="1433727"/>
            <a:ext cx="9144000" cy="27759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71500" marR="0" lvl="0" indent="-5715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SG" sz="36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He committed no sin</a:t>
            </a:r>
          </a:p>
          <a:p>
            <a:pPr marL="571500" marR="0" lvl="0" indent="-5715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SG" sz="3600" b="1" i="0" u="none" strike="noStrike" kern="1200" cap="none" spc="0" normalizeH="0" baseline="0" noProof="0" dirty="0">
                <a:ln>
                  <a:noFill/>
                </a:ln>
                <a:solidFill>
                  <a:srgbClr val="FFFF00"/>
                </a:solidFill>
                <a:effectLst/>
                <a:uLnTx/>
                <a:uFillTx/>
                <a:latin typeface="Arial"/>
                <a:ea typeface="ＭＳ Ｐゴシック" pitchFamily="-108" charset="-128"/>
                <a:cs typeface="Arial"/>
              </a:rPr>
              <a:t>He had no deceit in His mouth</a:t>
            </a:r>
          </a:p>
          <a:p>
            <a:pPr marL="571500" marR="0" lvl="0" indent="-5715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SG" sz="3600" b="1" i="0" u="none" strike="noStrike" kern="1200" cap="none" spc="0" normalizeH="0" baseline="0" noProof="0" dirty="0">
                <a:ln>
                  <a:noFill/>
                </a:ln>
                <a:solidFill>
                  <a:srgbClr val="FFFF00"/>
                </a:solidFill>
                <a:effectLst/>
                <a:uLnTx/>
                <a:uFillTx/>
                <a:latin typeface="Arial"/>
                <a:ea typeface="ＭＳ Ｐゴシック" pitchFamily="-108" charset="-128"/>
                <a:cs typeface="Arial"/>
              </a:rPr>
              <a:t>He did not retaliate (revile in return for being reviled)</a:t>
            </a:r>
          </a:p>
          <a:p>
            <a:pPr marL="571500" marR="0" lvl="0" indent="-5715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SG" sz="3600" b="1" i="0" u="none" strike="noStrike" kern="1200" cap="none" spc="0" normalizeH="0" baseline="0" noProof="0" dirty="0">
                <a:ln>
                  <a:noFill/>
                </a:ln>
                <a:solidFill>
                  <a:srgbClr val="FFFF00"/>
                </a:solidFill>
                <a:effectLst/>
                <a:uLnTx/>
                <a:uFillTx/>
                <a:latin typeface="Arial"/>
                <a:ea typeface="ＭＳ Ｐゴシック" pitchFamily="-108" charset="-128"/>
                <a:cs typeface="Arial"/>
              </a:rPr>
              <a:t>He did not utter any threats while He was suffering</a:t>
            </a:r>
          </a:p>
          <a:p>
            <a:pPr marL="571500" marR="0" lvl="0" indent="-5715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SG" sz="36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He kept entrusting Himself to Him who judges righteously</a:t>
            </a:r>
            <a:r>
              <a:rPr kumimoji="0" lang="en-SG" sz="4400" b="0" i="0" u="none" strike="noStrike" kern="1200" cap="none" spc="0" normalizeH="0" baseline="0" noProof="0" dirty="0">
                <a:ln>
                  <a:noFill/>
                </a:ln>
                <a:solidFill>
                  <a:prstClr val="white"/>
                </a:solidFill>
                <a:effectLst/>
                <a:uLnTx/>
                <a:uFillTx/>
                <a:latin typeface="Arial"/>
                <a:ea typeface="ＭＳ Ｐゴシック" pitchFamily="-108" charset="-128"/>
                <a:cs typeface="Arial"/>
              </a:rPr>
              <a:t>. </a:t>
            </a:r>
          </a:p>
        </p:txBody>
      </p:sp>
    </p:spTree>
    <p:extLst>
      <p:ext uri="{BB962C8B-B14F-4D97-AF65-F5344CB8AC3E}">
        <p14:creationId xmlns:p14="http://schemas.microsoft.com/office/powerpoint/2010/main" val="3236073040"/>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1EEEC-F5F7-4240-95AB-225083FF8629}"/>
              </a:ext>
            </a:extLst>
          </p:cNvPr>
          <p:cNvSpPr>
            <a:spLocks noGrp="1"/>
          </p:cNvSpPr>
          <p:nvPr>
            <p:ph type="title"/>
          </p:nvPr>
        </p:nvSpPr>
        <p:spPr>
          <a:xfrm>
            <a:off x="486696" y="629266"/>
            <a:ext cx="2738601" cy="4959974"/>
          </a:xfrm>
        </p:spPr>
        <p:txBody>
          <a:bodyPr>
            <a:normAutofit/>
          </a:bodyPr>
          <a:lstStyle/>
          <a:p>
            <a:r>
              <a:rPr lang="en-US" sz="4200" dirty="0"/>
              <a:t>“By His stripes we are healed.”</a:t>
            </a:r>
            <a:br>
              <a:rPr lang="en-US" sz="4200" dirty="0"/>
            </a:br>
            <a:br>
              <a:rPr lang="en-US" sz="4200" dirty="0"/>
            </a:br>
            <a:r>
              <a:rPr lang="en-US" sz="4200" dirty="0"/>
              <a:t>What does that mean?</a:t>
            </a:r>
          </a:p>
        </p:txBody>
      </p:sp>
      <p:pic>
        <p:nvPicPr>
          <p:cNvPr id="5" name="Content Placeholder 4" descr="A picture containing text&#10;&#10;Description automatically generated">
            <a:extLst>
              <a:ext uri="{FF2B5EF4-FFF2-40B4-BE49-F238E27FC236}">
                <a16:creationId xmlns:a16="http://schemas.microsoft.com/office/drawing/2014/main" id="{12910112-20C4-9448-8078-E2026C659265}"/>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4206" r="858"/>
          <a:stretch/>
        </p:blipFill>
        <p:spPr>
          <a:xfrm>
            <a:off x="3479292" y="10"/>
            <a:ext cx="5664708" cy="6857990"/>
          </a:xfrm>
          <a:prstGeom prst="rect">
            <a:avLst/>
          </a:prstGeom>
          <a:effectLst/>
        </p:spPr>
      </p:pic>
      <p:sp>
        <p:nvSpPr>
          <p:cNvPr id="6" name="TextBox 5">
            <a:extLst>
              <a:ext uri="{FF2B5EF4-FFF2-40B4-BE49-F238E27FC236}">
                <a16:creationId xmlns:a16="http://schemas.microsoft.com/office/drawing/2014/main" id="{2B4C2712-D594-414B-A180-74A4DD93703A}"/>
              </a:ext>
            </a:extLst>
          </p:cNvPr>
          <p:cNvSpPr txBox="1"/>
          <p:nvPr/>
        </p:nvSpPr>
        <p:spPr>
          <a:xfrm>
            <a:off x="6703908" y="6657945"/>
            <a:ext cx="2440092" cy="200055"/>
          </a:xfrm>
          <a:prstGeom prst="rect">
            <a:avLst/>
          </a:prstGeom>
          <a:solidFill>
            <a:srgbClr val="000000"/>
          </a:solidFill>
        </p:spPr>
        <p:txBody>
          <a:bodyPr wrap="none" rtlCol="0">
            <a:spAutoFit/>
          </a:bodyPr>
          <a:lstStyle/>
          <a:p>
            <a:pPr marL="0" marR="0" lvl="0" indent="0" algn="r" defTabSz="914400" rtl="0" eaLnBrk="0" fontAlgn="base" latinLnBrk="0" hangingPunct="0">
              <a:lnSpc>
                <a:spcPct val="100000"/>
              </a:lnSpc>
              <a:spcBef>
                <a:spcPct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Calibri"/>
                <a:ea typeface="ＭＳ Ｐゴシック" charset="0"/>
                <a:cs typeface="+mn-cs"/>
                <a:hlinkClick r:id="rId3" tooltip="https://prayforchina.wordpress.com/2020/04/02/2020-april-prayer-points/">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a:ln>
                  <a:noFill/>
                </a:ln>
                <a:solidFill>
                  <a:srgbClr val="FFFFFF"/>
                </a:solidFill>
                <a:effectLst/>
                <a:uLnTx/>
                <a:uFillTx/>
                <a:latin typeface="Calibri"/>
                <a:ea typeface="ＭＳ Ｐゴシック" charset="0"/>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Calibri"/>
                <a:ea typeface="ＭＳ Ｐゴシック" charset="0"/>
                <a:cs typeface="+mn-cs"/>
                <a:hlinkClick r:id="rId4" tooltip="https://creativecommons.org/licenses/by-nc-sa/3.0/">
                  <a:extLst>
                    <a:ext uri="{A12FA001-AC4F-418D-AE19-62706E023703}">
                      <ahyp:hlinkClr xmlns:ahyp="http://schemas.microsoft.com/office/drawing/2018/hyperlinkcolor" val="tx"/>
                    </a:ext>
                  </a:extLst>
                </a:hlinkClick>
              </a:rPr>
              <a:t>CC BY-SA-NC</a:t>
            </a:r>
            <a:endParaRPr kumimoji="0" lang="en-US" sz="700" b="0" i="0" u="none" strike="noStrike" kern="1200" cap="none" spc="0" normalizeH="0" baseline="0" noProof="0">
              <a:ln>
                <a:noFill/>
              </a:ln>
              <a:solidFill>
                <a:srgbClr val="FFFFFF"/>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1654022566"/>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person sitting in a field with a herd of sheep&#10;&#10;Description automatically generated with low confidence">
            <a:extLst>
              <a:ext uri="{FF2B5EF4-FFF2-40B4-BE49-F238E27FC236}">
                <a16:creationId xmlns:a16="http://schemas.microsoft.com/office/drawing/2014/main" id="{79A38F9B-7C93-944E-AB9F-0883EFD0B680}"/>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9270" b="14346"/>
          <a:stretch/>
        </p:blipFill>
        <p:spPr>
          <a:xfrm>
            <a:off x="-12606" y="-153536"/>
            <a:ext cx="9143980" cy="4801868"/>
          </a:xfrm>
          <a:prstGeom prst="rect">
            <a:avLst/>
          </a:prstGeom>
        </p:spPr>
      </p:pic>
      <p:pic>
        <p:nvPicPr>
          <p:cNvPr id="134" name="Picture 133">
            <a:extLst>
              <a:ext uri="{FF2B5EF4-FFF2-40B4-BE49-F238E27FC236}">
                <a16:creationId xmlns:a16="http://schemas.microsoft.com/office/drawing/2014/main" id="{D266A5D8-E184-4E8F-9001-D6F41E3974F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8235" t="20008" r="8214" b="59122"/>
          <a:stretch/>
        </p:blipFill>
        <p:spPr>
          <a:xfrm flipV="1">
            <a:off x="0" y="0"/>
            <a:ext cx="9143999" cy="1713062"/>
          </a:xfrm>
          <a:custGeom>
            <a:avLst/>
            <a:gdLst>
              <a:gd name="connsiteX0" fmla="*/ 0 w 12191999"/>
              <a:gd name="connsiteY0" fmla="*/ 1713062 h 1713062"/>
              <a:gd name="connsiteX1" fmla="*/ 12191999 w 12191999"/>
              <a:gd name="connsiteY1" fmla="*/ 1713062 h 1713062"/>
              <a:gd name="connsiteX2" fmla="*/ 12191999 w 12191999"/>
              <a:gd name="connsiteY2" fmla="*/ 0 h 1713062"/>
              <a:gd name="connsiteX3" fmla="*/ 0 w 12191999"/>
              <a:gd name="connsiteY3" fmla="*/ 0 h 1713062"/>
            </a:gdLst>
            <a:ahLst/>
            <a:cxnLst>
              <a:cxn ang="0">
                <a:pos x="connsiteX0" y="connsiteY0"/>
              </a:cxn>
              <a:cxn ang="0">
                <a:pos x="connsiteX1" y="connsiteY1"/>
              </a:cxn>
              <a:cxn ang="0">
                <a:pos x="connsiteX2" y="connsiteY2"/>
              </a:cxn>
              <a:cxn ang="0">
                <a:pos x="connsiteX3" y="connsiteY3"/>
              </a:cxn>
            </a:cxnLst>
            <a:rect l="l" t="t" r="r" b="b"/>
            <a:pathLst>
              <a:path w="12191999" h="1713062">
                <a:moveTo>
                  <a:pt x="0" y="1713062"/>
                </a:moveTo>
                <a:lnTo>
                  <a:pt x="12191999" y="1713062"/>
                </a:lnTo>
                <a:lnTo>
                  <a:pt x="12191999" y="0"/>
                </a:lnTo>
                <a:lnTo>
                  <a:pt x="0" y="0"/>
                </a:lnTo>
                <a:close/>
              </a:path>
            </a:pathLst>
          </a:custGeom>
        </p:spPr>
      </p:pic>
      <p:pic>
        <p:nvPicPr>
          <p:cNvPr id="136" name="Picture 135">
            <a:extLst>
              <a:ext uri="{FF2B5EF4-FFF2-40B4-BE49-F238E27FC236}">
                <a16:creationId xmlns:a16="http://schemas.microsoft.com/office/drawing/2014/main" id="{4EB1D02B-BBFA-4A97-A021-7816ECC3490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8235" t="-1" r="8214" b="80325"/>
          <a:stretch/>
        </p:blipFill>
        <p:spPr>
          <a:xfrm flipV="1">
            <a:off x="0" y="3840845"/>
            <a:ext cx="9146285" cy="1614974"/>
          </a:xfrm>
          <a:custGeom>
            <a:avLst/>
            <a:gdLst>
              <a:gd name="connsiteX0" fmla="*/ 0 w 12191999"/>
              <a:gd name="connsiteY0" fmla="*/ 1614974 h 1614974"/>
              <a:gd name="connsiteX1" fmla="*/ 12191999 w 12191999"/>
              <a:gd name="connsiteY1" fmla="*/ 1614974 h 1614974"/>
              <a:gd name="connsiteX2" fmla="*/ 12191999 w 12191999"/>
              <a:gd name="connsiteY2" fmla="*/ 0 h 1614974"/>
              <a:gd name="connsiteX3" fmla="*/ 0 w 12191999"/>
              <a:gd name="connsiteY3" fmla="*/ 0 h 1614974"/>
            </a:gdLst>
            <a:ahLst/>
            <a:cxnLst>
              <a:cxn ang="0">
                <a:pos x="connsiteX0" y="connsiteY0"/>
              </a:cxn>
              <a:cxn ang="0">
                <a:pos x="connsiteX1" y="connsiteY1"/>
              </a:cxn>
              <a:cxn ang="0">
                <a:pos x="connsiteX2" y="connsiteY2"/>
              </a:cxn>
              <a:cxn ang="0">
                <a:pos x="connsiteX3" y="connsiteY3"/>
              </a:cxn>
            </a:cxnLst>
            <a:rect l="l" t="t" r="r" b="b"/>
            <a:pathLst>
              <a:path w="12191999" h="1614974">
                <a:moveTo>
                  <a:pt x="0" y="1614974"/>
                </a:moveTo>
                <a:lnTo>
                  <a:pt x="12191999" y="1614974"/>
                </a:lnTo>
                <a:lnTo>
                  <a:pt x="12191999" y="0"/>
                </a:lnTo>
                <a:lnTo>
                  <a:pt x="0" y="0"/>
                </a:lnTo>
                <a:close/>
              </a:path>
            </a:pathLst>
          </a:custGeom>
        </p:spPr>
      </p:pic>
      <p:sp>
        <p:nvSpPr>
          <p:cNvPr id="138" name="Rectangle 137">
            <a:extLst>
              <a:ext uri="{FF2B5EF4-FFF2-40B4-BE49-F238E27FC236}">
                <a16:creationId xmlns:a16="http://schemas.microsoft.com/office/drawing/2014/main" id="{BDD7BED2-CC5E-4866-AC0C-DCF928AF8A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5390368"/>
            <a:ext cx="9141714" cy="146763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493569" name="Rectangle 2"/>
          <p:cNvSpPr>
            <a:spLocks noGrp="1" noChangeArrowheads="1"/>
          </p:cNvSpPr>
          <p:nvPr>
            <p:ph type="title" idx="4294967295"/>
          </p:nvPr>
        </p:nvSpPr>
        <p:spPr>
          <a:xfrm>
            <a:off x="72008" y="4801868"/>
            <a:ext cx="9059366" cy="1939500"/>
          </a:xfrm>
        </p:spPr>
        <p:txBody>
          <a:bodyPr vert="horz" lIns="91440" tIns="45720" rIns="91440" bIns="45720" rtlCol="0" anchor="ctr">
            <a:noAutofit/>
          </a:bodyPr>
          <a:lstStyle/>
          <a:p>
            <a:pPr algn="l" eaLnBrk="1" hangingPunct="1">
              <a:lnSpc>
                <a:spcPct val="90000"/>
              </a:lnSpc>
            </a:pPr>
            <a:r>
              <a:rPr lang="en-SG" sz="2000" b="1" dirty="0"/>
              <a:t>“In the Old Testament, the sheep died for the shepherd, but at Calvary, the Shepherd died for the sheep (John 10). Every lost sinner is like a sheep gone astray: ignorant, lost, wandering, in danger, away from the place of safety, and unable to help himself. The Shepherd not only went out to search for the lost sheep (Luke 15:1–7). He died for the sheep! Now that we have been returned to the fold and are safely in His care, He watches over us lest we stray and get into sin.” –Dr. Warren Wiersbe</a:t>
            </a:r>
            <a:endParaRPr lang="en-US" sz="2000" b="1" kern="1200" dirty="0">
              <a:solidFill>
                <a:srgbClr val="000000"/>
              </a:solidFill>
              <a:latin typeface="+mj-lt"/>
              <a:ea typeface="+mj-ea"/>
              <a:cs typeface="+mj-cs"/>
            </a:endParaRPr>
          </a:p>
        </p:txBody>
      </p:sp>
    </p:spTree>
    <p:extLst>
      <p:ext uri="{BB962C8B-B14F-4D97-AF65-F5344CB8AC3E}">
        <p14:creationId xmlns:p14="http://schemas.microsoft.com/office/powerpoint/2010/main" val="3219803324"/>
      </p:ext>
    </p:extLst>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49155" name="Rectangle 3"/>
          <p:cNvSpPr>
            <a:spLocks noGrp="1" noChangeArrowheads="1"/>
          </p:cNvSpPr>
          <p:nvPr>
            <p:ph type="body" idx="1"/>
          </p:nvPr>
        </p:nvSpPr>
        <p:spPr>
          <a:xfrm>
            <a:off x="457200" y="1600200"/>
            <a:ext cx="8229600" cy="1219200"/>
          </a:xfrm>
        </p:spPr>
        <p:txBody>
          <a:bodyPr/>
          <a:lstStyle/>
          <a:p>
            <a:pPr marL="812800" indent="-812800" algn="ctr" eaLnBrk="1" hangingPunct="1">
              <a:buFontTx/>
              <a:buNone/>
              <a:defRPr/>
            </a:pPr>
            <a:r>
              <a:rPr lang="en-US" sz="3600" b="1" dirty="0">
                <a:latin typeface="Arial"/>
                <a:ea typeface="ＭＳ Ｐゴシック" charset="0"/>
                <a:cs typeface="Arial"/>
              </a:rPr>
              <a:t>II.	</a:t>
            </a:r>
            <a:r>
              <a:rPr lang="en-US" sz="3600" b="1" dirty="0">
                <a:solidFill>
                  <a:srgbClr val="FFFF00"/>
                </a:solidFill>
                <a:latin typeface="Arial"/>
                <a:ea typeface="ＭＳ Ｐゴシック" charset="0"/>
                <a:cs typeface="Arial"/>
              </a:rPr>
              <a:t>Submission</a:t>
            </a:r>
            <a:r>
              <a:rPr lang="en-US" sz="3600" b="1" dirty="0">
                <a:latin typeface="Arial"/>
                <a:ea typeface="ＭＳ Ｐゴシック" charset="0"/>
                <a:cs typeface="Arial"/>
              </a:rPr>
              <a:t>	2:13–3:12</a:t>
            </a:r>
            <a:r>
              <a:rPr lang="en-US" sz="4000" b="1" dirty="0">
                <a:latin typeface="Arial"/>
                <a:ea typeface="ＭＳ Ｐゴシック" charset="0"/>
                <a:cs typeface="Arial"/>
              </a:rPr>
              <a:t>		</a:t>
            </a:r>
            <a:r>
              <a:rPr lang="en-US" b="1" dirty="0">
                <a:latin typeface="Arial"/>
                <a:ea typeface="ＭＳ Ｐゴシック" charset="0"/>
                <a:cs typeface="Arial"/>
              </a:rPr>
              <a:t>	(Humility)		</a:t>
            </a:r>
          </a:p>
        </p:txBody>
      </p:sp>
      <p:sp>
        <p:nvSpPr>
          <p:cNvPr id="49156" name="Rectangle 4"/>
          <p:cNvSpPr>
            <a:spLocks noChangeArrowheads="1"/>
          </p:cNvSpPr>
          <p:nvPr/>
        </p:nvSpPr>
        <p:spPr bwMode="auto">
          <a:xfrm>
            <a:off x="2362200" y="2895600"/>
            <a:ext cx="6781800" cy="2514600"/>
          </a:xfrm>
          <a:prstGeom prst="rect">
            <a:avLst/>
          </a:prstGeom>
          <a:noFill/>
          <a:ln w="9525">
            <a:noFill/>
            <a:miter lim="800000"/>
            <a:headEnd/>
            <a:tailEnd/>
          </a:ln>
          <a:effectLst/>
        </p:spPr>
        <p:txBody>
          <a:bodyPr/>
          <a:lstStyle/>
          <a:p>
            <a:pPr marL="812800" indent="-812800" eaLnBrk="1" hangingPunct="1">
              <a:spcBef>
                <a:spcPct val="20000"/>
              </a:spcBef>
              <a:buClr>
                <a:schemeClr val="hlink"/>
              </a:buClr>
              <a:buSzPct val="120000"/>
              <a:buFontTx/>
              <a:buAutoNum type="alphaUcPeriod"/>
              <a:defRPr/>
            </a:pPr>
            <a:r>
              <a:rPr lang="en-US" b="1">
                <a:solidFill>
                  <a:schemeClr val="tx1"/>
                </a:solidFill>
                <a:effectLst>
                  <a:outerShdw blurRad="38100" dist="38100" dir="2700000" algn="tl">
                    <a:srgbClr val="000000"/>
                  </a:outerShdw>
                </a:effectLst>
                <a:latin typeface="Arial"/>
                <a:cs typeface="Arial"/>
              </a:rPr>
              <a:t>To Government  2:13-17</a:t>
            </a:r>
          </a:p>
          <a:p>
            <a:pPr marL="812800" indent="-812800" eaLnBrk="1" hangingPunct="1">
              <a:spcBef>
                <a:spcPct val="20000"/>
              </a:spcBef>
              <a:buClr>
                <a:schemeClr val="hlink"/>
              </a:buClr>
              <a:buSzPct val="120000"/>
              <a:buFontTx/>
              <a:buAutoNum type="alphaUcPeriod"/>
              <a:defRPr/>
            </a:pPr>
            <a:r>
              <a:rPr lang="en-US" b="1">
                <a:solidFill>
                  <a:schemeClr val="tx1"/>
                </a:solidFill>
                <a:effectLst>
                  <a:outerShdw blurRad="38100" dist="38100" dir="2700000" algn="tl">
                    <a:srgbClr val="000000"/>
                  </a:outerShdw>
                </a:effectLst>
                <a:latin typeface="Arial"/>
                <a:cs typeface="Arial"/>
              </a:rPr>
              <a:t>In Work Place  2:18-25	</a:t>
            </a:r>
          </a:p>
          <a:p>
            <a:pPr marL="812800" indent="-812800" eaLnBrk="1" hangingPunct="1">
              <a:spcBef>
                <a:spcPct val="20000"/>
              </a:spcBef>
              <a:buClr>
                <a:schemeClr val="hlink"/>
              </a:buClr>
              <a:buSzPct val="120000"/>
              <a:buFontTx/>
              <a:buAutoNum type="alphaUcPeriod"/>
              <a:defRPr/>
            </a:pPr>
            <a:r>
              <a:rPr lang="en-US" b="1">
                <a:solidFill>
                  <a:schemeClr val="tx1"/>
                </a:solidFill>
                <a:effectLst>
                  <a:outerShdw blurRad="38100" dist="38100" dir="2700000" algn="tl">
                    <a:srgbClr val="000000"/>
                  </a:outerShdw>
                </a:effectLst>
                <a:latin typeface="Arial"/>
                <a:cs typeface="Arial"/>
              </a:rPr>
              <a:t>In Marriage  3:1-7	</a:t>
            </a:r>
          </a:p>
          <a:p>
            <a:pPr marL="812800" indent="-812800" eaLnBrk="1" hangingPunct="1">
              <a:spcBef>
                <a:spcPct val="20000"/>
              </a:spcBef>
              <a:buClr>
                <a:schemeClr val="hlink"/>
              </a:buClr>
              <a:buSzPct val="120000"/>
              <a:buFontTx/>
              <a:buAutoNum type="alphaUcPeriod"/>
              <a:defRPr/>
            </a:pPr>
            <a:r>
              <a:rPr lang="en-US" b="1">
                <a:solidFill>
                  <a:schemeClr val="tx1"/>
                </a:solidFill>
                <a:effectLst>
                  <a:outerShdw blurRad="38100" dist="38100" dir="2700000" algn="tl">
                    <a:srgbClr val="000000"/>
                  </a:outerShdw>
                </a:effectLst>
                <a:latin typeface="Arial"/>
                <a:cs typeface="Arial"/>
              </a:rPr>
              <a:t>In Church &amp; All of Life  3:8-12</a:t>
            </a:r>
          </a:p>
        </p:txBody>
      </p:sp>
      <p:sp>
        <p:nvSpPr>
          <p:cNvPr id="459780" name="Rectangle 5"/>
          <p:cNvSpPr>
            <a:spLocks noChangeArrowheads="1"/>
          </p:cNvSpPr>
          <p:nvPr/>
        </p:nvSpPr>
        <p:spPr bwMode="auto">
          <a:xfrm>
            <a:off x="8305800" y="60325"/>
            <a:ext cx="769938"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2000" b="1">
                <a:solidFill>
                  <a:schemeClr val="tx1"/>
                </a:solidFill>
                <a:latin typeface="Arial" charset="0"/>
                <a:cs typeface="Arial" charset="0"/>
              </a:rPr>
              <a:t>280d</a:t>
            </a:r>
          </a:p>
        </p:txBody>
      </p:sp>
      <p:pic>
        <p:nvPicPr>
          <p:cNvPr id="459781" name="Picture 6" descr="j02022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667000"/>
            <a:ext cx="2425700"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159" name="Rectangle 7"/>
          <p:cNvSpPr>
            <a:spLocks noGrp="1" noChangeArrowheads="1"/>
          </p:cNvSpPr>
          <p:nvPr>
            <p:ph type="title"/>
          </p:nvPr>
        </p:nvSpPr>
        <p:spPr>
          <a:xfrm>
            <a:off x="0" y="0"/>
            <a:ext cx="9144000" cy="1447800"/>
          </a:xfrm>
        </p:spPr>
        <p:txBody>
          <a:bodyPr/>
          <a:lstStyle/>
          <a:p>
            <a:pPr eaLnBrk="1" hangingPunct="1">
              <a:defRPr/>
            </a:pPr>
            <a:r>
              <a:rPr lang="en-US" sz="4000" b="1" dirty="0">
                <a:latin typeface="Arial"/>
                <a:ea typeface="ＭＳ Ｐゴシック" charset="0"/>
                <a:cs typeface="Arial"/>
              </a:rPr>
              <a:t>Endurance in Suffering By God</a:t>
            </a:r>
            <a:r>
              <a:rPr lang="uk-UA" altLang="ja-JP" sz="4000" b="1" dirty="0">
                <a:latin typeface="Arial"/>
                <a:ea typeface="ＭＳ Ｐゴシック" charset="0"/>
                <a:cs typeface="Arial"/>
              </a:rPr>
              <a:t>'</a:t>
            </a:r>
            <a:r>
              <a:rPr lang="en-US" altLang="ja-JP" sz="4000" b="1" dirty="0">
                <a:latin typeface="Arial"/>
                <a:ea typeface="ＭＳ Ｐゴシック" charset="0"/>
                <a:cs typeface="Arial"/>
              </a:rPr>
              <a:t>s Grace (is achieved by…)</a:t>
            </a:r>
            <a:endParaRPr lang="en-US" sz="4000" b="1" dirty="0">
              <a:latin typeface="Arial"/>
              <a:ea typeface="ＭＳ Ｐゴシック" charset="0"/>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49155">
                                            <p:txEl>
                                              <p:pRg st="0" end="0"/>
                                            </p:txEl>
                                          </p:spTgt>
                                        </p:tgtEl>
                                        <p:attrNameLst>
                                          <p:attrName>style.visibility</p:attrName>
                                        </p:attrNameLst>
                                      </p:cBhvr>
                                      <p:to>
                                        <p:strVal val="visible"/>
                                      </p:to>
                                    </p:set>
                                    <p:anim calcmode="lin" valueType="num">
                                      <p:cBhvr additive="base">
                                        <p:cTn id="7" dur="1000" fill="hold"/>
                                        <p:tgtEl>
                                          <p:spTgt spid="49155">
                                            <p:txEl>
                                              <p:pRg st="0" end="0"/>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4915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3" presetClass="entr" presetSubtype="0" fill="hold" nodeType="clickEffect">
                                  <p:stCondLst>
                                    <p:cond delay="0"/>
                                  </p:stCondLst>
                                  <p:childTnLst>
                                    <p:set>
                                      <p:cBhvr>
                                        <p:cTn id="12" dur="1" fill="hold">
                                          <p:stCondLst>
                                            <p:cond delay="0"/>
                                          </p:stCondLst>
                                        </p:cTn>
                                        <p:tgtEl>
                                          <p:spTgt spid="49156">
                                            <p:txEl>
                                              <p:pRg st="0" end="0"/>
                                            </p:txEl>
                                          </p:spTgt>
                                        </p:tgtEl>
                                        <p:attrNameLst>
                                          <p:attrName>style.visibility</p:attrName>
                                        </p:attrNameLst>
                                      </p:cBhvr>
                                      <p:to>
                                        <p:strVal val="visible"/>
                                      </p:to>
                                    </p:set>
                                    <p:anim calcmode="lin" valueType="num">
                                      <p:cBhvr>
                                        <p:cTn id="13" dur="1000" fill="hold"/>
                                        <p:tgtEl>
                                          <p:spTgt spid="49156">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49156">
                                            <p:txEl>
                                              <p:pRg st="0" end="0"/>
                                            </p:txEl>
                                          </p:spTgt>
                                        </p:tgtEl>
                                        <p:attrNameLst>
                                          <p:attrName>ppt_h</p:attrName>
                                        </p:attrNameLst>
                                      </p:cBhvr>
                                      <p:tavLst>
                                        <p:tav tm="0">
                                          <p:val>
                                            <p:fltVal val="0"/>
                                          </p:val>
                                        </p:tav>
                                        <p:tav tm="100000">
                                          <p:val>
                                            <p:strVal val="#ppt_h"/>
                                          </p:val>
                                        </p:tav>
                                      </p:tavLst>
                                    </p:anim>
                                    <p:animEffect transition="in" filter="fade">
                                      <p:cBhvr>
                                        <p:cTn id="15" dur="1000"/>
                                        <p:tgtEl>
                                          <p:spTgt spid="49156">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3" presetClass="entr" presetSubtype="0" fill="hold" nodeType="clickEffect">
                                  <p:stCondLst>
                                    <p:cond delay="0"/>
                                  </p:stCondLst>
                                  <p:childTnLst>
                                    <p:set>
                                      <p:cBhvr>
                                        <p:cTn id="19" dur="1" fill="hold">
                                          <p:stCondLst>
                                            <p:cond delay="0"/>
                                          </p:stCondLst>
                                        </p:cTn>
                                        <p:tgtEl>
                                          <p:spTgt spid="49156">
                                            <p:txEl>
                                              <p:pRg st="1" end="1"/>
                                            </p:txEl>
                                          </p:spTgt>
                                        </p:tgtEl>
                                        <p:attrNameLst>
                                          <p:attrName>style.visibility</p:attrName>
                                        </p:attrNameLst>
                                      </p:cBhvr>
                                      <p:to>
                                        <p:strVal val="visible"/>
                                      </p:to>
                                    </p:set>
                                    <p:anim calcmode="lin" valueType="num">
                                      <p:cBhvr>
                                        <p:cTn id="20" dur="1000" fill="hold"/>
                                        <p:tgtEl>
                                          <p:spTgt spid="49156">
                                            <p:txEl>
                                              <p:pRg st="1" end="1"/>
                                            </p:txEl>
                                          </p:spTgt>
                                        </p:tgtEl>
                                        <p:attrNameLst>
                                          <p:attrName>ppt_w</p:attrName>
                                        </p:attrNameLst>
                                      </p:cBhvr>
                                      <p:tavLst>
                                        <p:tav tm="0">
                                          <p:val>
                                            <p:fltVal val="0"/>
                                          </p:val>
                                        </p:tav>
                                        <p:tav tm="100000">
                                          <p:val>
                                            <p:strVal val="#ppt_w"/>
                                          </p:val>
                                        </p:tav>
                                      </p:tavLst>
                                    </p:anim>
                                    <p:anim calcmode="lin" valueType="num">
                                      <p:cBhvr>
                                        <p:cTn id="21" dur="1000" fill="hold"/>
                                        <p:tgtEl>
                                          <p:spTgt spid="49156">
                                            <p:txEl>
                                              <p:pRg st="1" end="1"/>
                                            </p:txEl>
                                          </p:spTgt>
                                        </p:tgtEl>
                                        <p:attrNameLst>
                                          <p:attrName>ppt_h</p:attrName>
                                        </p:attrNameLst>
                                      </p:cBhvr>
                                      <p:tavLst>
                                        <p:tav tm="0">
                                          <p:val>
                                            <p:fltVal val="0"/>
                                          </p:val>
                                        </p:tav>
                                        <p:tav tm="100000">
                                          <p:val>
                                            <p:strVal val="#ppt_h"/>
                                          </p:val>
                                        </p:tav>
                                      </p:tavLst>
                                    </p:anim>
                                    <p:animEffect transition="in" filter="fade">
                                      <p:cBhvr>
                                        <p:cTn id="22" dur="1000"/>
                                        <p:tgtEl>
                                          <p:spTgt spid="49156">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3" presetClass="entr" presetSubtype="0" fill="hold" nodeType="clickEffect">
                                  <p:stCondLst>
                                    <p:cond delay="0"/>
                                  </p:stCondLst>
                                  <p:childTnLst>
                                    <p:set>
                                      <p:cBhvr>
                                        <p:cTn id="26" dur="1" fill="hold">
                                          <p:stCondLst>
                                            <p:cond delay="0"/>
                                          </p:stCondLst>
                                        </p:cTn>
                                        <p:tgtEl>
                                          <p:spTgt spid="49156">
                                            <p:txEl>
                                              <p:pRg st="2" end="2"/>
                                            </p:txEl>
                                          </p:spTgt>
                                        </p:tgtEl>
                                        <p:attrNameLst>
                                          <p:attrName>style.visibility</p:attrName>
                                        </p:attrNameLst>
                                      </p:cBhvr>
                                      <p:to>
                                        <p:strVal val="visible"/>
                                      </p:to>
                                    </p:set>
                                    <p:anim calcmode="lin" valueType="num">
                                      <p:cBhvr>
                                        <p:cTn id="27" dur="1000" fill="hold"/>
                                        <p:tgtEl>
                                          <p:spTgt spid="49156">
                                            <p:txEl>
                                              <p:pRg st="2" end="2"/>
                                            </p:txEl>
                                          </p:spTgt>
                                        </p:tgtEl>
                                        <p:attrNameLst>
                                          <p:attrName>ppt_w</p:attrName>
                                        </p:attrNameLst>
                                      </p:cBhvr>
                                      <p:tavLst>
                                        <p:tav tm="0">
                                          <p:val>
                                            <p:fltVal val="0"/>
                                          </p:val>
                                        </p:tav>
                                        <p:tav tm="100000">
                                          <p:val>
                                            <p:strVal val="#ppt_w"/>
                                          </p:val>
                                        </p:tav>
                                      </p:tavLst>
                                    </p:anim>
                                    <p:anim calcmode="lin" valueType="num">
                                      <p:cBhvr>
                                        <p:cTn id="28" dur="1000" fill="hold"/>
                                        <p:tgtEl>
                                          <p:spTgt spid="49156">
                                            <p:txEl>
                                              <p:pRg st="2" end="2"/>
                                            </p:txEl>
                                          </p:spTgt>
                                        </p:tgtEl>
                                        <p:attrNameLst>
                                          <p:attrName>ppt_h</p:attrName>
                                        </p:attrNameLst>
                                      </p:cBhvr>
                                      <p:tavLst>
                                        <p:tav tm="0">
                                          <p:val>
                                            <p:fltVal val="0"/>
                                          </p:val>
                                        </p:tav>
                                        <p:tav tm="100000">
                                          <p:val>
                                            <p:strVal val="#ppt_h"/>
                                          </p:val>
                                        </p:tav>
                                      </p:tavLst>
                                    </p:anim>
                                    <p:animEffect transition="in" filter="fade">
                                      <p:cBhvr>
                                        <p:cTn id="29" dur="1000"/>
                                        <p:tgtEl>
                                          <p:spTgt spid="49156">
                                            <p:txEl>
                                              <p:pRg st="2" end="2"/>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3" presetClass="entr" presetSubtype="0" fill="hold" nodeType="clickEffect">
                                  <p:stCondLst>
                                    <p:cond delay="0"/>
                                  </p:stCondLst>
                                  <p:childTnLst>
                                    <p:set>
                                      <p:cBhvr>
                                        <p:cTn id="33" dur="1" fill="hold">
                                          <p:stCondLst>
                                            <p:cond delay="0"/>
                                          </p:stCondLst>
                                        </p:cTn>
                                        <p:tgtEl>
                                          <p:spTgt spid="49156">
                                            <p:txEl>
                                              <p:pRg st="3" end="3"/>
                                            </p:txEl>
                                          </p:spTgt>
                                        </p:tgtEl>
                                        <p:attrNameLst>
                                          <p:attrName>style.visibility</p:attrName>
                                        </p:attrNameLst>
                                      </p:cBhvr>
                                      <p:to>
                                        <p:strVal val="visible"/>
                                      </p:to>
                                    </p:set>
                                    <p:anim calcmode="lin" valueType="num">
                                      <p:cBhvr>
                                        <p:cTn id="34" dur="1000" fill="hold"/>
                                        <p:tgtEl>
                                          <p:spTgt spid="49156">
                                            <p:txEl>
                                              <p:pRg st="3" end="3"/>
                                            </p:txEl>
                                          </p:spTgt>
                                        </p:tgtEl>
                                        <p:attrNameLst>
                                          <p:attrName>ppt_w</p:attrName>
                                        </p:attrNameLst>
                                      </p:cBhvr>
                                      <p:tavLst>
                                        <p:tav tm="0">
                                          <p:val>
                                            <p:fltVal val="0"/>
                                          </p:val>
                                        </p:tav>
                                        <p:tav tm="100000">
                                          <p:val>
                                            <p:strVal val="#ppt_w"/>
                                          </p:val>
                                        </p:tav>
                                      </p:tavLst>
                                    </p:anim>
                                    <p:anim calcmode="lin" valueType="num">
                                      <p:cBhvr>
                                        <p:cTn id="35" dur="1000" fill="hold"/>
                                        <p:tgtEl>
                                          <p:spTgt spid="49156">
                                            <p:txEl>
                                              <p:pRg st="3" end="3"/>
                                            </p:txEl>
                                          </p:spTgt>
                                        </p:tgtEl>
                                        <p:attrNameLst>
                                          <p:attrName>ppt_h</p:attrName>
                                        </p:attrNameLst>
                                      </p:cBhvr>
                                      <p:tavLst>
                                        <p:tav tm="0">
                                          <p:val>
                                            <p:fltVal val="0"/>
                                          </p:val>
                                        </p:tav>
                                        <p:tav tm="100000">
                                          <p:val>
                                            <p:strVal val="#ppt_h"/>
                                          </p:val>
                                        </p:tav>
                                      </p:tavLst>
                                    </p:anim>
                                    <p:animEffect transition="in" filter="fade">
                                      <p:cBhvr>
                                        <p:cTn id="36" dur="1000"/>
                                        <p:tgtEl>
                                          <p:spTgt spid="4915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43013" name="Rectangle 5"/>
          <p:cNvSpPr>
            <a:spLocks noChangeArrowheads="1"/>
          </p:cNvSpPr>
          <p:nvPr/>
        </p:nvSpPr>
        <p:spPr bwMode="auto">
          <a:xfrm>
            <a:off x="609600" y="1295400"/>
            <a:ext cx="8458200" cy="1828800"/>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120000"/>
              <a:defRPr/>
            </a:pPr>
            <a:r>
              <a:rPr lang="en-US" sz="4000" b="1" dirty="0">
                <a:solidFill>
                  <a:schemeClr val="tx1"/>
                </a:solidFill>
                <a:latin typeface="Arial"/>
                <a:cs typeface="Arial"/>
              </a:rPr>
              <a:t>	</a:t>
            </a:r>
            <a:r>
              <a:rPr lang="en-US" b="1" dirty="0">
                <a:latin typeface="Arial"/>
                <a:cs typeface="Arial"/>
              </a:rPr>
              <a:t>Submission</a:t>
            </a:r>
            <a:r>
              <a:rPr lang="en-US" b="1" dirty="0">
                <a:solidFill>
                  <a:schemeClr val="tx1"/>
                </a:solidFill>
                <a:latin typeface="Arial"/>
                <a:cs typeface="Arial"/>
              </a:rPr>
              <a:t> in all areas of life pleases both God and man.</a:t>
            </a:r>
            <a:endParaRPr lang="en-US" b="1" dirty="0">
              <a:solidFill>
                <a:schemeClr val="tx1"/>
              </a:solidFill>
              <a:effectLst>
                <a:outerShdw blurRad="38100" dist="38100" dir="2700000" algn="tl">
                  <a:srgbClr val="000000"/>
                </a:outerShdw>
              </a:effectLst>
              <a:latin typeface="Arial"/>
              <a:cs typeface="Arial"/>
            </a:endParaRPr>
          </a:p>
        </p:txBody>
      </p:sp>
      <p:graphicFrame>
        <p:nvGraphicFramePr>
          <p:cNvPr id="43015" name="Object 2"/>
          <p:cNvGraphicFramePr>
            <a:graphicFrameLocks noChangeAspect="1"/>
          </p:cNvGraphicFramePr>
          <p:nvPr>
            <p:extLst>
              <p:ext uri="{D42A27DB-BD31-4B8C-83A1-F6EECF244321}">
                <p14:modId xmlns:p14="http://schemas.microsoft.com/office/powerpoint/2010/main" val="1982903590"/>
              </p:ext>
            </p:extLst>
          </p:nvPr>
        </p:nvGraphicFramePr>
        <p:xfrm>
          <a:off x="1210568" y="2661375"/>
          <a:ext cx="6673800" cy="4196625"/>
        </p:xfrm>
        <a:graphic>
          <a:graphicData uri="http://schemas.openxmlformats.org/presentationml/2006/ole">
            <mc:AlternateContent xmlns:mc="http://schemas.openxmlformats.org/markup-compatibility/2006">
              <mc:Choice xmlns:v="urn:schemas-microsoft-com:vml" Requires="v">
                <p:oleObj name="Image" r:id="rId3" imgW="5815873" imgH="3657143" progId="Photoshop.Image.7">
                  <p:embed/>
                </p:oleObj>
              </mc:Choice>
              <mc:Fallback>
                <p:oleObj name="Image" r:id="rId3" imgW="5815873" imgH="3657143" progId="Photoshop.Image.7">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0568" y="2661375"/>
                        <a:ext cx="6673800" cy="41966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460804" name="Rectangle 8"/>
          <p:cNvSpPr>
            <a:spLocks noChangeArrowheads="1"/>
          </p:cNvSpPr>
          <p:nvPr/>
        </p:nvSpPr>
        <p:spPr bwMode="auto">
          <a:xfrm>
            <a:off x="8229600" y="76200"/>
            <a:ext cx="8858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2400" b="1">
                <a:solidFill>
                  <a:schemeClr val="tx1"/>
                </a:solidFill>
                <a:latin typeface="Arial" charset="0"/>
                <a:cs typeface="Arial" charset="0"/>
              </a:rPr>
              <a:t>280d</a:t>
            </a:r>
          </a:p>
        </p:txBody>
      </p:sp>
      <p:sp>
        <p:nvSpPr>
          <p:cNvPr id="43017" name="Rectangle 9"/>
          <p:cNvSpPr>
            <a:spLocks noGrp="1" noChangeArrowheads="1"/>
          </p:cNvSpPr>
          <p:nvPr>
            <p:ph type="title" idx="4294967295"/>
          </p:nvPr>
        </p:nvSpPr>
        <p:spPr>
          <a:xfrm>
            <a:off x="152400" y="381000"/>
            <a:ext cx="8229600" cy="914400"/>
          </a:xfrm>
        </p:spPr>
        <p:txBody>
          <a:bodyPr/>
          <a:lstStyle/>
          <a:p>
            <a:pPr eaLnBrk="1" hangingPunct="1">
              <a:defRPr/>
            </a:pPr>
            <a:r>
              <a:rPr lang="en-US" sz="4000" b="1" dirty="0">
                <a:latin typeface="Arial"/>
                <a:ea typeface="ＭＳ Ｐゴシック" charset="0"/>
                <a:cs typeface="Arial"/>
              </a:rPr>
              <a:t>II. </a:t>
            </a:r>
            <a:r>
              <a:rPr lang="en-US" sz="4000" b="1" dirty="0">
                <a:solidFill>
                  <a:srgbClr val="FFFF00"/>
                </a:solidFill>
                <a:latin typeface="Arial"/>
                <a:ea typeface="ＭＳ Ｐゴシック" charset="0"/>
                <a:cs typeface="Arial"/>
              </a:rPr>
              <a:t>Submission</a:t>
            </a:r>
            <a:r>
              <a:rPr lang="en-US" sz="4000" b="1" dirty="0">
                <a:latin typeface="Arial"/>
                <a:ea typeface="ＭＳ Ｐゴシック" charset="0"/>
                <a:cs typeface="Arial"/>
              </a:rPr>
              <a:t> (2:13–3:12)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43013">
                                            <p:txEl>
                                              <p:pRg st="0" end="0"/>
                                            </p:txEl>
                                          </p:spTgt>
                                        </p:tgtEl>
                                        <p:attrNameLst>
                                          <p:attrName>style.visibility</p:attrName>
                                        </p:attrNameLst>
                                      </p:cBhvr>
                                      <p:to>
                                        <p:strVal val="visible"/>
                                      </p:to>
                                    </p:set>
                                    <p:animEffect transition="in" filter="diamond(in)">
                                      <p:cBhvr>
                                        <p:cTn id="7" dur="1000"/>
                                        <p:tgtEl>
                                          <p:spTgt spid="43013">
                                            <p:txEl>
                                              <p:pRg st="0" end="0"/>
                                            </p:txEl>
                                          </p:spTgt>
                                        </p:tgtEl>
                                      </p:cBhvr>
                                    </p:animEffect>
                                  </p:childTnLst>
                                </p:cTn>
                              </p:par>
                            </p:childTnLst>
                          </p:cTn>
                        </p:par>
                        <p:par>
                          <p:cTn id="8" fill="hold" nodeType="afterGroup">
                            <p:stCondLst>
                              <p:cond delay="1000"/>
                            </p:stCondLst>
                            <p:childTnLst>
                              <p:par>
                                <p:cTn id="9" presetID="23" presetClass="entr" presetSubtype="16" fill="hold" nodeType="afterEffect">
                                  <p:stCondLst>
                                    <p:cond delay="0"/>
                                  </p:stCondLst>
                                  <p:childTnLst>
                                    <p:set>
                                      <p:cBhvr>
                                        <p:cTn id="10" dur="1" fill="hold">
                                          <p:stCondLst>
                                            <p:cond delay="0"/>
                                          </p:stCondLst>
                                        </p:cTn>
                                        <p:tgtEl>
                                          <p:spTgt spid="43015"/>
                                        </p:tgtEl>
                                        <p:attrNameLst>
                                          <p:attrName>style.visibility</p:attrName>
                                        </p:attrNameLst>
                                      </p:cBhvr>
                                      <p:to>
                                        <p:strVal val="visible"/>
                                      </p:to>
                                    </p:set>
                                    <p:anim calcmode="lin" valueType="num">
                                      <p:cBhvr>
                                        <p:cTn id="11" dur="500" fill="hold"/>
                                        <p:tgtEl>
                                          <p:spTgt spid="43015"/>
                                        </p:tgtEl>
                                        <p:attrNameLst>
                                          <p:attrName>ppt_w</p:attrName>
                                        </p:attrNameLst>
                                      </p:cBhvr>
                                      <p:tavLst>
                                        <p:tav tm="0">
                                          <p:val>
                                            <p:fltVal val="0"/>
                                          </p:val>
                                        </p:tav>
                                        <p:tav tm="100000">
                                          <p:val>
                                            <p:strVal val="#ppt_w"/>
                                          </p:val>
                                        </p:tav>
                                      </p:tavLst>
                                    </p:anim>
                                    <p:anim calcmode="lin" valueType="num">
                                      <p:cBhvr>
                                        <p:cTn id="12" dur="500" fill="hold"/>
                                        <p:tgtEl>
                                          <p:spTgt spid="430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2"/>
          <p:cNvSpPr>
            <a:spLocks noGrp="1" noChangeArrowheads="1"/>
          </p:cNvSpPr>
          <p:nvPr>
            <p:ph type="ctrTitle"/>
          </p:nvPr>
        </p:nvSpPr>
        <p:spPr>
          <a:xfrm>
            <a:off x="0" y="44624"/>
            <a:ext cx="8458200" cy="819944"/>
          </a:xfrm>
        </p:spPr>
        <p:txBody>
          <a:bodyPr/>
          <a:lstStyle/>
          <a:p>
            <a:pPr eaLnBrk="1" hangingPunct="1">
              <a:defRPr/>
            </a:pPr>
            <a:r>
              <a:rPr lang="en-US" b="1" i="0" dirty="0">
                <a:solidFill>
                  <a:srgbClr val="000000"/>
                </a:solidFill>
                <a:effectLst>
                  <a:glow rad="228600">
                    <a:schemeClr val="bg1"/>
                  </a:glow>
                </a:effectLst>
                <a:latin typeface="Arial"/>
                <a:ea typeface="ヒラギノ角ゴ Pro W3" charset="0"/>
                <a:cs typeface="Arial"/>
              </a:rPr>
              <a:t>Are </a:t>
            </a:r>
            <a:r>
              <a:rPr lang="en-US" b="1" i="0" u="sng" dirty="0">
                <a:solidFill>
                  <a:srgbClr val="000000"/>
                </a:solidFill>
                <a:effectLst>
                  <a:glow rad="228600">
                    <a:schemeClr val="bg1"/>
                  </a:glow>
                </a:effectLst>
                <a:latin typeface="Arial"/>
                <a:ea typeface="ヒラギノ角ゴ Pro W3" charset="0"/>
                <a:cs typeface="Arial"/>
              </a:rPr>
              <a:t>You</a:t>
            </a:r>
            <a:r>
              <a:rPr lang="en-US" b="1" i="0" dirty="0">
                <a:solidFill>
                  <a:srgbClr val="000000"/>
                </a:solidFill>
                <a:effectLst>
                  <a:glow rad="228600">
                    <a:schemeClr val="bg1"/>
                  </a:glow>
                </a:effectLst>
                <a:latin typeface="Arial"/>
                <a:ea typeface="ヒラギノ角ゴ Pro W3" charset="0"/>
                <a:cs typeface="Arial"/>
              </a:rPr>
              <a:t> Submissive?</a:t>
            </a:r>
            <a:endParaRPr lang="en-US" sz="2800" b="1" i="0" dirty="0">
              <a:solidFill>
                <a:srgbClr val="000000"/>
              </a:solidFill>
              <a:effectLst>
                <a:glow rad="228600">
                  <a:schemeClr val="bg1"/>
                </a:glow>
              </a:effectLst>
              <a:latin typeface="Arial"/>
              <a:ea typeface="ヒラギノ角ゴ Pro W3" charset="0"/>
              <a:cs typeface="Arial"/>
            </a:endParaRPr>
          </a:p>
        </p:txBody>
      </p:sp>
      <p:sp>
        <p:nvSpPr>
          <p:cNvPr id="342019" name="Rectangle 3"/>
          <p:cNvSpPr>
            <a:spLocks noGrp="1" noChangeArrowheads="1"/>
          </p:cNvSpPr>
          <p:nvPr>
            <p:ph type="subTitle" idx="1"/>
          </p:nvPr>
        </p:nvSpPr>
        <p:spPr>
          <a:xfrm>
            <a:off x="-540568" y="1636839"/>
            <a:ext cx="9525000" cy="4264650"/>
          </a:xfrm>
        </p:spPr>
        <p:txBody>
          <a:bodyPr/>
          <a:lstStyle/>
          <a:p>
            <a:pPr marL="1489075" lvl="2" indent="-574675" eaLnBrk="1" hangingPunct="1">
              <a:buNone/>
              <a:defRPr/>
            </a:pPr>
            <a:r>
              <a:rPr lang="en-US" b="1" dirty="0">
                <a:solidFill>
                  <a:srgbClr val="000000"/>
                </a:solidFill>
                <a:effectLst>
                  <a:glow rad="228600">
                    <a:schemeClr val="bg1"/>
                  </a:glow>
                </a:effectLst>
                <a:latin typeface="Arial"/>
                <a:ea typeface="ヒラギノ角ゴ Pro W3" charset="0"/>
                <a:cs typeface="Arial"/>
              </a:rPr>
              <a:t>1.	____ I have a problem with </a:t>
            </a:r>
            <a:r>
              <a:rPr lang="en-US" b="1" i="1" dirty="0">
                <a:solidFill>
                  <a:srgbClr val="000000"/>
                </a:solidFill>
                <a:effectLst>
                  <a:glow rad="228600">
                    <a:schemeClr val="bg1"/>
                  </a:glow>
                </a:effectLst>
                <a:latin typeface="Arial"/>
                <a:ea typeface="ヒラギノ角ゴ Pro W3" charset="0"/>
                <a:cs typeface="Arial"/>
              </a:rPr>
              <a:t>complaining</a:t>
            </a:r>
            <a:r>
              <a:rPr lang="en-US" b="1" dirty="0">
                <a:solidFill>
                  <a:srgbClr val="000000"/>
                </a:solidFill>
                <a:effectLst>
                  <a:glow rad="228600">
                    <a:schemeClr val="bg1"/>
                  </a:glow>
                </a:effectLst>
                <a:latin typeface="Arial"/>
                <a:ea typeface="ヒラギノ角ゴ Pro W3" charset="0"/>
                <a:cs typeface="Arial"/>
              </a:rPr>
              <a:t> (about the government, my job, family, etc. )</a:t>
            </a:r>
          </a:p>
          <a:p>
            <a:pPr marL="1489075" lvl="2" indent="-574675" eaLnBrk="1" hangingPunct="1">
              <a:buFont typeface="Times" charset="0"/>
              <a:buNone/>
              <a:defRPr/>
            </a:pPr>
            <a:r>
              <a:rPr lang="en-US" b="1" dirty="0">
                <a:solidFill>
                  <a:srgbClr val="000000"/>
                </a:solidFill>
                <a:effectLst>
                  <a:glow rad="228600">
                    <a:schemeClr val="bg1"/>
                  </a:glow>
                </a:effectLst>
                <a:latin typeface="Arial"/>
                <a:ea typeface="ヒラギノ角ゴ Pro W3" charset="0"/>
                <a:cs typeface="Arial"/>
              </a:rPr>
              <a:t>2.	____ I feel the need to be the one in </a:t>
            </a:r>
            <a:r>
              <a:rPr lang="en-US" b="1" i="1" dirty="0">
                <a:solidFill>
                  <a:srgbClr val="000000"/>
                </a:solidFill>
                <a:effectLst>
                  <a:glow rad="228600">
                    <a:schemeClr val="bg1"/>
                  </a:glow>
                </a:effectLst>
                <a:latin typeface="Arial"/>
                <a:ea typeface="ヒラギノ角ゴ Pro W3" charset="0"/>
                <a:cs typeface="Arial"/>
              </a:rPr>
              <a:t>control</a:t>
            </a:r>
            <a:endParaRPr lang="en-US" b="1" dirty="0">
              <a:solidFill>
                <a:srgbClr val="000000"/>
              </a:solidFill>
              <a:effectLst>
                <a:glow rad="228600">
                  <a:schemeClr val="bg1"/>
                </a:glow>
              </a:effectLst>
              <a:latin typeface="Arial"/>
              <a:ea typeface="ヒラギノ角ゴ Pro W3" charset="0"/>
              <a:cs typeface="Arial"/>
            </a:endParaRPr>
          </a:p>
          <a:p>
            <a:pPr marL="1489075" lvl="2" indent="-574675" eaLnBrk="1" hangingPunct="1">
              <a:buFont typeface="Times" charset="0"/>
              <a:buNone/>
              <a:defRPr/>
            </a:pPr>
            <a:r>
              <a:rPr lang="en-US" b="1" dirty="0">
                <a:solidFill>
                  <a:srgbClr val="000000"/>
                </a:solidFill>
                <a:effectLst>
                  <a:glow rad="228600">
                    <a:schemeClr val="bg1"/>
                  </a:glow>
                </a:effectLst>
                <a:latin typeface="Arial"/>
                <a:ea typeface="ヒラギノ角ゴ Pro W3" charset="0"/>
                <a:cs typeface="Arial"/>
              </a:rPr>
              <a:t>3.	____ I struggle with admitting my </a:t>
            </a:r>
            <a:r>
              <a:rPr lang="en-US" b="1" i="1" dirty="0">
                <a:solidFill>
                  <a:srgbClr val="000000"/>
                </a:solidFill>
                <a:effectLst>
                  <a:glow rad="228600">
                    <a:schemeClr val="bg1"/>
                  </a:glow>
                </a:effectLst>
                <a:latin typeface="Arial"/>
                <a:ea typeface="ヒラギノ角ゴ Pro W3" charset="0"/>
                <a:cs typeface="Arial"/>
              </a:rPr>
              <a:t>faults</a:t>
            </a:r>
            <a:r>
              <a:rPr lang="en-US" b="1" dirty="0">
                <a:solidFill>
                  <a:srgbClr val="000000"/>
                </a:solidFill>
                <a:effectLst>
                  <a:glow rad="228600">
                    <a:schemeClr val="bg1"/>
                  </a:glow>
                </a:effectLst>
                <a:latin typeface="Arial"/>
                <a:ea typeface="ヒラギノ角ゴ Pro W3" charset="0"/>
                <a:cs typeface="Arial"/>
              </a:rPr>
              <a:t> </a:t>
            </a:r>
          </a:p>
          <a:p>
            <a:pPr marL="1489075" lvl="2" indent="-574675" eaLnBrk="1" hangingPunct="1">
              <a:buFont typeface="Times" charset="0"/>
              <a:buNone/>
              <a:defRPr/>
            </a:pPr>
            <a:r>
              <a:rPr lang="en-US" b="1" dirty="0">
                <a:solidFill>
                  <a:srgbClr val="000000"/>
                </a:solidFill>
                <a:effectLst>
                  <a:glow rad="228600">
                    <a:schemeClr val="bg1"/>
                  </a:glow>
                </a:effectLst>
                <a:latin typeface="Arial"/>
                <a:ea typeface="ヒラギノ角ゴ Pro W3" charset="0"/>
                <a:cs typeface="Arial"/>
              </a:rPr>
              <a:t>4.	____ People call me </a:t>
            </a:r>
            <a:r>
              <a:rPr lang="en-US" b="1" i="1" dirty="0">
                <a:solidFill>
                  <a:srgbClr val="000000"/>
                </a:solidFill>
                <a:effectLst>
                  <a:glow rad="228600">
                    <a:schemeClr val="bg1"/>
                  </a:glow>
                </a:effectLst>
                <a:latin typeface="Arial"/>
                <a:ea typeface="ヒラギノ角ゴ Pro W3" charset="0"/>
                <a:cs typeface="Arial"/>
              </a:rPr>
              <a:t>stubborn</a:t>
            </a:r>
            <a:endParaRPr lang="en-US" b="1" dirty="0">
              <a:solidFill>
                <a:srgbClr val="000000"/>
              </a:solidFill>
              <a:effectLst>
                <a:glow rad="228600">
                  <a:schemeClr val="bg1"/>
                </a:glow>
              </a:effectLst>
              <a:latin typeface="Arial"/>
              <a:ea typeface="ヒラギノ角ゴ Pro W3" charset="0"/>
              <a:cs typeface="Arial"/>
            </a:endParaRPr>
          </a:p>
          <a:p>
            <a:pPr marL="1489075" lvl="2" indent="-574675" eaLnBrk="1" hangingPunct="1">
              <a:buFont typeface="Times" charset="0"/>
              <a:buAutoNum type="arabicPeriod" startAt="5"/>
              <a:defRPr/>
            </a:pPr>
            <a:r>
              <a:rPr lang="en-US" b="1" dirty="0">
                <a:solidFill>
                  <a:srgbClr val="000000"/>
                </a:solidFill>
                <a:effectLst>
                  <a:glow rad="228600">
                    <a:schemeClr val="bg1"/>
                  </a:glow>
                </a:effectLst>
                <a:latin typeface="Arial"/>
                <a:ea typeface="ヒラギノ角ゴ Pro W3" charset="0"/>
                <a:cs typeface="Arial"/>
              </a:rPr>
              <a:t>____ I rationalize: (a) </a:t>
            </a:r>
            <a:r>
              <a:rPr lang="en-US" b="1" i="1" dirty="0">
                <a:solidFill>
                  <a:srgbClr val="000000"/>
                </a:solidFill>
                <a:effectLst>
                  <a:glow rad="228600">
                    <a:schemeClr val="bg1"/>
                  </a:glow>
                </a:effectLst>
                <a:latin typeface="Arial"/>
                <a:ea typeface="ヒラギノ角ゴ Pro W3" charset="0"/>
                <a:cs typeface="Arial"/>
              </a:rPr>
              <a:t>driving</a:t>
            </a:r>
            <a:r>
              <a:rPr lang="en-US" b="1" dirty="0">
                <a:solidFill>
                  <a:srgbClr val="000000"/>
                </a:solidFill>
                <a:effectLst>
                  <a:glow rad="228600">
                    <a:schemeClr val="bg1"/>
                  </a:glow>
                </a:effectLst>
                <a:latin typeface="Arial"/>
                <a:ea typeface="ヒラギノ角ゴ Pro W3" charset="0"/>
                <a:cs typeface="Arial"/>
              </a:rPr>
              <a:t> over the speed limit (if you drive), or (b) disobeying </a:t>
            </a:r>
            <a:r>
              <a:rPr lang="en-US" b="1" i="1" dirty="0">
                <a:solidFill>
                  <a:srgbClr val="000000"/>
                </a:solidFill>
                <a:effectLst>
                  <a:glow rad="228600">
                    <a:schemeClr val="bg1"/>
                  </a:glow>
                </a:effectLst>
                <a:latin typeface="Arial"/>
                <a:ea typeface="ヒラギノ角ゴ Pro W3" charset="0"/>
                <a:cs typeface="Arial"/>
              </a:rPr>
              <a:t>pedestrian</a:t>
            </a:r>
            <a:r>
              <a:rPr lang="en-US" b="1" dirty="0">
                <a:solidFill>
                  <a:srgbClr val="000000"/>
                </a:solidFill>
                <a:effectLst>
                  <a:glow rad="228600">
                    <a:schemeClr val="bg1"/>
                  </a:glow>
                </a:effectLst>
                <a:latin typeface="Arial"/>
                <a:ea typeface="ヒラギノ角ゴ Pro W3" charset="0"/>
                <a:cs typeface="Arial"/>
              </a:rPr>
              <a:t> laws (e.g., jaywalking—if you do not drive).  If you do both then pick where you are worst!</a:t>
            </a:r>
          </a:p>
          <a:p>
            <a:pPr marL="914400" lvl="2" indent="0" eaLnBrk="1" hangingPunct="1">
              <a:buNone/>
              <a:defRPr/>
            </a:pPr>
            <a:r>
              <a:rPr lang="en-US" b="1" dirty="0">
                <a:solidFill>
                  <a:srgbClr val="000000"/>
                </a:solidFill>
                <a:effectLst>
                  <a:glow rad="228600">
                    <a:schemeClr val="bg1"/>
                  </a:glow>
                </a:effectLst>
                <a:latin typeface="Arial"/>
                <a:ea typeface="ヒラギノ角ゴ Pro W3" charset="0"/>
                <a:cs typeface="Arial"/>
              </a:rPr>
              <a:t>       ____ Total</a:t>
            </a:r>
          </a:p>
        </p:txBody>
      </p:sp>
      <p:sp>
        <p:nvSpPr>
          <p:cNvPr id="449541" name="Rectangle 4"/>
          <p:cNvSpPr>
            <a:spLocks noChangeArrowheads="1"/>
          </p:cNvSpPr>
          <p:nvPr/>
        </p:nvSpPr>
        <p:spPr bwMode="auto">
          <a:xfrm>
            <a:off x="8294332" y="76200"/>
            <a:ext cx="88618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defRPr/>
            </a:pPr>
            <a:r>
              <a:rPr lang="en-US" sz="2400" b="1" dirty="0">
                <a:solidFill>
                  <a:srgbClr val="1C0137"/>
                </a:solidFill>
                <a:effectLst>
                  <a:glow rad="228600">
                    <a:schemeClr val="bg1"/>
                  </a:glow>
                </a:effectLst>
                <a:latin typeface="Arial"/>
                <a:ea typeface="ヒラギノ角ゴ Pro W3" charset="0"/>
                <a:cs typeface="Arial"/>
              </a:rPr>
              <a:t>280d</a:t>
            </a:r>
          </a:p>
        </p:txBody>
      </p:sp>
      <p:sp>
        <p:nvSpPr>
          <p:cNvPr id="2" name="TextBox 1">
            <a:extLst>
              <a:ext uri="{FF2B5EF4-FFF2-40B4-BE49-F238E27FC236}">
                <a16:creationId xmlns:a16="http://schemas.microsoft.com/office/drawing/2014/main" id="{45960DF0-D80D-2B40-868E-6163ACEB8663}"/>
              </a:ext>
            </a:extLst>
          </p:cNvPr>
          <p:cNvSpPr txBox="1"/>
          <p:nvPr/>
        </p:nvSpPr>
        <p:spPr>
          <a:xfrm>
            <a:off x="397768" y="956511"/>
            <a:ext cx="8278688" cy="584775"/>
          </a:xfrm>
          <a:prstGeom prst="rect">
            <a:avLst/>
          </a:prstGeom>
          <a:solidFill>
            <a:srgbClr val="000000"/>
          </a:solidFill>
        </p:spPr>
        <p:txBody>
          <a:bodyPr wrap="square" rtlCol="0">
            <a:spAutoFit/>
          </a:bodyPr>
          <a:lstStyle/>
          <a:p>
            <a:pPr marR="0">
              <a:spcBef>
                <a:spcPts val="0"/>
              </a:spcBef>
              <a:spcAft>
                <a:spcPts val="0"/>
              </a:spcAft>
              <a:tabLst>
                <a:tab pos="1541463" algn="ctr"/>
                <a:tab pos="2901950" algn="ctr"/>
                <a:tab pos="4340225" algn="ctr"/>
                <a:tab pos="5765800" algn="ctr"/>
                <a:tab pos="7075488" algn="ctr"/>
              </a:tabLst>
            </a:pPr>
            <a:r>
              <a:rPr lang="en-US" sz="1600" b="1" dirty="0">
                <a:solidFill>
                  <a:schemeClr val="bg1"/>
                </a:solidFill>
                <a:effectLst/>
                <a:latin typeface="Arial" panose="020B0604020202020204" pitchFamily="34" charset="0"/>
                <a:ea typeface="Times" panose="02020603050405020304"/>
                <a:cs typeface="Times New Roman" panose="02020603050405020304" pitchFamily="18" charset="0"/>
              </a:rPr>
              <a:t>    0	1	2	3	4	5</a:t>
            </a:r>
            <a:endParaRPr lang="en-US" sz="1600" b="1" dirty="0">
              <a:solidFill>
                <a:schemeClr val="bg1"/>
              </a:solidFill>
              <a:effectLst/>
              <a:latin typeface="Times" panose="02020603050405020304"/>
              <a:ea typeface="Times" panose="02020603050405020304"/>
              <a:cs typeface="Times New Roman" panose="02020603050405020304" pitchFamily="18" charset="0"/>
            </a:endParaRPr>
          </a:p>
          <a:p>
            <a:pPr marR="0">
              <a:spcBef>
                <a:spcPts val="0"/>
              </a:spcBef>
              <a:spcAft>
                <a:spcPts val="0"/>
              </a:spcAft>
              <a:tabLst>
                <a:tab pos="1541463" algn="ctr"/>
                <a:tab pos="2901950" algn="ctr"/>
                <a:tab pos="4340225" algn="ctr"/>
                <a:tab pos="5765800" algn="ctr"/>
                <a:tab pos="7075488" algn="ctr"/>
              </a:tabLst>
            </a:pPr>
            <a:r>
              <a:rPr lang="en-US" sz="1600" b="1" dirty="0">
                <a:solidFill>
                  <a:schemeClr val="bg1"/>
                </a:solidFill>
                <a:effectLst/>
                <a:latin typeface="Arial" panose="020B0604020202020204" pitchFamily="34" charset="0"/>
                <a:ea typeface="Times" panose="02020603050405020304"/>
                <a:cs typeface="Times New Roman" panose="02020603050405020304" pitchFamily="18" charset="0"/>
              </a:rPr>
              <a:t>Never	Very Rarely	Seldom	Sometimes	Usually	Always</a:t>
            </a:r>
            <a:endParaRPr lang="en-US" sz="1600" b="1" dirty="0">
              <a:solidFill>
                <a:schemeClr val="bg1"/>
              </a:solidFill>
              <a:effectLst/>
              <a:latin typeface="Times" panose="02020603050405020304"/>
              <a:ea typeface="Times" panose="02020603050405020304"/>
              <a:cs typeface="Times New Roman" panose="02020603050405020304" pitchFamily="18" charset="0"/>
            </a:endParaRPr>
          </a:p>
        </p:txBody>
      </p:sp>
      <p:sp>
        <p:nvSpPr>
          <p:cNvPr id="3" name="TextBox 2">
            <a:extLst>
              <a:ext uri="{FF2B5EF4-FFF2-40B4-BE49-F238E27FC236}">
                <a16:creationId xmlns:a16="http://schemas.microsoft.com/office/drawing/2014/main" id="{76E70708-F994-1114-03C3-C7116D5AE1DF}"/>
              </a:ext>
            </a:extLst>
          </p:cNvPr>
          <p:cNvSpPr txBox="1"/>
          <p:nvPr/>
        </p:nvSpPr>
        <p:spPr>
          <a:xfrm>
            <a:off x="179512" y="5951632"/>
            <a:ext cx="8804920" cy="830997"/>
          </a:xfrm>
          <a:prstGeom prst="rect">
            <a:avLst/>
          </a:prstGeom>
          <a:solidFill>
            <a:srgbClr val="000000"/>
          </a:solidFill>
        </p:spPr>
        <p:txBody>
          <a:bodyPr wrap="square" rtlCol="0">
            <a:spAutoFit/>
          </a:bodyPr>
          <a:lstStyle/>
          <a:p>
            <a:pPr marR="0">
              <a:spcBef>
                <a:spcPts val="0"/>
              </a:spcBef>
              <a:spcAft>
                <a:spcPts val="0"/>
              </a:spcAft>
              <a:tabLst>
                <a:tab pos="1541463" algn="ctr"/>
                <a:tab pos="2901950" algn="ctr"/>
                <a:tab pos="4340225" algn="ctr"/>
                <a:tab pos="5765800" algn="ctr"/>
                <a:tab pos="7075488" algn="ctr"/>
              </a:tabLst>
            </a:pPr>
            <a:r>
              <a:rPr lang="en-US" sz="1600" b="1" u="sng" dirty="0">
                <a:solidFill>
                  <a:schemeClr val="bg1"/>
                </a:solidFill>
                <a:effectLst/>
                <a:latin typeface="Arial" panose="020B0604020202020204" pitchFamily="34" charset="0"/>
                <a:ea typeface="Times" panose="02020603050405020304"/>
              </a:rPr>
              <a:t>Scale</a:t>
            </a:r>
            <a:r>
              <a:rPr lang="en-US" sz="1600" b="1" dirty="0">
                <a:solidFill>
                  <a:schemeClr val="bg1"/>
                </a:solidFill>
                <a:effectLst/>
                <a:latin typeface="Arial" panose="020B0604020202020204" pitchFamily="34" charset="0"/>
                <a:ea typeface="Times" panose="02020603050405020304"/>
              </a:rPr>
              <a:t>: 0 (Jesus, why are </a:t>
            </a:r>
            <a:r>
              <a:rPr lang="en-US" sz="1600" b="1" i="1" dirty="0">
                <a:solidFill>
                  <a:schemeClr val="bg1"/>
                </a:solidFill>
                <a:effectLst/>
                <a:latin typeface="Arial" panose="020B0604020202020204" pitchFamily="34" charset="0"/>
                <a:ea typeface="Times" panose="02020603050405020304"/>
              </a:rPr>
              <a:t>you</a:t>
            </a:r>
            <a:r>
              <a:rPr lang="en-US" sz="1600" b="1" dirty="0">
                <a:solidFill>
                  <a:schemeClr val="bg1"/>
                </a:solidFill>
                <a:effectLst/>
                <a:latin typeface="Arial" panose="020B0604020202020204" pitchFamily="34" charset="0"/>
                <a:ea typeface="Times" panose="02020603050405020304"/>
              </a:rPr>
              <a:t> taking this?), 1-5 (you must be my wife Susan </a:t>
            </a:r>
            <a:r>
              <a:rPr lang="en-US" sz="1600" b="1" dirty="0">
                <a:solidFill>
                  <a:schemeClr val="bg1"/>
                </a:solidFill>
                <a:effectLst/>
                <a:latin typeface="Arial" panose="020B0604020202020204" pitchFamily="34" charset="0"/>
                <a:ea typeface="Times" panose="02020603050405020304"/>
                <a:cs typeface="Arial" panose="020B0604020202020204" pitchFamily="34" charset="0"/>
                <a:sym typeface="Wingdings" pitchFamily="2" charset="2"/>
              </a:rPr>
              <a:t></a:t>
            </a:r>
            <a:r>
              <a:rPr lang="en-US" sz="1600" b="1" dirty="0">
                <a:solidFill>
                  <a:schemeClr val="bg1"/>
                </a:solidFill>
                <a:effectLst/>
                <a:latin typeface="Arial" panose="020B0604020202020204" pitchFamily="34" charset="0"/>
                <a:ea typeface="Times" panose="02020603050405020304"/>
              </a:rPr>
              <a:t>), 6-10 (could you please teach today’s class?), 11-19 (you need this class session), 20-25 (please see me after class for counseling referrals)</a:t>
            </a:r>
            <a:r>
              <a:rPr lang="en-US" sz="1000" b="1" dirty="0">
                <a:solidFill>
                  <a:schemeClr val="bg1"/>
                </a:solidFill>
                <a:effectLst/>
              </a:rPr>
              <a:t> </a:t>
            </a:r>
            <a:endParaRPr lang="en-US" sz="1400" b="1" dirty="0">
              <a:solidFill>
                <a:schemeClr val="bg1"/>
              </a:solidFill>
              <a:effectLst/>
              <a:latin typeface="Times" panose="02020603050405020304"/>
              <a:ea typeface="Times" panose="02020603050405020304"/>
              <a:cs typeface="Times New Roman" panose="02020603050405020304" pitchFamily="18" charset="0"/>
            </a:endParaRP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633858" name="Object 2"/>
          <p:cNvGraphicFramePr>
            <a:graphicFrameLocks noChangeAspect="1"/>
          </p:cNvGraphicFramePr>
          <p:nvPr/>
        </p:nvGraphicFramePr>
        <p:xfrm>
          <a:off x="4495800" y="0"/>
          <a:ext cx="4648200" cy="3143250"/>
        </p:xfrm>
        <a:graphic>
          <a:graphicData uri="http://schemas.openxmlformats.org/presentationml/2006/ole">
            <mc:AlternateContent xmlns:mc="http://schemas.openxmlformats.org/markup-compatibility/2006">
              <mc:Choice xmlns:v="urn:schemas-microsoft-com:vml" Requires="v">
                <p:oleObj name="Bitmap Image" r:id="rId2" imgW="2857899" imgH="1714739" progId="Paint.Picture">
                  <p:embed/>
                </p:oleObj>
              </mc:Choice>
              <mc:Fallback>
                <p:oleObj name="Bitmap Image" r:id="rId2" imgW="2857899" imgH="1714739" progId="Paint.Picture">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r="16438"/>
                      <a:stretch>
                        <a:fillRect/>
                      </a:stretch>
                    </p:blipFill>
                    <p:spPr bwMode="auto">
                      <a:xfrm>
                        <a:off x="4495800" y="0"/>
                        <a:ext cx="4648200" cy="3143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33859" name="Text Box 3"/>
          <p:cNvSpPr txBox="1">
            <a:spLocks noChangeArrowheads="1"/>
          </p:cNvSpPr>
          <p:nvPr/>
        </p:nvSpPr>
        <p:spPr bwMode="auto">
          <a:xfrm>
            <a:off x="4810125" y="2530475"/>
            <a:ext cx="393065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r>
              <a:rPr lang="en-US" sz="2800" b="1">
                <a:solidFill>
                  <a:schemeClr val="bg1"/>
                </a:solidFill>
                <a:latin typeface="Arial" charset="0"/>
                <a:cs typeface="Arial" charset="0"/>
              </a:rPr>
              <a:t>N O R T H    K O R E A</a:t>
            </a:r>
          </a:p>
        </p:txBody>
      </p:sp>
      <p:sp>
        <p:nvSpPr>
          <p:cNvPr id="462852" name="Rectangle 4"/>
          <p:cNvSpPr>
            <a:spLocks noGrp="1" noChangeArrowheads="1"/>
          </p:cNvSpPr>
          <p:nvPr>
            <p:ph type="title" idx="4294967295"/>
          </p:nvPr>
        </p:nvSpPr>
        <p:spPr>
          <a:xfrm>
            <a:off x="762000" y="3657600"/>
            <a:ext cx="2667000" cy="2667000"/>
          </a:xfrm>
        </p:spPr>
        <p:txBody>
          <a:bodyPr/>
          <a:lstStyle/>
          <a:p>
            <a:pPr eaLnBrk="1" hangingPunct="1"/>
            <a:r>
              <a:rPr lang="en-US" b="1">
                <a:solidFill>
                  <a:schemeClr val="bg1"/>
                </a:solidFill>
                <a:latin typeface="Arial" charset="0"/>
                <a:ea typeface="ＭＳ Ｐゴシック" charset="0"/>
              </a:rPr>
              <a:t>Submit to Which Country?</a:t>
            </a:r>
            <a:endParaRPr lang="en-US">
              <a:latin typeface="Arial" charset="0"/>
              <a:ea typeface="ＭＳ Ｐゴシック" charset="0"/>
            </a:endParaRPr>
          </a:p>
        </p:txBody>
      </p:sp>
      <p:pic>
        <p:nvPicPr>
          <p:cNvPr id="633861" name="Picture 5" descr="singapore_flag_medium"/>
          <p:cNvPicPr>
            <a:picLocks noChangeAspect="1" noChangeArrowheads="1"/>
          </p:cNvPicPr>
          <p:nvPr/>
        </p:nvPicPr>
        <p:blipFill>
          <a:blip r:embed="rId4" cstate="screen">
            <a:extLst>
              <a:ext uri="{28A0092B-C50C-407E-A947-70E740481C1C}">
                <a14:useLocalDpi xmlns:a14="http://schemas.microsoft.com/office/drawing/2010/main"/>
              </a:ext>
            </a:extLst>
          </a:blip>
          <a:srcRect r="11290"/>
          <a:stretch>
            <a:fillRect/>
          </a:stretch>
        </p:blipFill>
        <p:spPr bwMode="auto">
          <a:xfrm>
            <a:off x="0" y="0"/>
            <a:ext cx="4191000" cy="3154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33862" name="Picture 6" descr="us-flag-1152x86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495800" y="3505200"/>
            <a:ext cx="4648200" cy="3352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3386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3386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33858"/>
                                        </p:tgtEl>
                                        <p:attrNameLst>
                                          <p:attrName>style.visibility</p:attrName>
                                        </p:attrNameLst>
                                      </p:cBhvr>
                                      <p:to>
                                        <p:strVal val="visible"/>
                                      </p:to>
                                    </p:set>
                                  </p:childTnLst>
                                </p:cTn>
                              </p:par>
                            </p:childTnLst>
                          </p:cTn>
                        </p:par>
                        <p:par>
                          <p:cTn id="15" fill="hold" nodeType="afterGroup">
                            <p:stCondLst>
                              <p:cond delay="0"/>
                            </p:stCondLst>
                            <p:childTnLst>
                              <p:par>
                                <p:cTn id="16" presetID="5" presetClass="entr" presetSubtype="10" fill="hold" grpId="0" nodeType="afterEffect">
                                  <p:stCondLst>
                                    <p:cond delay="0"/>
                                  </p:stCondLst>
                                  <p:childTnLst>
                                    <p:set>
                                      <p:cBhvr>
                                        <p:cTn id="17" dur="1" fill="hold">
                                          <p:stCondLst>
                                            <p:cond delay="0"/>
                                          </p:stCondLst>
                                        </p:cTn>
                                        <p:tgtEl>
                                          <p:spTgt spid="633859"/>
                                        </p:tgtEl>
                                        <p:attrNameLst>
                                          <p:attrName>style.visibility</p:attrName>
                                        </p:attrNameLst>
                                      </p:cBhvr>
                                      <p:to>
                                        <p:strVal val="visible"/>
                                      </p:to>
                                    </p:set>
                                    <p:animEffect transition="in" filter="checkerboard(across)">
                                      <p:cBhvr>
                                        <p:cTn id="18" dur="500"/>
                                        <p:tgtEl>
                                          <p:spTgt spid="6338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3859"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6003" y="980728"/>
            <a:ext cx="9144000" cy="201106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III. Show </a:t>
            </a:r>
            <a:r>
              <a:rPr lang="en-US" sz="4800" b="1" dirty="0">
                <a:solidFill>
                  <a:srgbClr val="FFFF00"/>
                </a:solidFill>
                <a:effectLst>
                  <a:glow rad="127000">
                    <a:schemeClr val="tx1"/>
                  </a:glow>
                </a:effectLst>
                <a:latin typeface="Arial" charset="0"/>
                <a:ea typeface="ＭＳ Ｐゴシック" charset="0"/>
                <a:cs typeface="ＭＳ Ｐゴシック" charset="0"/>
              </a:rPr>
              <a:t>selfless</a:t>
            </a:r>
            <a:r>
              <a:rPr lang="en-US" sz="4800" b="1" dirty="0">
                <a:effectLst>
                  <a:glow rad="127000">
                    <a:schemeClr val="tx1"/>
                  </a:glow>
                </a:effectLst>
                <a:latin typeface="Arial" charset="0"/>
                <a:ea typeface="ＭＳ Ｐゴシック" charset="0"/>
                <a:cs typeface="ＭＳ Ｐゴシック" charset="0"/>
              </a:rPr>
              <a:t> living like Jesus (3:13–5:14).</a:t>
            </a:r>
          </a:p>
        </p:txBody>
      </p:sp>
      <p:sp>
        <p:nvSpPr>
          <p:cNvPr id="3" name="Rectangle 2">
            <a:extLst>
              <a:ext uri="{FF2B5EF4-FFF2-40B4-BE49-F238E27FC236}">
                <a16:creationId xmlns:a16="http://schemas.microsoft.com/office/drawing/2014/main" id="{E88B64DE-1233-D144-B46B-2BCC02E34ABB}"/>
              </a:ext>
            </a:extLst>
          </p:cNvPr>
          <p:cNvSpPr txBox="1">
            <a:spLocks noChangeArrowheads="1"/>
          </p:cNvSpPr>
          <p:nvPr/>
        </p:nvSpPr>
        <p:spPr bwMode="auto">
          <a:xfrm>
            <a:off x="0" y="1152"/>
            <a:ext cx="8568952" cy="68973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How to attract others to Jesus…</a:t>
            </a:r>
          </a:p>
        </p:txBody>
      </p:sp>
      <p:pic>
        <p:nvPicPr>
          <p:cNvPr id="534530" name="Picture 2">
            <a:extLst>
              <a:ext uri="{FF2B5EF4-FFF2-40B4-BE49-F238E27FC236}">
                <a16:creationId xmlns:a16="http://schemas.microsoft.com/office/drawing/2014/main" id="{CD3E93D2-00C9-2C49-B366-C8232DEE998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6387"/>
          <a:stretch/>
        </p:blipFill>
        <p:spPr bwMode="auto">
          <a:xfrm>
            <a:off x="-1" y="2564904"/>
            <a:ext cx="9189695" cy="352839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C51E7A72-F51C-E343-B6EE-B8B3D6174263}"/>
              </a:ext>
            </a:extLst>
          </p:cNvPr>
          <p:cNvSpPr txBox="1">
            <a:spLocks noChangeArrowheads="1"/>
          </p:cNvSpPr>
          <p:nvPr/>
        </p:nvSpPr>
        <p:spPr bwMode="auto">
          <a:xfrm>
            <a:off x="1279200" y="6093296"/>
            <a:ext cx="7512021" cy="73648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Peter</a:t>
            </a:r>
          </a:p>
        </p:txBody>
      </p:sp>
      <p:sp>
        <p:nvSpPr>
          <p:cNvPr id="6" name="Rectangle 2">
            <a:extLst>
              <a:ext uri="{FF2B5EF4-FFF2-40B4-BE49-F238E27FC236}">
                <a16:creationId xmlns:a16="http://schemas.microsoft.com/office/drawing/2014/main" id="{FFE4D272-DC7A-ED40-9073-ABA544B146E8}"/>
              </a:ext>
            </a:extLst>
          </p:cNvPr>
          <p:cNvSpPr txBox="1">
            <a:spLocks noChangeArrowheads="1"/>
          </p:cNvSpPr>
          <p:nvPr/>
        </p:nvSpPr>
        <p:spPr bwMode="auto">
          <a:xfrm>
            <a:off x="-18001" y="5445224"/>
            <a:ext cx="9180002" cy="467531"/>
          </a:xfrm>
          <a:prstGeom prst="rect">
            <a:avLst/>
          </a:prstGeom>
          <a:solidFill>
            <a:srgbClr val="90000B"/>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kumimoji="0" lang="en-US" sz="3600"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LOVE</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GOD. </a:t>
            </a:r>
            <a:r>
              <a:rPr kumimoji="0" lang="en-US" sz="3600"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LOVE</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PEOPLE.</a:t>
            </a:r>
          </a:p>
        </p:txBody>
      </p:sp>
    </p:spTree>
    <p:extLst>
      <p:ext uri="{BB962C8B-B14F-4D97-AF65-F5344CB8AC3E}">
        <p14:creationId xmlns:p14="http://schemas.microsoft.com/office/powerpoint/2010/main" val="13997759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978" name="Rectangle 2"/>
          <p:cNvSpPr>
            <a:spLocks noGrp="1" noChangeArrowheads="1"/>
          </p:cNvSpPr>
          <p:nvPr>
            <p:ph type="title"/>
          </p:nvPr>
        </p:nvSpPr>
        <p:spPr>
          <a:xfrm>
            <a:off x="533400" y="152400"/>
            <a:ext cx="7696200" cy="1143000"/>
          </a:xfrm>
          <a:gradFill rotWithShape="0">
            <a:gsLst>
              <a:gs pos="0">
                <a:srgbClr val="990099"/>
              </a:gs>
              <a:gs pos="100000">
                <a:srgbClr val="990099">
                  <a:gamma/>
                  <a:shade val="46275"/>
                  <a:invGamma/>
                </a:srgbClr>
              </a:gs>
            </a:gsLst>
            <a:path path="shape">
              <a:fillToRect l="50000" t="50000" r="50000" b="50000"/>
            </a:path>
          </a:gradFill>
        </p:spPr>
        <p:txBody>
          <a:bodyPr/>
          <a:lstStyle/>
          <a:p>
            <a:pPr eaLnBrk="1" hangingPunct="1">
              <a:defRPr/>
            </a:pPr>
            <a:r>
              <a:rPr lang="en-US">
                <a:latin typeface="Arial" charset="0"/>
                <a:ea typeface="ＭＳ Ｐゴシック" charset="0"/>
                <a:cs typeface="ＭＳ Ｐゴシック" charset="0"/>
              </a:rPr>
              <a:t>Submit to Government</a:t>
            </a:r>
            <a:br>
              <a:rPr lang="en-US">
                <a:latin typeface="Arial" charset="0"/>
                <a:ea typeface="ＭＳ Ｐゴシック" charset="0"/>
                <a:cs typeface="ＭＳ Ｐゴシック" charset="0"/>
              </a:rPr>
            </a:br>
            <a:r>
              <a:rPr lang="en-US" sz="3600">
                <a:latin typeface="Arial" charset="0"/>
                <a:ea typeface="ＭＳ Ｐゴシック" charset="0"/>
                <a:cs typeface="ＭＳ Ｐゴシック" charset="0"/>
              </a:rPr>
              <a:t>no matter what type…</a:t>
            </a:r>
            <a:endParaRPr lang="en-US">
              <a:latin typeface="Arial" charset="0"/>
              <a:ea typeface="ＭＳ Ｐゴシック" charset="0"/>
              <a:cs typeface="ＭＳ Ｐゴシック" charset="0"/>
            </a:endParaRPr>
          </a:p>
        </p:txBody>
      </p:sp>
      <p:sp>
        <p:nvSpPr>
          <p:cNvPr id="638979" name="Rectangle 3"/>
          <p:cNvSpPr>
            <a:spLocks noGrp="1" noChangeArrowheads="1"/>
          </p:cNvSpPr>
          <p:nvPr>
            <p:ph type="body" idx="1"/>
          </p:nvPr>
        </p:nvSpPr>
        <p:spPr>
          <a:xfrm>
            <a:off x="1066800" y="1828800"/>
            <a:ext cx="7467600" cy="5029200"/>
          </a:xfrm>
        </p:spPr>
        <p:txBody>
          <a:bodyPr/>
          <a:lstStyle/>
          <a:p>
            <a:pPr eaLnBrk="1" hangingPunct="1">
              <a:lnSpc>
                <a:spcPct val="90000"/>
              </a:lnSpc>
              <a:defRPr/>
            </a:pPr>
            <a:r>
              <a:rPr lang="en-US" u="sng" dirty="0">
                <a:latin typeface="Arial" charset="0"/>
                <a:ea typeface="ＭＳ Ｐゴシック" charset="0"/>
                <a:cs typeface="ＭＳ Ｐゴシック" charset="0"/>
              </a:rPr>
              <a:t>Socialism</a:t>
            </a:r>
            <a:r>
              <a:rPr lang="en-US" dirty="0">
                <a:latin typeface="Arial" charset="0"/>
                <a:ea typeface="ＭＳ Ｐゴシック" charset="0"/>
                <a:cs typeface="ＭＳ Ｐゴシック" charset="0"/>
              </a:rPr>
              <a:t>: You have two cows…</a:t>
            </a:r>
          </a:p>
          <a:p>
            <a:pPr eaLnBrk="1" hangingPunct="1">
              <a:lnSpc>
                <a:spcPct val="90000"/>
              </a:lnSpc>
              <a:buFont typeface="Wingdings" charset="0"/>
              <a:buNone/>
              <a:defRPr/>
            </a:pPr>
            <a:r>
              <a:rPr lang="en-US" dirty="0">
                <a:latin typeface="Arial" charset="0"/>
                <a:ea typeface="ＭＳ Ｐゴシック" charset="0"/>
                <a:cs typeface="ＭＳ Ｐゴシック" charset="0"/>
              </a:rPr>
              <a:t>	and you give one to your neighbor.</a:t>
            </a:r>
          </a:p>
          <a:p>
            <a:pPr eaLnBrk="1" hangingPunct="1">
              <a:lnSpc>
                <a:spcPct val="90000"/>
              </a:lnSpc>
              <a:buFont typeface="Wingdings" charset="0"/>
              <a:buNone/>
              <a:defRPr/>
            </a:pPr>
            <a:endParaRPr lang="en-US" sz="2000" dirty="0">
              <a:latin typeface="Arial" charset="0"/>
              <a:ea typeface="ＭＳ Ｐゴシック" charset="0"/>
              <a:cs typeface="ＭＳ Ｐゴシック" charset="0"/>
            </a:endParaRPr>
          </a:p>
          <a:p>
            <a:pPr eaLnBrk="1" hangingPunct="1">
              <a:lnSpc>
                <a:spcPct val="90000"/>
              </a:lnSpc>
              <a:defRPr/>
            </a:pPr>
            <a:r>
              <a:rPr lang="en-US" u="sng" dirty="0">
                <a:latin typeface="Arial" charset="0"/>
                <a:ea typeface="ＭＳ Ｐゴシック" charset="0"/>
                <a:cs typeface="ＭＳ Ｐゴシック" charset="0"/>
              </a:rPr>
              <a:t>Communism</a:t>
            </a:r>
            <a:r>
              <a:rPr lang="en-US" dirty="0">
                <a:latin typeface="Arial" charset="0"/>
                <a:ea typeface="ＭＳ Ｐゴシック" charset="0"/>
                <a:cs typeface="ＭＳ Ｐゴシック" charset="0"/>
              </a:rPr>
              <a:t>: You have two cows…</a:t>
            </a:r>
          </a:p>
          <a:p>
            <a:pPr eaLnBrk="1" hangingPunct="1">
              <a:lnSpc>
                <a:spcPct val="90000"/>
              </a:lnSpc>
              <a:buFont typeface="Wingdings" charset="0"/>
              <a:buNone/>
              <a:defRPr/>
            </a:pPr>
            <a:r>
              <a:rPr lang="en-US" dirty="0">
                <a:latin typeface="Arial" charset="0"/>
                <a:ea typeface="ＭＳ Ｐゴシック" charset="0"/>
                <a:cs typeface="ＭＳ Ｐゴシック" charset="0"/>
              </a:rPr>
              <a:t>	the government takes both of them</a:t>
            </a:r>
            <a:br>
              <a:rPr lang="en-US" dirty="0">
                <a:latin typeface="Arial" charset="0"/>
                <a:ea typeface="ＭＳ Ｐゴシック" charset="0"/>
                <a:cs typeface="ＭＳ Ｐゴシック" charset="0"/>
              </a:rPr>
            </a:br>
            <a:r>
              <a:rPr lang="en-US" dirty="0">
                <a:latin typeface="Arial" charset="0"/>
                <a:ea typeface="ＭＳ Ｐゴシック" charset="0"/>
                <a:cs typeface="ＭＳ Ｐゴシック" charset="0"/>
              </a:rPr>
              <a:t>and </a:t>
            </a:r>
            <a:r>
              <a:rPr lang="en-US" i="1" dirty="0">
                <a:latin typeface="Arial" charset="0"/>
                <a:ea typeface="ＭＳ Ｐゴシック" charset="0"/>
                <a:cs typeface="ＭＳ Ｐゴシック" charset="0"/>
              </a:rPr>
              <a:t>gives</a:t>
            </a:r>
            <a:r>
              <a:rPr lang="en-US" dirty="0">
                <a:latin typeface="Arial" charset="0"/>
                <a:ea typeface="ＭＳ Ｐゴシック" charset="0"/>
                <a:cs typeface="ＭＳ Ｐゴシック" charset="0"/>
              </a:rPr>
              <a:t> you some milk.</a:t>
            </a:r>
          </a:p>
          <a:p>
            <a:pPr eaLnBrk="1" hangingPunct="1">
              <a:lnSpc>
                <a:spcPct val="90000"/>
              </a:lnSpc>
              <a:buFont typeface="Wingdings" charset="0"/>
              <a:buNone/>
              <a:defRPr/>
            </a:pPr>
            <a:endParaRPr lang="en-US" sz="2000" dirty="0">
              <a:latin typeface="Arial" charset="0"/>
              <a:ea typeface="ＭＳ Ｐゴシック" charset="0"/>
              <a:cs typeface="ＭＳ Ｐゴシック" charset="0"/>
            </a:endParaRPr>
          </a:p>
          <a:p>
            <a:pPr eaLnBrk="1" hangingPunct="1">
              <a:lnSpc>
                <a:spcPct val="90000"/>
              </a:lnSpc>
              <a:defRPr/>
            </a:pPr>
            <a:r>
              <a:rPr lang="en-US" u="sng" dirty="0">
                <a:latin typeface="Arial" charset="0"/>
                <a:ea typeface="ＭＳ Ｐゴシック" charset="0"/>
                <a:cs typeface="ＭＳ Ｐゴシック" charset="0"/>
              </a:rPr>
              <a:t>Fascism</a:t>
            </a:r>
            <a:r>
              <a:rPr lang="en-US" dirty="0">
                <a:latin typeface="Arial" charset="0"/>
                <a:ea typeface="ＭＳ Ｐゴシック" charset="0"/>
                <a:cs typeface="ＭＳ Ｐゴシック" charset="0"/>
              </a:rPr>
              <a:t>: You have two cows…</a:t>
            </a:r>
          </a:p>
          <a:p>
            <a:pPr eaLnBrk="1" hangingPunct="1">
              <a:lnSpc>
                <a:spcPct val="90000"/>
              </a:lnSpc>
              <a:buFont typeface="Wingdings" charset="0"/>
              <a:buNone/>
              <a:defRPr/>
            </a:pPr>
            <a:r>
              <a:rPr lang="en-US" dirty="0">
                <a:latin typeface="Arial" charset="0"/>
                <a:ea typeface="ＭＳ Ｐゴシック" charset="0"/>
                <a:cs typeface="ＭＳ Ｐゴシック" charset="0"/>
              </a:rPr>
              <a:t>	the government takes both of them</a:t>
            </a:r>
            <a:br>
              <a:rPr lang="en-US" dirty="0">
                <a:latin typeface="Arial" charset="0"/>
                <a:ea typeface="ＭＳ Ｐゴシック" charset="0"/>
                <a:cs typeface="ＭＳ Ｐゴシック" charset="0"/>
              </a:rPr>
            </a:br>
            <a:r>
              <a:rPr lang="en-US" dirty="0">
                <a:latin typeface="Arial" charset="0"/>
                <a:ea typeface="ＭＳ Ｐゴシック" charset="0"/>
                <a:cs typeface="ＭＳ Ｐゴシック" charset="0"/>
              </a:rPr>
              <a:t>and </a:t>
            </a:r>
            <a:r>
              <a:rPr lang="en-US" i="1" dirty="0">
                <a:latin typeface="Arial" charset="0"/>
                <a:ea typeface="ＭＳ Ｐゴシック" charset="0"/>
                <a:cs typeface="ＭＳ Ｐゴシック" charset="0"/>
              </a:rPr>
              <a:t>sells</a:t>
            </a:r>
            <a:r>
              <a:rPr lang="en-US" dirty="0">
                <a:latin typeface="Arial" charset="0"/>
                <a:ea typeface="ＭＳ Ｐゴシック" charset="0"/>
                <a:cs typeface="ＭＳ Ｐゴシック" charset="0"/>
              </a:rPr>
              <a:t> you some milk.</a:t>
            </a:r>
          </a:p>
        </p:txBody>
      </p:sp>
      <p:sp>
        <p:nvSpPr>
          <p:cNvPr id="638980" name="Text Box 4"/>
          <p:cNvSpPr txBox="1">
            <a:spLocks noChangeArrowheads="1"/>
          </p:cNvSpPr>
          <p:nvPr/>
        </p:nvSpPr>
        <p:spPr bwMode="auto">
          <a:xfrm>
            <a:off x="8426450" y="76200"/>
            <a:ext cx="6413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defRPr/>
            </a:pPr>
            <a:r>
              <a:rPr lang="en-US" sz="2400" b="1">
                <a:solidFill>
                  <a:srgbClr val="FFFFFF"/>
                </a:solidFill>
                <a:latin typeface="Times" charset="0"/>
              </a:rPr>
              <a:t>281</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38979">
                                            <p:txEl>
                                              <p:pRg st="0" end="0"/>
                                            </p:txEl>
                                          </p:spTgt>
                                        </p:tgtEl>
                                        <p:attrNameLst>
                                          <p:attrName>style.visibility</p:attrName>
                                        </p:attrNameLst>
                                      </p:cBhvr>
                                      <p:to>
                                        <p:strVal val="visible"/>
                                      </p:to>
                                    </p:set>
                                    <p:animEffect transition="in" filter="wipe(left)">
                                      <p:cBhvr>
                                        <p:cTn id="7" dur="500"/>
                                        <p:tgtEl>
                                          <p:spTgt spid="6389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38979">
                                            <p:txEl>
                                              <p:pRg st="1" end="1"/>
                                            </p:txEl>
                                          </p:spTgt>
                                        </p:tgtEl>
                                        <p:attrNameLst>
                                          <p:attrName>style.visibility</p:attrName>
                                        </p:attrNameLst>
                                      </p:cBhvr>
                                      <p:to>
                                        <p:strVal val="visible"/>
                                      </p:to>
                                    </p:set>
                                    <p:animEffect transition="in" filter="wipe(left)">
                                      <p:cBhvr>
                                        <p:cTn id="12" dur="500"/>
                                        <p:tgtEl>
                                          <p:spTgt spid="63897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38979">
                                            <p:txEl>
                                              <p:pRg st="3" end="3"/>
                                            </p:txEl>
                                          </p:spTgt>
                                        </p:tgtEl>
                                        <p:attrNameLst>
                                          <p:attrName>style.visibility</p:attrName>
                                        </p:attrNameLst>
                                      </p:cBhvr>
                                      <p:to>
                                        <p:strVal val="visible"/>
                                      </p:to>
                                    </p:set>
                                    <p:animEffect transition="in" filter="wipe(left)">
                                      <p:cBhvr>
                                        <p:cTn id="17" dur="500"/>
                                        <p:tgtEl>
                                          <p:spTgt spid="638979">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38979">
                                            <p:txEl>
                                              <p:pRg st="4" end="4"/>
                                            </p:txEl>
                                          </p:spTgt>
                                        </p:tgtEl>
                                        <p:attrNameLst>
                                          <p:attrName>style.visibility</p:attrName>
                                        </p:attrNameLst>
                                      </p:cBhvr>
                                      <p:to>
                                        <p:strVal val="visible"/>
                                      </p:to>
                                    </p:set>
                                    <p:animEffect transition="in" filter="wipe(left)">
                                      <p:cBhvr>
                                        <p:cTn id="22" dur="500"/>
                                        <p:tgtEl>
                                          <p:spTgt spid="638979">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38979">
                                            <p:txEl>
                                              <p:pRg st="6" end="6"/>
                                            </p:txEl>
                                          </p:spTgt>
                                        </p:tgtEl>
                                        <p:attrNameLst>
                                          <p:attrName>style.visibility</p:attrName>
                                        </p:attrNameLst>
                                      </p:cBhvr>
                                      <p:to>
                                        <p:strVal val="visible"/>
                                      </p:to>
                                    </p:set>
                                    <p:animEffect transition="in" filter="wipe(left)">
                                      <p:cBhvr>
                                        <p:cTn id="27" dur="500"/>
                                        <p:tgtEl>
                                          <p:spTgt spid="638979">
                                            <p:txEl>
                                              <p:pRg st="6" end="6"/>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38979">
                                            <p:txEl>
                                              <p:pRg st="7" end="7"/>
                                            </p:txEl>
                                          </p:spTgt>
                                        </p:tgtEl>
                                        <p:attrNameLst>
                                          <p:attrName>style.visibility</p:attrName>
                                        </p:attrNameLst>
                                      </p:cBhvr>
                                      <p:to>
                                        <p:strVal val="visible"/>
                                      </p:to>
                                    </p:set>
                                    <p:animEffect transition="in" filter="wipe(left)">
                                      <p:cBhvr>
                                        <p:cTn id="32" dur="500"/>
                                        <p:tgtEl>
                                          <p:spTgt spid="63897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8979" grpId="0" uiExpand="1" build="p"/>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002" name="Rectangle 2"/>
          <p:cNvSpPr>
            <a:spLocks noGrp="1" noChangeArrowheads="1"/>
          </p:cNvSpPr>
          <p:nvPr>
            <p:ph type="title"/>
          </p:nvPr>
        </p:nvSpPr>
        <p:spPr>
          <a:xfrm>
            <a:off x="533400" y="152400"/>
            <a:ext cx="7696200" cy="1143000"/>
          </a:xfrm>
          <a:gradFill rotWithShape="0">
            <a:gsLst>
              <a:gs pos="0">
                <a:srgbClr val="990099"/>
              </a:gs>
              <a:gs pos="100000">
                <a:srgbClr val="990099">
                  <a:gamma/>
                  <a:shade val="46275"/>
                  <a:invGamma/>
                </a:srgbClr>
              </a:gs>
            </a:gsLst>
            <a:path path="shape">
              <a:fillToRect l="50000" t="50000" r="50000" b="50000"/>
            </a:path>
          </a:gradFill>
        </p:spPr>
        <p:txBody>
          <a:bodyPr/>
          <a:lstStyle/>
          <a:p>
            <a:pPr eaLnBrk="1" hangingPunct="1">
              <a:defRPr/>
            </a:pPr>
            <a:r>
              <a:rPr lang="en-US">
                <a:latin typeface="Arial" charset="0"/>
                <a:ea typeface="ＭＳ Ｐゴシック" charset="0"/>
                <a:cs typeface="ＭＳ Ｐゴシック" charset="0"/>
              </a:rPr>
              <a:t>Submit to Government</a:t>
            </a:r>
            <a:br>
              <a:rPr lang="en-US">
                <a:latin typeface="Arial" charset="0"/>
                <a:ea typeface="ＭＳ Ｐゴシック" charset="0"/>
                <a:cs typeface="ＭＳ Ｐゴシック" charset="0"/>
              </a:rPr>
            </a:br>
            <a:r>
              <a:rPr lang="en-US" sz="3600">
                <a:latin typeface="Arial" charset="0"/>
                <a:ea typeface="ＭＳ Ｐゴシック" charset="0"/>
                <a:cs typeface="ＭＳ Ｐゴシック" charset="0"/>
              </a:rPr>
              <a:t>no matter what type…</a:t>
            </a:r>
            <a:endParaRPr lang="en-US">
              <a:latin typeface="Arial" charset="0"/>
              <a:ea typeface="ＭＳ Ｐゴシック" charset="0"/>
              <a:cs typeface="ＭＳ Ｐゴシック" charset="0"/>
            </a:endParaRPr>
          </a:p>
        </p:txBody>
      </p:sp>
      <p:sp>
        <p:nvSpPr>
          <p:cNvPr id="640003" name="Rectangle 3"/>
          <p:cNvSpPr>
            <a:spLocks noGrp="1" noChangeArrowheads="1"/>
          </p:cNvSpPr>
          <p:nvPr>
            <p:ph type="body" idx="1"/>
          </p:nvPr>
        </p:nvSpPr>
        <p:spPr>
          <a:xfrm>
            <a:off x="1066800" y="1600200"/>
            <a:ext cx="7467600" cy="5029200"/>
          </a:xfrm>
        </p:spPr>
        <p:txBody>
          <a:bodyPr/>
          <a:lstStyle/>
          <a:p>
            <a:pPr eaLnBrk="1" hangingPunct="1">
              <a:lnSpc>
                <a:spcPct val="90000"/>
              </a:lnSpc>
              <a:defRPr/>
            </a:pPr>
            <a:r>
              <a:rPr lang="en-US" u="sng" dirty="0">
                <a:latin typeface="Arial" charset="0"/>
                <a:ea typeface="ＭＳ Ｐゴシック" charset="0"/>
                <a:cs typeface="ＭＳ Ｐゴシック" charset="0"/>
              </a:rPr>
              <a:t>Nazism</a:t>
            </a:r>
            <a:r>
              <a:rPr lang="en-US" dirty="0">
                <a:latin typeface="Arial" charset="0"/>
                <a:ea typeface="ＭＳ Ｐゴシック" charset="0"/>
                <a:cs typeface="ＭＳ Ｐゴシック" charset="0"/>
              </a:rPr>
              <a:t>: You have two cows…</a:t>
            </a:r>
          </a:p>
          <a:p>
            <a:pPr eaLnBrk="1" hangingPunct="1">
              <a:lnSpc>
                <a:spcPct val="90000"/>
              </a:lnSpc>
              <a:buFont typeface="Wingdings" charset="0"/>
              <a:buNone/>
              <a:defRPr/>
            </a:pPr>
            <a:r>
              <a:rPr lang="en-US" dirty="0">
                <a:latin typeface="Arial" charset="0"/>
                <a:ea typeface="ＭＳ Ｐゴシック" charset="0"/>
                <a:cs typeface="ＭＳ Ｐゴシック" charset="0"/>
              </a:rPr>
              <a:t>	the government takes both of them</a:t>
            </a:r>
            <a:br>
              <a:rPr lang="en-US" dirty="0">
                <a:latin typeface="Arial" charset="0"/>
                <a:ea typeface="ＭＳ Ｐゴシック" charset="0"/>
                <a:cs typeface="ＭＳ Ｐゴシック" charset="0"/>
              </a:rPr>
            </a:br>
            <a:r>
              <a:rPr lang="en-US" dirty="0">
                <a:latin typeface="Arial" charset="0"/>
                <a:ea typeface="ＭＳ Ｐゴシック" charset="0"/>
                <a:cs typeface="ＭＳ Ｐゴシック" charset="0"/>
              </a:rPr>
              <a:t>and </a:t>
            </a:r>
            <a:r>
              <a:rPr lang="en-US" i="1" dirty="0">
                <a:latin typeface="Arial" charset="0"/>
                <a:ea typeface="ＭＳ Ｐゴシック" charset="0"/>
                <a:cs typeface="ＭＳ Ｐゴシック" charset="0"/>
              </a:rPr>
              <a:t>shoots you</a:t>
            </a:r>
            <a:r>
              <a:rPr lang="en-US" dirty="0">
                <a:latin typeface="Arial" charset="0"/>
                <a:ea typeface="ＭＳ Ｐゴシック" charset="0"/>
                <a:cs typeface="ＭＳ Ｐゴシック" charset="0"/>
              </a:rPr>
              <a:t>.</a:t>
            </a:r>
            <a:endParaRPr lang="en-US" sz="2800" dirty="0">
              <a:latin typeface="Arial" charset="0"/>
              <a:ea typeface="ＭＳ Ｐゴシック" charset="0"/>
              <a:cs typeface="ＭＳ Ｐゴシック" charset="0"/>
            </a:endParaRPr>
          </a:p>
          <a:p>
            <a:pPr eaLnBrk="1" hangingPunct="1">
              <a:lnSpc>
                <a:spcPct val="90000"/>
              </a:lnSpc>
              <a:buFont typeface="Wingdings" charset="0"/>
              <a:buNone/>
              <a:defRPr/>
            </a:pPr>
            <a:endParaRPr lang="en-US" sz="1800" dirty="0">
              <a:latin typeface="Arial" charset="0"/>
              <a:ea typeface="ＭＳ Ｐゴシック" charset="0"/>
              <a:cs typeface="ＭＳ Ｐゴシック" charset="0"/>
            </a:endParaRPr>
          </a:p>
          <a:p>
            <a:pPr eaLnBrk="1" hangingPunct="1">
              <a:lnSpc>
                <a:spcPct val="90000"/>
              </a:lnSpc>
              <a:defRPr/>
            </a:pPr>
            <a:r>
              <a:rPr lang="en-US" u="sng" dirty="0">
                <a:latin typeface="Arial" charset="0"/>
                <a:ea typeface="ＭＳ Ｐゴシック" charset="0"/>
                <a:cs typeface="ＭＳ Ｐゴシック" charset="0"/>
              </a:rPr>
              <a:t>Bureaucracy</a:t>
            </a:r>
            <a:r>
              <a:rPr lang="en-US" dirty="0">
                <a:latin typeface="Arial" charset="0"/>
                <a:ea typeface="ＭＳ Ｐゴシック" charset="0"/>
                <a:cs typeface="ＭＳ Ｐゴシック" charset="0"/>
              </a:rPr>
              <a:t>: You have two cows…</a:t>
            </a:r>
          </a:p>
          <a:p>
            <a:pPr eaLnBrk="1" hangingPunct="1">
              <a:lnSpc>
                <a:spcPct val="90000"/>
              </a:lnSpc>
              <a:buFont typeface="Wingdings" charset="0"/>
              <a:buNone/>
              <a:defRPr/>
            </a:pPr>
            <a:r>
              <a:rPr lang="en-US" dirty="0">
                <a:latin typeface="Arial" charset="0"/>
                <a:ea typeface="ＭＳ Ｐゴシック" charset="0"/>
                <a:cs typeface="ＭＳ Ｐゴシック" charset="0"/>
              </a:rPr>
              <a:t>	the government takes both of them,</a:t>
            </a:r>
            <a:br>
              <a:rPr lang="en-US" dirty="0">
                <a:latin typeface="Arial" charset="0"/>
                <a:ea typeface="ＭＳ Ｐゴシック" charset="0"/>
                <a:cs typeface="ＭＳ Ｐゴシック" charset="0"/>
              </a:rPr>
            </a:br>
            <a:r>
              <a:rPr lang="en-US" dirty="0">
                <a:latin typeface="Arial" charset="0"/>
                <a:ea typeface="ＭＳ Ｐゴシック" charset="0"/>
                <a:cs typeface="ＭＳ Ｐゴシック" charset="0"/>
              </a:rPr>
              <a:t>shoots one, milks the other, and pours the milk down the drain.</a:t>
            </a:r>
            <a:endParaRPr lang="en-US" sz="2800" dirty="0">
              <a:latin typeface="Arial" charset="0"/>
              <a:ea typeface="ＭＳ Ｐゴシック" charset="0"/>
              <a:cs typeface="ＭＳ Ｐゴシック" charset="0"/>
            </a:endParaRPr>
          </a:p>
          <a:p>
            <a:pPr eaLnBrk="1" hangingPunct="1">
              <a:lnSpc>
                <a:spcPct val="90000"/>
              </a:lnSpc>
              <a:buFont typeface="Wingdings" charset="0"/>
              <a:buNone/>
              <a:defRPr/>
            </a:pPr>
            <a:endParaRPr lang="en-US" sz="1800" dirty="0">
              <a:latin typeface="Arial" charset="0"/>
              <a:ea typeface="ＭＳ Ｐゴシック" charset="0"/>
              <a:cs typeface="ＭＳ Ｐゴシック" charset="0"/>
            </a:endParaRPr>
          </a:p>
          <a:p>
            <a:pPr eaLnBrk="1" hangingPunct="1">
              <a:lnSpc>
                <a:spcPct val="90000"/>
              </a:lnSpc>
              <a:defRPr/>
            </a:pPr>
            <a:r>
              <a:rPr lang="en-US" u="sng" dirty="0">
                <a:latin typeface="Arial" charset="0"/>
                <a:ea typeface="ＭＳ Ｐゴシック" charset="0"/>
                <a:cs typeface="ＭＳ Ｐゴシック" charset="0"/>
              </a:rPr>
              <a:t>Capitalism</a:t>
            </a:r>
            <a:r>
              <a:rPr lang="en-US" dirty="0">
                <a:latin typeface="Arial" charset="0"/>
                <a:ea typeface="ＭＳ Ｐゴシック" charset="0"/>
                <a:cs typeface="ＭＳ Ｐゴシック" charset="0"/>
              </a:rPr>
              <a:t>: You have two cows…</a:t>
            </a:r>
          </a:p>
          <a:p>
            <a:pPr eaLnBrk="1" hangingPunct="1">
              <a:lnSpc>
                <a:spcPct val="90000"/>
              </a:lnSpc>
              <a:buFont typeface="Wingdings" charset="0"/>
              <a:buNone/>
              <a:defRPr/>
            </a:pPr>
            <a:r>
              <a:rPr lang="en-US" dirty="0">
                <a:latin typeface="Arial" charset="0"/>
                <a:ea typeface="ＭＳ Ｐゴシック" charset="0"/>
                <a:cs typeface="ＭＳ Ｐゴシック" charset="0"/>
              </a:rPr>
              <a:t>	you sell one and buy a bull.</a:t>
            </a:r>
            <a:endParaRPr lang="en-US" sz="2800" dirty="0">
              <a:latin typeface="Arial" charset="0"/>
              <a:ea typeface="ＭＳ Ｐゴシック" charset="0"/>
              <a:cs typeface="ＭＳ Ｐゴシック" charset="0"/>
            </a:endParaRPr>
          </a:p>
        </p:txBody>
      </p:sp>
      <p:sp>
        <p:nvSpPr>
          <p:cNvPr id="640004" name="Text Box 4"/>
          <p:cNvSpPr txBox="1">
            <a:spLocks noChangeArrowheads="1"/>
          </p:cNvSpPr>
          <p:nvPr/>
        </p:nvSpPr>
        <p:spPr bwMode="auto">
          <a:xfrm>
            <a:off x="8426450" y="76200"/>
            <a:ext cx="6413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defRPr/>
            </a:pPr>
            <a:r>
              <a:rPr lang="en-US" sz="2400" b="1">
                <a:solidFill>
                  <a:srgbClr val="FFFFFF"/>
                </a:solidFill>
                <a:latin typeface="Times" charset="0"/>
              </a:rPr>
              <a:t>281</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40003">
                                            <p:txEl>
                                              <p:pRg st="0" end="0"/>
                                            </p:txEl>
                                          </p:spTgt>
                                        </p:tgtEl>
                                        <p:attrNameLst>
                                          <p:attrName>style.visibility</p:attrName>
                                        </p:attrNameLst>
                                      </p:cBhvr>
                                      <p:to>
                                        <p:strVal val="visible"/>
                                      </p:to>
                                    </p:set>
                                    <p:animEffect transition="in" filter="wipe(left)">
                                      <p:cBhvr>
                                        <p:cTn id="7" dur="500"/>
                                        <p:tgtEl>
                                          <p:spTgt spid="64000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40003">
                                            <p:txEl>
                                              <p:pRg st="1" end="1"/>
                                            </p:txEl>
                                          </p:spTgt>
                                        </p:tgtEl>
                                        <p:attrNameLst>
                                          <p:attrName>style.visibility</p:attrName>
                                        </p:attrNameLst>
                                      </p:cBhvr>
                                      <p:to>
                                        <p:strVal val="visible"/>
                                      </p:to>
                                    </p:set>
                                    <p:animEffect transition="in" filter="wipe(left)">
                                      <p:cBhvr>
                                        <p:cTn id="12" dur="500"/>
                                        <p:tgtEl>
                                          <p:spTgt spid="64000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0003">
                                            <p:txEl>
                                              <p:pRg st="3" end="3"/>
                                            </p:txEl>
                                          </p:spTgt>
                                        </p:tgtEl>
                                        <p:attrNameLst>
                                          <p:attrName>style.visibility</p:attrName>
                                        </p:attrNameLst>
                                      </p:cBhvr>
                                      <p:to>
                                        <p:strVal val="visible"/>
                                      </p:to>
                                    </p:set>
                                    <p:animEffect transition="in" filter="wipe(left)">
                                      <p:cBhvr>
                                        <p:cTn id="17" dur="500"/>
                                        <p:tgtEl>
                                          <p:spTgt spid="640003">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40003">
                                            <p:txEl>
                                              <p:pRg st="4" end="4"/>
                                            </p:txEl>
                                          </p:spTgt>
                                        </p:tgtEl>
                                        <p:attrNameLst>
                                          <p:attrName>style.visibility</p:attrName>
                                        </p:attrNameLst>
                                      </p:cBhvr>
                                      <p:to>
                                        <p:strVal val="visible"/>
                                      </p:to>
                                    </p:set>
                                    <p:animEffect transition="in" filter="wipe(left)">
                                      <p:cBhvr>
                                        <p:cTn id="22" dur="500"/>
                                        <p:tgtEl>
                                          <p:spTgt spid="640003">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40003">
                                            <p:txEl>
                                              <p:pRg st="6" end="6"/>
                                            </p:txEl>
                                          </p:spTgt>
                                        </p:tgtEl>
                                        <p:attrNameLst>
                                          <p:attrName>style.visibility</p:attrName>
                                        </p:attrNameLst>
                                      </p:cBhvr>
                                      <p:to>
                                        <p:strVal val="visible"/>
                                      </p:to>
                                    </p:set>
                                    <p:animEffect transition="in" filter="wipe(left)">
                                      <p:cBhvr>
                                        <p:cTn id="27" dur="500"/>
                                        <p:tgtEl>
                                          <p:spTgt spid="640003">
                                            <p:txEl>
                                              <p:pRg st="6" end="6"/>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40003">
                                            <p:txEl>
                                              <p:pRg st="7" end="7"/>
                                            </p:txEl>
                                          </p:spTgt>
                                        </p:tgtEl>
                                        <p:attrNameLst>
                                          <p:attrName>style.visibility</p:attrName>
                                        </p:attrNameLst>
                                      </p:cBhvr>
                                      <p:to>
                                        <p:strVal val="visible"/>
                                      </p:to>
                                    </p:set>
                                    <p:animEffect transition="in" filter="wipe(left)">
                                      <p:cBhvr>
                                        <p:cTn id="32" dur="500"/>
                                        <p:tgtEl>
                                          <p:spTgt spid="64000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0003" grpId="0" build="p"/>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54" name="Rectangle 2"/>
          <p:cNvSpPr>
            <a:spLocks noGrp="1" noChangeArrowheads="1"/>
          </p:cNvSpPr>
          <p:nvPr>
            <p:ph type="title"/>
          </p:nvPr>
        </p:nvSpPr>
        <p:spPr>
          <a:xfrm>
            <a:off x="228600" y="277813"/>
            <a:ext cx="3886200" cy="941387"/>
          </a:xfr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a:solidFill>
              <a:schemeClr val="tx2"/>
            </a:solidFill>
          </a:ln>
        </p:spPr>
        <p:txBody>
          <a:bodyPr/>
          <a:lstStyle/>
          <a:p>
            <a:pPr eaLnBrk="1" hangingPunct="1">
              <a:defRPr/>
            </a:pPr>
            <a:r>
              <a:rPr lang="en-US">
                <a:latin typeface="Arial" charset="0"/>
                <a:ea typeface="ＭＳ Ｐゴシック" charset="0"/>
                <a:cs typeface="ＭＳ Ｐゴシック" charset="0"/>
              </a:rPr>
              <a:t>Nero</a:t>
            </a:r>
            <a:r>
              <a:rPr lang="en-US" sz="3600">
                <a:latin typeface="Arial" charset="0"/>
                <a:ea typeface="ＭＳ Ｐゴシック" charset="0"/>
                <a:cs typeface="ＭＳ Ｐゴシック" charset="0"/>
              </a:rPr>
              <a:t> (</a:t>
            </a:r>
            <a:r>
              <a:rPr lang="en-US" sz="3200">
                <a:latin typeface="Arial" charset="0"/>
                <a:ea typeface="ＭＳ Ｐゴシック" charset="0"/>
                <a:cs typeface="ＭＳ Ｐゴシック" charset="0"/>
              </a:rPr>
              <a:t>AD</a:t>
            </a:r>
            <a:r>
              <a:rPr lang="en-US" sz="3600">
                <a:latin typeface="Arial" charset="0"/>
                <a:ea typeface="ＭＳ Ｐゴシック" charset="0"/>
                <a:cs typeface="ＭＳ Ｐゴシック" charset="0"/>
              </a:rPr>
              <a:t> 54-68)</a:t>
            </a:r>
          </a:p>
        </p:txBody>
      </p:sp>
      <p:sp>
        <p:nvSpPr>
          <p:cNvPr id="637955" name="Rectangle 3"/>
          <p:cNvSpPr>
            <a:spLocks noGrp="1" noChangeArrowheads="1"/>
          </p:cNvSpPr>
          <p:nvPr>
            <p:ph type="body" idx="1"/>
          </p:nvPr>
        </p:nvSpPr>
        <p:spPr>
          <a:xfrm>
            <a:off x="457200" y="1600200"/>
            <a:ext cx="3810000" cy="4530725"/>
          </a:xfrm>
        </p:spPr>
        <p:txBody>
          <a:bodyPr/>
          <a:lstStyle/>
          <a:p>
            <a:pPr eaLnBrk="1" hangingPunct="1">
              <a:defRPr/>
            </a:pPr>
            <a:r>
              <a:rPr lang="en-US">
                <a:latin typeface="Arial" charset="0"/>
                <a:ea typeface="ＭＳ Ｐゴシック" charset="0"/>
                <a:cs typeface="ＭＳ Ｐゴシック" charset="0"/>
              </a:rPr>
              <a:t>Stability</a:t>
            </a:r>
          </a:p>
          <a:p>
            <a:pPr eaLnBrk="1" hangingPunct="1">
              <a:defRPr/>
            </a:pPr>
            <a:r>
              <a:rPr lang="en-US">
                <a:latin typeface="Arial" charset="0"/>
                <a:ea typeface="ＭＳ Ｐゴシック" charset="0"/>
                <a:cs typeface="ＭＳ Ｐゴシック" charset="0"/>
              </a:rPr>
              <a:t>Insanity</a:t>
            </a:r>
          </a:p>
          <a:p>
            <a:pPr eaLnBrk="1" hangingPunct="1">
              <a:defRPr/>
            </a:pPr>
            <a:r>
              <a:rPr lang="en-US">
                <a:latin typeface="Arial" charset="0"/>
                <a:ea typeface="ＭＳ Ｐゴシック" charset="0"/>
                <a:cs typeface="ＭＳ Ｐゴシック" charset="0"/>
              </a:rPr>
              <a:t>Hypocrisy</a:t>
            </a:r>
          </a:p>
          <a:p>
            <a:pPr eaLnBrk="1" hangingPunct="1">
              <a:defRPr/>
            </a:pPr>
            <a:r>
              <a:rPr lang="en-US">
                <a:latin typeface="Arial" charset="0"/>
                <a:ea typeface="ＭＳ Ｐゴシック" charset="0"/>
                <a:cs typeface="ＭＳ Ｐゴシック" charset="0"/>
              </a:rPr>
              <a:t>Persecution</a:t>
            </a:r>
          </a:p>
          <a:p>
            <a:pPr eaLnBrk="1" hangingPunct="1">
              <a:defRPr/>
            </a:pPr>
            <a:r>
              <a:rPr lang="en-US">
                <a:latin typeface="Arial" charset="0"/>
                <a:ea typeface="ＭＳ Ｐゴシック" charset="0"/>
                <a:cs typeface="ＭＳ Ｐゴシック" charset="0"/>
              </a:rPr>
              <a:t>Jewish Revolt</a:t>
            </a:r>
          </a:p>
          <a:p>
            <a:pPr eaLnBrk="1" hangingPunct="1">
              <a:defRPr/>
            </a:pPr>
            <a:r>
              <a:rPr lang="en-US">
                <a:latin typeface="Arial" charset="0"/>
                <a:ea typeface="ＭＳ Ｐゴシック" charset="0"/>
                <a:cs typeface="ＭＳ Ｐゴシック" charset="0"/>
              </a:rPr>
              <a:t>Death</a:t>
            </a:r>
          </a:p>
        </p:txBody>
      </p:sp>
      <p:pic>
        <p:nvPicPr>
          <p:cNvPr id="465923" name="Picture 4" descr="Nero"/>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348163" y="-228600"/>
            <a:ext cx="4795837" cy="708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637955">
                                            <p:txEl>
                                              <p:pRg st="2" end="2"/>
                                            </p:txEl>
                                          </p:spTgt>
                                        </p:tgtEl>
                                        <p:attrNameLst>
                                          <p:attrName>style.visibility</p:attrName>
                                        </p:attrNameLst>
                                      </p:cBhvr>
                                      <p:to>
                                        <p:strVal val="visible"/>
                                      </p:to>
                                    </p:set>
                                    <p:anim calcmode="lin" valueType="num">
                                      <p:cBhvr>
                                        <p:cTn id="7" dur="1000" fill="hold"/>
                                        <p:tgtEl>
                                          <p:spTgt spid="637955">
                                            <p:txEl>
                                              <p:pRg st="2" end="2"/>
                                            </p:txEl>
                                          </p:spTgt>
                                        </p:tgtEl>
                                        <p:attrNameLst>
                                          <p:attrName>ppt_w</p:attrName>
                                        </p:attrNameLst>
                                      </p:cBhvr>
                                      <p:tavLst>
                                        <p:tav tm="0">
                                          <p:val>
                                            <p:fltVal val="0"/>
                                          </p:val>
                                        </p:tav>
                                        <p:tav tm="100000">
                                          <p:val>
                                            <p:strVal val="#ppt_w"/>
                                          </p:val>
                                        </p:tav>
                                      </p:tavLst>
                                    </p:anim>
                                    <p:anim calcmode="lin" valueType="num">
                                      <p:cBhvr>
                                        <p:cTn id="8" dur="1000" fill="hold"/>
                                        <p:tgtEl>
                                          <p:spTgt spid="637955">
                                            <p:txEl>
                                              <p:pRg st="2" end="2"/>
                                            </p:txEl>
                                          </p:spTgt>
                                        </p:tgtEl>
                                        <p:attrNameLst>
                                          <p:attrName>ppt_h</p:attrName>
                                        </p:attrNameLst>
                                      </p:cBhvr>
                                      <p:tavLst>
                                        <p:tav tm="0">
                                          <p:val>
                                            <p:fltVal val="0"/>
                                          </p:val>
                                        </p:tav>
                                        <p:tav tm="100000">
                                          <p:val>
                                            <p:strVal val="#ppt_h"/>
                                          </p:val>
                                        </p:tav>
                                      </p:tavLst>
                                    </p:anim>
                                    <p:anim calcmode="lin" valueType="num">
                                      <p:cBhvr>
                                        <p:cTn id="9" dur="1000" fill="hold"/>
                                        <p:tgtEl>
                                          <p:spTgt spid="637955">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37955">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nodeType="clickEffect">
                                  <p:stCondLst>
                                    <p:cond delay="0"/>
                                  </p:stCondLst>
                                  <p:childTnLst>
                                    <p:set>
                                      <p:cBhvr>
                                        <p:cTn id="14" dur="1" fill="hold">
                                          <p:stCondLst>
                                            <p:cond delay="0"/>
                                          </p:stCondLst>
                                        </p:cTn>
                                        <p:tgtEl>
                                          <p:spTgt spid="637955">
                                            <p:txEl>
                                              <p:pRg st="3" end="3"/>
                                            </p:txEl>
                                          </p:spTgt>
                                        </p:tgtEl>
                                        <p:attrNameLst>
                                          <p:attrName>style.visibility</p:attrName>
                                        </p:attrNameLst>
                                      </p:cBhvr>
                                      <p:to>
                                        <p:strVal val="visible"/>
                                      </p:to>
                                    </p:set>
                                    <p:anim calcmode="lin" valueType="num">
                                      <p:cBhvr>
                                        <p:cTn id="15" dur="1000" fill="hold"/>
                                        <p:tgtEl>
                                          <p:spTgt spid="637955">
                                            <p:txEl>
                                              <p:pRg st="3" end="3"/>
                                            </p:txEl>
                                          </p:spTgt>
                                        </p:tgtEl>
                                        <p:attrNameLst>
                                          <p:attrName>ppt_w</p:attrName>
                                        </p:attrNameLst>
                                      </p:cBhvr>
                                      <p:tavLst>
                                        <p:tav tm="0">
                                          <p:val>
                                            <p:fltVal val="0"/>
                                          </p:val>
                                        </p:tav>
                                        <p:tav tm="100000">
                                          <p:val>
                                            <p:strVal val="#ppt_w"/>
                                          </p:val>
                                        </p:tav>
                                      </p:tavLst>
                                    </p:anim>
                                    <p:anim calcmode="lin" valueType="num">
                                      <p:cBhvr>
                                        <p:cTn id="16" dur="1000" fill="hold"/>
                                        <p:tgtEl>
                                          <p:spTgt spid="637955">
                                            <p:txEl>
                                              <p:pRg st="3" end="3"/>
                                            </p:txEl>
                                          </p:spTgt>
                                        </p:tgtEl>
                                        <p:attrNameLst>
                                          <p:attrName>ppt_h</p:attrName>
                                        </p:attrNameLst>
                                      </p:cBhvr>
                                      <p:tavLst>
                                        <p:tav tm="0">
                                          <p:val>
                                            <p:fltVal val="0"/>
                                          </p:val>
                                        </p:tav>
                                        <p:tav tm="100000">
                                          <p:val>
                                            <p:strVal val="#ppt_h"/>
                                          </p:val>
                                        </p:tav>
                                      </p:tavLst>
                                    </p:anim>
                                    <p:anim calcmode="lin" valueType="num">
                                      <p:cBhvr>
                                        <p:cTn id="17" dur="1000" fill="hold"/>
                                        <p:tgtEl>
                                          <p:spTgt spid="637955">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637955">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nodeType="clickEffect">
                                  <p:stCondLst>
                                    <p:cond delay="0"/>
                                  </p:stCondLst>
                                  <p:childTnLst>
                                    <p:set>
                                      <p:cBhvr>
                                        <p:cTn id="22" dur="1" fill="hold">
                                          <p:stCondLst>
                                            <p:cond delay="0"/>
                                          </p:stCondLst>
                                        </p:cTn>
                                        <p:tgtEl>
                                          <p:spTgt spid="637955">
                                            <p:txEl>
                                              <p:pRg st="4" end="4"/>
                                            </p:txEl>
                                          </p:spTgt>
                                        </p:tgtEl>
                                        <p:attrNameLst>
                                          <p:attrName>style.visibility</p:attrName>
                                        </p:attrNameLst>
                                      </p:cBhvr>
                                      <p:to>
                                        <p:strVal val="visible"/>
                                      </p:to>
                                    </p:set>
                                    <p:anim calcmode="lin" valueType="num">
                                      <p:cBhvr>
                                        <p:cTn id="23" dur="1000" fill="hold"/>
                                        <p:tgtEl>
                                          <p:spTgt spid="637955">
                                            <p:txEl>
                                              <p:pRg st="4" end="4"/>
                                            </p:txEl>
                                          </p:spTgt>
                                        </p:tgtEl>
                                        <p:attrNameLst>
                                          <p:attrName>ppt_w</p:attrName>
                                        </p:attrNameLst>
                                      </p:cBhvr>
                                      <p:tavLst>
                                        <p:tav tm="0">
                                          <p:val>
                                            <p:fltVal val="0"/>
                                          </p:val>
                                        </p:tav>
                                        <p:tav tm="100000">
                                          <p:val>
                                            <p:strVal val="#ppt_w"/>
                                          </p:val>
                                        </p:tav>
                                      </p:tavLst>
                                    </p:anim>
                                    <p:anim calcmode="lin" valueType="num">
                                      <p:cBhvr>
                                        <p:cTn id="24" dur="1000" fill="hold"/>
                                        <p:tgtEl>
                                          <p:spTgt spid="637955">
                                            <p:txEl>
                                              <p:pRg st="4" end="4"/>
                                            </p:txEl>
                                          </p:spTgt>
                                        </p:tgtEl>
                                        <p:attrNameLst>
                                          <p:attrName>ppt_h</p:attrName>
                                        </p:attrNameLst>
                                      </p:cBhvr>
                                      <p:tavLst>
                                        <p:tav tm="0">
                                          <p:val>
                                            <p:fltVal val="0"/>
                                          </p:val>
                                        </p:tav>
                                        <p:tav tm="100000">
                                          <p:val>
                                            <p:strVal val="#ppt_h"/>
                                          </p:val>
                                        </p:tav>
                                      </p:tavLst>
                                    </p:anim>
                                    <p:anim calcmode="lin" valueType="num">
                                      <p:cBhvr>
                                        <p:cTn id="25" dur="1000" fill="hold"/>
                                        <p:tgtEl>
                                          <p:spTgt spid="637955">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637955">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nodeType="clickEffect">
                                  <p:stCondLst>
                                    <p:cond delay="0"/>
                                  </p:stCondLst>
                                  <p:childTnLst>
                                    <p:set>
                                      <p:cBhvr>
                                        <p:cTn id="30" dur="1" fill="hold">
                                          <p:stCondLst>
                                            <p:cond delay="0"/>
                                          </p:stCondLst>
                                        </p:cTn>
                                        <p:tgtEl>
                                          <p:spTgt spid="637955">
                                            <p:txEl>
                                              <p:pRg st="5" end="5"/>
                                            </p:txEl>
                                          </p:spTgt>
                                        </p:tgtEl>
                                        <p:attrNameLst>
                                          <p:attrName>style.visibility</p:attrName>
                                        </p:attrNameLst>
                                      </p:cBhvr>
                                      <p:to>
                                        <p:strVal val="visible"/>
                                      </p:to>
                                    </p:set>
                                    <p:anim calcmode="lin" valueType="num">
                                      <p:cBhvr>
                                        <p:cTn id="31" dur="1000" fill="hold"/>
                                        <p:tgtEl>
                                          <p:spTgt spid="637955">
                                            <p:txEl>
                                              <p:pRg st="5" end="5"/>
                                            </p:txEl>
                                          </p:spTgt>
                                        </p:tgtEl>
                                        <p:attrNameLst>
                                          <p:attrName>ppt_w</p:attrName>
                                        </p:attrNameLst>
                                      </p:cBhvr>
                                      <p:tavLst>
                                        <p:tav tm="0">
                                          <p:val>
                                            <p:fltVal val="0"/>
                                          </p:val>
                                        </p:tav>
                                        <p:tav tm="100000">
                                          <p:val>
                                            <p:strVal val="#ppt_w"/>
                                          </p:val>
                                        </p:tav>
                                      </p:tavLst>
                                    </p:anim>
                                    <p:anim calcmode="lin" valueType="num">
                                      <p:cBhvr>
                                        <p:cTn id="32" dur="1000" fill="hold"/>
                                        <p:tgtEl>
                                          <p:spTgt spid="637955">
                                            <p:txEl>
                                              <p:pRg st="5" end="5"/>
                                            </p:txEl>
                                          </p:spTgt>
                                        </p:tgtEl>
                                        <p:attrNameLst>
                                          <p:attrName>ppt_h</p:attrName>
                                        </p:attrNameLst>
                                      </p:cBhvr>
                                      <p:tavLst>
                                        <p:tav tm="0">
                                          <p:val>
                                            <p:fltVal val="0"/>
                                          </p:val>
                                        </p:tav>
                                        <p:tav tm="100000">
                                          <p:val>
                                            <p:strVal val="#ppt_h"/>
                                          </p:val>
                                        </p:tav>
                                      </p:tavLst>
                                    </p:anim>
                                    <p:anim calcmode="lin" valueType="num">
                                      <p:cBhvr>
                                        <p:cTn id="33" dur="1000" fill="hold"/>
                                        <p:tgtEl>
                                          <p:spTgt spid="637955">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637955">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2" name="Rectangle 2"/>
          <p:cNvSpPr>
            <a:spLocks noGrp="1" noChangeArrowheads="1"/>
          </p:cNvSpPr>
          <p:nvPr>
            <p:ph type="title" idx="4294967295"/>
          </p:nvPr>
        </p:nvSpPr>
        <p:spPr>
          <a:xfrm>
            <a:off x="0" y="457200"/>
            <a:ext cx="9144000" cy="1295400"/>
          </a:xfrm>
          <a:solidFill>
            <a:srgbClr val="000000"/>
          </a:solidFill>
          <a:effectLst>
            <a:outerShdw blurRad="63500" dist="35921" dir="2700000" algn="ctr" rotWithShape="0">
              <a:srgbClr val="000000">
                <a:alpha val="74998"/>
              </a:srgbClr>
            </a:outerShdw>
          </a:effectLst>
        </p:spPr>
        <p:txBody>
          <a:bodyPr/>
          <a:lstStyle/>
          <a:p>
            <a:pPr algn="ctr" eaLnBrk="1" hangingPunct="1">
              <a:lnSpc>
                <a:spcPct val="100000"/>
              </a:lnSpc>
              <a:defRPr/>
            </a:pPr>
            <a:r>
              <a:rPr lang="en-US" sz="4800" dirty="0">
                <a:solidFill>
                  <a:schemeClr val="tx1"/>
                </a:solidFill>
                <a:latin typeface="Arial" charset="0"/>
                <a:ea typeface="ＭＳ Ｐゴシック" charset="0"/>
                <a:cs typeface="ＭＳ Ｐゴシック" charset="0"/>
              </a:rPr>
              <a:t>Today</a:t>
            </a:r>
            <a:r>
              <a:rPr lang="uk-UA" altLang="ja-JP" sz="4800" dirty="0">
                <a:solidFill>
                  <a:schemeClr val="tx1"/>
                </a:solidFill>
                <a:latin typeface="Arial" charset="0"/>
                <a:ea typeface="ＭＳ Ｐゴシック" charset="0"/>
                <a:cs typeface="ＭＳ Ｐゴシック" charset="0"/>
              </a:rPr>
              <a:t>'</a:t>
            </a:r>
            <a:r>
              <a:rPr lang="en-US" altLang="ja-JP" sz="4800" dirty="0">
                <a:solidFill>
                  <a:schemeClr val="tx1"/>
                </a:solidFill>
                <a:latin typeface="Arial" charset="0"/>
                <a:ea typeface="ＭＳ Ｐゴシック" charset="0"/>
                <a:cs typeface="ＭＳ Ｐゴシック" charset="0"/>
              </a:rPr>
              <a:t>s Session on Submission</a:t>
            </a:r>
            <a:br>
              <a:rPr lang="en-US" altLang="ja-JP" sz="4000" dirty="0">
                <a:solidFill>
                  <a:schemeClr val="tx1"/>
                </a:solidFill>
                <a:latin typeface="Arial" charset="0"/>
                <a:ea typeface="ＭＳ Ｐゴシック" charset="0"/>
                <a:cs typeface="ＭＳ Ｐゴシック" charset="0"/>
              </a:rPr>
            </a:br>
            <a:r>
              <a:rPr lang="en-US" altLang="ja-JP" sz="4000" dirty="0">
                <a:solidFill>
                  <a:schemeClr val="tx1"/>
                </a:solidFill>
                <a:latin typeface="Arial" charset="0"/>
                <a:ea typeface="ＭＳ Ｐゴシック" charset="0"/>
                <a:cs typeface="ＭＳ Ｐゴシック" charset="0"/>
              </a:rPr>
              <a:t>(2:13-17)</a:t>
            </a:r>
            <a:endParaRPr lang="en-US" sz="1800" dirty="0">
              <a:solidFill>
                <a:schemeClr val="tx1"/>
              </a:solidFill>
              <a:latin typeface="Arial" charset="0"/>
              <a:ea typeface="ＭＳ Ｐゴシック" charset="0"/>
              <a:cs typeface="ＭＳ Ｐゴシック" charset="0"/>
            </a:endParaRPr>
          </a:p>
        </p:txBody>
      </p:sp>
      <p:sp>
        <p:nvSpPr>
          <p:cNvPr id="634883" name="Text Box 3"/>
          <p:cNvSpPr txBox="1">
            <a:spLocks noChangeArrowheads="1"/>
          </p:cNvSpPr>
          <p:nvPr/>
        </p:nvSpPr>
        <p:spPr bwMode="auto">
          <a:xfrm>
            <a:off x="609600" y="2300288"/>
            <a:ext cx="7848600" cy="204311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517525" indent="-517525">
              <a:spcBef>
                <a:spcPct val="50000"/>
              </a:spcBef>
              <a:buFont typeface="Arial" charset="0"/>
              <a:buAutoNum type="arabicPeriod"/>
              <a:defRPr/>
            </a:pPr>
            <a:r>
              <a:rPr lang="en-US" b="1">
                <a:ea typeface="+mn-ea"/>
                <a:cs typeface="+mn-cs"/>
              </a:rPr>
              <a:t>Submit generally (2:13a)</a:t>
            </a:r>
          </a:p>
          <a:p>
            <a:pPr marL="517525" indent="-517525">
              <a:spcBef>
                <a:spcPct val="50000"/>
              </a:spcBef>
              <a:buFont typeface="Arial" charset="0"/>
              <a:buAutoNum type="arabicPeriod"/>
              <a:defRPr/>
            </a:pPr>
            <a:r>
              <a:rPr lang="en-US" b="1">
                <a:ea typeface="+mn-ea"/>
                <a:cs typeface="+mn-cs"/>
              </a:rPr>
              <a:t>Submit to government (2:13b-15)</a:t>
            </a:r>
          </a:p>
          <a:p>
            <a:pPr marL="517525" indent="-517525">
              <a:spcBef>
                <a:spcPct val="50000"/>
              </a:spcBef>
              <a:buFont typeface="Arial" charset="0"/>
              <a:buAutoNum type="arabicPeriod"/>
              <a:defRPr/>
            </a:pPr>
            <a:r>
              <a:rPr lang="en-US" b="1">
                <a:ea typeface="+mn-ea"/>
                <a:cs typeface="+mn-cs"/>
              </a:rPr>
              <a:t>How to submit (2:16-17)</a:t>
            </a:r>
          </a:p>
        </p:txBody>
      </p:sp>
      <p:sp>
        <p:nvSpPr>
          <p:cNvPr id="466947" name="Rectangle 4"/>
          <p:cNvSpPr>
            <a:spLocks noChangeArrowheads="1"/>
          </p:cNvSpPr>
          <p:nvPr/>
        </p:nvSpPr>
        <p:spPr bwMode="auto">
          <a:xfrm>
            <a:off x="8229600" y="76200"/>
            <a:ext cx="81121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2400" b="1">
                <a:solidFill>
                  <a:schemeClr val="tx1"/>
                </a:solidFill>
                <a:latin typeface="Times New Roman" charset="0"/>
              </a:rPr>
              <a:t>280d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34883">
                                            <p:txEl>
                                              <p:pRg st="0" end="0"/>
                                            </p:txEl>
                                          </p:spTgt>
                                        </p:tgtEl>
                                        <p:attrNameLst>
                                          <p:attrName>style.visibility</p:attrName>
                                        </p:attrNameLst>
                                      </p:cBhvr>
                                      <p:to>
                                        <p:strVal val="visible"/>
                                      </p:to>
                                    </p:set>
                                    <p:anim calcmode="lin" valueType="num">
                                      <p:cBhvr additive="base">
                                        <p:cTn id="7" dur="500" fill="hold"/>
                                        <p:tgtEl>
                                          <p:spTgt spid="6348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348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34883">
                                            <p:txEl>
                                              <p:pRg st="1" end="1"/>
                                            </p:txEl>
                                          </p:spTgt>
                                        </p:tgtEl>
                                        <p:attrNameLst>
                                          <p:attrName>style.visibility</p:attrName>
                                        </p:attrNameLst>
                                      </p:cBhvr>
                                      <p:to>
                                        <p:strVal val="visible"/>
                                      </p:to>
                                    </p:set>
                                    <p:anim calcmode="lin" valueType="num">
                                      <p:cBhvr additive="base">
                                        <p:cTn id="13" dur="500" fill="hold"/>
                                        <p:tgtEl>
                                          <p:spTgt spid="6348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348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34883">
                                            <p:txEl>
                                              <p:pRg st="2" end="2"/>
                                            </p:txEl>
                                          </p:spTgt>
                                        </p:tgtEl>
                                        <p:attrNameLst>
                                          <p:attrName>style.visibility</p:attrName>
                                        </p:attrNameLst>
                                      </p:cBhvr>
                                      <p:to>
                                        <p:strVal val="visible"/>
                                      </p:to>
                                    </p:set>
                                    <p:anim calcmode="lin" valueType="num">
                                      <p:cBhvr additive="base">
                                        <p:cTn id="19" dur="500" fill="hold"/>
                                        <p:tgtEl>
                                          <p:spTgt spid="63488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3488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883" grpId="0" build="p"/>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7969" name="Picture 2" descr="Ignati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8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43075" name="Rectangle 3"/>
          <p:cNvSpPr>
            <a:spLocks noGrp="1" noChangeArrowheads="1"/>
          </p:cNvSpPr>
          <p:nvPr>
            <p:ph type="ctrTitle"/>
          </p:nvPr>
        </p:nvSpPr>
        <p:spPr>
          <a:xfrm>
            <a:off x="216024" y="0"/>
            <a:ext cx="8604448" cy="1600200"/>
          </a:xfrm>
          <a:effectLst/>
        </p:spPr>
        <p:txBody>
          <a:bodyPr/>
          <a:lstStyle/>
          <a:p>
            <a:pPr eaLnBrk="1" hangingPunct="1">
              <a:defRPr/>
            </a:pPr>
            <a:r>
              <a:rPr lang="en-US" sz="4800" b="1">
                <a:solidFill>
                  <a:schemeClr val="tx1"/>
                </a:solidFill>
                <a:effectLst>
                  <a:glow rad="228600">
                    <a:srgbClr val="000000">
                      <a:alpha val="86000"/>
                    </a:srgbClr>
                  </a:glow>
                </a:effectLst>
                <a:latin typeface="Arial" panose="020B0604020202020204" pitchFamily="34" charset="0"/>
                <a:ea typeface="ＭＳ Ｐゴシック" charset="0"/>
                <a:cs typeface="Arial" panose="020B0604020202020204" pitchFamily="34" charset="0"/>
              </a:rPr>
              <a:t>The Emperor Cult Threatened Christians</a:t>
            </a:r>
            <a:endParaRPr lang="en-US" sz="4000">
              <a:solidFill>
                <a:schemeClr val="tx1"/>
              </a:solidFill>
              <a:effectLst>
                <a:glow rad="228600">
                  <a:srgbClr val="000000">
                    <a:alpha val="86000"/>
                  </a:srgbClr>
                </a:glow>
              </a:effectLst>
              <a:latin typeface="Arial" panose="020B0604020202020204" pitchFamily="34" charset="0"/>
              <a:ea typeface="ＭＳ Ｐゴシック" charset="0"/>
              <a:cs typeface="Arial" panose="020B0604020202020204" pitchFamily="34" charset="0"/>
            </a:endParaRPr>
          </a:p>
        </p:txBody>
      </p:sp>
      <p:sp>
        <p:nvSpPr>
          <p:cNvPr id="643076" name="Rectangle 4"/>
          <p:cNvSpPr>
            <a:spLocks noGrp="1" noChangeArrowheads="1"/>
          </p:cNvSpPr>
          <p:nvPr>
            <p:ph type="subTitle" idx="1"/>
          </p:nvPr>
        </p:nvSpPr>
        <p:spPr>
          <a:xfrm>
            <a:off x="1752600" y="5791200"/>
            <a:ext cx="7391400" cy="1066800"/>
          </a:xfrm>
          <a:gradFill rotWithShape="1">
            <a:gsLst>
              <a:gs pos="0">
                <a:schemeClr val="bg1"/>
              </a:gs>
              <a:gs pos="100000">
                <a:schemeClr val="bg1">
                  <a:gamma/>
                  <a:shade val="46275"/>
                  <a:invGamma/>
                </a:schemeClr>
              </a:gs>
            </a:gsLst>
            <a:lin ang="5400000" scaled="1"/>
          </a:gradFill>
        </p:spPr>
        <p:txBody>
          <a:bodyPr/>
          <a:lstStyle/>
          <a:p>
            <a:pPr eaLnBrk="1" hangingPunct="1">
              <a:lnSpc>
                <a:spcPct val="80000"/>
              </a:lnSpc>
              <a:buFont typeface="Arial" charset="0"/>
              <a:buNone/>
              <a:defRPr/>
            </a:pPr>
            <a:r>
              <a:rPr lang="en-US" sz="2400" i="1">
                <a:latin typeface="Tahoma" charset="0"/>
                <a:ea typeface="ＭＳ Ｐゴシック" charset="0"/>
                <a:cs typeface="ＭＳ Ｐゴシック" charset="0"/>
              </a:rPr>
              <a:t>Ignatius, Bishop of Antioch, refused emperor worship and was brought to Rome to be fed to wild beasts.  En route he wrote seven letters.</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249" name="Picture 4" descr="Plin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6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794" name="Rectangle 2"/>
          <p:cNvSpPr>
            <a:spLocks noGrp="1" noChangeArrowheads="1"/>
          </p:cNvSpPr>
          <p:nvPr>
            <p:ph type="title"/>
          </p:nvPr>
        </p:nvSpPr>
        <p:spPr>
          <a:xfrm>
            <a:off x="228600" y="76200"/>
            <a:ext cx="7799784" cy="838200"/>
          </a:xfrm>
          <a:solidFill>
            <a:schemeClr val="bg2"/>
          </a:solidFill>
          <a:ln w="76200">
            <a:solidFill>
              <a:schemeClr val="bg2"/>
            </a:solidFill>
          </a:ln>
        </p:spPr>
        <p:txBody>
          <a:bodyPr/>
          <a:lstStyle/>
          <a:p>
            <a:pPr eaLnBrk="1" hangingPunct="1">
              <a:defRPr/>
            </a:pPr>
            <a:r>
              <a:rPr lang="en-US" sz="3600" b="1" dirty="0">
                <a:solidFill>
                  <a:schemeClr val="tx1"/>
                </a:solidFill>
                <a:effectLst/>
                <a:latin typeface="Arial" charset="0"/>
                <a:ea typeface="ＭＳ Ｐゴシック" charset="0"/>
                <a:cs typeface="ＭＳ Ｐゴシック" charset="0"/>
              </a:rPr>
              <a:t>Pliny the Younger (</a:t>
            </a:r>
            <a:r>
              <a:rPr lang="en-US" sz="2800" b="1" dirty="0">
                <a:solidFill>
                  <a:schemeClr val="tx1"/>
                </a:solidFill>
                <a:effectLst/>
                <a:latin typeface="Arial" charset="0"/>
                <a:ea typeface="ＭＳ Ｐゴシック" charset="0"/>
                <a:cs typeface="ＭＳ Ｐゴシック" charset="0"/>
              </a:rPr>
              <a:t>AD</a:t>
            </a:r>
            <a:r>
              <a:rPr lang="en-US" sz="3600" b="1" dirty="0">
                <a:solidFill>
                  <a:schemeClr val="tx1"/>
                </a:solidFill>
                <a:effectLst/>
                <a:latin typeface="Arial" charset="0"/>
                <a:ea typeface="ＭＳ Ｐゴシック" charset="0"/>
                <a:cs typeface="ＭＳ Ｐゴシック" charset="0"/>
              </a:rPr>
              <a:t> 111-113)</a:t>
            </a:r>
          </a:p>
        </p:txBody>
      </p:sp>
      <p:sp>
        <p:nvSpPr>
          <p:cNvPr id="33795" name="Rectangle 3"/>
          <p:cNvSpPr>
            <a:spLocks noGrp="1" noChangeArrowheads="1"/>
          </p:cNvSpPr>
          <p:nvPr>
            <p:ph type="body" idx="1"/>
          </p:nvPr>
        </p:nvSpPr>
        <p:spPr>
          <a:xfrm>
            <a:off x="76200" y="5334000"/>
            <a:ext cx="8991600" cy="1524000"/>
          </a:xfrm>
          <a:gradFill rotWithShape="1">
            <a:gsLst>
              <a:gs pos="0">
                <a:schemeClr val="bg2"/>
              </a:gs>
              <a:gs pos="50000">
                <a:schemeClr val="accent2"/>
              </a:gs>
              <a:gs pos="100000">
                <a:schemeClr val="bg2"/>
              </a:gs>
            </a:gsLst>
            <a:lin ang="5400000" scaled="1"/>
          </a:gradFill>
        </p:spPr>
        <p:txBody>
          <a:bodyPr/>
          <a:lstStyle/>
          <a:p>
            <a:pPr eaLnBrk="1" hangingPunct="1">
              <a:lnSpc>
                <a:spcPct val="90000"/>
              </a:lnSpc>
              <a:defRPr/>
            </a:pPr>
            <a:r>
              <a:rPr lang="en-US">
                <a:latin typeface="Arial" charset="0"/>
                <a:ea typeface="ＭＳ Ｐゴシック" charset="0"/>
                <a:cs typeface="ＭＳ Ｐゴシック" charset="0"/>
              </a:rPr>
              <a:t>He was the governor of Bithynia who wrote letters to the Emperor Trajan for counsel on various matters</a:t>
            </a:r>
          </a:p>
        </p:txBody>
      </p:sp>
      <p:sp>
        <p:nvSpPr>
          <p:cNvPr id="6" name="Text Box 4"/>
          <p:cNvSpPr txBox="1">
            <a:spLocks noChangeArrowheads="1"/>
          </p:cNvSpPr>
          <p:nvPr/>
        </p:nvSpPr>
        <p:spPr bwMode="auto">
          <a:xfrm>
            <a:off x="8100392" y="76200"/>
            <a:ext cx="886180"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defRPr/>
            </a:pPr>
            <a:r>
              <a:rPr lang="en-US" sz="2400" b="1" dirty="0">
                <a:solidFill>
                  <a:srgbClr val="FFFFFF"/>
                </a:solidFill>
                <a:latin typeface="Arial"/>
                <a:cs typeface="Arial"/>
              </a:rPr>
              <a:t>281b</a:t>
            </a:r>
            <a:endParaRPr lang="en-US" b="1" dirty="0">
              <a:latin typeface="Arial"/>
              <a:cs typeface="Arial"/>
            </a:endParaRPr>
          </a:p>
        </p:txBody>
      </p:sp>
    </p:spTree>
    <p:extLst>
      <p:ext uri="{BB962C8B-B14F-4D97-AF65-F5344CB8AC3E}">
        <p14:creationId xmlns:p14="http://schemas.microsoft.com/office/powerpoint/2010/main" val="20296551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3795">
                                            <p:bg/>
                                          </p:spTgt>
                                        </p:tgtEl>
                                        <p:attrNameLst>
                                          <p:attrName>style.visibility</p:attrName>
                                        </p:attrNameLst>
                                      </p:cBhvr>
                                      <p:to>
                                        <p:strVal val="visible"/>
                                      </p:to>
                                    </p:set>
                                    <p:animEffect transition="in" filter="dissolve">
                                      <p:cBhvr>
                                        <p:cTn id="7" dur="500"/>
                                        <p:tgtEl>
                                          <p:spTgt spid="33795">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3795">
                                            <p:txEl>
                                              <p:pRg st="0" end="0"/>
                                            </p:txEl>
                                          </p:spTgt>
                                        </p:tgtEl>
                                        <p:attrNameLst>
                                          <p:attrName>style.visibility</p:attrName>
                                        </p:attrNameLst>
                                      </p:cBhvr>
                                      <p:to>
                                        <p:strVal val="visible"/>
                                      </p:to>
                                    </p:set>
                                    <p:animEffect transition="in" filter="dissolve">
                                      <p:cBhvr>
                                        <p:cTn id="10" dur="500"/>
                                        <p:tgtEl>
                                          <p:spTgt spid="3379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animBg="1"/>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7" name="Picture 4" descr="Roman Empir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04800" y="-539750"/>
            <a:ext cx="9753600" cy="786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0562" name="Rectangle 2"/>
          <p:cNvSpPr>
            <a:spLocks noGrp="1" noChangeArrowheads="1"/>
          </p:cNvSpPr>
          <p:nvPr>
            <p:ph type="title"/>
          </p:nvPr>
        </p:nvSpPr>
        <p:spPr>
          <a:xfrm>
            <a:off x="0" y="914400"/>
            <a:ext cx="9144000" cy="1143000"/>
          </a:xfrm>
          <a:solidFill>
            <a:srgbClr val="000099"/>
          </a:solidFill>
        </p:spPr>
        <p:txBody>
          <a:bodyPr/>
          <a:lstStyle/>
          <a:p>
            <a:pPr eaLnBrk="1" hangingPunct="1">
              <a:defRPr/>
            </a:pPr>
            <a:r>
              <a:rPr lang="en-US">
                <a:latin typeface="Arial" charset="0"/>
                <a:ea typeface="ＭＳ Ｐゴシック" charset="0"/>
                <a:cs typeface="Arial" charset="0"/>
              </a:rPr>
              <a:t>Helpful Correspondence (AD 111)</a:t>
            </a:r>
          </a:p>
        </p:txBody>
      </p:sp>
      <p:sp>
        <p:nvSpPr>
          <p:cNvPr id="450566" name="Text Box 6"/>
          <p:cNvSpPr txBox="1">
            <a:spLocks noChangeArrowheads="1"/>
          </p:cNvSpPr>
          <p:nvPr/>
        </p:nvSpPr>
        <p:spPr bwMode="auto">
          <a:xfrm>
            <a:off x="6781800" y="2533650"/>
            <a:ext cx="1828800" cy="1200150"/>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r>
              <a:rPr lang="en-US" b="1">
                <a:solidFill>
                  <a:srgbClr val="FFFFFF"/>
                </a:solidFill>
                <a:latin typeface="Arial" charset="0"/>
                <a:cs typeface="Arial" charset="0"/>
              </a:rPr>
              <a:t>Governor Pliny in Bithynia</a:t>
            </a:r>
          </a:p>
        </p:txBody>
      </p:sp>
      <p:sp>
        <p:nvSpPr>
          <p:cNvPr id="270342" name="Text Box 7"/>
          <p:cNvSpPr txBox="1">
            <a:spLocks noChangeArrowheads="1"/>
          </p:cNvSpPr>
          <p:nvPr/>
        </p:nvSpPr>
        <p:spPr bwMode="auto">
          <a:xfrm>
            <a:off x="2065338" y="2457450"/>
            <a:ext cx="1897062" cy="1200150"/>
          </a:xfrm>
          <a:prstGeom prst="rect">
            <a:avLst/>
          </a:prstGeom>
          <a:solidFill>
            <a:srgbClr val="990033"/>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r>
              <a:rPr lang="en-US" b="1">
                <a:solidFill>
                  <a:srgbClr val="FFFFFF"/>
                </a:solidFill>
                <a:latin typeface="Arial" charset="0"/>
                <a:cs typeface="Arial" charset="0"/>
              </a:rPr>
              <a:t>Emperor Trajan in Rome</a:t>
            </a:r>
          </a:p>
        </p:txBody>
      </p:sp>
      <p:sp>
        <p:nvSpPr>
          <p:cNvPr id="7" name="Curved Up Arrow 6"/>
          <p:cNvSpPr>
            <a:spLocks noChangeArrowheads="1"/>
          </p:cNvSpPr>
          <p:nvPr/>
        </p:nvSpPr>
        <p:spPr bwMode="auto">
          <a:xfrm flipH="1">
            <a:off x="3733800" y="3733800"/>
            <a:ext cx="4114800" cy="1066800"/>
          </a:xfrm>
          <a:prstGeom prst="curvedUpArrow">
            <a:avLst>
              <a:gd name="adj1" fmla="val 25000"/>
              <a:gd name="adj2" fmla="val 50000"/>
              <a:gd name="adj3" fmla="val 25000"/>
            </a:avLst>
          </a:prstGeom>
          <a:solidFill>
            <a:srgbClr val="0F009D"/>
          </a:solidFill>
          <a:ln w="12700" cap="sq">
            <a:solidFill>
              <a:schemeClr val="tx1"/>
            </a:solidFill>
            <a:round/>
            <a:headEnd type="none" w="sm" len="sm"/>
            <a:tailEnd type="none" w="sm" len="sm"/>
          </a:ln>
        </p:spPr>
        <p:txBody>
          <a:bodyPr wrap="none"/>
          <a:lstStyle/>
          <a:p>
            <a:pPr algn="ctr" eaLnBrk="1" hangingPunct="1"/>
            <a:endParaRPr lang="en-US" sz="2400">
              <a:solidFill>
                <a:srgbClr val="FFFFFF"/>
              </a:solidFill>
              <a:latin typeface="Times New Roman" charset="0"/>
            </a:endParaRPr>
          </a:p>
        </p:txBody>
      </p:sp>
      <p:sp>
        <p:nvSpPr>
          <p:cNvPr id="8" name="Curved Up Arrow 7"/>
          <p:cNvSpPr>
            <a:spLocks noChangeArrowheads="1"/>
          </p:cNvSpPr>
          <p:nvPr/>
        </p:nvSpPr>
        <p:spPr bwMode="auto">
          <a:xfrm>
            <a:off x="3505200" y="3657600"/>
            <a:ext cx="4876800" cy="1524000"/>
          </a:xfrm>
          <a:prstGeom prst="curvedUpArrow">
            <a:avLst>
              <a:gd name="adj1" fmla="val 19289"/>
              <a:gd name="adj2" fmla="val 32474"/>
              <a:gd name="adj3" fmla="val 24273"/>
            </a:avLst>
          </a:prstGeom>
          <a:solidFill>
            <a:srgbClr val="0F009D"/>
          </a:solidFill>
          <a:ln w="12700" cap="sq">
            <a:solidFill>
              <a:schemeClr val="tx1"/>
            </a:solidFill>
            <a:round/>
            <a:headEnd type="none" w="sm" len="sm"/>
            <a:tailEnd type="none" w="sm" len="sm"/>
          </a:ln>
        </p:spPr>
        <p:txBody>
          <a:bodyPr wrap="none"/>
          <a:lstStyle/>
          <a:p>
            <a:pPr algn="ctr" eaLnBrk="1" hangingPunct="1"/>
            <a:endParaRPr lang="en-US" sz="2400">
              <a:solidFill>
                <a:srgbClr val="FFFFFF"/>
              </a:solidFill>
              <a:latin typeface="Times New Roman" charset="0"/>
            </a:endParaRPr>
          </a:p>
        </p:txBody>
      </p:sp>
      <p:sp>
        <p:nvSpPr>
          <p:cNvPr id="311303" name="Text Box 7"/>
          <p:cNvSpPr txBox="1">
            <a:spLocks noChangeArrowheads="1"/>
          </p:cNvSpPr>
          <p:nvPr/>
        </p:nvSpPr>
        <p:spPr bwMode="auto">
          <a:xfrm>
            <a:off x="5651500" y="-168275"/>
            <a:ext cx="3421063" cy="107632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r>
              <a:rPr lang="en-US" sz="3200" b="1">
                <a:solidFill>
                  <a:srgbClr val="000000"/>
                </a:solidFill>
                <a:latin typeface="Arial" charset="0"/>
                <a:cs typeface="Arial" charset="0"/>
              </a:rPr>
              <a:t>MAP OF THE ROMAN EMPIRE</a:t>
            </a:r>
          </a:p>
        </p:txBody>
      </p:sp>
    </p:spTree>
    <p:extLst>
      <p:ext uri="{BB962C8B-B14F-4D97-AF65-F5344CB8AC3E}">
        <p14:creationId xmlns:p14="http://schemas.microsoft.com/office/powerpoint/2010/main" val="22197529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50566"/>
                                        </p:tgtEl>
                                        <p:attrNameLst>
                                          <p:attrName>style.visibility</p:attrName>
                                        </p:attrNameLst>
                                      </p:cBhvr>
                                      <p:to>
                                        <p:strVal val="visible"/>
                                      </p:to>
                                    </p:set>
                                    <p:animEffect transition="in" filter="fade">
                                      <p:cBhvr>
                                        <p:cTn id="7" dur="500"/>
                                        <p:tgtEl>
                                          <p:spTgt spid="4505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70342"/>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right)">
                                      <p:cBhvr>
                                        <p:cTn id="16" dur="500"/>
                                        <p:tgtEl>
                                          <p:spTgt spid="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66" grpId="0" animBg="1" autoUpdateAnimBg="0"/>
      <p:bldP spid="270342" grpId="0" animBg="1"/>
      <p:bldP spid="7" grpId="0" animBg="1"/>
      <p:bldP spid="8" grpId="0" animBg="1"/>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ctrTitle"/>
          </p:nvPr>
        </p:nvSpPr>
        <p:spPr>
          <a:xfrm>
            <a:off x="0" y="0"/>
            <a:ext cx="9144000" cy="1203325"/>
          </a:xfrm>
        </p:spPr>
        <p:txBody>
          <a:bodyPr/>
          <a:lstStyle/>
          <a:p>
            <a:pPr eaLnBrk="1" hangingPunct="1">
              <a:defRPr/>
            </a:pPr>
            <a:r>
              <a:rPr lang="en-US" sz="4800">
                <a:latin typeface="Arial" charset="0"/>
                <a:ea typeface="ＭＳ Ｐゴシック" charset="0"/>
                <a:cs typeface="Arial" charset="0"/>
              </a:rPr>
              <a:t>Early Church Suffering</a:t>
            </a:r>
          </a:p>
        </p:txBody>
      </p:sp>
      <p:sp>
        <p:nvSpPr>
          <p:cNvPr id="312323" name="Text Box 5"/>
          <p:cNvSpPr txBox="1">
            <a:spLocks noChangeArrowheads="1"/>
          </p:cNvSpPr>
          <p:nvPr/>
        </p:nvSpPr>
        <p:spPr bwMode="auto">
          <a:xfrm>
            <a:off x="5595938" y="5791200"/>
            <a:ext cx="3243262"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800">
                <a:solidFill>
                  <a:srgbClr val="FFFF00"/>
                </a:solidFill>
                <a:latin typeface="Arial" charset="0"/>
                <a:cs typeface="Arial" charset="0"/>
              </a:rPr>
              <a:t>Pliny, </a:t>
            </a:r>
            <a:r>
              <a:rPr lang="en-US" sz="2800" i="1">
                <a:solidFill>
                  <a:srgbClr val="FFFF00"/>
                </a:solidFill>
                <a:latin typeface="Arial" charset="0"/>
                <a:cs typeface="Arial" charset="0"/>
              </a:rPr>
              <a:t>Letters</a:t>
            </a:r>
            <a:r>
              <a:rPr lang="en-US" sz="2800">
                <a:solidFill>
                  <a:srgbClr val="FFFF00"/>
                </a:solidFill>
                <a:latin typeface="Arial" charset="0"/>
                <a:cs typeface="Arial" charset="0"/>
              </a:rPr>
              <a:t> 10.96</a:t>
            </a:r>
          </a:p>
        </p:txBody>
      </p:sp>
      <p:sp>
        <p:nvSpPr>
          <p:cNvPr id="312324" name="Text Box 6"/>
          <p:cNvSpPr txBox="1">
            <a:spLocks noChangeArrowheads="1"/>
          </p:cNvSpPr>
          <p:nvPr/>
        </p:nvSpPr>
        <p:spPr bwMode="auto">
          <a:xfrm>
            <a:off x="539750" y="6477000"/>
            <a:ext cx="8535988"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1400">
                <a:solidFill>
                  <a:srgbClr val="FFFFFF"/>
                </a:solidFill>
                <a:latin typeface="Arial" charset="0"/>
                <a:cs typeface="Arial" charset="0"/>
              </a:rPr>
              <a:t>(c)Paul Halsall Mar 1996. halsall@murray.fordham.edu http://www.fordham.edu/halsall/source/pliny1.html</a:t>
            </a:r>
          </a:p>
        </p:txBody>
      </p:sp>
      <p:sp>
        <p:nvSpPr>
          <p:cNvPr id="125959" name="Rectangle 7"/>
          <p:cNvSpPr>
            <a:spLocks noChangeArrowheads="1"/>
          </p:cNvSpPr>
          <p:nvPr/>
        </p:nvSpPr>
        <p:spPr bwMode="auto">
          <a:xfrm>
            <a:off x="457200" y="1371600"/>
            <a:ext cx="8229600" cy="4267200"/>
          </a:xfrm>
          <a:prstGeom prst="rect">
            <a:avLst/>
          </a:prstGeom>
          <a:noFill/>
          <a:ln w="9525">
            <a:noFill/>
            <a:miter lim="800000"/>
            <a:headEnd/>
            <a:tailEnd/>
          </a:ln>
          <a:effectLst>
            <a:outerShdw blurRad="50800" dist="38100" dir="2700000">
              <a:srgbClr val="000000">
                <a:alpha val="43000"/>
              </a:srgbClr>
            </a:outerShdw>
          </a:effectLst>
        </p:spPr>
        <p:txBody>
          <a:bodyPr/>
          <a:lstStyle/>
          <a:p>
            <a:pPr eaLnBrk="1" hangingPunct="1">
              <a:spcBef>
                <a:spcPct val="20000"/>
              </a:spcBef>
              <a:buClr>
                <a:srgbClr val="66CCFF"/>
              </a:buClr>
              <a:buSzPct val="80000"/>
              <a:buFont typeface="Arial" charset="0"/>
              <a:buNone/>
              <a:defRPr/>
            </a:pPr>
            <a:r>
              <a:rPr lang="en-US" sz="2800" u="sng">
                <a:solidFill>
                  <a:srgbClr val="FFFFFF"/>
                </a:solidFill>
                <a:effectLst>
                  <a:outerShdw blurRad="38100" dist="38100" dir="2700000" algn="tl">
                    <a:srgbClr val="000000"/>
                  </a:outerShdw>
                </a:effectLst>
                <a:latin typeface="Arial" charset="0"/>
                <a:cs typeface="Arial" charset="0"/>
              </a:rPr>
              <a:t>Governor Pliny to Emperor Trajan (AD 111):</a:t>
            </a:r>
          </a:p>
          <a:p>
            <a:pPr algn="ctr" eaLnBrk="1" hangingPunct="1">
              <a:spcBef>
                <a:spcPct val="20000"/>
              </a:spcBef>
              <a:buClr>
                <a:srgbClr val="66CCFF"/>
              </a:buClr>
              <a:buSzPct val="80000"/>
              <a:buFont typeface="Arial" charset="0"/>
              <a:buNone/>
              <a:defRPr/>
            </a:pPr>
            <a:endParaRPr lang="en-US" sz="2400">
              <a:solidFill>
                <a:srgbClr val="FFFFFF"/>
              </a:solidFill>
              <a:effectLst>
                <a:outerShdw blurRad="38100" dist="38100" dir="2700000" algn="tl">
                  <a:srgbClr val="000000"/>
                </a:outerShdw>
              </a:effectLst>
              <a:latin typeface="Arial" charset="0"/>
              <a:cs typeface="Arial" charset="0"/>
            </a:endParaRPr>
          </a:p>
          <a:p>
            <a:pPr eaLnBrk="1" hangingPunct="1">
              <a:spcBef>
                <a:spcPct val="20000"/>
              </a:spcBef>
              <a:buClr>
                <a:srgbClr val="66CCFF"/>
              </a:buClr>
              <a:buSzPct val="80000"/>
              <a:buFont typeface="Arial" charset="0"/>
              <a:buNone/>
              <a:defRPr/>
            </a:pPr>
            <a:r>
              <a:rPr lang="en-US" sz="2800">
                <a:solidFill>
                  <a:srgbClr val="FFFFFF"/>
                </a:solidFill>
                <a:effectLst>
                  <a:outerShdw blurRad="38100" dist="38100" dir="2700000" algn="tl">
                    <a:srgbClr val="000000"/>
                  </a:outerShdw>
                </a:effectLst>
                <a:latin typeface="Arial" charset="0"/>
                <a:cs typeface="Arial" charset="0"/>
              </a:rPr>
              <a:t>I have observed the following procedure: I interrogated these as to whether they were Christians; those who confessed I interrogated a second and a third time, threatening them with punishment; those who persisted I ordered executed…</a:t>
            </a:r>
            <a:endParaRPr lang="en-US" sz="2800" u="sng">
              <a:solidFill>
                <a:srgbClr val="FFFFFF"/>
              </a:solidFill>
              <a:effectLst>
                <a:outerShdw blurRad="38100" dist="38100" dir="2700000" algn="tl">
                  <a:srgbClr val="000000"/>
                </a:outerShdw>
              </a:effectLst>
              <a:latin typeface="Arial" charset="0"/>
              <a:cs typeface="Arial" charset="0"/>
            </a:endParaRPr>
          </a:p>
        </p:txBody>
      </p:sp>
      <p:pic>
        <p:nvPicPr>
          <p:cNvPr id="312326" name="Picture 6" descr="earlychurchsufferi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295400"/>
            <a:ext cx="9155113" cy="556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 Box 4"/>
          <p:cNvSpPr txBox="1">
            <a:spLocks noChangeArrowheads="1"/>
          </p:cNvSpPr>
          <p:nvPr/>
        </p:nvSpPr>
        <p:spPr bwMode="auto">
          <a:xfrm>
            <a:off x="8100392" y="76200"/>
            <a:ext cx="886180"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defRPr/>
            </a:pPr>
            <a:r>
              <a:rPr lang="en-US" sz="2400" b="1" dirty="0">
                <a:solidFill>
                  <a:srgbClr val="FFFFFF"/>
                </a:solidFill>
                <a:latin typeface="Arial"/>
                <a:cs typeface="Arial"/>
              </a:rPr>
              <a:t>281b</a:t>
            </a:r>
            <a:endParaRPr lang="en-US" b="1" dirty="0">
              <a:latin typeface="Arial"/>
              <a:cs typeface="Arial"/>
            </a:endParaRPr>
          </a:p>
        </p:txBody>
      </p:sp>
    </p:spTree>
    <p:extLst>
      <p:ext uri="{BB962C8B-B14F-4D97-AF65-F5344CB8AC3E}">
        <p14:creationId xmlns:p14="http://schemas.microsoft.com/office/powerpoint/2010/main" val="3313391631"/>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womaninpain.jpg">
            <a:extLst>
              <a:ext uri="{FF2B5EF4-FFF2-40B4-BE49-F238E27FC236}">
                <a16:creationId xmlns:a16="http://schemas.microsoft.com/office/drawing/2014/main" id="{0E259A4A-61D4-CD18-BACE-A2C02328F25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5409"/>
          <a:stretch/>
        </p:blipFill>
        <p:spPr bwMode="auto">
          <a:xfrm>
            <a:off x="-6350" y="-26988"/>
            <a:ext cx="9150350" cy="6884988"/>
          </a:xfrm>
          <a:prstGeom prst="rect">
            <a:avLst/>
          </a:prstGeom>
          <a:noFill/>
          <a:ln w="9525">
            <a:noFill/>
            <a:miter lim="800000"/>
            <a:headEnd/>
            <a:tailEnd/>
          </a:ln>
        </p:spPr>
      </p:pic>
      <p:sp>
        <p:nvSpPr>
          <p:cNvPr id="125954" name="Rectangle 2"/>
          <p:cNvSpPr>
            <a:spLocks noGrp="1" noChangeArrowheads="1"/>
          </p:cNvSpPr>
          <p:nvPr>
            <p:ph type="ctrTitle"/>
          </p:nvPr>
        </p:nvSpPr>
        <p:spPr>
          <a:xfrm>
            <a:off x="685800" y="-243408"/>
            <a:ext cx="7239000" cy="1203325"/>
          </a:xfrm>
        </p:spPr>
        <p:txBody>
          <a:bodyPr/>
          <a:lstStyle/>
          <a:p>
            <a:pPr eaLnBrk="1" hangingPunct="1">
              <a:defRPr/>
            </a:pPr>
            <a:r>
              <a:rPr lang="en-US">
                <a:latin typeface="Arial" charset="0"/>
                <a:ea typeface="Arial" charset="0"/>
                <a:cs typeface="Arial" charset="0"/>
              </a:rPr>
              <a:t>Early Church Suffering</a:t>
            </a:r>
          </a:p>
        </p:txBody>
      </p:sp>
      <p:sp>
        <p:nvSpPr>
          <p:cNvPr id="951300" name="Text Box 5"/>
          <p:cNvSpPr txBox="1">
            <a:spLocks noChangeArrowheads="1"/>
          </p:cNvSpPr>
          <p:nvPr/>
        </p:nvSpPr>
        <p:spPr bwMode="auto">
          <a:xfrm>
            <a:off x="5595938" y="5791200"/>
            <a:ext cx="3243262" cy="519113"/>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FFFF00"/>
                </a:solidFill>
                <a:effectLst/>
                <a:uLnTx/>
                <a:uFillTx/>
                <a:latin typeface="Arial" charset="0"/>
                <a:ea typeface="Arial" charset="0"/>
                <a:cs typeface="Arial" charset="0"/>
              </a:rPr>
              <a:t>Pliny, </a:t>
            </a:r>
            <a:r>
              <a:rPr kumimoji="0" lang="en-US" sz="2800" b="0" i="1" u="none" strike="noStrike" kern="1200" cap="none" spc="0" normalizeH="0" baseline="0" noProof="0">
                <a:ln>
                  <a:noFill/>
                </a:ln>
                <a:solidFill>
                  <a:srgbClr val="FFFF00"/>
                </a:solidFill>
                <a:effectLst/>
                <a:uLnTx/>
                <a:uFillTx/>
                <a:latin typeface="Arial" charset="0"/>
                <a:ea typeface="Arial" charset="0"/>
                <a:cs typeface="Arial" charset="0"/>
              </a:rPr>
              <a:t>Letters</a:t>
            </a:r>
            <a:r>
              <a:rPr kumimoji="0" lang="en-US" sz="2800" b="0" i="0" u="none" strike="noStrike" kern="1200" cap="none" spc="0" normalizeH="0" baseline="0" noProof="0">
                <a:ln>
                  <a:noFill/>
                </a:ln>
                <a:solidFill>
                  <a:srgbClr val="FFFF00"/>
                </a:solidFill>
                <a:effectLst/>
                <a:uLnTx/>
                <a:uFillTx/>
                <a:latin typeface="Arial" charset="0"/>
                <a:ea typeface="Arial" charset="0"/>
                <a:cs typeface="Arial" charset="0"/>
              </a:rPr>
              <a:t> 10.96</a:t>
            </a:r>
          </a:p>
        </p:txBody>
      </p:sp>
      <p:sp>
        <p:nvSpPr>
          <p:cNvPr id="951301" name="Text Box 6"/>
          <p:cNvSpPr txBox="1">
            <a:spLocks noChangeArrowheads="1"/>
          </p:cNvSpPr>
          <p:nvPr/>
        </p:nvSpPr>
        <p:spPr bwMode="auto">
          <a:xfrm>
            <a:off x="539750" y="6477000"/>
            <a:ext cx="8535988" cy="30797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Arial" charset="0"/>
                <a:cs typeface="Arial" charset="0"/>
              </a:rPr>
              <a:t>(c)Paul Halsall Mar 1996. halsall@murray.fordham.edu http://www.fordham.edu/halsall/source/pliny1.html</a:t>
            </a:r>
          </a:p>
        </p:txBody>
      </p:sp>
      <p:sp>
        <p:nvSpPr>
          <p:cNvPr id="125959" name="Rectangle 7"/>
          <p:cNvSpPr>
            <a:spLocks noChangeArrowheads="1"/>
          </p:cNvSpPr>
          <p:nvPr/>
        </p:nvSpPr>
        <p:spPr bwMode="auto">
          <a:xfrm>
            <a:off x="250825" y="1889448"/>
            <a:ext cx="8713788" cy="3505944"/>
          </a:xfrm>
          <a:prstGeom prst="rect">
            <a:avLst/>
          </a:prstGeom>
          <a:noFill/>
          <a:ln w="9525">
            <a:noFill/>
            <a:miter lim="800000"/>
            <a:headEnd/>
            <a:tailEnd/>
          </a:ln>
          <a:effectLst/>
        </p:spPr>
        <p:txBody>
          <a:bodyPr>
            <a:prstTxWarp prst="textNoShape">
              <a:avLst/>
            </a:prstTxWarp>
          </a:bodyPr>
          <a:lstStyle/>
          <a:p>
            <a:pPr marL="0" marR="0" lvl="0" indent="0" algn="l" defTabSz="914400" rtl="0" eaLnBrk="1" fontAlgn="base" latinLnBrk="0" hangingPunct="1">
              <a:lnSpc>
                <a:spcPct val="100000"/>
              </a:lnSpc>
              <a:spcBef>
                <a:spcPct val="20000"/>
              </a:spcBef>
              <a:spcAft>
                <a:spcPct val="0"/>
              </a:spcAft>
              <a:buClr>
                <a:srgbClr val="66CCFF"/>
              </a:buClr>
              <a:buSzPct val="80000"/>
              <a:buFont typeface="Arial" charset="0"/>
              <a:buNone/>
              <a:tabLst/>
              <a:defRPr/>
            </a:pPr>
            <a:r>
              <a:rPr kumimoji="0" lang="en-US" sz="3200" b="1" i="0" u="none" strike="noStrike" kern="1200" cap="none" spc="0" normalizeH="0" baseline="0" noProof="0" dirty="0">
                <a:ln>
                  <a:noFill/>
                </a:ln>
                <a:solidFill>
                  <a:srgbClr val="FFFFFF"/>
                </a:solidFill>
                <a:effectLst>
                  <a:glow rad="152400">
                    <a:srgbClr val="000000">
                      <a:alpha val="91000"/>
                    </a:srgbClr>
                  </a:glow>
                </a:effectLst>
                <a:uLnTx/>
                <a:uFillTx/>
                <a:latin typeface="Arial" charset="0"/>
                <a:ea typeface="Arial" charset="0"/>
                <a:cs typeface="Arial" charset="0"/>
              </a:rPr>
              <a:t>I have observed the following procedure: </a:t>
            </a:r>
            <a:br>
              <a:rPr kumimoji="0" lang="en-US" sz="3200" b="1" i="0" u="none" strike="noStrike" kern="1200" cap="none" spc="0" normalizeH="0" baseline="0" noProof="0" dirty="0">
                <a:ln>
                  <a:noFill/>
                </a:ln>
                <a:solidFill>
                  <a:srgbClr val="FFFFFF"/>
                </a:solidFill>
                <a:effectLst>
                  <a:glow rad="152400">
                    <a:srgbClr val="000000">
                      <a:alpha val="91000"/>
                    </a:srgbClr>
                  </a:glow>
                </a:effectLst>
                <a:uLnTx/>
                <a:uFillTx/>
                <a:latin typeface="Arial" charset="0"/>
                <a:ea typeface="Arial" charset="0"/>
                <a:cs typeface="Arial" charset="0"/>
              </a:rPr>
            </a:br>
            <a:r>
              <a:rPr kumimoji="0" lang="en-US" sz="3200" b="1" i="0" u="none" strike="noStrike" kern="1200" cap="none" spc="0" normalizeH="0" baseline="0" noProof="0" dirty="0">
                <a:ln>
                  <a:noFill/>
                </a:ln>
                <a:solidFill>
                  <a:srgbClr val="FFFFFF"/>
                </a:solidFill>
                <a:effectLst>
                  <a:glow rad="152400">
                    <a:srgbClr val="000000">
                      <a:alpha val="91000"/>
                    </a:srgbClr>
                  </a:glow>
                </a:effectLst>
                <a:uLnTx/>
                <a:uFillTx/>
                <a:latin typeface="Arial" charset="0"/>
                <a:ea typeface="Arial" charset="0"/>
                <a:cs typeface="Arial" charset="0"/>
              </a:rPr>
              <a:t>I interrogated these as to whether they were Christians; those who confessed </a:t>
            </a:r>
            <a:br>
              <a:rPr kumimoji="0" lang="en-US" sz="3200" b="1" i="0" u="none" strike="noStrike" kern="1200" cap="none" spc="0" normalizeH="0" baseline="0" noProof="0" dirty="0">
                <a:ln>
                  <a:noFill/>
                </a:ln>
                <a:solidFill>
                  <a:srgbClr val="FFFFFF"/>
                </a:solidFill>
                <a:effectLst>
                  <a:glow rad="152400">
                    <a:srgbClr val="000000">
                      <a:alpha val="91000"/>
                    </a:srgbClr>
                  </a:glow>
                </a:effectLst>
                <a:uLnTx/>
                <a:uFillTx/>
                <a:latin typeface="Arial" charset="0"/>
                <a:ea typeface="Arial" charset="0"/>
                <a:cs typeface="Arial" charset="0"/>
              </a:rPr>
            </a:br>
            <a:r>
              <a:rPr kumimoji="0" lang="en-US" sz="3200" b="1" i="0" u="none" strike="noStrike" kern="1200" cap="none" spc="0" normalizeH="0" baseline="0" noProof="0" dirty="0">
                <a:ln>
                  <a:noFill/>
                </a:ln>
                <a:solidFill>
                  <a:srgbClr val="FFFFFF"/>
                </a:solidFill>
                <a:effectLst>
                  <a:glow rad="152400">
                    <a:srgbClr val="000000">
                      <a:alpha val="91000"/>
                    </a:srgbClr>
                  </a:glow>
                </a:effectLst>
                <a:uLnTx/>
                <a:uFillTx/>
                <a:latin typeface="Arial" charset="0"/>
                <a:ea typeface="Arial" charset="0"/>
                <a:cs typeface="Arial" charset="0"/>
              </a:rPr>
              <a:t>I interrogated a second and a third time, threatening them with punishment; those who persisted I ordered executed…</a:t>
            </a:r>
            <a:endParaRPr kumimoji="0" lang="en-US" sz="3200" b="1" i="0" u="sng" strike="noStrike" kern="1200" cap="none" spc="0" normalizeH="0" baseline="0" noProof="0" dirty="0">
              <a:ln>
                <a:noFill/>
              </a:ln>
              <a:solidFill>
                <a:srgbClr val="FFFFFF"/>
              </a:solidFill>
              <a:effectLst>
                <a:glow rad="152400">
                  <a:srgbClr val="000000">
                    <a:alpha val="91000"/>
                  </a:srgbClr>
                </a:glow>
              </a:effectLst>
              <a:uLnTx/>
              <a:uFillTx/>
              <a:latin typeface="Arial" charset="0"/>
              <a:ea typeface="Arial" charset="0"/>
              <a:cs typeface="Arial" charset="0"/>
            </a:endParaRPr>
          </a:p>
        </p:txBody>
      </p:sp>
      <p:sp>
        <p:nvSpPr>
          <p:cNvPr id="7" name="Text Box 4"/>
          <p:cNvSpPr txBox="1">
            <a:spLocks noChangeArrowheads="1"/>
          </p:cNvSpPr>
          <p:nvPr/>
        </p:nvSpPr>
        <p:spPr bwMode="auto">
          <a:xfrm>
            <a:off x="8258175" y="0"/>
            <a:ext cx="885825"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Arial" charset="0"/>
                <a:cs typeface="Arial" charset="0"/>
              </a:rPr>
              <a:t>281b</a:t>
            </a:r>
            <a:endParaRPr kumimoji="0" lang="en-US" sz="3200" b="0" i="0" u="none" strike="noStrike" kern="1200" cap="none" spc="0" normalizeH="0" baseline="0" noProof="0">
              <a:ln>
                <a:noFill/>
              </a:ln>
              <a:solidFill>
                <a:srgbClr val="FFFF00"/>
              </a:solidFill>
              <a:effectLst/>
              <a:uLnTx/>
              <a:uFillTx/>
              <a:latin typeface="Arial" charset="0"/>
              <a:ea typeface="Arial" charset="0"/>
              <a:cs typeface="Arial" charset="0"/>
            </a:endParaRPr>
          </a:p>
        </p:txBody>
      </p:sp>
      <p:sp>
        <p:nvSpPr>
          <p:cNvPr id="2" name="TextBox 1"/>
          <p:cNvSpPr txBox="1"/>
          <p:nvPr/>
        </p:nvSpPr>
        <p:spPr>
          <a:xfrm>
            <a:off x="0" y="1169368"/>
            <a:ext cx="9144000" cy="584776"/>
          </a:xfrm>
          <a:prstGeom prst="rect">
            <a:avLst/>
          </a:prstGeom>
          <a:solidFill>
            <a:srgbClr val="FF0000"/>
          </a:solidFill>
          <a:ln>
            <a:solidFill>
              <a:schemeClr val="tx1"/>
            </a:solidFill>
          </a:ln>
          <a:effectLst/>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Arial" charset="0"/>
                <a:cs typeface="Arial" charset="0"/>
              </a:rPr>
              <a:t>Governor Pliny to Emperor Trajan (AD 111)</a:t>
            </a:r>
            <a:endParaRPr kumimoji="0" lang="en-US"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charset="0"/>
              <a:ea typeface="ＭＳ Ｐゴシック" charset="-128"/>
            </a:endParaRPr>
          </a:p>
        </p:txBody>
      </p:sp>
    </p:spTree>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womaninpain.jpg">
            <a:extLst>
              <a:ext uri="{FF2B5EF4-FFF2-40B4-BE49-F238E27FC236}">
                <a16:creationId xmlns:a16="http://schemas.microsoft.com/office/drawing/2014/main" id="{C4813767-63F4-AA8B-DDD7-F29F2B84F8E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5409"/>
          <a:stretch/>
        </p:blipFill>
        <p:spPr bwMode="auto">
          <a:xfrm>
            <a:off x="-6350" y="-26988"/>
            <a:ext cx="9150350" cy="6884988"/>
          </a:xfrm>
          <a:prstGeom prst="rect">
            <a:avLst/>
          </a:prstGeom>
          <a:noFill/>
          <a:ln w="9525">
            <a:noFill/>
            <a:miter lim="800000"/>
            <a:headEnd/>
            <a:tailEnd/>
          </a:ln>
        </p:spPr>
      </p:pic>
      <p:sp>
        <p:nvSpPr>
          <p:cNvPr id="128002" name="Rectangle 2"/>
          <p:cNvSpPr>
            <a:spLocks noGrp="1" noChangeArrowheads="1"/>
          </p:cNvSpPr>
          <p:nvPr>
            <p:ph type="ctrTitle"/>
          </p:nvPr>
        </p:nvSpPr>
        <p:spPr>
          <a:xfrm>
            <a:off x="685800" y="-315416"/>
            <a:ext cx="7239000" cy="1203325"/>
          </a:xfrm>
        </p:spPr>
        <p:txBody>
          <a:bodyPr/>
          <a:lstStyle/>
          <a:p>
            <a:pPr eaLnBrk="1" hangingPunct="1">
              <a:defRPr/>
            </a:pPr>
            <a:r>
              <a:rPr lang="en-US">
                <a:latin typeface="Arial" charset="0"/>
                <a:ea typeface="Arial" charset="0"/>
                <a:cs typeface="Arial" charset="0"/>
              </a:rPr>
              <a:t>Early Church Suffering</a:t>
            </a:r>
          </a:p>
        </p:txBody>
      </p:sp>
      <p:sp>
        <p:nvSpPr>
          <p:cNvPr id="128004" name="Text Box 4"/>
          <p:cNvSpPr txBox="1">
            <a:spLocks noChangeArrowheads="1"/>
          </p:cNvSpPr>
          <p:nvPr/>
        </p:nvSpPr>
        <p:spPr bwMode="auto">
          <a:xfrm>
            <a:off x="8258175" y="0"/>
            <a:ext cx="885825"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Arial" charset="0"/>
                <a:cs typeface="Arial" charset="0"/>
              </a:rPr>
              <a:t>281b</a:t>
            </a:r>
            <a:endParaRPr kumimoji="0" lang="en-US" sz="3200" b="0" i="0" u="none" strike="noStrike" kern="1200" cap="none" spc="0" normalizeH="0" baseline="0" noProof="0">
              <a:ln>
                <a:noFill/>
              </a:ln>
              <a:solidFill>
                <a:srgbClr val="FFFF00"/>
              </a:solidFill>
              <a:effectLst/>
              <a:uLnTx/>
              <a:uFillTx/>
              <a:latin typeface="Arial" charset="0"/>
              <a:ea typeface="Arial" charset="0"/>
              <a:cs typeface="Arial" charset="0"/>
            </a:endParaRPr>
          </a:p>
        </p:txBody>
      </p:sp>
      <p:sp>
        <p:nvSpPr>
          <p:cNvPr id="953349" name="Text Box 5"/>
          <p:cNvSpPr txBox="1">
            <a:spLocks noChangeArrowheads="1"/>
          </p:cNvSpPr>
          <p:nvPr/>
        </p:nvSpPr>
        <p:spPr bwMode="auto">
          <a:xfrm>
            <a:off x="5595938" y="6309320"/>
            <a:ext cx="3243262" cy="519112"/>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Arial" charset="0"/>
                <a:ea typeface="Arial" charset="0"/>
                <a:cs typeface="Arial" charset="0"/>
              </a:rPr>
              <a:t>Pliny, </a:t>
            </a:r>
            <a:r>
              <a:rPr kumimoji="0" lang="en-US" sz="2800" b="0" i="1" u="none" strike="noStrike" kern="1200" cap="none" spc="0" normalizeH="0" baseline="0" noProof="0" dirty="0">
                <a:ln>
                  <a:noFill/>
                </a:ln>
                <a:solidFill>
                  <a:srgbClr val="FFFF00"/>
                </a:solidFill>
                <a:effectLst/>
                <a:uLnTx/>
                <a:uFillTx/>
                <a:latin typeface="Arial" charset="0"/>
                <a:ea typeface="Arial" charset="0"/>
                <a:cs typeface="Arial" charset="0"/>
              </a:rPr>
              <a:t>Letters</a:t>
            </a:r>
            <a:r>
              <a:rPr kumimoji="0" lang="en-US" sz="2800" b="0" i="0" u="none" strike="noStrike" kern="1200" cap="none" spc="0" normalizeH="0" baseline="0" noProof="0" dirty="0">
                <a:ln>
                  <a:noFill/>
                </a:ln>
                <a:solidFill>
                  <a:srgbClr val="FFFF00"/>
                </a:solidFill>
                <a:effectLst/>
                <a:uLnTx/>
                <a:uFillTx/>
                <a:latin typeface="Arial" charset="0"/>
                <a:ea typeface="Arial" charset="0"/>
                <a:cs typeface="Arial" charset="0"/>
              </a:rPr>
              <a:t> 10.96</a:t>
            </a:r>
          </a:p>
        </p:txBody>
      </p:sp>
      <p:sp>
        <p:nvSpPr>
          <p:cNvPr id="953350" name="Text Box 6"/>
          <p:cNvSpPr txBox="1">
            <a:spLocks noChangeArrowheads="1"/>
          </p:cNvSpPr>
          <p:nvPr/>
        </p:nvSpPr>
        <p:spPr bwMode="auto">
          <a:xfrm>
            <a:off x="539750" y="6865441"/>
            <a:ext cx="8535988" cy="30797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charset="0"/>
                <a:ea typeface="Arial" charset="0"/>
                <a:cs typeface="Arial" charset="0"/>
              </a:rPr>
              <a:t>(c)Paul </a:t>
            </a:r>
            <a:r>
              <a:rPr kumimoji="0" lang="en-US" sz="1400" b="0" i="0" u="none" strike="noStrike" kern="1200" cap="none" spc="0" normalizeH="0" baseline="0" noProof="0" dirty="0" err="1">
                <a:ln>
                  <a:noFill/>
                </a:ln>
                <a:solidFill>
                  <a:srgbClr val="FFFFFF"/>
                </a:solidFill>
                <a:effectLst/>
                <a:uLnTx/>
                <a:uFillTx/>
                <a:latin typeface="Arial" charset="0"/>
                <a:ea typeface="Arial" charset="0"/>
                <a:cs typeface="Arial" charset="0"/>
              </a:rPr>
              <a:t>Halsall</a:t>
            </a:r>
            <a:r>
              <a:rPr kumimoji="0" lang="en-US" sz="1400" b="0" i="0" u="none" strike="noStrike" kern="1200" cap="none" spc="0" normalizeH="0" baseline="0" noProof="0" dirty="0">
                <a:ln>
                  <a:noFill/>
                </a:ln>
                <a:solidFill>
                  <a:srgbClr val="FFFFFF"/>
                </a:solidFill>
                <a:effectLst/>
                <a:uLnTx/>
                <a:uFillTx/>
                <a:latin typeface="Arial" charset="0"/>
                <a:ea typeface="Arial" charset="0"/>
                <a:cs typeface="Arial" charset="0"/>
              </a:rPr>
              <a:t> Mar 1996. </a:t>
            </a:r>
            <a:r>
              <a:rPr kumimoji="0" lang="en-US" sz="1400" b="0" i="0" u="none" strike="noStrike" kern="1200" cap="none" spc="0" normalizeH="0" baseline="0" noProof="0" dirty="0" err="1">
                <a:ln>
                  <a:noFill/>
                </a:ln>
                <a:solidFill>
                  <a:srgbClr val="FFFFFF"/>
                </a:solidFill>
                <a:effectLst/>
                <a:uLnTx/>
                <a:uFillTx/>
                <a:latin typeface="Arial" charset="0"/>
                <a:ea typeface="Arial" charset="0"/>
                <a:cs typeface="Arial" charset="0"/>
              </a:rPr>
              <a:t>halsall@murray.fordham.edu</a:t>
            </a:r>
            <a:r>
              <a:rPr kumimoji="0" lang="en-US" sz="1400" b="0" i="0" u="none" strike="noStrike" kern="1200" cap="none" spc="0" normalizeH="0" baseline="0" noProof="0" dirty="0">
                <a:ln>
                  <a:noFill/>
                </a:ln>
                <a:solidFill>
                  <a:srgbClr val="FFFFFF"/>
                </a:solidFill>
                <a:effectLst/>
                <a:uLnTx/>
                <a:uFillTx/>
                <a:latin typeface="Arial" charset="0"/>
                <a:ea typeface="Arial" charset="0"/>
                <a:cs typeface="Arial" charset="0"/>
              </a:rPr>
              <a:t> http://</a:t>
            </a:r>
            <a:r>
              <a:rPr kumimoji="0" lang="en-US" sz="1400" b="0" i="0" u="none" strike="noStrike" kern="1200" cap="none" spc="0" normalizeH="0" baseline="0" noProof="0" dirty="0" err="1">
                <a:ln>
                  <a:noFill/>
                </a:ln>
                <a:solidFill>
                  <a:srgbClr val="FFFFFF"/>
                </a:solidFill>
                <a:effectLst/>
                <a:uLnTx/>
                <a:uFillTx/>
                <a:latin typeface="Arial" charset="0"/>
                <a:ea typeface="Arial" charset="0"/>
                <a:cs typeface="Arial" charset="0"/>
              </a:rPr>
              <a:t>www.fordham.edu</a:t>
            </a:r>
            <a:r>
              <a:rPr kumimoji="0" lang="en-US" sz="1400" b="0" i="0" u="none" strike="noStrike" kern="1200" cap="none" spc="0" normalizeH="0" baseline="0" noProof="0" dirty="0">
                <a:ln>
                  <a:noFill/>
                </a:ln>
                <a:solidFill>
                  <a:srgbClr val="FFFFFF"/>
                </a:solidFill>
                <a:effectLst/>
                <a:uLnTx/>
                <a:uFillTx/>
                <a:latin typeface="Arial" charset="0"/>
                <a:ea typeface="Arial" charset="0"/>
                <a:cs typeface="Arial" charset="0"/>
              </a:rPr>
              <a:t>/</a:t>
            </a:r>
            <a:r>
              <a:rPr kumimoji="0" lang="en-US" sz="1400" b="0" i="0" u="none" strike="noStrike" kern="1200" cap="none" spc="0" normalizeH="0" baseline="0" noProof="0" dirty="0" err="1">
                <a:ln>
                  <a:noFill/>
                </a:ln>
                <a:solidFill>
                  <a:srgbClr val="FFFFFF"/>
                </a:solidFill>
                <a:effectLst/>
                <a:uLnTx/>
                <a:uFillTx/>
                <a:latin typeface="Arial" charset="0"/>
                <a:ea typeface="Arial" charset="0"/>
                <a:cs typeface="Arial" charset="0"/>
              </a:rPr>
              <a:t>halsall</a:t>
            </a:r>
            <a:r>
              <a:rPr kumimoji="0" lang="en-US" sz="1400" b="0" i="0" u="none" strike="noStrike" kern="1200" cap="none" spc="0" normalizeH="0" baseline="0" noProof="0" dirty="0">
                <a:ln>
                  <a:noFill/>
                </a:ln>
                <a:solidFill>
                  <a:srgbClr val="FFFFFF"/>
                </a:solidFill>
                <a:effectLst/>
                <a:uLnTx/>
                <a:uFillTx/>
                <a:latin typeface="Arial" charset="0"/>
                <a:ea typeface="Arial" charset="0"/>
                <a:cs typeface="Arial" charset="0"/>
              </a:rPr>
              <a:t>/source/pliny1.html</a:t>
            </a:r>
          </a:p>
        </p:txBody>
      </p:sp>
      <p:sp>
        <p:nvSpPr>
          <p:cNvPr id="128007" name="Rectangle 7"/>
          <p:cNvSpPr>
            <a:spLocks noChangeArrowheads="1"/>
          </p:cNvSpPr>
          <p:nvPr/>
        </p:nvSpPr>
        <p:spPr bwMode="auto">
          <a:xfrm>
            <a:off x="304800" y="1700808"/>
            <a:ext cx="8839200" cy="5013176"/>
          </a:xfrm>
          <a:prstGeom prst="rect">
            <a:avLst/>
          </a:prstGeom>
          <a:noFill/>
          <a:ln w="9525">
            <a:noFill/>
            <a:miter lim="800000"/>
            <a:headEnd/>
            <a:tailEnd/>
          </a:ln>
          <a:effectLst/>
        </p:spPr>
        <p:txBody>
          <a:bodyPr>
            <a:prstTxWarp prst="textNoShape">
              <a:avLst/>
            </a:prstTxWarp>
          </a:bodyPr>
          <a:lstStyle/>
          <a:p>
            <a:pPr marL="0" marR="0" lvl="0" indent="0" algn="l" defTabSz="914400" rtl="0" eaLnBrk="1" fontAlgn="base" latinLnBrk="0" hangingPunct="1">
              <a:lnSpc>
                <a:spcPct val="100000"/>
              </a:lnSpc>
              <a:spcBef>
                <a:spcPct val="20000"/>
              </a:spcBef>
              <a:spcAft>
                <a:spcPct val="0"/>
              </a:spcAft>
              <a:buClr>
                <a:srgbClr val="66CCFF"/>
              </a:buClr>
              <a:buSzPct val="80000"/>
              <a:buFont typeface="Arial" charset="0"/>
              <a:buNone/>
              <a:tabLst/>
              <a:defRPr/>
            </a:pPr>
            <a:r>
              <a:rPr kumimoji="0" lang="en-US" sz="3200" b="1" i="0" u="none" strike="noStrike" kern="1200" cap="none" spc="0" normalizeH="0" baseline="0" noProof="0" dirty="0">
                <a:ln>
                  <a:noFill/>
                </a:ln>
                <a:solidFill>
                  <a:srgbClr val="FFFFFF"/>
                </a:solidFill>
                <a:effectLst>
                  <a:glow rad="152400">
                    <a:srgbClr val="000000">
                      <a:alpha val="91000"/>
                    </a:srgbClr>
                  </a:glow>
                </a:effectLst>
                <a:uLnTx/>
                <a:uFillTx/>
                <a:latin typeface="Arial" charset="0"/>
                <a:ea typeface="Arial" charset="0"/>
                <a:cs typeface="Arial" charset="0"/>
              </a:rPr>
              <a:t>Those who denied that they were or had been Christians, when they invoked the gods in words dictated by me, offered prayer with incense and wine to your image, which I had ordered to be brought for this purpose together with statues of the gods, and moreover cursed Christ--none of which those who are really Christians, it is said, can be forced to do--these I thought should be discharged.</a:t>
            </a:r>
          </a:p>
        </p:txBody>
      </p:sp>
      <p:sp>
        <p:nvSpPr>
          <p:cNvPr id="8" name="TextBox 7"/>
          <p:cNvSpPr txBox="1"/>
          <p:nvPr/>
        </p:nvSpPr>
        <p:spPr>
          <a:xfrm>
            <a:off x="0" y="1097360"/>
            <a:ext cx="9144000" cy="584776"/>
          </a:xfrm>
          <a:prstGeom prst="rect">
            <a:avLst/>
          </a:prstGeom>
          <a:solidFill>
            <a:srgbClr val="FF0000"/>
          </a:solidFill>
          <a:ln>
            <a:solidFill>
              <a:schemeClr val="tx1"/>
            </a:solidFill>
          </a:ln>
          <a:effectLst/>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Arial" charset="0"/>
                <a:cs typeface="Arial" charset="0"/>
              </a:rPr>
              <a:t>Governor Pliny to Emperor Trajan (AD 111)</a:t>
            </a:r>
            <a:endParaRPr kumimoji="0" lang="en-US"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charset="0"/>
              <a:ea typeface="ＭＳ Ｐゴシック" charset="-128"/>
            </a:endParaRP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589240"/>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 of 1 Peter</a:t>
            </a:r>
          </a:p>
        </p:txBody>
      </p:sp>
      <p:sp>
        <p:nvSpPr>
          <p:cNvPr id="3" name="Rectangle 2"/>
          <p:cNvSpPr txBox="1">
            <a:spLocks noChangeArrowheads="1"/>
          </p:cNvSpPr>
          <p:nvPr/>
        </p:nvSpPr>
        <p:spPr bwMode="auto">
          <a:xfrm>
            <a:off x="377788" y="1380210"/>
            <a:ext cx="8388424" cy="2048790"/>
          </a:xfrm>
          <a:prstGeom prst="rect">
            <a:avLst/>
          </a:prstGeom>
          <a:gradFill flip="none" rotWithShape="1">
            <a:gsLst>
              <a:gs pos="0">
                <a:schemeClr val="accent1">
                  <a:shade val="30000"/>
                  <a:satMod val="115000"/>
                </a:schemeClr>
              </a:gs>
              <a:gs pos="50000">
                <a:schemeClr val="tx1"/>
              </a:gs>
              <a:gs pos="100000">
                <a:schemeClr val="accent2"/>
              </a:gs>
            </a:gsLst>
            <a:path path="circle">
              <a:fillToRect l="50000" t="50000" r="50000" b="50000"/>
            </a:path>
            <a:tileRect/>
          </a:gra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Show a holy humility that honors others.</a:t>
            </a:r>
          </a:p>
        </p:txBody>
      </p:sp>
      <p:sp>
        <p:nvSpPr>
          <p:cNvPr id="4" name="Rectangle 2">
            <a:extLst>
              <a:ext uri="{FF2B5EF4-FFF2-40B4-BE49-F238E27FC236}">
                <a16:creationId xmlns:a16="http://schemas.microsoft.com/office/drawing/2014/main" id="{DC8568BF-9A40-3A42-82E7-595242C9141F}"/>
              </a:ext>
            </a:extLst>
          </p:cNvPr>
          <p:cNvSpPr txBox="1">
            <a:spLocks noChangeArrowheads="1"/>
          </p:cNvSpPr>
          <p:nvPr/>
        </p:nvSpPr>
        <p:spPr bwMode="auto">
          <a:xfrm>
            <a:off x="0" y="1152"/>
            <a:ext cx="8568952" cy="68973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How to attract others to Jesus…</a:t>
            </a:r>
          </a:p>
        </p:txBody>
      </p:sp>
    </p:spTree>
    <p:extLst>
      <p:ext uri="{BB962C8B-B14F-4D97-AF65-F5344CB8AC3E}">
        <p14:creationId xmlns:p14="http://schemas.microsoft.com/office/powerpoint/2010/main" val="3043907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 calcmode="lin" valueType="num">
                                      <p:cBhvr additive="base">
                                        <p:cTn id="7" dur="500"/>
                                        <p:tgtEl>
                                          <p:spTgt spid="900098"/>
                                        </p:tgtEl>
                                        <p:attrNameLst>
                                          <p:attrName>ppt_y</p:attrName>
                                        </p:attrNameLst>
                                      </p:cBhvr>
                                      <p:tavLst>
                                        <p:tav tm="0">
                                          <p:val>
                                            <p:strVal val="#ppt_y+#ppt_h*1.125000"/>
                                          </p:val>
                                        </p:tav>
                                        <p:tav tm="100000">
                                          <p:val>
                                            <p:strVal val="#ppt_y"/>
                                          </p:val>
                                        </p:tav>
                                      </p:tavLst>
                                    </p:anim>
                                    <p:animEffect transition="in" filter="wipe(up)">
                                      <p:cBhvr>
                                        <p:cTn id="8"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169863" y="0"/>
            <a:ext cx="5410200" cy="1268413"/>
          </a:xfrm>
          <a:effectLst>
            <a:outerShdw blurRad="38100" dist="38099" dir="2700000" algn="ctr" rotWithShape="0">
              <a:srgbClr val="000000">
                <a:alpha val="99962"/>
              </a:srgbClr>
            </a:outerShdw>
          </a:effectLst>
        </p:spPr>
        <p:txBody>
          <a:bodyPr/>
          <a:lstStyle/>
          <a:p>
            <a:pPr algn="l" eaLnBrk="1" hangingPunct="1">
              <a:defRPr/>
            </a:pPr>
            <a:r>
              <a:rPr lang="en-US" sz="3600" dirty="0">
                <a:solidFill>
                  <a:srgbClr val="FFFFFF"/>
                </a:solidFill>
                <a:latin typeface="Arial"/>
                <a:ea typeface="Osaka" charset="0"/>
                <a:cs typeface="Arial"/>
              </a:rPr>
              <a:t>How Christians are Increasingly Depicted…</a:t>
            </a:r>
          </a:p>
        </p:txBody>
      </p:sp>
      <p:pic>
        <p:nvPicPr>
          <p:cNvPr id="474114" name="Picture 4" descr="Supremacy Groups"/>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rot="-1349001">
            <a:off x="228600" y="1509713"/>
            <a:ext cx="9601200" cy="405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067" name="Rectangle 3"/>
          <p:cNvSpPr>
            <a:spLocks noGrp="1" noChangeArrowheads="1"/>
          </p:cNvSpPr>
          <p:nvPr>
            <p:ph type="body" idx="1"/>
          </p:nvPr>
        </p:nvSpPr>
        <p:spPr>
          <a:xfrm>
            <a:off x="3505200" y="3581400"/>
            <a:ext cx="5638800" cy="3276600"/>
          </a:xfrm>
          <a:solidFill>
            <a:srgbClr val="000000"/>
          </a:solidFill>
        </p:spPr>
        <p:txBody>
          <a:bodyPr/>
          <a:lstStyle/>
          <a:p>
            <a:pPr marL="0" indent="576263" eaLnBrk="1" hangingPunct="1">
              <a:buFont typeface="Times" charset="0"/>
              <a:buNone/>
              <a:defRPr/>
            </a:pPr>
            <a:r>
              <a:rPr lang="ru-RU" altLang="ja-JP" sz="2800" b="1" dirty="0">
                <a:solidFill>
                  <a:srgbClr val="FFFFFF"/>
                </a:solidFill>
                <a:latin typeface="Arial"/>
                <a:ea typeface="Osaka" charset="0"/>
                <a:cs typeface="Arial"/>
              </a:rPr>
              <a:t>"</a:t>
            </a:r>
            <a:r>
              <a:rPr lang="en-US" altLang="ja-JP" sz="2800" b="1" dirty="0">
                <a:solidFill>
                  <a:srgbClr val="FFFFFF"/>
                </a:solidFill>
                <a:latin typeface="Arial"/>
                <a:ea typeface="Osaka" charset="0"/>
                <a:cs typeface="Arial"/>
              </a:rPr>
              <a:t>They</a:t>
            </a:r>
            <a:r>
              <a:rPr lang="uk-UA" altLang="ja-JP" sz="2800" b="1" dirty="0">
                <a:solidFill>
                  <a:srgbClr val="FFFFFF"/>
                </a:solidFill>
                <a:latin typeface="Arial"/>
                <a:ea typeface="Osaka" charset="0"/>
                <a:cs typeface="Arial"/>
              </a:rPr>
              <a:t>'</a:t>
            </a:r>
            <a:r>
              <a:rPr lang="en-US" altLang="ja-JP" sz="2800" b="1" dirty="0">
                <a:solidFill>
                  <a:srgbClr val="FFFFFF"/>
                </a:solidFill>
                <a:latin typeface="Arial"/>
                <a:ea typeface="Osaka" charset="0"/>
                <a:cs typeface="Arial"/>
              </a:rPr>
              <a:t>re angry white men, armed to the teeth.</a:t>
            </a:r>
          </a:p>
          <a:p>
            <a:pPr marL="0" indent="576263" eaLnBrk="1" hangingPunct="1">
              <a:buFont typeface="Times" charset="0"/>
              <a:buNone/>
              <a:defRPr/>
            </a:pPr>
            <a:r>
              <a:rPr lang="ru-RU" altLang="ja-JP" sz="2800" b="1" dirty="0">
                <a:solidFill>
                  <a:srgbClr val="FFFFFF"/>
                </a:solidFill>
                <a:latin typeface="Arial"/>
                <a:ea typeface="Osaka" charset="0"/>
                <a:cs typeface="Arial"/>
              </a:rPr>
              <a:t>"</a:t>
            </a:r>
            <a:r>
              <a:rPr lang="en-US" altLang="ja-JP" sz="2800" b="1" dirty="0">
                <a:solidFill>
                  <a:srgbClr val="FFFFFF"/>
                </a:solidFill>
                <a:latin typeface="Arial"/>
                <a:ea typeface="Osaka" charset="0"/>
                <a:cs typeface="Arial"/>
              </a:rPr>
              <a:t>They hate the federal government, worship God, and rant against gun control, abortion, taxes, and crime.</a:t>
            </a:r>
            <a:r>
              <a:rPr lang="ru-RU" altLang="ja-JP" sz="2800" b="1" dirty="0">
                <a:solidFill>
                  <a:srgbClr val="FFFFFF"/>
                </a:solidFill>
                <a:latin typeface="Arial"/>
                <a:ea typeface="Osaka" charset="0"/>
                <a:cs typeface="Arial"/>
              </a:rPr>
              <a:t>"</a:t>
            </a:r>
            <a:endParaRPr lang="en-US" sz="2800" b="1" dirty="0">
              <a:solidFill>
                <a:srgbClr val="FFFFFF"/>
              </a:solidFill>
              <a:latin typeface="Arial"/>
              <a:ea typeface="Osaka" charset="0"/>
              <a:cs typeface="Arial"/>
            </a:endParaRP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2"/>
          <p:cNvSpPr>
            <a:spLocks noGrp="1" noChangeArrowheads="1"/>
          </p:cNvSpPr>
          <p:nvPr>
            <p:ph type="ctrTitle"/>
          </p:nvPr>
        </p:nvSpPr>
        <p:spPr>
          <a:xfrm>
            <a:off x="1219200" y="228600"/>
            <a:ext cx="6629400" cy="1066800"/>
          </a:xfrm>
          <a:solidFill>
            <a:srgbClr val="3333CC"/>
          </a:solidFill>
          <a:effectLst>
            <a:outerShdw blurRad="12700" dist="53882" dir="2700000" algn="ctr" rotWithShape="0">
              <a:srgbClr val="000000">
                <a:alpha val="75000"/>
              </a:srgbClr>
            </a:outerShdw>
          </a:effectLst>
        </p:spPr>
        <p:txBody>
          <a:bodyPr/>
          <a:lstStyle/>
          <a:p>
            <a:pPr eaLnBrk="1" hangingPunct="1">
              <a:defRPr/>
            </a:pPr>
            <a:r>
              <a:rPr lang="en-US" sz="6600" b="1" dirty="0">
                <a:solidFill>
                  <a:srgbClr val="FFFFFF"/>
                </a:solidFill>
                <a:latin typeface="Arial"/>
                <a:cs typeface="Arial"/>
              </a:rPr>
              <a:t>To Take Home</a:t>
            </a:r>
          </a:p>
        </p:txBody>
      </p:sp>
      <p:sp>
        <p:nvSpPr>
          <p:cNvPr id="339972" name="Rectangle 4"/>
          <p:cNvSpPr>
            <a:spLocks noGrp="1" noChangeArrowheads="1"/>
          </p:cNvSpPr>
          <p:nvPr>
            <p:ph type="subTitle" idx="1"/>
          </p:nvPr>
        </p:nvSpPr>
        <p:spPr>
          <a:xfrm>
            <a:off x="990600" y="1752600"/>
            <a:ext cx="7620000" cy="4267200"/>
          </a:xfrm>
          <a:effectLst>
            <a:outerShdw blurRad="12700" dist="53882" dir="2700000" algn="ctr" rotWithShape="0">
              <a:srgbClr val="000000">
                <a:alpha val="75000"/>
              </a:srgbClr>
            </a:outerShdw>
          </a:effectLst>
        </p:spPr>
        <p:txBody>
          <a:bodyPr/>
          <a:lstStyle/>
          <a:p>
            <a:pPr marL="609600" indent="-609600" algn="l" eaLnBrk="1" hangingPunct="1">
              <a:buFont typeface="Arial" charset="0"/>
              <a:buAutoNum type="arabicPeriod"/>
              <a:defRPr/>
            </a:pPr>
            <a:r>
              <a:rPr lang="en-US" sz="3600" b="1">
                <a:solidFill>
                  <a:srgbClr val="FFFFFF"/>
                </a:solidFill>
                <a:latin typeface="Arial"/>
                <a:cs typeface="Arial"/>
              </a:rPr>
              <a:t>How can you better submit to the laws of the land?</a:t>
            </a:r>
          </a:p>
          <a:p>
            <a:pPr marL="609600" indent="-609600" algn="l" eaLnBrk="1" hangingPunct="1">
              <a:buFont typeface="Arial" charset="0"/>
              <a:buAutoNum type="arabicPeriod"/>
              <a:defRPr/>
            </a:pPr>
            <a:endParaRPr lang="en-US" sz="3600" b="1">
              <a:solidFill>
                <a:srgbClr val="FFFFFF"/>
              </a:solidFill>
              <a:latin typeface="Arial"/>
              <a:cs typeface="Arial"/>
            </a:endParaRPr>
          </a:p>
          <a:p>
            <a:pPr marL="609600" indent="-609600" algn="l" eaLnBrk="1" hangingPunct="1">
              <a:buFont typeface="Arial" charset="0"/>
              <a:buAutoNum type="arabicPeriod"/>
              <a:defRPr/>
            </a:pPr>
            <a:r>
              <a:rPr lang="en-US" sz="3600" b="1">
                <a:solidFill>
                  <a:srgbClr val="FFFFFF"/>
                </a:solidFill>
                <a:latin typeface="Arial"/>
                <a:cs typeface="Arial"/>
              </a:rPr>
              <a:t>How specifically will you do this?</a:t>
            </a:r>
          </a:p>
        </p:txBody>
      </p:sp>
      <p:sp>
        <p:nvSpPr>
          <p:cNvPr id="339973" name="Rectangle 5"/>
          <p:cNvSpPr>
            <a:spLocks noChangeArrowheads="1"/>
          </p:cNvSpPr>
          <p:nvPr/>
        </p:nvSpPr>
        <p:spPr bwMode="auto">
          <a:xfrm>
            <a:off x="8229600" y="76200"/>
            <a:ext cx="869950"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2400" b="1">
                <a:solidFill>
                  <a:srgbClr val="DDDDDD"/>
                </a:solidFill>
                <a:latin typeface="Arial"/>
                <a:ea typeface="+mn-ea"/>
                <a:cs typeface="Arial"/>
              </a:rPr>
              <a:t>280e</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Peter 3</a:t>
            </a:r>
          </a:p>
        </p:txBody>
      </p:sp>
    </p:spTree>
    <p:extLst>
      <p:ext uri="{BB962C8B-B14F-4D97-AF65-F5344CB8AC3E}">
        <p14:creationId xmlns:p14="http://schemas.microsoft.com/office/powerpoint/2010/main" val="4023996054"/>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graphicFrame>
        <p:nvGraphicFramePr>
          <p:cNvPr id="77882" name="Group 58"/>
          <p:cNvGraphicFramePr>
            <a:graphicFrameLocks noGrp="1"/>
          </p:cNvGraphicFramePr>
          <p:nvPr>
            <p:ph type="dgm" idx="1"/>
          </p:nvPr>
        </p:nvGraphicFramePr>
        <p:xfrm>
          <a:off x="0" y="2286000"/>
          <a:ext cx="9144000" cy="4572001"/>
        </p:xfrm>
        <a:graphic>
          <a:graphicData uri="http://schemas.openxmlformats.org/drawingml/2006/table">
            <a:tbl>
              <a:tblPr/>
              <a:tblGrid>
                <a:gridCol w="625475">
                  <a:extLst>
                    <a:ext uri="{9D8B030D-6E8A-4147-A177-3AD203B41FA5}">
                      <a16:colId xmlns:a16="http://schemas.microsoft.com/office/drawing/2014/main" val="20000"/>
                    </a:ext>
                  </a:extLst>
                </a:gridCol>
                <a:gridCol w="625475">
                  <a:extLst>
                    <a:ext uri="{9D8B030D-6E8A-4147-A177-3AD203B41FA5}">
                      <a16:colId xmlns:a16="http://schemas.microsoft.com/office/drawing/2014/main" val="20001"/>
                    </a:ext>
                  </a:extLst>
                </a:gridCol>
                <a:gridCol w="703263">
                  <a:extLst>
                    <a:ext uri="{9D8B030D-6E8A-4147-A177-3AD203B41FA5}">
                      <a16:colId xmlns:a16="http://schemas.microsoft.com/office/drawing/2014/main" val="20002"/>
                    </a:ext>
                  </a:extLst>
                </a:gridCol>
                <a:gridCol w="623887">
                  <a:extLst>
                    <a:ext uri="{9D8B030D-6E8A-4147-A177-3AD203B41FA5}">
                      <a16:colId xmlns:a16="http://schemas.microsoft.com/office/drawing/2014/main" val="20003"/>
                    </a:ext>
                  </a:extLst>
                </a:gridCol>
                <a:gridCol w="703263">
                  <a:extLst>
                    <a:ext uri="{9D8B030D-6E8A-4147-A177-3AD203B41FA5}">
                      <a16:colId xmlns:a16="http://schemas.microsoft.com/office/drawing/2014/main" val="20004"/>
                    </a:ext>
                  </a:extLst>
                </a:gridCol>
                <a:gridCol w="625475">
                  <a:extLst>
                    <a:ext uri="{9D8B030D-6E8A-4147-A177-3AD203B41FA5}">
                      <a16:colId xmlns:a16="http://schemas.microsoft.com/office/drawing/2014/main" val="20005"/>
                    </a:ext>
                  </a:extLst>
                </a:gridCol>
                <a:gridCol w="725487">
                  <a:extLst>
                    <a:ext uri="{9D8B030D-6E8A-4147-A177-3AD203B41FA5}">
                      <a16:colId xmlns:a16="http://schemas.microsoft.com/office/drawing/2014/main" val="20006"/>
                    </a:ext>
                  </a:extLst>
                </a:gridCol>
                <a:gridCol w="838200">
                  <a:extLst>
                    <a:ext uri="{9D8B030D-6E8A-4147-A177-3AD203B41FA5}">
                      <a16:colId xmlns:a16="http://schemas.microsoft.com/office/drawing/2014/main" val="20007"/>
                    </a:ext>
                  </a:extLst>
                </a:gridCol>
                <a:gridCol w="703263">
                  <a:extLst>
                    <a:ext uri="{9D8B030D-6E8A-4147-A177-3AD203B41FA5}">
                      <a16:colId xmlns:a16="http://schemas.microsoft.com/office/drawing/2014/main" val="20008"/>
                    </a:ext>
                  </a:extLst>
                </a:gridCol>
                <a:gridCol w="623887">
                  <a:extLst>
                    <a:ext uri="{9D8B030D-6E8A-4147-A177-3AD203B41FA5}">
                      <a16:colId xmlns:a16="http://schemas.microsoft.com/office/drawing/2014/main" val="20009"/>
                    </a:ext>
                  </a:extLst>
                </a:gridCol>
                <a:gridCol w="703263">
                  <a:extLst>
                    <a:ext uri="{9D8B030D-6E8A-4147-A177-3AD203B41FA5}">
                      <a16:colId xmlns:a16="http://schemas.microsoft.com/office/drawing/2014/main" val="20010"/>
                    </a:ext>
                  </a:extLst>
                </a:gridCol>
                <a:gridCol w="782637">
                  <a:extLst>
                    <a:ext uri="{9D8B030D-6E8A-4147-A177-3AD203B41FA5}">
                      <a16:colId xmlns:a16="http://schemas.microsoft.com/office/drawing/2014/main" val="20011"/>
                    </a:ext>
                  </a:extLst>
                </a:gridCol>
                <a:gridCol w="860425">
                  <a:extLst>
                    <a:ext uri="{9D8B030D-6E8A-4147-A177-3AD203B41FA5}">
                      <a16:colId xmlns:a16="http://schemas.microsoft.com/office/drawing/2014/main" val="20012"/>
                    </a:ext>
                  </a:extLst>
                </a:gridCol>
              </a:tblGrid>
              <a:tr h="649288">
                <a:tc gridSpan="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Sanctification</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Submission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Selflessness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79450">
                <a:tc gridSpan="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1:1–2:12</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2:13–3:12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3:13–5:14</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681038">
                <a:tc gridSpan="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Holiness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Humility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Honoring Others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12033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err="1">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Salu-tation</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1:1-2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Praise for hope</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1:3-</a:t>
                      </a:r>
                      <a:b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b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Holy Life Exhort-</a:t>
                      </a:r>
                      <a:r>
                        <a:rPr kumimoji="0" lang="en-US" sz="1100" b="1" i="0" u="none" strike="noStrike" cap="none" normalizeH="0" baseline="0" dirty="0" err="1">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ed</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1:13–</a:t>
                      </a:r>
                      <a:b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b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2:12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err="1">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Gov</a:t>
                      </a:r>
                      <a:r>
                        <a:rPr kumimoji="0" lang="uk-UA" altLang="ja-JP"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a:t>
                      </a:r>
                      <a:r>
                        <a:rPr kumimoji="0" lang="en-US" altLang="ja-JP"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t</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2:13-</a:t>
                      </a:r>
                      <a:b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b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17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Work Place</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2:18-</a:t>
                      </a:r>
                      <a:b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b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25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Marri-age</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3:1-7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Church &amp; all of</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Life</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3:8-12</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12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Christ</a:t>
                      </a:r>
                      <a:r>
                        <a:rPr kumimoji="0" lang="uk-UA" altLang="ja-JP"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a:t>
                      </a:r>
                      <a:r>
                        <a:rPr kumimoji="0" lang="en-US" altLang="ja-JP"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s triumph</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3:13–4:6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Edify others</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4:7-19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Elders</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5:1-4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Young Men</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5:5a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Humility &amp; watch-fulness</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5:5b-11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Purpose</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5:12-14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79450">
                <a:tc gridSpan="1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Rome to Northern Asia</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679450">
                <a:tc gridSpan="1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Early AD 64</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bl>
          </a:graphicData>
        </a:graphic>
      </p:graphicFrame>
      <p:graphicFrame>
        <p:nvGraphicFramePr>
          <p:cNvPr id="77880" name="Group 56"/>
          <p:cNvGraphicFramePr>
            <a:graphicFrameLocks noGrp="1"/>
          </p:cNvGraphicFramePr>
          <p:nvPr/>
        </p:nvGraphicFramePr>
        <p:xfrm>
          <a:off x="0" y="1331913"/>
          <a:ext cx="9144000" cy="1030287"/>
        </p:xfrm>
        <a:graphic>
          <a:graphicData uri="http://schemas.openxmlformats.org/drawingml/2006/table">
            <a:tbl>
              <a:tblPr/>
              <a:tblGrid>
                <a:gridCol w="9144000">
                  <a:extLst>
                    <a:ext uri="{9D8B030D-6E8A-4147-A177-3AD203B41FA5}">
                      <a16:colId xmlns:a16="http://schemas.microsoft.com/office/drawing/2014/main" val="20000"/>
                    </a:ext>
                  </a:extLst>
                </a:gridCol>
              </a:tblGrid>
              <a:tr h="1030287">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How to Attract Others During Righteous Suffering</a:t>
                      </a:r>
                    </a:p>
                  </a:txBody>
                  <a:tcPr marT="45627" marB="45627"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bl>
          </a:graphicData>
        </a:graphic>
      </p:graphicFrame>
      <p:sp>
        <p:nvSpPr>
          <p:cNvPr id="412726" name="Text Box 55"/>
          <p:cNvSpPr txBox="1">
            <a:spLocks noChangeArrowheads="1"/>
          </p:cNvSpPr>
          <p:nvPr/>
        </p:nvSpPr>
        <p:spPr bwMode="auto">
          <a:xfrm>
            <a:off x="8388350" y="60325"/>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275</a:t>
            </a:r>
          </a:p>
        </p:txBody>
      </p:sp>
      <p:sp>
        <p:nvSpPr>
          <p:cNvPr id="77883" name="Rectangle 59"/>
          <p:cNvSpPr>
            <a:spLocks noGrp="1" noChangeArrowheads="1"/>
          </p:cNvSpPr>
          <p:nvPr>
            <p:ph type="title"/>
          </p:nvPr>
        </p:nvSpPr>
        <p:spPr>
          <a:xfrm>
            <a:off x="1066800" y="215900"/>
            <a:ext cx="6858000" cy="850900"/>
          </a:xfrm>
        </p:spPr>
        <p:txBody>
          <a:bodyPr/>
          <a:lstStyle/>
          <a:p>
            <a:pPr algn="ctr" eaLnBrk="1" hangingPunct="1">
              <a:defRPr/>
            </a:pPr>
            <a:r>
              <a:rPr lang="en-US" sz="4000">
                <a:latin typeface="Tahoma" charset="0"/>
                <a:ea typeface="ＭＳ Ｐゴシック" charset="0"/>
                <a:cs typeface="ＭＳ Ｐゴシック" charset="0"/>
              </a:rPr>
              <a:t>1 Peter Outline</a:t>
            </a:r>
          </a:p>
        </p:txBody>
      </p:sp>
    </p:spTree>
    <p:extLst>
      <p:ext uri="{BB962C8B-B14F-4D97-AF65-F5344CB8AC3E}">
        <p14:creationId xmlns:p14="http://schemas.microsoft.com/office/powerpoint/2010/main" val="1116251140"/>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D414283-C6DE-6B4B-95F1-45BFCCBDAAC2}"/>
              </a:ext>
            </a:extLst>
          </p:cNvPr>
          <p:cNvSpPr txBox="1"/>
          <p:nvPr/>
        </p:nvSpPr>
        <p:spPr>
          <a:xfrm>
            <a:off x="395536" y="386910"/>
            <a:ext cx="8352928" cy="649408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1" u="none" strike="noStrike" kern="1200" cap="none" spc="0" normalizeH="0" baseline="0" noProof="0" dirty="0">
                <a:ln>
                  <a:noFill/>
                </a:ln>
                <a:solidFill>
                  <a:srgbClr val="FFFFFF"/>
                </a:solidFill>
                <a:effectLst/>
                <a:uLnTx/>
                <a:uFillTx/>
                <a:latin typeface="Georgia" charset="0"/>
                <a:ea typeface="ＭＳ Ｐゴシック" charset="0"/>
              </a:rPr>
              <a:t>Chapter 1: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Georgia" charset="0"/>
                <a:ea typeface="ＭＳ Ｐゴシック" charset="0"/>
              </a:rPr>
              <a:t>	</a:t>
            </a:r>
            <a:r>
              <a:rPr kumimoji="0" lang="en-US" sz="3200" b="1" i="0" u="none" strike="noStrike" kern="1200" cap="none" spc="0" normalizeH="0" baseline="0" noProof="0" dirty="0">
                <a:ln>
                  <a:noFill/>
                </a:ln>
                <a:solidFill>
                  <a:srgbClr val="FFFF00"/>
                </a:solidFill>
                <a:effectLst/>
                <a:uLnTx/>
                <a:uFillTx/>
                <a:latin typeface="Georgia" charset="0"/>
                <a:ea typeface="ＭＳ Ｐゴシック" charset="0"/>
              </a:rPr>
              <a:t>LOVE GOD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Georgia" charset="0"/>
                <a:ea typeface="ＭＳ Ｐゴシック" charset="0"/>
              </a:rPr>
              <a:t>		Chosen by God for Salvation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Georgia" charset="0"/>
                <a:ea typeface="ＭＳ Ｐゴシック" charset="0"/>
              </a:rPr>
              <a:t>		Called by God to be holy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1" u="none" strike="noStrike" kern="1200" cap="none" spc="0" normalizeH="0" baseline="0" noProof="0" dirty="0">
                <a:ln>
                  <a:noFill/>
                </a:ln>
                <a:solidFill>
                  <a:srgbClr val="FFFFFF"/>
                </a:solidFill>
                <a:effectLst/>
                <a:uLnTx/>
                <a:uFillTx/>
                <a:latin typeface="Georgia" charset="0"/>
                <a:ea typeface="ＭＳ Ｐゴシック" charset="0"/>
              </a:rPr>
              <a:t>Chapter 2: </a:t>
            </a:r>
            <a:r>
              <a:rPr kumimoji="0" lang="en-US" sz="3200" b="0" i="0" u="none" strike="noStrike" kern="1200" cap="none" spc="0" normalizeH="0" baseline="0" noProof="0" dirty="0">
                <a:ln>
                  <a:noFill/>
                </a:ln>
                <a:solidFill>
                  <a:srgbClr val="FFFFFF"/>
                </a:solidFill>
                <a:effectLst/>
                <a:uLnTx/>
                <a:uFillTx/>
                <a:latin typeface="Georgia" charset="0"/>
                <a:ea typeface="ＭＳ Ｐゴシック" charset="0"/>
              </a:rPr>
              <a:t>(so we can…)</a:t>
            </a:r>
            <a:endParaRPr kumimoji="0" lang="en-US" sz="3200" b="0" i="1" u="none" strike="noStrike" kern="1200" cap="none" spc="0" normalizeH="0" baseline="0" noProof="0" dirty="0">
              <a:ln>
                <a:noFill/>
              </a:ln>
              <a:solidFill>
                <a:srgbClr val="FFFFFF"/>
              </a:solidFill>
              <a:effectLst/>
              <a:uLnTx/>
              <a:uFillTx/>
              <a:latin typeface="Georgia"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Georgia" charset="0"/>
                <a:ea typeface="ＭＳ Ｐゴシック" charset="0"/>
              </a:rPr>
              <a:t>	</a:t>
            </a:r>
            <a:r>
              <a:rPr kumimoji="0" lang="en-US" sz="3200" b="1" i="0" u="none" strike="noStrike" kern="1200" cap="none" spc="0" normalizeH="0" baseline="0" noProof="0" dirty="0">
                <a:ln>
                  <a:noFill/>
                </a:ln>
                <a:solidFill>
                  <a:srgbClr val="FFFF00"/>
                </a:solidFill>
                <a:effectLst/>
                <a:uLnTx/>
                <a:uFillTx/>
                <a:latin typeface="Georgia" charset="0"/>
                <a:ea typeface="ＭＳ Ｐゴシック" charset="0"/>
              </a:rPr>
              <a:t>LOVE THE CHURCH</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Georgia" charset="0"/>
                <a:ea typeface="ＭＳ Ｐゴシック" charset="0"/>
              </a:rPr>
              <a:t>		Love fellow believers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Georgia" charset="0"/>
                <a:ea typeface="ＭＳ Ｐゴシック" charset="0"/>
              </a:rPr>
              <a:t>		(so we can…)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Georgia" charset="0"/>
                <a:ea typeface="ＭＳ Ｐゴシック" charset="0"/>
              </a:rPr>
              <a:t>	</a:t>
            </a:r>
            <a:r>
              <a:rPr kumimoji="0" lang="en-US" sz="3200" b="1" i="0" u="none" strike="noStrike" kern="1200" cap="none" spc="0" normalizeH="0" baseline="0" noProof="0" dirty="0">
                <a:ln>
                  <a:noFill/>
                </a:ln>
                <a:solidFill>
                  <a:srgbClr val="FFFF00"/>
                </a:solidFill>
                <a:effectLst/>
                <a:uLnTx/>
                <a:uFillTx/>
                <a:latin typeface="Georgia" charset="0"/>
                <a:ea typeface="ＭＳ Ｐゴシック" charset="0"/>
              </a:rPr>
              <a:t>LOVE THE NATIONS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Georgia" charset="0"/>
                <a:ea typeface="ＭＳ Ｐゴシック" charset="0"/>
              </a:rPr>
              <a:t>		Keep behavior excellent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Georgia" charset="0"/>
                <a:ea typeface="ＭＳ Ｐゴシック" charset="0"/>
              </a:rPr>
              <a:t>		Submit to human authorities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Georgia" charset="0"/>
                <a:ea typeface="ＭＳ Ｐゴシック" charset="0"/>
              </a:rPr>
              <a:t>		Show honor to all</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FFF00"/>
              </a:solidFill>
              <a:effectLst/>
              <a:uLnTx/>
              <a:uFillTx/>
              <a:latin typeface="Georgia" charset="0"/>
              <a:ea typeface="ＭＳ Ｐゴシック" charset="0"/>
            </a:endParaRPr>
          </a:p>
        </p:txBody>
      </p:sp>
    </p:spTree>
    <p:extLst>
      <p:ext uri="{BB962C8B-B14F-4D97-AF65-F5344CB8AC3E}">
        <p14:creationId xmlns:p14="http://schemas.microsoft.com/office/powerpoint/2010/main" val="380420802"/>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2" name="Rectangle 1">
            <a:extLst>
              <a:ext uri="{FF2B5EF4-FFF2-40B4-BE49-F238E27FC236}">
                <a16:creationId xmlns:a16="http://schemas.microsoft.com/office/drawing/2014/main" id="{BD34CF42-C396-8A47-A9F6-4A2810E7D778}"/>
              </a:ext>
            </a:extLst>
          </p:cNvPr>
          <p:cNvSpPr/>
          <p:nvPr/>
        </p:nvSpPr>
        <p:spPr>
          <a:xfrm>
            <a:off x="0" y="662992"/>
            <a:ext cx="4537590" cy="6078376"/>
          </a:xfrm>
          <a:prstGeom prst="rect">
            <a:avLst/>
          </a:prstGeom>
        </p:spPr>
        <p:txBody>
          <a:bodyPr vert="horz" lIns="91440" tIns="45720" rIns="91440" bIns="45720" rtlCol="0">
            <a:normAutofit fontScale="92500" lnSpcReduction="10000"/>
          </a:bodyPr>
          <a:lstStyle/>
          <a:p>
            <a:pPr marL="0" marR="0" lvl="0" indent="0" algn="l" defTabSz="914400" rtl="0" eaLnBrk="1" fontAlgn="base" latinLnBrk="0" hangingPunct="1">
              <a:lnSpc>
                <a:spcPct val="90000"/>
              </a:lnSpc>
              <a:spcBef>
                <a:spcPct val="0"/>
              </a:spcBef>
              <a:spcAft>
                <a:spcPts val="60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285750" marR="0" lvl="0" indent="0" algn="l" defTabSz="914400" rtl="0" eaLnBrk="1" fontAlgn="base" latinLnBrk="0" hangingPunct="1">
              <a:lnSpc>
                <a:spcPct val="90000"/>
              </a:lnSpc>
              <a:spcBef>
                <a:spcPct val="0"/>
              </a:spcBef>
              <a:spcAft>
                <a:spcPts val="6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In the same way, you wives must accept the authority of your husbands. </a:t>
            </a:r>
          </a:p>
          <a:p>
            <a:pPr marL="285750" marR="0" lvl="0" indent="0" algn="l" defTabSz="914400" rtl="0" eaLnBrk="1" fontAlgn="base" latinLnBrk="0" hangingPunct="1">
              <a:lnSpc>
                <a:spcPct val="90000"/>
              </a:lnSpc>
              <a:spcBef>
                <a:spcPct val="0"/>
              </a:spcBef>
              <a:spcAft>
                <a:spcPts val="6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Then, even if some refuse to obey the Good News, your godly lives will speak to them without any words. They will be won over by observing your pure and reverent lives. </a:t>
            </a:r>
          </a:p>
          <a:p>
            <a:pPr marL="285750" marR="0" lvl="0" indent="0" algn="l" defTabSz="914400" rtl="0" eaLnBrk="1" fontAlgn="base" latinLnBrk="0" hangingPunct="1">
              <a:lnSpc>
                <a:spcPct val="90000"/>
              </a:lnSpc>
              <a:spcBef>
                <a:spcPct val="0"/>
              </a:spcBef>
              <a:spcAft>
                <a:spcPts val="6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Don’t be concerned about the outward beauty of fancy hairstyles, expensive jewelry, or beautiful clothes. </a:t>
            </a:r>
          </a:p>
          <a:p>
            <a:pPr marL="285750" marR="0" lvl="0" indent="0" algn="l" defTabSz="914400" rtl="0" eaLnBrk="1" fontAlgn="base" latinLnBrk="0" hangingPunct="1">
              <a:lnSpc>
                <a:spcPct val="90000"/>
              </a:lnSpc>
              <a:spcBef>
                <a:spcPct val="0"/>
              </a:spcBef>
              <a:spcAft>
                <a:spcPts val="6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You should clothe yourselves instead with the beauty that comes from within, the unfading beauty of a gentle and quiet spirit, which is so precious to God. </a:t>
            </a:r>
          </a:p>
        </p:txBody>
      </p:sp>
      <p:pic>
        <p:nvPicPr>
          <p:cNvPr id="4" name="Picture 3" descr="A family walking down a road&#10;&#10;Description automatically generated with medium confidence">
            <a:extLst>
              <a:ext uri="{FF2B5EF4-FFF2-40B4-BE49-F238E27FC236}">
                <a16:creationId xmlns:a16="http://schemas.microsoft.com/office/drawing/2014/main" id="{D95E91CF-955D-F84F-8BBF-2B39E77FAE95}"/>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9558" r="23955" b="3"/>
          <a:stretch/>
        </p:blipFill>
        <p:spPr>
          <a:xfrm>
            <a:off x="4606411" y="908703"/>
            <a:ext cx="3889300" cy="4640265"/>
          </a:xfrm>
          <a:custGeom>
            <a:avLst/>
            <a:gdLst/>
            <a:ahLst/>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effectLst>
            <a:outerShdw blurRad="381000" dist="152400" dir="5400000" algn="t" rotWithShape="0">
              <a:prstClr val="black">
                <a:alpha val="10000"/>
              </a:prstClr>
            </a:outerShdw>
          </a:effectLst>
        </p:spPr>
      </p:pic>
      <p:grpSp>
        <p:nvGrpSpPr>
          <p:cNvPr id="11" name="Group 10">
            <a:extLst>
              <a:ext uri="{FF2B5EF4-FFF2-40B4-BE49-F238E27FC236}">
                <a16:creationId xmlns:a16="http://schemas.microsoft.com/office/drawing/2014/main" id="{23705FF7-CAB4-430F-A07B-AF2245F17F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572000" y="4138312"/>
            <a:ext cx="3945731" cy="1410656"/>
            <a:chOff x="6096000" y="4138312"/>
            <a:chExt cx="5260975" cy="1410656"/>
          </a:xfrm>
        </p:grpSpPr>
        <p:sp>
          <p:nvSpPr>
            <p:cNvPr id="12" name="Freeform: Shape 11">
              <a:extLst>
                <a:ext uri="{FF2B5EF4-FFF2-40B4-BE49-F238E27FC236}">
                  <a16:creationId xmlns:a16="http://schemas.microsoft.com/office/drawing/2014/main" id="{6BFFE2ED-DBB9-4090-905D-1939650FC5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3" name="Freeform: Shape 12">
              <a:extLst>
                <a:ext uri="{FF2B5EF4-FFF2-40B4-BE49-F238E27FC236}">
                  <a16:creationId xmlns:a16="http://schemas.microsoft.com/office/drawing/2014/main" id="{E4D1EC16-E672-4366-A091-73675BE548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Times New Roman"/>
                <a:ea typeface="+mn-ea"/>
                <a:cs typeface="+mn-cs"/>
              </a:endParaRPr>
            </a:p>
          </p:txBody>
        </p:sp>
      </p:grpSp>
    </p:spTree>
    <p:extLst>
      <p:ext uri="{BB962C8B-B14F-4D97-AF65-F5344CB8AC3E}">
        <p14:creationId xmlns:p14="http://schemas.microsoft.com/office/powerpoint/2010/main" val="912616861"/>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2" name="Rectangle 1">
            <a:extLst>
              <a:ext uri="{FF2B5EF4-FFF2-40B4-BE49-F238E27FC236}">
                <a16:creationId xmlns:a16="http://schemas.microsoft.com/office/drawing/2014/main" id="{BD34CF42-C396-8A47-A9F6-4A2810E7D778}"/>
              </a:ext>
            </a:extLst>
          </p:cNvPr>
          <p:cNvSpPr/>
          <p:nvPr/>
        </p:nvSpPr>
        <p:spPr>
          <a:xfrm>
            <a:off x="410245" y="476672"/>
            <a:ext cx="4127345" cy="6192687"/>
          </a:xfrm>
          <a:prstGeom prst="rect">
            <a:avLst/>
          </a:prstGeom>
        </p:spPr>
        <p:txBody>
          <a:bodyPr vert="horz" lIns="91440" tIns="45720" rIns="91440" bIns="45720" rtlCol="0">
            <a:normAutofit fontScale="92500" lnSpcReduction="20000"/>
          </a:bodyPr>
          <a:lstStyle/>
          <a:p>
            <a:pPr marL="0" marR="0" lvl="0" indent="0" algn="l" defTabSz="914400" rtl="0" eaLnBrk="1" fontAlgn="base" latinLnBrk="0" hangingPunct="1">
              <a:lnSpc>
                <a:spcPct val="90000"/>
              </a:lnSpc>
              <a:spcBef>
                <a:spcPct val="0"/>
              </a:spcBef>
              <a:spcAft>
                <a:spcPts val="600"/>
              </a:spcAft>
              <a:buClrTx/>
              <a:buSzTx/>
              <a:buFontTx/>
              <a:buNone/>
              <a:tabLst/>
              <a:defRPr/>
            </a:pPr>
            <a:r>
              <a:rPr kumimoji="0" lang="en-SG"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This is how the holy women of old made themselves beautiful. They put their trust in God and accepted the authority of their husbands. </a:t>
            </a:r>
          </a:p>
          <a:p>
            <a:pPr marL="0" marR="0" lvl="0" indent="0" algn="l" defTabSz="914400" rtl="0" eaLnBrk="1" fontAlgn="base" latinLnBrk="0" hangingPunct="1">
              <a:lnSpc>
                <a:spcPct val="90000"/>
              </a:lnSpc>
              <a:spcBef>
                <a:spcPct val="0"/>
              </a:spcBef>
              <a:spcAft>
                <a:spcPts val="600"/>
              </a:spcAft>
              <a:buClrTx/>
              <a:buSzTx/>
              <a:buFontTx/>
              <a:buNone/>
              <a:tabLst/>
              <a:defRPr/>
            </a:pPr>
            <a:endParaRPr kumimoji="0" lang="en-SG"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90000"/>
              </a:lnSpc>
              <a:spcBef>
                <a:spcPct val="0"/>
              </a:spcBef>
              <a:spcAft>
                <a:spcPts val="600"/>
              </a:spcAft>
              <a:buClrTx/>
              <a:buSzTx/>
              <a:buFontTx/>
              <a:buNone/>
              <a:tabLst/>
              <a:defRPr/>
            </a:pPr>
            <a:r>
              <a:rPr kumimoji="0" lang="en-SG"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For instance, Sarah obeyed her husband, Abraham, and called him her master. You are her daughters when you do what is right without fear of what your husbands might do. </a:t>
            </a:r>
          </a:p>
          <a:p>
            <a:pPr marL="0" marR="0" lvl="0" indent="0" algn="l" defTabSz="914400" rtl="0" eaLnBrk="1" fontAlgn="base" latinLnBrk="0" hangingPunct="1">
              <a:lnSpc>
                <a:spcPct val="90000"/>
              </a:lnSpc>
              <a:spcBef>
                <a:spcPct val="0"/>
              </a:spcBef>
              <a:spcAft>
                <a:spcPts val="600"/>
              </a:spcAft>
              <a:buClrTx/>
              <a:buSzTx/>
              <a:buFontTx/>
              <a:buNone/>
              <a:tabLst/>
              <a:defRPr/>
            </a:pPr>
            <a:endParaRPr kumimoji="0" lang="en-SG"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90000"/>
              </a:lnSpc>
              <a:spcBef>
                <a:spcPct val="0"/>
              </a:spcBef>
              <a:spcAft>
                <a:spcPts val="600"/>
              </a:spcAft>
              <a:buClrTx/>
              <a:buSzTx/>
              <a:buFontTx/>
              <a:buNone/>
              <a:tabLst/>
              <a:defRPr/>
            </a:pPr>
            <a:r>
              <a:rPr kumimoji="0" lang="en-SG"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In the same way, you husbands must give </a:t>
            </a:r>
            <a:r>
              <a:rPr kumimoji="0" lang="en-SG" sz="2400" b="1"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honor</a:t>
            </a:r>
            <a:r>
              <a:rPr kumimoji="0" lang="en-SG"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to your wives. Treat your wife with understanding as you live together. She may be weaker than you are, but she is your equal partner in God’s gift of new life. Treat her as you should so your prayers will not be hindered. </a:t>
            </a:r>
          </a:p>
        </p:txBody>
      </p:sp>
      <p:pic>
        <p:nvPicPr>
          <p:cNvPr id="4" name="Picture 3" descr="A family walking down a road&#10;&#10;Description automatically generated with medium confidence">
            <a:extLst>
              <a:ext uri="{FF2B5EF4-FFF2-40B4-BE49-F238E27FC236}">
                <a16:creationId xmlns:a16="http://schemas.microsoft.com/office/drawing/2014/main" id="{D95E91CF-955D-F84F-8BBF-2B39E77FAE95}"/>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9558" r="23955" b="3"/>
          <a:stretch/>
        </p:blipFill>
        <p:spPr>
          <a:xfrm>
            <a:off x="4606411" y="908703"/>
            <a:ext cx="3889300" cy="4640265"/>
          </a:xfrm>
          <a:custGeom>
            <a:avLst/>
            <a:gdLst/>
            <a:ahLst/>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effectLst>
            <a:outerShdw blurRad="381000" dist="152400" dir="5400000" algn="t" rotWithShape="0">
              <a:prstClr val="black">
                <a:alpha val="10000"/>
              </a:prstClr>
            </a:outerShdw>
          </a:effectLst>
        </p:spPr>
      </p:pic>
      <p:grpSp>
        <p:nvGrpSpPr>
          <p:cNvPr id="11" name="Group 10">
            <a:extLst>
              <a:ext uri="{FF2B5EF4-FFF2-40B4-BE49-F238E27FC236}">
                <a16:creationId xmlns:a16="http://schemas.microsoft.com/office/drawing/2014/main" id="{23705FF7-CAB4-430F-A07B-AF2245F17F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572000" y="4138312"/>
            <a:ext cx="3945731" cy="1410656"/>
            <a:chOff x="6096000" y="4138312"/>
            <a:chExt cx="5260975" cy="1410656"/>
          </a:xfrm>
        </p:grpSpPr>
        <p:sp>
          <p:nvSpPr>
            <p:cNvPr id="12" name="Freeform: Shape 11">
              <a:extLst>
                <a:ext uri="{FF2B5EF4-FFF2-40B4-BE49-F238E27FC236}">
                  <a16:creationId xmlns:a16="http://schemas.microsoft.com/office/drawing/2014/main" id="{6BFFE2ED-DBB9-4090-905D-1939650FC5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3" name="Freeform: Shape 12">
              <a:extLst>
                <a:ext uri="{FF2B5EF4-FFF2-40B4-BE49-F238E27FC236}">
                  <a16:creationId xmlns:a16="http://schemas.microsoft.com/office/drawing/2014/main" id="{E4D1EC16-E672-4366-A091-73675BE548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Times New Roman"/>
                <a:ea typeface="+mn-ea"/>
                <a:cs typeface="+mn-cs"/>
              </a:endParaRPr>
            </a:p>
          </p:txBody>
        </p:sp>
      </p:grpSp>
    </p:spTree>
    <p:extLst>
      <p:ext uri="{BB962C8B-B14F-4D97-AF65-F5344CB8AC3E}">
        <p14:creationId xmlns:p14="http://schemas.microsoft.com/office/powerpoint/2010/main" val="2393605688"/>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2" name="Rectangle 1">
            <a:extLst>
              <a:ext uri="{FF2B5EF4-FFF2-40B4-BE49-F238E27FC236}">
                <a16:creationId xmlns:a16="http://schemas.microsoft.com/office/drawing/2014/main" id="{BD34CF42-C396-8A47-A9F6-4A2810E7D778}"/>
              </a:ext>
            </a:extLst>
          </p:cNvPr>
          <p:cNvSpPr/>
          <p:nvPr/>
        </p:nvSpPr>
        <p:spPr>
          <a:xfrm>
            <a:off x="561019" y="908703"/>
            <a:ext cx="3945731" cy="5532016"/>
          </a:xfrm>
          <a:prstGeom prst="rect">
            <a:avLst/>
          </a:prstGeom>
        </p:spPr>
        <p:txBody>
          <a:bodyPr vert="horz" lIns="91440" tIns="45720" rIns="91440" bIns="45720" rtlCol="0">
            <a:normAutofit lnSpcReduction="10000"/>
          </a:bodyPr>
          <a:lstStyle/>
          <a:p>
            <a:pPr marL="0" marR="0" lvl="0" indent="0" algn="l" defTabSz="914400" rtl="0" eaLnBrk="1" fontAlgn="base" latinLnBrk="0" hangingPunct="1">
              <a:lnSpc>
                <a:spcPct val="90000"/>
              </a:lnSpc>
              <a:spcBef>
                <a:spcPct val="0"/>
              </a:spcBef>
              <a:spcAft>
                <a:spcPts val="600"/>
              </a:spcAft>
              <a:buClrTx/>
              <a:buSzTx/>
              <a:buFontTx/>
              <a:buNone/>
              <a:tabLst/>
              <a:defRPr/>
            </a:pPr>
            <a:r>
              <a:rPr kumimoji="0" lang="en-SG"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Finally, all of you should be of one mind. Sympathize with each other. Love each other as brothers and sisters. Be </a:t>
            </a:r>
            <a:r>
              <a:rPr kumimoji="0" lang="en-SG" sz="2400" b="1"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tenderhearted</a:t>
            </a:r>
            <a:r>
              <a:rPr kumimoji="0" lang="en-SG"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and keep a humble attitude. </a:t>
            </a:r>
          </a:p>
          <a:p>
            <a:pPr marL="0" marR="0" lvl="0" indent="0" algn="l" defTabSz="914400" rtl="0" eaLnBrk="1" fontAlgn="base" latinLnBrk="0" hangingPunct="1">
              <a:lnSpc>
                <a:spcPct val="90000"/>
              </a:lnSpc>
              <a:spcBef>
                <a:spcPct val="0"/>
              </a:spcBef>
              <a:spcAft>
                <a:spcPts val="600"/>
              </a:spcAft>
              <a:buClrTx/>
              <a:buSzTx/>
              <a:buFontTx/>
              <a:buNone/>
              <a:tabLst/>
              <a:defRPr/>
            </a:pPr>
            <a:endParaRPr kumimoji="0" lang="en-SG"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90000"/>
              </a:lnSpc>
              <a:spcBef>
                <a:spcPct val="0"/>
              </a:spcBef>
              <a:spcAft>
                <a:spcPts val="600"/>
              </a:spcAft>
              <a:buClrTx/>
              <a:buSzTx/>
              <a:buFontTx/>
              <a:buNone/>
              <a:tabLst/>
              <a:defRPr/>
            </a:pPr>
            <a:r>
              <a:rPr kumimoji="0" lang="en-SG"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Don’t repay evil for evil. Don’t retaliate with insults when people insult you. Instead, pay them back with a blessing. That is what God has called you to do, and he will grant you his blessing. </a:t>
            </a:r>
          </a:p>
        </p:txBody>
      </p:sp>
      <p:pic>
        <p:nvPicPr>
          <p:cNvPr id="4" name="Picture 3" descr="A family walking down a road&#10;&#10;Description automatically generated with medium confidence">
            <a:extLst>
              <a:ext uri="{FF2B5EF4-FFF2-40B4-BE49-F238E27FC236}">
                <a16:creationId xmlns:a16="http://schemas.microsoft.com/office/drawing/2014/main" id="{D95E91CF-955D-F84F-8BBF-2B39E77FAE95}"/>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9558" r="23955" b="3"/>
          <a:stretch/>
        </p:blipFill>
        <p:spPr>
          <a:xfrm>
            <a:off x="4606411" y="908703"/>
            <a:ext cx="3889300" cy="4640265"/>
          </a:xfrm>
          <a:custGeom>
            <a:avLst/>
            <a:gdLst/>
            <a:ahLst/>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effectLst>
            <a:outerShdw blurRad="381000" dist="152400" dir="5400000" algn="t" rotWithShape="0">
              <a:prstClr val="black">
                <a:alpha val="10000"/>
              </a:prstClr>
            </a:outerShdw>
          </a:effectLst>
        </p:spPr>
      </p:pic>
      <p:grpSp>
        <p:nvGrpSpPr>
          <p:cNvPr id="11" name="Group 10">
            <a:extLst>
              <a:ext uri="{FF2B5EF4-FFF2-40B4-BE49-F238E27FC236}">
                <a16:creationId xmlns:a16="http://schemas.microsoft.com/office/drawing/2014/main" id="{23705FF7-CAB4-430F-A07B-AF2245F17F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572000" y="4138312"/>
            <a:ext cx="3945731" cy="1410656"/>
            <a:chOff x="6096000" y="4138312"/>
            <a:chExt cx="5260975" cy="1410656"/>
          </a:xfrm>
        </p:grpSpPr>
        <p:sp>
          <p:nvSpPr>
            <p:cNvPr id="12" name="Freeform: Shape 11">
              <a:extLst>
                <a:ext uri="{FF2B5EF4-FFF2-40B4-BE49-F238E27FC236}">
                  <a16:creationId xmlns:a16="http://schemas.microsoft.com/office/drawing/2014/main" id="{6BFFE2ED-DBB9-4090-905D-1939650FC5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3" name="Freeform: Shape 12">
              <a:extLst>
                <a:ext uri="{FF2B5EF4-FFF2-40B4-BE49-F238E27FC236}">
                  <a16:creationId xmlns:a16="http://schemas.microsoft.com/office/drawing/2014/main" id="{E4D1EC16-E672-4366-A091-73675BE548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Times New Roman"/>
                <a:ea typeface="+mn-ea"/>
                <a:cs typeface="+mn-cs"/>
              </a:endParaRPr>
            </a:p>
          </p:txBody>
        </p:sp>
      </p:grpSp>
    </p:spTree>
    <p:extLst>
      <p:ext uri="{BB962C8B-B14F-4D97-AF65-F5344CB8AC3E}">
        <p14:creationId xmlns:p14="http://schemas.microsoft.com/office/powerpoint/2010/main" val="3976746685"/>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9582" y="188640"/>
            <a:ext cx="9148086" cy="720080"/>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Mutual Submission (Ephesians 5:21).</a:t>
            </a:r>
          </a:p>
        </p:txBody>
      </p:sp>
      <p:pic>
        <p:nvPicPr>
          <p:cNvPr id="6" name="Picture 5">
            <a:extLst>
              <a:ext uri="{FF2B5EF4-FFF2-40B4-BE49-F238E27FC236}">
                <a16:creationId xmlns:a16="http://schemas.microsoft.com/office/drawing/2014/main" id="{BC73FE30-CA55-D24B-ACEE-7E49E522756F}"/>
              </a:ext>
            </a:extLst>
          </p:cNvPr>
          <p:cNvPicPr>
            <a:picLocks noChangeAspect="1"/>
          </p:cNvPicPr>
          <p:nvPr/>
        </p:nvPicPr>
        <p:blipFill>
          <a:blip r:embed="rId3"/>
          <a:stretch>
            <a:fillRect/>
          </a:stretch>
        </p:blipFill>
        <p:spPr>
          <a:xfrm>
            <a:off x="-39582" y="980728"/>
            <a:ext cx="9223164" cy="5922093"/>
          </a:xfrm>
          <a:prstGeom prst="rect">
            <a:avLst/>
          </a:prstGeom>
        </p:spPr>
      </p:pic>
    </p:spTree>
    <p:extLst>
      <p:ext uri="{BB962C8B-B14F-4D97-AF65-F5344CB8AC3E}">
        <p14:creationId xmlns:p14="http://schemas.microsoft.com/office/powerpoint/2010/main" val="3663074127"/>
      </p:ext>
    </p:extLst>
  </p:cSld>
  <p:clrMapOvr>
    <a:masterClrMapping/>
  </p:clrMapOvr>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88640"/>
            <a:ext cx="9108504" cy="1224136"/>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Submission &amp; Love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(Ephesians 5)</a:t>
            </a:r>
          </a:p>
        </p:txBody>
      </p:sp>
      <p:pic>
        <p:nvPicPr>
          <p:cNvPr id="4" name="Picture 3">
            <a:extLst>
              <a:ext uri="{FF2B5EF4-FFF2-40B4-BE49-F238E27FC236}">
                <a16:creationId xmlns:a16="http://schemas.microsoft.com/office/drawing/2014/main" id="{55C63F25-0573-DA46-BBB1-DFE62A53FA44}"/>
              </a:ext>
            </a:extLst>
          </p:cNvPr>
          <p:cNvPicPr>
            <a:picLocks noChangeAspect="1"/>
          </p:cNvPicPr>
          <p:nvPr/>
        </p:nvPicPr>
        <p:blipFill>
          <a:blip r:embed="rId3"/>
          <a:stretch>
            <a:fillRect/>
          </a:stretch>
        </p:blipFill>
        <p:spPr>
          <a:xfrm>
            <a:off x="0" y="271404"/>
            <a:ext cx="9144000" cy="6315191"/>
          </a:xfrm>
          <a:prstGeom prst="rect">
            <a:avLst/>
          </a:prstGeom>
        </p:spPr>
      </p:pic>
    </p:spTree>
    <p:extLst>
      <p:ext uri="{BB962C8B-B14F-4D97-AF65-F5344CB8AC3E}">
        <p14:creationId xmlns:p14="http://schemas.microsoft.com/office/powerpoint/2010/main" val="361949945"/>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rk Blue Worship Background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7384"/>
            <a:ext cx="9144000" cy="1507008"/>
          </a:xfrm>
          <a:solidFill>
            <a:schemeClr val="tx1"/>
          </a:solidFill>
          <a:effectLst>
            <a:outerShdw blurRad="63500" dist="35921" dir="2700000" algn="ctr" rotWithShape="0">
              <a:schemeClr val="tx2">
                <a:alpha val="74998"/>
              </a:schemeClr>
            </a:outerShdw>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Which of these three qualities is the biggest challenge for you?</a:t>
            </a:r>
          </a:p>
        </p:txBody>
      </p:sp>
      <p:sp>
        <p:nvSpPr>
          <p:cNvPr id="5" name="Rectangle 2">
            <a:extLst>
              <a:ext uri="{FF2B5EF4-FFF2-40B4-BE49-F238E27FC236}">
                <a16:creationId xmlns:a16="http://schemas.microsoft.com/office/drawing/2014/main" id="{F004E373-37F6-C04C-9A50-2EDEB1A89ED9}"/>
              </a:ext>
            </a:extLst>
          </p:cNvPr>
          <p:cNvSpPr txBox="1">
            <a:spLocks noChangeArrowheads="1"/>
          </p:cNvSpPr>
          <p:nvPr/>
        </p:nvSpPr>
        <p:spPr bwMode="auto">
          <a:xfrm>
            <a:off x="-1120" y="5277690"/>
            <a:ext cx="9144000" cy="1512168"/>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a:defRPr sz="4000" b="1">
                <a:solidFill>
                  <a:schemeClr val="bg1"/>
                </a:solidFill>
                <a:effectLst>
                  <a:glow rad="127000">
                    <a:schemeClr val="tx1"/>
                  </a:glow>
                </a:effectLst>
                <a:latin typeface="Arial" charset="0"/>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3473450" marR="0" lvl="0" indent="-3465513"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rPr>
              <a:t>Selflessness</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	What battle do you need to lose? </a:t>
            </a:r>
          </a:p>
        </p:txBody>
      </p:sp>
      <p:sp>
        <p:nvSpPr>
          <p:cNvPr id="6" name="Rectangle 2">
            <a:extLst>
              <a:ext uri="{FF2B5EF4-FFF2-40B4-BE49-F238E27FC236}">
                <a16:creationId xmlns:a16="http://schemas.microsoft.com/office/drawing/2014/main" id="{381C3112-7A5C-2441-BF20-C660B29633B8}"/>
              </a:ext>
            </a:extLst>
          </p:cNvPr>
          <p:cNvSpPr txBox="1">
            <a:spLocks noChangeArrowheads="1"/>
          </p:cNvSpPr>
          <p:nvPr/>
        </p:nvSpPr>
        <p:spPr bwMode="auto">
          <a:xfrm>
            <a:off x="-1120" y="1735086"/>
            <a:ext cx="9144000" cy="137180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a:defRPr sz="4000" b="1">
                <a:solidFill>
                  <a:schemeClr val="bg1"/>
                </a:solidFill>
                <a:effectLst>
                  <a:glow rad="127000">
                    <a:schemeClr val="tx1"/>
                  </a:glow>
                </a:effectLst>
                <a:latin typeface="Arial" charset="0"/>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3473450" marR="0" lvl="3" indent="-3465513"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rPr>
              <a:t>Holiness</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	Where are your standards too low?</a:t>
            </a:r>
            <a:endParaRPr kumimoji="0" lang="en-US" sz="4400" b="0" i="0" u="none" strike="noStrike" kern="1200" cap="none" spc="0" normalizeH="0" baseline="0" noProof="0" dirty="0">
              <a:ln>
                <a:noFill/>
              </a:ln>
              <a:solidFill>
                <a:srgbClr val="FFFFFF"/>
              </a:solidFill>
              <a:effectLst/>
              <a:uLnTx/>
              <a:uFillTx/>
              <a:latin typeface="Arial" charset="0"/>
              <a:ea typeface="ＭＳ Ｐゴシック" pitchFamily="-108" charset="-128"/>
            </a:endParaRPr>
          </a:p>
        </p:txBody>
      </p:sp>
      <p:sp>
        <p:nvSpPr>
          <p:cNvPr id="7" name="Rectangle 2">
            <a:extLst>
              <a:ext uri="{FF2B5EF4-FFF2-40B4-BE49-F238E27FC236}">
                <a16:creationId xmlns:a16="http://schemas.microsoft.com/office/drawing/2014/main" id="{2425D8D8-B224-AF49-8745-1563A903F458}"/>
              </a:ext>
            </a:extLst>
          </p:cNvPr>
          <p:cNvSpPr txBox="1">
            <a:spLocks noChangeArrowheads="1"/>
          </p:cNvSpPr>
          <p:nvPr/>
        </p:nvSpPr>
        <p:spPr bwMode="auto">
          <a:xfrm>
            <a:off x="-1120" y="3175038"/>
            <a:ext cx="9144000" cy="2007391"/>
          </a:xfrm>
          <a:prstGeom prst="rect">
            <a:avLst/>
          </a:prstGeom>
          <a:solidFill>
            <a:schemeClr val="tx1"/>
          </a:solid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a:defRPr sz="4000" b="1">
                <a:solidFill>
                  <a:schemeClr val="bg1"/>
                </a:solidFill>
                <a:effectLst>
                  <a:glow rad="127000">
                    <a:schemeClr val="tx1"/>
                  </a:glow>
                </a:effectLst>
                <a:latin typeface="Arial" charset="0"/>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3473450" marR="0" lvl="3" indent="-3465513"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rPr>
              <a:t>Submission</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	Where do you want to be boss but God wants you to yield?</a:t>
            </a:r>
            <a:endParaRPr kumimoji="0" lang="en-US" sz="4400" b="0" i="0" u="none" strike="noStrike" kern="1200" cap="none" spc="0" normalizeH="0" baseline="0" noProof="0" dirty="0">
              <a:ln>
                <a:noFill/>
              </a:ln>
              <a:solidFill>
                <a:srgbClr val="FFFFFF"/>
              </a:solidFill>
              <a:effectLst/>
              <a:uLnTx/>
              <a:uFillTx/>
              <a:latin typeface="Arial" charset="0"/>
              <a:ea typeface="ＭＳ Ｐゴシック" pitchFamily="-108" charset="-128"/>
            </a:endParaRPr>
          </a:p>
        </p:txBody>
      </p:sp>
      <p:sp>
        <p:nvSpPr>
          <p:cNvPr id="8" name="Rectangle 2">
            <a:extLst>
              <a:ext uri="{FF2B5EF4-FFF2-40B4-BE49-F238E27FC236}">
                <a16:creationId xmlns:a16="http://schemas.microsoft.com/office/drawing/2014/main" id="{42E3E88A-FB6D-6445-9417-50812153BC82}"/>
              </a:ext>
            </a:extLst>
          </p:cNvPr>
          <p:cNvSpPr txBox="1">
            <a:spLocks noChangeArrowheads="1"/>
          </p:cNvSpPr>
          <p:nvPr/>
        </p:nvSpPr>
        <p:spPr bwMode="auto">
          <a:xfrm>
            <a:off x="323528" y="5920006"/>
            <a:ext cx="3024337"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Peter</a:t>
            </a:r>
          </a:p>
        </p:txBody>
      </p:sp>
    </p:spTree>
    <p:extLst>
      <p:ext uri="{BB962C8B-B14F-4D97-AF65-F5344CB8AC3E}">
        <p14:creationId xmlns:p14="http://schemas.microsoft.com/office/powerpoint/2010/main" val="38683746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P spid="8"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4"/>
          <p:cNvSpPr>
            <a:spLocks noGrp="1" noChangeArrowheads="1"/>
          </p:cNvSpPr>
          <p:nvPr>
            <p:ph type="subTitle" idx="1"/>
          </p:nvPr>
        </p:nvSpPr>
        <p:spPr>
          <a:xfrm>
            <a:off x="1547813" y="1828800"/>
            <a:ext cx="7291387" cy="4724400"/>
          </a:xfrm>
          <a:effectLst>
            <a:outerShdw blurRad="63500" dist="25399" dir="16200000" algn="ctr" rotWithShape="0">
              <a:srgbClr val="FFFFFF">
                <a:alpha val="75000"/>
              </a:srgbClr>
            </a:outerShdw>
          </a:effectLst>
        </p:spPr>
        <p:txBody>
          <a:bodyPr/>
          <a:lstStyle/>
          <a:p>
            <a:pPr marL="465138" indent="-465138" algn="l" eaLnBrk="1" hangingPunct="1">
              <a:lnSpc>
                <a:spcPct val="80000"/>
              </a:lnSpc>
              <a:buFont typeface="Wingdings" charset="0"/>
              <a:buChar char=""/>
              <a:defRPr/>
            </a:pPr>
            <a:r>
              <a:rPr lang="ru-RU" altLang="ja-JP" sz="3200" b="1" dirty="0">
                <a:latin typeface="Arial"/>
                <a:ea typeface="ＭＳ Ｐゴシック" charset="0"/>
                <a:cs typeface="Arial"/>
              </a:rPr>
              <a:t>"</a:t>
            </a:r>
            <a:r>
              <a:rPr lang="en-US" altLang="ja-JP" sz="3200" b="1" dirty="0">
                <a:solidFill>
                  <a:schemeClr val="hlink"/>
                </a:solidFill>
                <a:latin typeface="Arial"/>
                <a:ea typeface="ＭＳ Ｐゴシック" charset="0"/>
                <a:cs typeface="Arial"/>
              </a:rPr>
              <a:t>Submit</a:t>
            </a:r>
            <a:r>
              <a:rPr lang="en-US" altLang="ja-JP" sz="3200" b="1" dirty="0">
                <a:latin typeface="Arial"/>
                <a:ea typeface="ＭＳ Ｐゴシック" charset="0"/>
                <a:cs typeface="Arial"/>
              </a:rPr>
              <a:t>… to the king</a:t>
            </a:r>
            <a:r>
              <a:rPr lang="ru-RU" altLang="ja-JP" sz="3200" b="1" dirty="0">
                <a:latin typeface="Arial"/>
                <a:ea typeface="ＭＳ Ｐゴシック" charset="0"/>
                <a:cs typeface="Arial"/>
              </a:rPr>
              <a:t>"</a:t>
            </a:r>
            <a:r>
              <a:rPr lang="en-US" altLang="ja-JP" sz="3200" b="1" dirty="0">
                <a:latin typeface="Arial"/>
                <a:ea typeface="ＭＳ Ｐゴシック" charset="0"/>
                <a:cs typeface="Arial"/>
              </a:rPr>
              <a:t> (2:13)</a:t>
            </a:r>
          </a:p>
          <a:p>
            <a:pPr marL="465138" indent="-465138" algn="l" eaLnBrk="1" hangingPunct="1">
              <a:lnSpc>
                <a:spcPct val="80000"/>
              </a:lnSpc>
              <a:buFont typeface="Wingdings" charset="0"/>
              <a:buChar char=""/>
              <a:defRPr/>
            </a:pPr>
            <a:endParaRPr lang="en-US" sz="3200" b="1" dirty="0">
              <a:latin typeface="Arial"/>
              <a:ea typeface="ＭＳ Ｐゴシック" charset="0"/>
              <a:cs typeface="Arial"/>
            </a:endParaRPr>
          </a:p>
          <a:p>
            <a:pPr marL="465138" indent="-465138" algn="l" eaLnBrk="1" hangingPunct="1">
              <a:lnSpc>
                <a:spcPct val="80000"/>
              </a:lnSpc>
              <a:buFont typeface="Wingdings" charset="0"/>
              <a:buChar char=""/>
              <a:defRPr/>
            </a:pPr>
            <a:r>
              <a:rPr lang="ru-RU" altLang="ja-JP" sz="3200" b="1" dirty="0">
                <a:latin typeface="Arial"/>
                <a:ea typeface="ＭＳ Ｐゴシック" charset="0"/>
                <a:cs typeface="Arial"/>
              </a:rPr>
              <a:t>"</a:t>
            </a:r>
            <a:r>
              <a:rPr lang="en-US" altLang="ja-JP" sz="3200" b="1" dirty="0">
                <a:latin typeface="Arial"/>
                <a:ea typeface="ＭＳ Ｐゴシック" charset="0"/>
                <a:cs typeface="Arial"/>
              </a:rPr>
              <a:t>Slaves, </a:t>
            </a:r>
            <a:r>
              <a:rPr lang="en-US" altLang="ja-JP" sz="3200" b="1" dirty="0">
                <a:solidFill>
                  <a:schemeClr val="hlink"/>
                </a:solidFill>
                <a:latin typeface="Arial"/>
                <a:ea typeface="ＭＳ Ｐゴシック" charset="0"/>
                <a:cs typeface="Arial"/>
              </a:rPr>
              <a:t>submit</a:t>
            </a:r>
            <a:r>
              <a:rPr lang="en-US" altLang="ja-JP" sz="3200" b="1" dirty="0">
                <a:latin typeface="Arial"/>
                <a:ea typeface="ＭＳ Ｐゴシック" charset="0"/>
                <a:cs typeface="Arial"/>
              </a:rPr>
              <a:t>…</a:t>
            </a:r>
            <a:r>
              <a:rPr lang="ru-RU" altLang="ja-JP" sz="3200" b="1" dirty="0">
                <a:latin typeface="Arial"/>
                <a:ea typeface="ＭＳ Ｐゴシック" charset="0"/>
                <a:cs typeface="Arial"/>
              </a:rPr>
              <a:t>"</a:t>
            </a:r>
            <a:r>
              <a:rPr lang="en-US" altLang="ja-JP" sz="3200" b="1" dirty="0">
                <a:latin typeface="Arial"/>
                <a:ea typeface="ＭＳ Ｐゴシック" charset="0"/>
                <a:cs typeface="Arial"/>
              </a:rPr>
              <a:t> (2:18)</a:t>
            </a:r>
          </a:p>
          <a:p>
            <a:pPr marL="465138" indent="-465138" algn="l" eaLnBrk="1" hangingPunct="1">
              <a:lnSpc>
                <a:spcPct val="80000"/>
              </a:lnSpc>
              <a:buFont typeface="Wingdings" charset="0"/>
              <a:buChar char=""/>
              <a:defRPr/>
            </a:pPr>
            <a:endParaRPr lang="en-US" sz="3200" b="1" dirty="0">
              <a:latin typeface="Arial"/>
              <a:ea typeface="ＭＳ Ｐゴシック" charset="0"/>
              <a:cs typeface="Arial"/>
            </a:endParaRPr>
          </a:p>
          <a:p>
            <a:pPr marL="465138" indent="-465138" algn="l" eaLnBrk="1" hangingPunct="1">
              <a:lnSpc>
                <a:spcPct val="80000"/>
              </a:lnSpc>
              <a:buFont typeface="Wingdings" charset="0"/>
              <a:buChar char=""/>
              <a:defRPr/>
            </a:pPr>
            <a:r>
              <a:rPr lang="ru-RU" altLang="ja-JP" sz="3200" b="1" dirty="0">
                <a:latin typeface="Arial"/>
                <a:ea typeface="ＭＳ Ｐゴシック" charset="0"/>
                <a:cs typeface="Arial"/>
              </a:rPr>
              <a:t>"</a:t>
            </a:r>
            <a:r>
              <a:rPr lang="en-US" altLang="ja-JP" sz="3200" b="1" dirty="0">
                <a:latin typeface="Arial"/>
                <a:ea typeface="ＭＳ Ｐゴシック" charset="0"/>
                <a:cs typeface="Arial"/>
              </a:rPr>
              <a:t>Wives, </a:t>
            </a:r>
            <a:r>
              <a:rPr lang="en-US" altLang="ja-JP" sz="3200" b="1" dirty="0">
                <a:solidFill>
                  <a:schemeClr val="hlink"/>
                </a:solidFill>
                <a:latin typeface="Arial"/>
                <a:ea typeface="ＭＳ Ｐゴシック" charset="0"/>
                <a:cs typeface="Arial"/>
              </a:rPr>
              <a:t>in the same way</a:t>
            </a:r>
            <a:r>
              <a:rPr lang="en-US" altLang="ja-JP" sz="3200" b="1" dirty="0">
                <a:latin typeface="Arial"/>
                <a:ea typeface="ＭＳ Ｐゴシック" charset="0"/>
                <a:cs typeface="Arial"/>
              </a:rPr>
              <a:t>, be submissive to your husbands…</a:t>
            </a:r>
            <a:r>
              <a:rPr lang="ru-RU" altLang="ja-JP" sz="3200" b="1" dirty="0">
                <a:latin typeface="Arial"/>
                <a:ea typeface="ＭＳ Ｐゴシック" charset="0"/>
                <a:cs typeface="Arial"/>
              </a:rPr>
              <a:t>"</a:t>
            </a:r>
            <a:r>
              <a:rPr lang="en-US" altLang="ja-JP" sz="3200" b="1" dirty="0">
                <a:latin typeface="Arial"/>
                <a:ea typeface="ＭＳ Ｐゴシック" charset="0"/>
                <a:cs typeface="Arial"/>
              </a:rPr>
              <a:t> (3:1)</a:t>
            </a:r>
          </a:p>
          <a:p>
            <a:pPr marL="465138" indent="-465138" algn="l" eaLnBrk="1" hangingPunct="1">
              <a:lnSpc>
                <a:spcPct val="80000"/>
              </a:lnSpc>
              <a:buFont typeface="Wingdings" charset="0"/>
              <a:buChar char=""/>
              <a:defRPr/>
            </a:pPr>
            <a:endParaRPr lang="en-US" sz="3200" b="1" dirty="0">
              <a:latin typeface="Arial"/>
              <a:ea typeface="ＭＳ Ｐゴシック" charset="0"/>
              <a:cs typeface="Arial"/>
            </a:endParaRPr>
          </a:p>
          <a:p>
            <a:pPr marL="465138" indent="-465138" algn="l" eaLnBrk="1" hangingPunct="1">
              <a:lnSpc>
                <a:spcPct val="80000"/>
              </a:lnSpc>
              <a:buFont typeface="Wingdings" charset="0"/>
              <a:buChar char=""/>
              <a:defRPr/>
            </a:pPr>
            <a:r>
              <a:rPr lang="ru-RU" altLang="ja-JP" sz="3200" b="1" dirty="0">
                <a:latin typeface="Arial"/>
                <a:ea typeface="ＭＳ Ｐゴシック" charset="0"/>
                <a:cs typeface="Arial"/>
              </a:rPr>
              <a:t>"</a:t>
            </a:r>
            <a:r>
              <a:rPr lang="en-US" altLang="ja-JP" sz="3200" b="1" dirty="0">
                <a:latin typeface="Arial"/>
                <a:ea typeface="ＭＳ Ｐゴシック" charset="0"/>
                <a:cs typeface="Arial"/>
              </a:rPr>
              <a:t>Husbands, </a:t>
            </a:r>
            <a:r>
              <a:rPr lang="en-US" altLang="ja-JP" sz="3200" b="1" dirty="0">
                <a:solidFill>
                  <a:schemeClr val="hlink"/>
                </a:solidFill>
                <a:latin typeface="Arial"/>
                <a:ea typeface="ＭＳ Ｐゴシック" charset="0"/>
                <a:cs typeface="Arial"/>
              </a:rPr>
              <a:t>in the same way</a:t>
            </a:r>
            <a:r>
              <a:rPr lang="en-US" altLang="ja-JP" sz="3200" b="1" dirty="0">
                <a:latin typeface="Arial"/>
                <a:ea typeface="ＭＳ Ｐゴシック" charset="0"/>
                <a:cs typeface="Arial"/>
              </a:rPr>
              <a:t> be considerate…</a:t>
            </a:r>
            <a:r>
              <a:rPr lang="ru-RU" altLang="ja-JP" sz="3200" b="1" dirty="0">
                <a:latin typeface="Arial"/>
                <a:ea typeface="ＭＳ Ｐゴシック" charset="0"/>
                <a:cs typeface="Arial"/>
              </a:rPr>
              <a:t>"</a:t>
            </a:r>
            <a:r>
              <a:rPr lang="en-US" altLang="ja-JP" sz="3200" b="1" dirty="0">
                <a:latin typeface="Arial"/>
                <a:ea typeface="ＭＳ Ｐゴシック" charset="0"/>
                <a:cs typeface="Arial"/>
              </a:rPr>
              <a:t> (3:7)</a:t>
            </a:r>
            <a:endParaRPr lang="en-US" sz="3200" b="1" dirty="0">
              <a:latin typeface="Arial"/>
              <a:ea typeface="ＭＳ Ｐゴシック" charset="0"/>
              <a:cs typeface="Arial"/>
            </a:endParaRPr>
          </a:p>
        </p:txBody>
      </p:sp>
      <p:sp>
        <p:nvSpPr>
          <p:cNvPr id="528387" name="Rectangle 5"/>
          <p:cNvSpPr>
            <a:spLocks noGrp="1" noChangeArrowheads="1"/>
          </p:cNvSpPr>
          <p:nvPr>
            <p:ph type="ctrTitle"/>
          </p:nvPr>
        </p:nvSpPr>
        <p:spPr>
          <a:xfrm>
            <a:off x="287338" y="-171450"/>
            <a:ext cx="8172450" cy="1752600"/>
          </a:xfrm>
          <a:effectLst>
            <a:outerShdw blurRad="50800" dist="25399" dir="16200000" algn="ctr" rotWithShape="0">
              <a:srgbClr val="FFFFFF">
                <a:alpha val="75000"/>
              </a:srgbClr>
            </a:outerShdw>
          </a:effectLst>
        </p:spPr>
        <p:txBody>
          <a:bodyPr/>
          <a:lstStyle/>
          <a:p>
            <a:pPr algn="l" eaLnBrk="1" hangingPunct="1">
              <a:defRPr/>
            </a:pPr>
            <a:r>
              <a:rPr lang="en-US" b="1" dirty="0">
                <a:solidFill>
                  <a:schemeClr val="hlink"/>
                </a:solidFill>
                <a:latin typeface="Arial"/>
                <a:ea typeface="ＭＳ Ｐゴシック" charset="0"/>
                <a:cs typeface="Arial"/>
              </a:rPr>
              <a:t>Submission</a:t>
            </a:r>
            <a:r>
              <a:rPr lang="en-US" b="1" dirty="0">
                <a:latin typeface="Arial"/>
                <a:ea typeface="ＭＳ Ｐゴシック" charset="0"/>
                <a:cs typeface="Arial"/>
              </a:rPr>
              <a:t> as a Way of Life</a:t>
            </a:r>
            <a:r>
              <a:rPr lang="en-US" sz="4000" b="1" dirty="0">
                <a:latin typeface="Arial"/>
                <a:ea typeface="ＭＳ Ｐゴシック" charset="0"/>
                <a:cs typeface="Arial"/>
              </a:rPr>
              <a:t> </a:t>
            </a:r>
            <a:br>
              <a:rPr lang="en-US" sz="4000" b="1" dirty="0">
                <a:latin typeface="Arial"/>
                <a:ea typeface="ＭＳ Ｐゴシック" charset="0"/>
                <a:cs typeface="Arial"/>
              </a:rPr>
            </a:br>
            <a:r>
              <a:rPr lang="en-US" sz="3200" b="1" dirty="0">
                <a:latin typeface="Arial"/>
                <a:ea typeface="ＭＳ Ｐゴシック" charset="0"/>
                <a:cs typeface="Arial"/>
              </a:rPr>
              <a:t>(2:13–3:12)</a:t>
            </a:r>
            <a:endParaRPr lang="en-US" sz="4800" b="1" dirty="0">
              <a:latin typeface="Arial"/>
              <a:ea typeface="ＭＳ Ｐゴシック" charset="0"/>
              <a:cs typeface="Arial"/>
            </a:endParaRPr>
          </a:p>
        </p:txBody>
      </p:sp>
      <p:sp>
        <p:nvSpPr>
          <p:cNvPr id="343046" name="Rectangle 6"/>
          <p:cNvSpPr>
            <a:spLocks noChangeArrowheads="1"/>
          </p:cNvSpPr>
          <p:nvPr/>
        </p:nvSpPr>
        <p:spPr bwMode="auto">
          <a:xfrm>
            <a:off x="8229600" y="76200"/>
            <a:ext cx="1003300" cy="523875"/>
          </a:xfrm>
          <a:prstGeom prst="rect">
            <a:avLst/>
          </a:prstGeom>
          <a:noFill/>
          <a:ln w="9525">
            <a:noFill/>
            <a:miter lim="800000"/>
            <a:headEnd/>
            <a:tailEnd/>
          </a:ln>
          <a:effectLst>
            <a:outerShdw blurRad="63500" dist="35921" dir="2700000" algn="ctr" rotWithShape="0">
              <a:srgbClr val="DDDDDD">
                <a:alpha val="74998"/>
              </a:srgbClr>
            </a:outerShdw>
          </a:effectLst>
        </p:spPr>
        <p:txBody>
          <a:bodyPr wrap="none">
            <a:spAutoFit/>
          </a:bodyPr>
          <a:lstStyle/>
          <a:p>
            <a:pPr>
              <a:defRPr/>
            </a:pPr>
            <a:r>
              <a:rPr lang="en-US" sz="2800" b="1">
                <a:solidFill>
                  <a:schemeClr val="tx2"/>
                </a:solidFill>
                <a:latin typeface="Arial"/>
                <a:ea typeface="+mn-ea"/>
                <a:cs typeface="Arial"/>
              </a:rPr>
              <a:t>280g</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9635" name="Rectangle 3"/>
          <p:cNvSpPr>
            <a:spLocks noGrp="1" noChangeArrowheads="1"/>
          </p:cNvSpPr>
          <p:nvPr>
            <p:ph type="body" idx="1"/>
          </p:nvPr>
        </p:nvSpPr>
        <p:spPr>
          <a:xfrm>
            <a:off x="2268538" y="188913"/>
            <a:ext cx="6119812" cy="6516687"/>
          </a:xfrm>
          <a:effectLst/>
        </p:spPr>
        <p:txBody>
          <a:bodyPr/>
          <a:lstStyle/>
          <a:p>
            <a:pPr eaLnBrk="1" hangingPunct="1">
              <a:lnSpc>
                <a:spcPct val="90000"/>
              </a:lnSpc>
              <a:defRPr/>
            </a:pPr>
            <a:r>
              <a:rPr lang="en-US" sz="2800" b="1" dirty="0">
                <a:latin typeface="Arial" charset="0"/>
                <a:ea typeface="ＭＳ Ｐゴシック" charset="0"/>
                <a:cs typeface="Arial" charset="0"/>
              </a:rPr>
              <a:t>Romans 1:27 </a:t>
            </a:r>
            <a:r>
              <a:rPr lang="en-US" sz="2800" b="1" dirty="0">
                <a:solidFill>
                  <a:schemeClr val="hlink"/>
                </a:solidFill>
                <a:latin typeface="Arial" charset="0"/>
                <a:ea typeface="ＭＳ Ｐゴシック" charset="0"/>
                <a:cs typeface="Arial" charset="0"/>
              </a:rPr>
              <a:t>In the same way</a:t>
            </a:r>
            <a:r>
              <a:rPr lang="en-US" sz="2800" b="1" dirty="0">
                <a:latin typeface="Arial" charset="0"/>
                <a:ea typeface="ＭＳ Ｐゴシック" charset="0"/>
                <a:cs typeface="Arial" charset="0"/>
              </a:rPr>
              <a:t> the men also abandoned natural relations with women.</a:t>
            </a:r>
          </a:p>
          <a:p>
            <a:pPr eaLnBrk="1" hangingPunct="1">
              <a:lnSpc>
                <a:spcPct val="90000"/>
              </a:lnSpc>
              <a:defRPr/>
            </a:pPr>
            <a:endParaRPr lang="en-US" sz="2800" b="1" dirty="0">
              <a:latin typeface="Arial" charset="0"/>
              <a:ea typeface="ＭＳ Ｐゴシック" charset="0"/>
              <a:cs typeface="Arial" charset="0"/>
            </a:endParaRPr>
          </a:p>
          <a:p>
            <a:pPr eaLnBrk="1" hangingPunct="1">
              <a:lnSpc>
                <a:spcPct val="90000"/>
              </a:lnSpc>
              <a:defRPr/>
            </a:pPr>
            <a:r>
              <a:rPr lang="en-US" sz="2800" b="1" dirty="0">
                <a:latin typeface="Arial" charset="0"/>
                <a:ea typeface="ＭＳ Ｐゴシック" charset="0"/>
                <a:cs typeface="Arial" charset="0"/>
              </a:rPr>
              <a:t>1 Corinthians 7:3 The husband should fulfill his marital duty to his wife, and </a:t>
            </a:r>
            <a:r>
              <a:rPr lang="en-US" sz="2800" b="1" dirty="0">
                <a:solidFill>
                  <a:schemeClr val="hlink"/>
                </a:solidFill>
                <a:latin typeface="Arial" charset="0"/>
                <a:ea typeface="ＭＳ Ｐゴシック" charset="0"/>
                <a:cs typeface="Arial" charset="0"/>
              </a:rPr>
              <a:t>likewise</a:t>
            </a:r>
            <a:r>
              <a:rPr lang="en-US" sz="2800" b="1" dirty="0">
                <a:latin typeface="Arial" charset="0"/>
                <a:ea typeface="ＭＳ Ｐゴシック" charset="0"/>
                <a:cs typeface="Arial" charset="0"/>
              </a:rPr>
              <a:t> the wife to her husband.</a:t>
            </a:r>
          </a:p>
          <a:p>
            <a:pPr eaLnBrk="1" hangingPunct="1">
              <a:lnSpc>
                <a:spcPct val="90000"/>
              </a:lnSpc>
              <a:defRPr/>
            </a:pPr>
            <a:endParaRPr lang="en-US" sz="2800" b="1" dirty="0">
              <a:latin typeface="Arial" charset="0"/>
              <a:ea typeface="ＭＳ Ｐゴシック" charset="0"/>
              <a:cs typeface="Arial" charset="0"/>
            </a:endParaRPr>
          </a:p>
          <a:p>
            <a:pPr eaLnBrk="1" hangingPunct="1">
              <a:lnSpc>
                <a:spcPct val="90000"/>
              </a:lnSpc>
              <a:defRPr/>
            </a:pPr>
            <a:r>
              <a:rPr lang="en-US" sz="2800" b="1" dirty="0">
                <a:latin typeface="Arial" charset="0"/>
                <a:ea typeface="ＭＳ Ｐゴシック" charset="0"/>
                <a:cs typeface="Arial" charset="0"/>
              </a:rPr>
              <a:t>1 Corinthians 7:4 The wife</a:t>
            </a:r>
            <a:r>
              <a:rPr lang="uk-UA" sz="2800" b="1" dirty="0">
                <a:latin typeface="Arial" charset="0"/>
                <a:ea typeface="ＭＳ Ｐゴシック" charset="0"/>
                <a:cs typeface="Arial" charset="0"/>
              </a:rPr>
              <a:t>'</a:t>
            </a:r>
            <a:r>
              <a:rPr lang="en-US" sz="2800" b="1" dirty="0">
                <a:latin typeface="Arial" charset="0"/>
                <a:ea typeface="ＭＳ Ｐゴシック" charset="0"/>
                <a:cs typeface="Arial" charset="0"/>
              </a:rPr>
              <a:t>s body does not belong to her alone but also to her husband. </a:t>
            </a:r>
            <a:br>
              <a:rPr lang="en-US" sz="2800" b="1" dirty="0">
                <a:latin typeface="Arial" charset="0"/>
                <a:ea typeface="ＭＳ Ｐゴシック" charset="0"/>
                <a:cs typeface="Arial" charset="0"/>
              </a:rPr>
            </a:br>
            <a:r>
              <a:rPr lang="en-US" sz="2800" b="1" dirty="0">
                <a:solidFill>
                  <a:schemeClr val="hlink"/>
                </a:solidFill>
                <a:latin typeface="Arial" charset="0"/>
                <a:ea typeface="ＭＳ Ｐゴシック" charset="0"/>
                <a:cs typeface="Arial" charset="0"/>
              </a:rPr>
              <a:t>In the same way</a:t>
            </a:r>
            <a:r>
              <a:rPr lang="en-US" sz="2800" b="1" dirty="0">
                <a:latin typeface="Arial" charset="0"/>
                <a:ea typeface="ＭＳ Ｐゴシック" charset="0"/>
                <a:cs typeface="Arial" charset="0"/>
              </a:rPr>
              <a:t>, the husband</a:t>
            </a:r>
            <a:r>
              <a:rPr lang="uk-UA" sz="2800" b="1" dirty="0">
                <a:latin typeface="Arial" charset="0"/>
                <a:ea typeface="ＭＳ Ｐゴシック" charset="0"/>
                <a:cs typeface="Arial" charset="0"/>
              </a:rPr>
              <a:t>'</a:t>
            </a:r>
            <a:r>
              <a:rPr lang="en-US" sz="2800" b="1" dirty="0">
                <a:latin typeface="Arial" charset="0"/>
                <a:ea typeface="ＭＳ Ｐゴシック" charset="0"/>
                <a:cs typeface="Arial" charset="0"/>
              </a:rPr>
              <a:t>s body does not belong to him alone but also to his wife.</a:t>
            </a:r>
          </a:p>
        </p:txBody>
      </p:sp>
      <p:sp>
        <p:nvSpPr>
          <p:cNvPr id="709636" name="Rectangle 4"/>
          <p:cNvSpPr>
            <a:spLocks noChangeArrowheads="1"/>
          </p:cNvSpPr>
          <p:nvPr/>
        </p:nvSpPr>
        <p:spPr bwMode="auto">
          <a:xfrm>
            <a:off x="8229600" y="76200"/>
            <a:ext cx="885825" cy="461963"/>
          </a:xfrm>
          <a:prstGeom prst="rect">
            <a:avLst/>
          </a:prstGeom>
          <a:noFill/>
          <a:ln w="9525">
            <a:noFill/>
            <a:miter lim="800000"/>
            <a:headEnd/>
            <a:tailEnd/>
          </a:ln>
          <a:effectLst>
            <a:outerShdw blurRad="63500" dist="35921" dir="2700000" algn="ctr" rotWithShape="0">
              <a:srgbClr val="DDDDDD">
                <a:alpha val="74998"/>
              </a:srgbClr>
            </a:outerShdw>
          </a:effectLst>
        </p:spPr>
        <p:txBody>
          <a:bodyPr wrap="none">
            <a:spAutoFit/>
          </a:bodyPr>
          <a:lstStyle/>
          <a:p>
            <a:pPr>
              <a:defRPr/>
            </a:pPr>
            <a:r>
              <a:rPr lang="en-US" sz="2400" b="1">
                <a:solidFill>
                  <a:schemeClr val="tx2"/>
                </a:solidFill>
                <a:latin typeface="Arial"/>
                <a:ea typeface="+mn-ea"/>
                <a:cs typeface="Arial"/>
              </a:rPr>
              <a:t>280g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09635">
                                            <p:txEl>
                                              <p:pRg st="0" end="0"/>
                                            </p:txEl>
                                          </p:spTgt>
                                        </p:tgtEl>
                                        <p:attrNameLst>
                                          <p:attrName>style.visibility</p:attrName>
                                        </p:attrNameLst>
                                      </p:cBhvr>
                                      <p:to>
                                        <p:strVal val="visible"/>
                                      </p:to>
                                    </p:set>
                                    <p:animEffect transition="in" filter="checkerboard(across)">
                                      <p:cBhvr>
                                        <p:cTn id="7" dur="500"/>
                                        <p:tgtEl>
                                          <p:spTgt spid="70963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09635">
                                            <p:txEl>
                                              <p:pRg st="2" end="2"/>
                                            </p:txEl>
                                          </p:spTgt>
                                        </p:tgtEl>
                                        <p:attrNameLst>
                                          <p:attrName>style.visibility</p:attrName>
                                        </p:attrNameLst>
                                      </p:cBhvr>
                                      <p:to>
                                        <p:strVal val="visible"/>
                                      </p:to>
                                    </p:set>
                                    <p:animEffect transition="in" filter="checkerboard(across)">
                                      <p:cBhvr>
                                        <p:cTn id="12" dur="500"/>
                                        <p:tgtEl>
                                          <p:spTgt spid="709635">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09635">
                                            <p:txEl>
                                              <p:pRg st="4" end="4"/>
                                            </p:txEl>
                                          </p:spTgt>
                                        </p:tgtEl>
                                        <p:attrNameLst>
                                          <p:attrName>style.visibility</p:attrName>
                                        </p:attrNameLst>
                                      </p:cBhvr>
                                      <p:to>
                                        <p:strVal val="visible"/>
                                      </p:to>
                                    </p:set>
                                    <p:animEffect transition="in" filter="checkerboard(across)">
                                      <p:cBhvr>
                                        <p:cTn id="17" dur="500"/>
                                        <p:tgtEl>
                                          <p:spTgt spid="70963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9635" grpId="0" build="p"/>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0594" name="Rectangle 2"/>
          <p:cNvSpPr>
            <a:spLocks noGrp="1" noChangeArrowheads="1"/>
          </p:cNvSpPr>
          <p:nvPr>
            <p:ph type="title"/>
          </p:nvPr>
        </p:nvSpPr>
        <p:spPr>
          <a:effectLst>
            <a:outerShdw blurRad="63500" dist="35921" dir="2700000" algn="ctr" rotWithShape="0">
              <a:srgbClr val="000000">
                <a:alpha val="74998"/>
              </a:srgbClr>
            </a:outerShdw>
          </a:effectLst>
        </p:spPr>
        <p:txBody>
          <a:bodyPr/>
          <a:lstStyle/>
          <a:p>
            <a:pPr eaLnBrk="1" hangingPunct="1">
              <a:defRPr/>
            </a:pPr>
            <a:r>
              <a:rPr lang="en-US" sz="4800" b="1">
                <a:latin typeface="Arial"/>
                <a:ea typeface="ＭＳ Ｐゴシック" charset="0"/>
                <a:cs typeface="Arial"/>
              </a:rPr>
              <a:t>Submission in Marriage</a:t>
            </a:r>
            <a:endParaRPr lang="en-US">
              <a:latin typeface="Arial"/>
              <a:ea typeface="ＭＳ Ｐゴシック" charset="0"/>
              <a:cs typeface="Arial"/>
            </a:endParaRPr>
          </a:p>
        </p:txBody>
      </p:sp>
      <p:sp>
        <p:nvSpPr>
          <p:cNvPr id="750595" name="Rectangle 3"/>
          <p:cNvSpPr>
            <a:spLocks noGrp="1" noChangeArrowheads="1"/>
          </p:cNvSpPr>
          <p:nvPr>
            <p:ph type="body" idx="1"/>
          </p:nvPr>
        </p:nvSpPr>
        <p:spPr>
          <a:xfrm>
            <a:off x="1438275" y="2057400"/>
            <a:ext cx="2000250" cy="790575"/>
          </a:xfrm>
        </p:spPr>
        <p:txBody>
          <a:bodyPr/>
          <a:lstStyle/>
          <a:p>
            <a:pPr marL="0" indent="0" algn="ctr" eaLnBrk="1" hangingPunct="1">
              <a:lnSpc>
                <a:spcPct val="90000"/>
              </a:lnSpc>
              <a:buFont typeface="Arial" charset="0"/>
              <a:buNone/>
            </a:pPr>
            <a:r>
              <a:rPr lang="en-US" sz="2800" b="1">
                <a:latin typeface="Arial" charset="0"/>
                <a:ea typeface="ＭＳ Ｐゴシック" charset="0"/>
                <a:cs typeface="Arial" charset="0"/>
              </a:rPr>
              <a:t>Wives (3:1-6)</a:t>
            </a:r>
          </a:p>
        </p:txBody>
      </p:sp>
      <p:sp>
        <p:nvSpPr>
          <p:cNvPr id="750597" name="Rectangle 5"/>
          <p:cNvSpPr>
            <a:spLocks noChangeArrowheads="1"/>
          </p:cNvSpPr>
          <p:nvPr/>
        </p:nvSpPr>
        <p:spPr bwMode="auto">
          <a:xfrm>
            <a:off x="1438275" y="3087688"/>
            <a:ext cx="200025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lnSpc>
                <a:spcPct val="90000"/>
              </a:lnSpc>
              <a:spcBef>
                <a:spcPct val="20000"/>
              </a:spcBef>
              <a:buClr>
                <a:schemeClr val="folHlink"/>
              </a:buClr>
              <a:buSzPct val="120000"/>
              <a:buFont typeface="Arial" charset="0"/>
              <a:buNone/>
            </a:pPr>
            <a:r>
              <a:rPr lang="en-US" sz="2800" b="1">
                <a:solidFill>
                  <a:schemeClr val="tx1"/>
                </a:solidFill>
                <a:latin typeface="Arial" charset="0"/>
                <a:cs typeface="Arial" charset="0"/>
              </a:rPr>
              <a:t>How?</a:t>
            </a:r>
          </a:p>
        </p:txBody>
      </p:sp>
      <p:sp>
        <p:nvSpPr>
          <p:cNvPr id="750598" name="Rectangle 6"/>
          <p:cNvSpPr>
            <a:spLocks noChangeArrowheads="1"/>
          </p:cNvSpPr>
          <p:nvPr/>
        </p:nvSpPr>
        <p:spPr bwMode="auto">
          <a:xfrm>
            <a:off x="1171575" y="3862388"/>
            <a:ext cx="253365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lnSpc>
                <a:spcPct val="90000"/>
              </a:lnSpc>
              <a:spcBef>
                <a:spcPct val="20000"/>
              </a:spcBef>
              <a:buClr>
                <a:schemeClr val="folHlink"/>
              </a:buClr>
              <a:buSzPct val="120000"/>
              <a:buFont typeface="Arial" charset="0"/>
              <a:buNone/>
            </a:pPr>
            <a:r>
              <a:rPr lang="en-US" sz="2800" b="1">
                <a:solidFill>
                  <a:schemeClr val="tx1"/>
                </a:solidFill>
                <a:latin typeface="Arial" charset="0"/>
                <a:cs typeface="Arial" charset="0"/>
              </a:rPr>
              <a:t>Quiet spirit</a:t>
            </a:r>
          </a:p>
        </p:txBody>
      </p:sp>
      <p:sp>
        <p:nvSpPr>
          <p:cNvPr id="750599" name="Rectangle 7"/>
          <p:cNvSpPr>
            <a:spLocks noChangeArrowheads="1"/>
          </p:cNvSpPr>
          <p:nvPr/>
        </p:nvSpPr>
        <p:spPr bwMode="auto">
          <a:xfrm>
            <a:off x="1438275" y="4648200"/>
            <a:ext cx="200025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lnSpc>
                <a:spcPct val="90000"/>
              </a:lnSpc>
              <a:spcBef>
                <a:spcPct val="20000"/>
              </a:spcBef>
              <a:buClr>
                <a:schemeClr val="folHlink"/>
              </a:buClr>
              <a:buSzPct val="120000"/>
              <a:buFont typeface="Arial" charset="0"/>
              <a:buNone/>
            </a:pPr>
            <a:r>
              <a:rPr lang="en-US" sz="2800" b="1">
                <a:solidFill>
                  <a:schemeClr val="tx1"/>
                </a:solidFill>
                <a:latin typeface="Arial" charset="0"/>
                <a:cs typeface="Arial" charset="0"/>
              </a:rPr>
              <a:t>Why?</a:t>
            </a:r>
          </a:p>
        </p:txBody>
      </p:sp>
      <p:sp>
        <p:nvSpPr>
          <p:cNvPr id="750600" name="Rectangle 8"/>
          <p:cNvSpPr>
            <a:spLocks noChangeArrowheads="1"/>
          </p:cNvSpPr>
          <p:nvPr/>
        </p:nvSpPr>
        <p:spPr bwMode="auto">
          <a:xfrm>
            <a:off x="457200" y="5422900"/>
            <a:ext cx="39624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lnSpc>
                <a:spcPct val="90000"/>
              </a:lnSpc>
              <a:spcBef>
                <a:spcPct val="20000"/>
              </a:spcBef>
              <a:buClr>
                <a:schemeClr val="folHlink"/>
              </a:buClr>
              <a:buSzPct val="120000"/>
              <a:buFont typeface="Arial" charset="0"/>
              <a:buNone/>
            </a:pPr>
            <a:r>
              <a:rPr lang="en-US" sz="2800" b="1">
                <a:solidFill>
                  <a:schemeClr val="tx1"/>
                </a:solidFill>
                <a:latin typeface="Arial" charset="0"/>
                <a:cs typeface="Arial" charset="0"/>
              </a:rPr>
              <a:t>Witness to husband</a:t>
            </a:r>
          </a:p>
          <a:p>
            <a:pPr algn="ctr" eaLnBrk="1" hangingPunct="1">
              <a:lnSpc>
                <a:spcPct val="90000"/>
              </a:lnSpc>
              <a:spcBef>
                <a:spcPct val="20000"/>
              </a:spcBef>
              <a:buClr>
                <a:schemeClr val="folHlink"/>
              </a:buClr>
              <a:buSzPct val="120000"/>
              <a:buFont typeface="Arial" charset="0"/>
              <a:buNone/>
            </a:pPr>
            <a:r>
              <a:rPr lang="en-US" sz="2800" b="1">
                <a:solidFill>
                  <a:schemeClr val="tx1"/>
                </a:solidFill>
                <a:latin typeface="Arial" charset="0"/>
                <a:cs typeface="Arial" charset="0"/>
              </a:rPr>
              <a:t>Please God</a:t>
            </a:r>
          </a:p>
        </p:txBody>
      </p:sp>
      <p:sp>
        <p:nvSpPr>
          <p:cNvPr id="750601" name="Rectangle 9"/>
          <p:cNvSpPr>
            <a:spLocks noChangeArrowheads="1"/>
          </p:cNvSpPr>
          <p:nvPr/>
        </p:nvSpPr>
        <p:spPr bwMode="auto">
          <a:xfrm>
            <a:off x="5591175" y="2081213"/>
            <a:ext cx="2000250" cy="790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lnSpc>
                <a:spcPct val="90000"/>
              </a:lnSpc>
              <a:spcBef>
                <a:spcPct val="20000"/>
              </a:spcBef>
              <a:buClr>
                <a:schemeClr val="folHlink"/>
              </a:buClr>
              <a:buSzPct val="120000"/>
              <a:buFont typeface="Arial" charset="0"/>
              <a:buNone/>
            </a:pPr>
            <a:r>
              <a:rPr lang="en-US" sz="2800" b="1">
                <a:solidFill>
                  <a:schemeClr val="tx1"/>
                </a:solidFill>
                <a:latin typeface="Arial" charset="0"/>
                <a:cs typeface="Arial" charset="0"/>
              </a:rPr>
              <a:t>Husbands (3:7)</a:t>
            </a:r>
          </a:p>
        </p:txBody>
      </p:sp>
      <p:sp>
        <p:nvSpPr>
          <p:cNvPr id="750602" name="Rectangle 10"/>
          <p:cNvSpPr>
            <a:spLocks noChangeArrowheads="1"/>
          </p:cNvSpPr>
          <p:nvPr/>
        </p:nvSpPr>
        <p:spPr bwMode="auto">
          <a:xfrm>
            <a:off x="5591175" y="3111500"/>
            <a:ext cx="200025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lnSpc>
                <a:spcPct val="90000"/>
              </a:lnSpc>
              <a:spcBef>
                <a:spcPct val="20000"/>
              </a:spcBef>
              <a:buClr>
                <a:schemeClr val="folHlink"/>
              </a:buClr>
              <a:buSzPct val="120000"/>
              <a:buFont typeface="Arial" charset="0"/>
              <a:buNone/>
            </a:pPr>
            <a:r>
              <a:rPr lang="en-US" sz="2800" b="1">
                <a:solidFill>
                  <a:schemeClr val="tx1"/>
                </a:solidFill>
                <a:latin typeface="Arial" charset="0"/>
                <a:cs typeface="Arial" charset="0"/>
              </a:rPr>
              <a:t>How?</a:t>
            </a:r>
          </a:p>
        </p:txBody>
      </p:sp>
      <p:sp>
        <p:nvSpPr>
          <p:cNvPr id="750603" name="Rectangle 11"/>
          <p:cNvSpPr>
            <a:spLocks noChangeArrowheads="1"/>
          </p:cNvSpPr>
          <p:nvPr/>
        </p:nvSpPr>
        <p:spPr bwMode="auto">
          <a:xfrm>
            <a:off x="4191000" y="3886200"/>
            <a:ext cx="480060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lnSpc>
                <a:spcPct val="90000"/>
              </a:lnSpc>
              <a:spcBef>
                <a:spcPct val="20000"/>
              </a:spcBef>
              <a:buClr>
                <a:schemeClr val="folHlink"/>
              </a:buClr>
              <a:buSzPct val="120000"/>
              <a:buFont typeface="Arial" charset="0"/>
              <a:buNone/>
            </a:pPr>
            <a:r>
              <a:rPr lang="en-US" sz="2800" b="1">
                <a:solidFill>
                  <a:schemeClr val="tx1"/>
                </a:solidFill>
                <a:latin typeface="Arial" charset="0"/>
                <a:cs typeface="Arial" charset="0"/>
              </a:rPr>
              <a:t>Understand &amp; Respect</a:t>
            </a:r>
          </a:p>
        </p:txBody>
      </p:sp>
      <p:sp>
        <p:nvSpPr>
          <p:cNvPr id="750604" name="Rectangle 12"/>
          <p:cNvSpPr>
            <a:spLocks noChangeArrowheads="1"/>
          </p:cNvSpPr>
          <p:nvPr/>
        </p:nvSpPr>
        <p:spPr bwMode="auto">
          <a:xfrm>
            <a:off x="5591175" y="4672013"/>
            <a:ext cx="200025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lnSpc>
                <a:spcPct val="90000"/>
              </a:lnSpc>
              <a:spcBef>
                <a:spcPct val="20000"/>
              </a:spcBef>
              <a:buClr>
                <a:schemeClr val="folHlink"/>
              </a:buClr>
              <a:buSzPct val="120000"/>
              <a:buFont typeface="Arial" charset="0"/>
              <a:buNone/>
            </a:pPr>
            <a:r>
              <a:rPr lang="en-US" sz="2800" b="1">
                <a:solidFill>
                  <a:schemeClr val="tx1"/>
                </a:solidFill>
                <a:latin typeface="Arial" charset="0"/>
                <a:cs typeface="Arial" charset="0"/>
              </a:rPr>
              <a:t>Why?</a:t>
            </a:r>
          </a:p>
        </p:txBody>
      </p:sp>
      <p:sp>
        <p:nvSpPr>
          <p:cNvPr id="750605" name="Rectangle 13"/>
          <p:cNvSpPr>
            <a:spLocks noChangeArrowheads="1"/>
          </p:cNvSpPr>
          <p:nvPr/>
        </p:nvSpPr>
        <p:spPr bwMode="auto">
          <a:xfrm>
            <a:off x="4610100" y="5446713"/>
            <a:ext cx="39624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lnSpc>
                <a:spcPct val="90000"/>
              </a:lnSpc>
              <a:spcBef>
                <a:spcPct val="20000"/>
              </a:spcBef>
              <a:buClr>
                <a:schemeClr val="folHlink"/>
              </a:buClr>
              <a:buSzPct val="120000"/>
              <a:buFont typeface="Arial" charset="0"/>
              <a:buNone/>
            </a:pPr>
            <a:r>
              <a:rPr lang="en-US" sz="2800" b="1">
                <a:solidFill>
                  <a:schemeClr val="tx1"/>
                </a:solidFill>
                <a:latin typeface="Arial" charset="0"/>
                <a:cs typeface="Arial" charset="0"/>
              </a:rPr>
              <a:t>Unhindered prayer</a:t>
            </a:r>
          </a:p>
        </p:txBody>
      </p:sp>
      <p:sp>
        <p:nvSpPr>
          <p:cNvPr id="750606" name="Rectangle 14"/>
          <p:cNvSpPr>
            <a:spLocks noChangeArrowheads="1"/>
          </p:cNvSpPr>
          <p:nvPr/>
        </p:nvSpPr>
        <p:spPr bwMode="auto">
          <a:xfrm>
            <a:off x="8342313" y="76200"/>
            <a:ext cx="784225" cy="461963"/>
          </a:xfrm>
          <a:prstGeom prst="rect">
            <a:avLst/>
          </a:prstGeom>
          <a:noFill/>
          <a:ln w="9525">
            <a:noFill/>
            <a:miter lim="800000"/>
            <a:headEnd/>
            <a:tailEnd/>
          </a:ln>
          <a:effectLst>
            <a:outerShdw blurRad="63500" dist="35921" dir="2700000" algn="ctr" rotWithShape="0">
              <a:srgbClr val="DDDDDD">
                <a:alpha val="74998"/>
              </a:srgbClr>
            </a:outerShdw>
          </a:effectLst>
        </p:spPr>
        <p:txBody>
          <a:bodyPr wrap="none">
            <a:spAutoFit/>
          </a:bodyPr>
          <a:lstStyle/>
          <a:p>
            <a:pPr>
              <a:defRPr/>
            </a:pPr>
            <a:r>
              <a:rPr lang="en-US" sz="2400" b="1">
                <a:solidFill>
                  <a:schemeClr val="bg2"/>
                </a:solidFill>
                <a:latin typeface="Arial"/>
                <a:ea typeface="+mn-ea"/>
                <a:cs typeface="Arial"/>
              </a:rPr>
              <a:t>280i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750595">
                                            <p:txEl>
                                              <p:pRg st="0" end="0"/>
                                            </p:txEl>
                                          </p:spTgt>
                                        </p:tgtEl>
                                        <p:attrNameLst>
                                          <p:attrName>style.visibility</p:attrName>
                                        </p:attrNameLst>
                                      </p:cBhvr>
                                      <p:to>
                                        <p:strVal val="visible"/>
                                      </p:to>
                                    </p:set>
                                    <p:anim calcmode="lin" valueType="num">
                                      <p:cBhvr>
                                        <p:cTn id="7" dur="500" fill="hold"/>
                                        <p:tgtEl>
                                          <p:spTgt spid="75059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50595">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750597"/>
                                        </p:tgtEl>
                                        <p:attrNameLst>
                                          <p:attrName>style.visibility</p:attrName>
                                        </p:attrNameLst>
                                      </p:cBhvr>
                                      <p:to>
                                        <p:strVal val="visible"/>
                                      </p:to>
                                    </p:set>
                                    <p:anim calcmode="lin" valueType="num">
                                      <p:cBhvr>
                                        <p:cTn id="13" dur="500" fill="hold"/>
                                        <p:tgtEl>
                                          <p:spTgt spid="750597"/>
                                        </p:tgtEl>
                                        <p:attrNameLst>
                                          <p:attrName>ppt_w</p:attrName>
                                        </p:attrNameLst>
                                      </p:cBhvr>
                                      <p:tavLst>
                                        <p:tav tm="0">
                                          <p:val>
                                            <p:fltVal val="0"/>
                                          </p:val>
                                        </p:tav>
                                        <p:tav tm="100000">
                                          <p:val>
                                            <p:strVal val="#ppt_w"/>
                                          </p:val>
                                        </p:tav>
                                      </p:tavLst>
                                    </p:anim>
                                    <p:anim calcmode="lin" valueType="num">
                                      <p:cBhvr>
                                        <p:cTn id="14" dur="500" fill="hold"/>
                                        <p:tgtEl>
                                          <p:spTgt spid="750597"/>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750598"/>
                                        </p:tgtEl>
                                        <p:attrNameLst>
                                          <p:attrName>style.visibility</p:attrName>
                                        </p:attrNameLst>
                                      </p:cBhvr>
                                      <p:to>
                                        <p:strVal val="visible"/>
                                      </p:to>
                                    </p:set>
                                    <p:anim calcmode="lin" valueType="num">
                                      <p:cBhvr>
                                        <p:cTn id="19" dur="500" fill="hold"/>
                                        <p:tgtEl>
                                          <p:spTgt spid="750598"/>
                                        </p:tgtEl>
                                        <p:attrNameLst>
                                          <p:attrName>ppt_w</p:attrName>
                                        </p:attrNameLst>
                                      </p:cBhvr>
                                      <p:tavLst>
                                        <p:tav tm="0">
                                          <p:val>
                                            <p:fltVal val="0"/>
                                          </p:val>
                                        </p:tav>
                                        <p:tav tm="100000">
                                          <p:val>
                                            <p:strVal val="#ppt_w"/>
                                          </p:val>
                                        </p:tav>
                                      </p:tavLst>
                                    </p:anim>
                                    <p:anim calcmode="lin" valueType="num">
                                      <p:cBhvr>
                                        <p:cTn id="20" dur="500" fill="hold"/>
                                        <p:tgtEl>
                                          <p:spTgt spid="750598"/>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750599"/>
                                        </p:tgtEl>
                                        <p:attrNameLst>
                                          <p:attrName>style.visibility</p:attrName>
                                        </p:attrNameLst>
                                      </p:cBhvr>
                                      <p:to>
                                        <p:strVal val="visible"/>
                                      </p:to>
                                    </p:set>
                                    <p:anim calcmode="lin" valueType="num">
                                      <p:cBhvr>
                                        <p:cTn id="25" dur="500" fill="hold"/>
                                        <p:tgtEl>
                                          <p:spTgt spid="750599"/>
                                        </p:tgtEl>
                                        <p:attrNameLst>
                                          <p:attrName>ppt_w</p:attrName>
                                        </p:attrNameLst>
                                      </p:cBhvr>
                                      <p:tavLst>
                                        <p:tav tm="0">
                                          <p:val>
                                            <p:fltVal val="0"/>
                                          </p:val>
                                        </p:tav>
                                        <p:tav tm="100000">
                                          <p:val>
                                            <p:strVal val="#ppt_w"/>
                                          </p:val>
                                        </p:tav>
                                      </p:tavLst>
                                    </p:anim>
                                    <p:anim calcmode="lin" valueType="num">
                                      <p:cBhvr>
                                        <p:cTn id="26" dur="500" fill="hold"/>
                                        <p:tgtEl>
                                          <p:spTgt spid="750599"/>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750600"/>
                                        </p:tgtEl>
                                        <p:attrNameLst>
                                          <p:attrName>style.visibility</p:attrName>
                                        </p:attrNameLst>
                                      </p:cBhvr>
                                      <p:to>
                                        <p:strVal val="visible"/>
                                      </p:to>
                                    </p:set>
                                    <p:anim calcmode="lin" valueType="num">
                                      <p:cBhvr>
                                        <p:cTn id="31" dur="500" fill="hold"/>
                                        <p:tgtEl>
                                          <p:spTgt spid="750600"/>
                                        </p:tgtEl>
                                        <p:attrNameLst>
                                          <p:attrName>ppt_w</p:attrName>
                                        </p:attrNameLst>
                                      </p:cBhvr>
                                      <p:tavLst>
                                        <p:tav tm="0">
                                          <p:val>
                                            <p:fltVal val="0"/>
                                          </p:val>
                                        </p:tav>
                                        <p:tav tm="100000">
                                          <p:val>
                                            <p:strVal val="#ppt_w"/>
                                          </p:val>
                                        </p:tav>
                                      </p:tavLst>
                                    </p:anim>
                                    <p:anim calcmode="lin" valueType="num">
                                      <p:cBhvr>
                                        <p:cTn id="32" dur="500" fill="hold"/>
                                        <p:tgtEl>
                                          <p:spTgt spid="750600"/>
                                        </p:tgtEl>
                                        <p:attrNameLst>
                                          <p:attrName>ppt_h</p:attrName>
                                        </p:attrNameLst>
                                      </p:cBhvr>
                                      <p:tavLst>
                                        <p:tav tm="0">
                                          <p:val>
                                            <p:strVal val="#ppt_h"/>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750601">
                                            <p:txEl>
                                              <p:pRg st="0" end="0"/>
                                            </p:txEl>
                                          </p:spTgt>
                                        </p:tgtEl>
                                        <p:attrNameLst>
                                          <p:attrName>style.visibility</p:attrName>
                                        </p:attrNameLst>
                                      </p:cBhvr>
                                      <p:to>
                                        <p:strVal val="visible"/>
                                      </p:to>
                                    </p:set>
                                    <p:anim calcmode="lin" valueType="num">
                                      <p:cBhvr>
                                        <p:cTn id="37" dur="500" fill="hold"/>
                                        <p:tgtEl>
                                          <p:spTgt spid="750601">
                                            <p:txEl>
                                              <p:pRg st="0" end="0"/>
                                            </p:txEl>
                                          </p:spTgt>
                                        </p:tgtEl>
                                        <p:attrNameLst>
                                          <p:attrName>ppt_w</p:attrName>
                                        </p:attrNameLst>
                                      </p:cBhvr>
                                      <p:tavLst>
                                        <p:tav tm="0">
                                          <p:val>
                                            <p:fltVal val="0"/>
                                          </p:val>
                                        </p:tav>
                                        <p:tav tm="100000">
                                          <p:val>
                                            <p:strVal val="#ppt_w"/>
                                          </p:val>
                                        </p:tav>
                                      </p:tavLst>
                                    </p:anim>
                                    <p:anim calcmode="lin" valueType="num">
                                      <p:cBhvr>
                                        <p:cTn id="38" dur="500" fill="hold"/>
                                        <p:tgtEl>
                                          <p:spTgt spid="750601">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750602"/>
                                        </p:tgtEl>
                                        <p:attrNameLst>
                                          <p:attrName>style.visibility</p:attrName>
                                        </p:attrNameLst>
                                      </p:cBhvr>
                                      <p:to>
                                        <p:strVal val="visible"/>
                                      </p:to>
                                    </p:set>
                                    <p:anim calcmode="lin" valueType="num">
                                      <p:cBhvr>
                                        <p:cTn id="43" dur="500" fill="hold"/>
                                        <p:tgtEl>
                                          <p:spTgt spid="750602"/>
                                        </p:tgtEl>
                                        <p:attrNameLst>
                                          <p:attrName>ppt_w</p:attrName>
                                        </p:attrNameLst>
                                      </p:cBhvr>
                                      <p:tavLst>
                                        <p:tav tm="0">
                                          <p:val>
                                            <p:fltVal val="0"/>
                                          </p:val>
                                        </p:tav>
                                        <p:tav tm="100000">
                                          <p:val>
                                            <p:strVal val="#ppt_w"/>
                                          </p:val>
                                        </p:tav>
                                      </p:tavLst>
                                    </p:anim>
                                    <p:anim calcmode="lin" valueType="num">
                                      <p:cBhvr>
                                        <p:cTn id="44" dur="500" fill="hold"/>
                                        <p:tgtEl>
                                          <p:spTgt spid="750602"/>
                                        </p:tgtEl>
                                        <p:attrNameLst>
                                          <p:attrName>ppt_h</p:attrName>
                                        </p:attrNameLst>
                                      </p:cBhvr>
                                      <p:tavLst>
                                        <p:tav tm="0">
                                          <p:val>
                                            <p:strVal val="#ppt_h"/>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17" presetClass="entr" presetSubtype="10" fill="hold" grpId="0" nodeType="clickEffect">
                                  <p:stCondLst>
                                    <p:cond delay="0"/>
                                  </p:stCondLst>
                                  <p:childTnLst>
                                    <p:set>
                                      <p:cBhvr>
                                        <p:cTn id="48" dur="1" fill="hold">
                                          <p:stCondLst>
                                            <p:cond delay="0"/>
                                          </p:stCondLst>
                                        </p:cTn>
                                        <p:tgtEl>
                                          <p:spTgt spid="750603"/>
                                        </p:tgtEl>
                                        <p:attrNameLst>
                                          <p:attrName>style.visibility</p:attrName>
                                        </p:attrNameLst>
                                      </p:cBhvr>
                                      <p:to>
                                        <p:strVal val="visible"/>
                                      </p:to>
                                    </p:set>
                                    <p:anim calcmode="lin" valueType="num">
                                      <p:cBhvr>
                                        <p:cTn id="49" dur="500" fill="hold"/>
                                        <p:tgtEl>
                                          <p:spTgt spid="750603"/>
                                        </p:tgtEl>
                                        <p:attrNameLst>
                                          <p:attrName>ppt_w</p:attrName>
                                        </p:attrNameLst>
                                      </p:cBhvr>
                                      <p:tavLst>
                                        <p:tav tm="0">
                                          <p:val>
                                            <p:fltVal val="0"/>
                                          </p:val>
                                        </p:tav>
                                        <p:tav tm="100000">
                                          <p:val>
                                            <p:strVal val="#ppt_w"/>
                                          </p:val>
                                        </p:tav>
                                      </p:tavLst>
                                    </p:anim>
                                    <p:anim calcmode="lin" valueType="num">
                                      <p:cBhvr>
                                        <p:cTn id="50" dur="500" fill="hold"/>
                                        <p:tgtEl>
                                          <p:spTgt spid="750603"/>
                                        </p:tgtEl>
                                        <p:attrNameLst>
                                          <p:attrName>ppt_h</p:attrName>
                                        </p:attrNameLst>
                                      </p:cBhvr>
                                      <p:tavLst>
                                        <p:tav tm="0">
                                          <p:val>
                                            <p:strVal val="#ppt_h"/>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7" presetClass="entr" presetSubtype="10" fill="hold" grpId="0" nodeType="clickEffect">
                                  <p:stCondLst>
                                    <p:cond delay="0"/>
                                  </p:stCondLst>
                                  <p:childTnLst>
                                    <p:set>
                                      <p:cBhvr>
                                        <p:cTn id="54" dur="1" fill="hold">
                                          <p:stCondLst>
                                            <p:cond delay="0"/>
                                          </p:stCondLst>
                                        </p:cTn>
                                        <p:tgtEl>
                                          <p:spTgt spid="750604"/>
                                        </p:tgtEl>
                                        <p:attrNameLst>
                                          <p:attrName>style.visibility</p:attrName>
                                        </p:attrNameLst>
                                      </p:cBhvr>
                                      <p:to>
                                        <p:strVal val="visible"/>
                                      </p:to>
                                    </p:set>
                                    <p:anim calcmode="lin" valueType="num">
                                      <p:cBhvr>
                                        <p:cTn id="55" dur="500" fill="hold"/>
                                        <p:tgtEl>
                                          <p:spTgt spid="750604"/>
                                        </p:tgtEl>
                                        <p:attrNameLst>
                                          <p:attrName>ppt_w</p:attrName>
                                        </p:attrNameLst>
                                      </p:cBhvr>
                                      <p:tavLst>
                                        <p:tav tm="0">
                                          <p:val>
                                            <p:fltVal val="0"/>
                                          </p:val>
                                        </p:tav>
                                        <p:tav tm="100000">
                                          <p:val>
                                            <p:strVal val="#ppt_w"/>
                                          </p:val>
                                        </p:tav>
                                      </p:tavLst>
                                    </p:anim>
                                    <p:anim calcmode="lin" valueType="num">
                                      <p:cBhvr>
                                        <p:cTn id="56" dur="500" fill="hold"/>
                                        <p:tgtEl>
                                          <p:spTgt spid="750604"/>
                                        </p:tgtEl>
                                        <p:attrNameLst>
                                          <p:attrName>ppt_h</p:attrName>
                                        </p:attrNameLst>
                                      </p:cBhvr>
                                      <p:tavLst>
                                        <p:tav tm="0">
                                          <p:val>
                                            <p:strVal val="#ppt_h"/>
                                          </p:val>
                                        </p:tav>
                                        <p:tav tm="100000">
                                          <p:val>
                                            <p:strVal val="#ppt_h"/>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17" presetClass="entr" presetSubtype="10" fill="hold" grpId="0" nodeType="clickEffect">
                                  <p:stCondLst>
                                    <p:cond delay="0"/>
                                  </p:stCondLst>
                                  <p:childTnLst>
                                    <p:set>
                                      <p:cBhvr>
                                        <p:cTn id="60" dur="1" fill="hold">
                                          <p:stCondLst>
                                            <p:cond delay="0"/>
                                          </p:stCondLst>
                                        </p:cTn>
                                        <p:tgtEl>
                                          <p:spTgt spid="750605"/>
                                        </p:tgtEl>
                                        <p:attrNameLst>
                                          <p:attrName>style.visibility</p:attrName>
                                        </p:attrNameLst>
                                      </p:cBhvr>
                                      <p:to>
                                        <p:strVal val="visible"/>
                                      </p:to>
                                    </p:set>
                                    <p:anim calcmode="lin" valueType="num">
                                      <p:cBhvr>
                                        <p:cTn id="61" dur="500" fill="hold"/>
                                        <p:tgtEl>
                                          <p:spTgt spid="750605"/>
                                        </p:tgtEl>
                                        <p:attrNameLst>
                                          <p:attrName>ppt_w</p:attrName>
                                        </p:attrNameLst>
                                      </p:cBhvr>
                                      <p:tavLst>
                                        <p:tav tm="0">
                                          <p:val>
                                            <p:fltVal val="0"/>
                                          </p:val>
                                        </p:tav>
                                        <p:tav tm="100000">
                                          <p:val>
                                            <p:strVal val="#ppt_w"/>
                                          </p:val>
                                        </p:tav>
                                      </p:tavLst>
                                    </p:anim>
                                    <p:anim calcmode="lin" valueType="num">
                                      <p:cBhvr>
                                        <p:cTn id="62" dur="500" fill="hold"/>
                                        <p:tgtEl>
                                          <p:spTgt spid="75060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0595" grpId="0" build="p"/>
      <p:bldP spid="750597" grpId="0"/>
      <p:bldP spid="750598" grpId="0"/>
      <p:bldP spid="750599" grpId="0"/>
      <p:bldP spid="750600" grpId="0"/>
      <p:bldP spid="750601" grpId="0" build="p"/>
      <p:bldP spid="750602" grpId="0"/>
      <p:bldP spid="750603" grpId="0"/>
      <p:bldP spid="750604" grpId="0"/>
      <p:bldP spid="750605" grpId="0"/>
    </p:bldLst>
  </p:timing>
</p:sld>
</file>

<file path=ppt/slides/slide19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graphicFrame>
        <p:nvGraphicFramePr>
          <p:cNvPr id="77882" name="Group 58"/>
          <p:cNvGraphicFramePr>
            <a:graphicFrameLocks noGrp="1"/>
          </p:cNvGraphicFramePr>
          <p:nvPr>
            <p:ph type="dgm" idx="1"/>
          </p:nvPr>
        </p:nvGraphicFramePr>
        <p:xfrm>
          <a:off x="0" y="2286000"/>
          <a:ext cx="9144000" cy="4572001"/>
        </p:xfrm>
        <a:graphic>
          <a:graphicData uri="http://schemas.openxmlformats.org/drawingml/2006/table">
            <a:tbl>
              <a:tblPr/>
              <a:tblGrid>
                <a:gridCol w="625475">
                  <a:extLst>
                    <a:ext uri="{9D8B030D-6E8A-4147-A177-3AD203B41FA5}">
                      <a16:colId xmlns:a16="http://schemas.microsoft.com/office/drawing/2014/main" val="20000"/>
                    </a:ext>
                  </a:extLst>
                </a:gridCol>
                <a:gridCol w="625475">
                  <a:extLst>
                    <a:ext uri="{9D8B030D-6E8A-4147-A177-3AD203B41FA5}">
                      <a16:colId xmlns:a16="http://schemas.microsoft.com/office/drawing/2014/main" val="20001"/>
                    </a:ext>
                  </a:extLst>
                </a:gridCol>
                <a:gridCol w="703263">
                  <a:extLst>
                    <a:ext uri="{9D8B030D-6E8A-4147-A177-3AD203B41FA5}">
                      <a16:colId xmlns:a16="http://schemas.microsoft.com/office/drawing/2014/main" val="20002"/>
                    </a:ext>
                  </a:extLst>
                </a:gridCol>
                <a:gridCol w="623887">
                  <a:extLst>
                    <a:ext uri="{9D8B030D-6E8A-4147-A177-3AD203B41FA5}">
                      <a16:colId xmlns:a16="http://schemas.microsoft.com/office/drawing/2014/main" val="20003"/>
                    </a:ext>
                  </a:extLst>
                </a:gridCol>
                <a:gridCol w="703263">
                  <a:extLst>
                    <a:ext uri="{9D8B030D-6E8A-4147-A177-3AD203B41FA5}">
                      <a16:colId xmlns:a16="http://schemas.microsoft.com/office/drawing/2014/main" val="20004"/>
                    </a:ext>
                  </a:extLst>
                </a:gridCol>
                <a:gridCol w="625475">
                  <a:extLst>
                    <a:ext uri="{9D8B030D-6E8A-4147-A177-3AD203B41FA5}">
                      <a16:colId xmlns:a16="http://schemas.microsoft.com/office/drawing/2014/main" val="20005"/>
                    </a:ext>
                  </a:extLst>
                </a:gridCol>
                <a:gridCol w="725487">
                  <a:extLst>
                    <a:ext uri="{9D8B030D-6E8A-4147-A177-3AD203B41FA5}">
                      <a16:colId xmlns:a16="http://schemas.microsoft.com/office/drawing/2014/main" val="20006"/>
                    </a:ext>
                  </a:extLst>
                </a:gridCol>
                <a:gridCol w="838200">
                  <a:extLst>
                    <a:ext uri="{9D8B030D-6E8A-4147-A177-3AD203B41FA5}">
                      <a16:colId xmlns:a16="http://schemas.microsoft.com/office/drawing/2014/main" val="20007"/>
                    </a:ext>
                  </a:extLst>
                </a:gridCol>
                <a:gridCol w="703263">
                  <a:extLst>
                    <a:ext uri="{9D8B030D-6E8A-4147-A177-3AD203B41FA5}">
                      <a16:colId xmlns:a16="http://schemas.microsoft.com/office/drawing/2014/main" val="20008"/>
                    </a:ext>
                  </a:extLst>
                </a:gridCol>
                <a:gridCol w="623887">
                  <a:extLst>
                    <a:ext uri="{9D8B030D-6E8A-4147-A177-3AD203B41FA5}">
                      <a16:colId xmlns:a16="http://schemas.microsoft.com/office/drawing/2014/main" val="20009"/>
                    </a:ext>
                  </a:extLst>
                </a:gridCol>
                <a:gridCol w="703263">
                  <a:extLst>
                    <a:ext uri="{9D8B030D-6E8A-4147-A177-3AD203B41FA5}">
                      <a16:colId xmlns:a16="http://schemas.microsoft.com/office/drawing/2014/main" val="20010"/>
                    </a:ext>
                  </a:extLst>
                </a:gridCol>
                <a:gridCol w="782637">
                  <a:extLst>
                    <a:ext uri="{9D8B030D-6E8A-4147-A177-3AD203B41FA5}">
                      <a16:colId xmlns:a16="http://schemas.microsoft.com/office/drawing/2014/main" val="20011"/>
                    </a:ext>
                  </a:extLst>
                </a:gridCol>
                <a:gridCol w="860425">
                  <a:extLst>
                    <a:ext uri="{9D8B030D-6E8A-4147-A177-3AD203B41FA5}">
                      <a16:colId xmlns:a16="http://schemas.microsoft.com/office/drawing/2014/main" val="20012"/>
                    </a:ext>
                  </a:extLst>
                </a:gridCol>
              </a:tblGrid>
              <a:tr h="649288">
                <a:tc gridSpan="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Sanctification</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Submission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Selflessness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79450">
                <a:tc gridSpan="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1:1–2:12</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2:13–3:12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3:13–5:14</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681038">
                <a:tc gridSpan="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Holiness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Humility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Honoring Others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12033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err="1">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Salu-tation</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1:1-2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Praise for hope</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1:3-</a:t>
                      </a:r>
                      <a:b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b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Holy Life Exhort-</a:t>
                      </a:r>
                      <a:r>
                        <a:rPr kumimoji="0" lang="en-US" sz="1100" b="1" i="0" u="none" strike="noStrike" cap="none" normalizeH="0" baseline="0" dirty="0" err="1">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ed</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1:13–</a:t>
                      </a:r>
                      <a:b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b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2:12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err="1">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Gov</a:t>
                      </a:r>
                      <a:r>
                        <a:rPr kumimoji="0" lang="uk-UA" altLang="ja-JP"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a:t>
                      </a:r>
                      <a:r>
                        <a:rPr kumimoji="0" lang="en-US" altLang="ja-JP"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t</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2:13-</a:t>
                      </a:r>
                      <a:b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b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17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Work Place</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2:18-</a:t>
                      </a:r>
                      <a:b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b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25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Marri-age</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3:1-7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Church &amp; all of</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Life</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3:8-12</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12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Christ</a:t>
                      </a:r>
                      <a:r>
                        <a:rPr kumimoji="0" lang="uk-UA" altLang="ja-JP"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a:t>
                      </a:r>
                      <a:r>
                        <a:rPr kumimoji="0" lang="en-US" altLang="ja-JP"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s triumph</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3:13–4:6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Edify others</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4:7-19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Elders</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5:1-4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Young Men</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5:5a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Humility &amp; watch-fulness</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5:5b-11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Purpose</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5:12-14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79450">
                <a:tc gridSpan="1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Rome to Northern Asia</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679450">
                <a:tc gridSpan="1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Early AD 64</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bl>
          </a:graphicData>
        </a:graphic>
      </p:graphicFrame>
      <p:graphicFrame>
        <p:nvGraphicFramePr>
          <p:cNvPr id="77880" name="Group 56"/>
          <p:cNvGraphicFramePr>
            <a:graphicFrameLocks noGrp="1"/>
          </p:cNvGraphicFramePr>
          <p:nvPr/>
        </p:nvGraphicFramePr>
        <p:xfrm>
          <a:off x="0" y="1331913"/>
          <a:ext cx="9144000" cy="1030287"/>
        </p:xfrm>
        <a:graphic>
          <a:graphicData uri="http://schemas.openxmlformats.org/drawingml/2006/table">
            <a:tbl>
              <a:tblPr/>
              <a:tblGrid>
                <a:gridCol w="9144000">
                  <a:extLst>
                    <a:ext uri="{9D8B030D-6E8A-4147-A177-3AD203B41FA5}">
                      <a16:colId xmlns:a16="http://schemas.microsoft.com/office/drawing/2014/main" val="20000"/>
                    </a:ext>
                  </a:extLst>
                </a:gridCol>
              </a:tblGrid>
              <a:tr h="1030287">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How to Attract Others During Righteous Suffering</a:t>
                      </a:r>
                    </a:p>
                  </a:txBody>
                  <a:tcPr marT="45627" marB="45627"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bl>
          </a:graphicData>
        </a:graphic>
      </p:graphicFrame>
      <p:sp>
        <p:nvSpPr>
          <p:cNvPr id="412726" name="Text Box 55"/>
          <p:cNvSpPr txBox="1">
            <a:spLocks noChangeArrowheads="1"/>
          </p:cNvSpPr>
          <p:nvPr/>
        </p:nvSpPr>
        <p:spPr bwMode="auto">
          <a:xfrm>
            <a:off x="8388350" y="60325"/>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275</a:t>
            </a:r>
          </a:p>
        </p:txBody>
      </p:sp>
      <p:sp>
        <p:nvSpPr>
          <p:cNvPr id="77883" name="Rectangle 59"/>
          <p:cNvSpPr>
            <a:spLocks noGrp="1" noChangeArrowheads="1"/>
          </p:cNvSpPr>
          <p:nvPr>
            <p:ph type="title"/>
          </p:nvPr>
        </p:nvSpPr>
        <p:spPr>
          <a:xfrm>
            <a:off x="1066800" y="215900"/>
            <a:ext cx="6858000" cy="850900"/>
          </a:xfrm>
        </p:spPr>
        <p:txBody>
          <a:bodyPr/>
          <a:lstStyle/>
          <a:p>
            <a:pPr algn="ctr" eaLnBrk="1" hangingPunct="1">
              <a:defRPr/>
            </a:pPr>
            <a:r>
              <a:rPr lang="en-US" sz="4000">
                <a:latin typeface="Tahoma" charset="0"/>
                <a:ea typeface="ＭＳ Ｐゴシック" charset="0"/>
                <a:cs typeface="ＭＳ Ｐゴシック" charset="0"/>
              </a:rPr>
              <a:t>1 Peter Outline</a:t>
            </a:r>
          </a:p>
        </p:txBody>
      </p:sp>
    </p:spTree>
    <p:extLst>
      <p:ext uri="{BB962C8B-B14F-4D97-AF65-F5344CB8AC3E}">
        <p14:creationId xmlns:p14="http://schemas.microsoft.com/office/powerpoint/2010/main" val="2145328324"/>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1" name="Rectangle 2"/>
          <p:cNvSpPr>
            <a:spLocks noGrp="1" noChangeArrowheads="1"/>
          </p:cNvSpPr>
          <p:nvPr>
            <p:ph type="ctrTitle"/>
          </p:nvPr>
        </p:nvSpPr>
        <p:spPr>
          <a:xfrm>
            <a:off x="5791200" y="228600"/>
            <a:ext cx="3200400" cy="1143000"/>
          </a:xfrm>
        </p:spPr>
        <p:txBody>
          <a:bodyPr/>
          <a:lstStyle/>
          <a:p>
            <a:pPr eaLnBrk="1" hangingPunct="1"/>
            <a:r>
              <a:rPr lang="en-US" b="1">
                <a:solidFill>
                  <a:schemeClr val="bg1"/>
                </a:solidFill>
                <a:latin typeface="Arial Rounded MT Bold" charset="0"/>
                <a:ea typeface="ＭＳ Ｐゴシック" charset="0"/>
                <a:cs typeface="ＭＳ Ｐゴシック" charset="0"/>
              </a:rPr>
              <a:t>Myanmar</a:t>
            </a:r>
            <a:endParaRPr lang="en-US">
              <a:latin typeface="Arial Rounded MT Bold" charset="0"/>
              <a:ea typeface="ＭＳ Ｐゴシック" charset="0"/>
              <a:cs typeface="ＭＳ Ｐゴシック" charset="0"/>
            </a:endParaRPr>
          </a:p>
        </p:txBody>
      </p:sp>
      <p:sp>
        <p:nvSpPr>
          <p:cNvPr id="1005571" name="Rectangle 3"/>
          <p:cNvSpPr>
            <a:spLocks noGrp="1" noChangeArrowheads="1"/>
          </p:cNvSpPr>
          <p:nvPr>
            <p:ph type="subTitle" idx="1"/>
          </p:nvPr>
        </p:nvSpPr>
        <p:spPr>
          <a:xfrm>
            <a:off x="5791200" y="1447800"/>
            <a:ext cx="3200400" cy="1600200"/>
          </a:xfrm>
        </p:spPr>
        <p:txBody>
          <a:bodyPr/>
          <a:lstStyle/>
          <a:p>
            <a:pPr algn="l" eaLnBrk="1" hangingPunct="1"/>
            <a:r>
              <a:rPr lang="en-US" sz="2400">
                <a:solidFill>
                  <a:schemeClr val="bg1"/>
                </a:solidFill>
                <a:latin typeface="Arial Rounded MT Bold" charset="0"/>
                <a:ea typeface="ＭＳ Ｐゴシック" charset="0"/>
                <a:cs typeface="ＭＳ Ｐゴシック" charset="0"/>
              </a:rPr>
              <a:t>1963 Junta control</a:t>
            </a:r>
          </a:p>
          <a:p>
            <a:pPr algn="l" eaLnBrk="1" hangingPunct="1"/>
            <a:r>
              <a:rPr lang="en-US" sz="2400">
                <a:solidFill>
                  <a:schemeClr val="bg1"/>
                </a:solidFill>
                <a:latin typeface="Arial Rounded MT Bold" charset="0"/>
                <a:ea typeface="ＭＳ Ｐゴシック" charset="0"/>
                <a:cs typeface="ＭＳ Ｐゴシック" charset="0"/>
              </a:rPr>
              <a:t>1989 Election with 90% vote to Aung San Suu Kyi</a:t>
            </a:r>
          </a:p>
        </p:txBody>
      </p:sp>
      <p:pic>
        <p:nvPicPr>
          <p:cNvPr id="1005572" name="Picture 4" descr="Myanmar-map"/>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56419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05573" name="Picture 5" descr="Aung San Suu Kyi-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59488" y="3276600"/>
            <a:ext cx="2627312" cy="358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005572"/>
                                        </p:tgtEl>
                                        <p:attrNameLst>
                                          <p:attrName>style.visibility</p:attrName>
                                        </p:attrNameLst>
                                      </p:cBhvr>
                                      <p:to>
                                        <p:strVal val="visible"/>
                                      </p:to>
                                    </p:set>
                                    <p:animEffect transition="in" filter="dissolve">
                                      <p:cBhvr>
                                        <p:cTn id="7" dur="500"/>
                                        <p:tgtEl>
                                          <p:spTgt spid="100557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05571">
                                            <p:txEl>
                                              <p:pRg st="0" end="0"/>
                                            </p:txEl>
                                          </p:spTgt>
                                        </p:tgtEl>
                                        <p:attrNameLst>
                                          <p:attrName>style.visibility</p:attrName>
                                        </p:attrNameLst>
                                      </p:cBhvr>
                                      <p:to>
                                        <p:strVal val="visible"/>
                                      </p:to>
                                    </p:set>
                                    <p:animEffect transition="in" filter="dissolve">
                                      <p:cBhvr>
                                        <p:cTn id="12" dur="500"/>
                                        <p:tgtEl>
                                          <p:spTgt spid="1005571">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05571">
                                            <p:txEl>
                                              <p:pRg st="1" end="1"/>
                                            </p:txEl>
                                          </p:spTgt>
                                        </p:tgtEl>
                                        <p:attrNameLst>
                                          <p:attrName>style.visibility</p:attrName>
                                        </p:attrNameLst>
                                      </p:cBhvr>
                                      <p:to>
                                        <p:strVal val="visible"/>
                                      </p:to>
                                    </p:set>
                                    <p:animEffect transition="in" filter="dissolve">
                                      <p:cBhvr>
                                        <p:cTn id="17" dur="500"/>
                                        <p:tgtEl>
                                          <p:spTgt spid="1005571">
                                            <p:txEl>
                                              <p:pRg st="1" end="1"/>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1005573"/>
                                        </p:tgtEl>
                                        <p:attrNameLst>
                                          <p:attrName>style.visibility</p:attrName>
                                        </p:attrNameLst>
                                      </p:cBhvr>
                                      <p:to>
                                        <p:strVal val="visible"/>
                                      </p:to>
                                    </p:set>
                                    <p:animEffect transition="in" filter="dissolve">
                                      <p:cBhvr>
                                        <p:cTn id="20" dur="500"/>
                                        <p:tgtEl>
                                          <p:spTgt spid="10055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5571" grpId="0" build="p"/>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2305" name="Picture 2" descr="IMG_696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03523" name="Rectangle 3"/>
          <p:cNvSpPr>
            <a:spLocks noGrp="1" noChangeArrowheads="1"/>
          </p:cNvSpPr>
          <p:nvPr>
            <p:ph type="ctrTitle"/>
          </p:nvPr>
        </p:nvSpPr>
        <p:spPr>
          <a:xfrm>
            <a:off x="609600" y="5791200"/>
            <a:ext cx="7772400" cy="914400"/>
          </a:xfrm>
        </p:spPr>
        <p:txBody>
          <a:bodyPr/>
          <a:lstStyle/>
          <a:p>
            <a:pPr eaLnBrk="1" hangingPunct="1">
              <a:defRPr/>
            </a:pPr>
            <a:r>
              <a:rPr lang="en-US">
                <a:ea typeface="ＭＳ Ｐゴシック" charset="0"/>
                <a:cs typeface="ＭＳ Ｐゴシック" charset="0"/>
              </a:rPr>
              <a:t>Pastor Kap and Family</a:t>
            </a:r>
          </a:p>
        </p:txBody>
      </p:sp>
      <p:sp>
        <p:nvSpPr>
          <p:cNvPr id="1003524" name="Rectangle 4"/>
          <p:cNvSpPr>
            <a:spLocks noGrp="1" noChangeArrowheads="1"/>
          </p:cNvSpPr>
          <p:nvPr>
            <p:ph type="subTitle" idx="1"/>
          </p:nvPr>
        </p:nvSpPr>
        <p:spPr>
          <a:xfrm>
            <a:off x="0" y="3200400"/>
            <a:ext cx="2209800" cy="762000"/>
          </a:xfrm>
        </p:spPr>
        <p:txBody>
          <a:bodyPr/>
          <a:lstStyle/>
          <a:p>
            <a:pPr eaLnBrk="1" hangingPunct="1">
              <a:buFont typeface="Wingdings" charset="0"/>
              <a:buNone/>
              <a:defRPr/>
            </a:pPr>
            <a:r>
              <a:rPr lang="en-US">
                <a:latin typeface="Tahoma" charset="0"/>
                <a:ea typeface="ＭＳ Ｐゴシック" charset="0"/>
                <a:cs typeface="ＭＳ Ｐゴシック" charset="0"/>
              </a:rPr>
              <a:t>Daphne</a:t>
            </a:r>
          </a:p>
        </p:txBody>
      </p:sp>
      <p:sp>
        <p:nvSpPr>
          <p:cNvPr id="1003525" name="Rectangle 5"/>
          <p:cNvSpPr>
            <a:spLocks noChangeArrowheads="1"/>
          </p:cNvSpPr>
          <p:nvPr/>
        </p:nvSpPr>
        <p:spPr bwMode="auto">
          <a:xfrm>
            <a:off x="5410200" y="2743200"/>
            <a:ext cx="2209800" cy="762000"/>
          </a:xfrm>
          <a:prstGeom prst="rect">
            <a:avLst/>
          </a:prstGeom>
          <a:noFill/>
          <a:ln w="9525">
            <a:noFill/>
            <a:miter lim="800000"/>
            <a:headEnd/>
            <a:tailEnd/>
          </a:ln>
          <a:effectLst/>
        </p:spPr>
        <p:txBody>
          <a:bodyPr/>
          <a:lstStyle/>
          <a:p>
            <a:pPr algn="ctr" eaLnBrk="1" hangingPunct="1">
              <a:spcBef>
                <a:spcPct val="20000"/>
              </a:spcBef>
              <a:buClr>
                <a:schemeClr val="hlink"/>
              </a:buClr>
              <a:buSzPct val="65000"/>
              <a:buFont typeface="Wingdings" charset="0"/>
              <a:buNone/>
              <a:defRPr/>
            </a:pPr>
            <a:r>
              <a:rPr lang="en-US">
                <a:solidFill>
                  <a:schemeClr val="tx1"/>
                </a:solidFill>
                <a:effectLst>
                  <a:outerShdw blurRad="38100" dist="38100" dir="2700000" algn="tl">
                    <a:srgbClr val="000000"/>
                  </a:outerShdw>
                </a:effectLst>
                <a:latin typeface="Tahoma" charset="0"/>
              </a:rPr>
              <a:t>Christy</a:t>
            </a:r>
          </a:p>
        </p:txBody>
      </p:sp>
      <p:sp>
        <p:nvSpPr>
          <p:cNvPr id="1003526" name="Rectangle 6"/>
          <p:cNvSpPr>
            <a:spLocks noChangeArrowheads="1"/>
          </p:cNvSpPr>
          <p:nvPr/>
        </p:nvSpPr>
        <p:spPr bwMode="auto">
          <a:xfrm>
            <a:off x="4114800" y="3810000"/>
            <a:ext cx="2209800" cy="762000"/>
          </a:xfrm>
          <a:prstGeom prst="rect">
            <a:avLst/>
          </a:prstGeom>
          <a:noFill/>
          <a:ln w="9525">
            <a:noFill/>
            <a:miter lim="800000"/>
            <a:headEnd/>
            <a:tailEnd/>
          </a:ln>
          <a:effectLst/>
        </p:spPr>
        <p:txBody>
          <a:bodyPr/>
          <a:lstStyle/>
          <a:p>
            <a:pPr algn="ctr" eaLnBrk="1" hangingPunct="1">
              <a:spcBef>
                <a:spcPct val="20000"/>
              </a:spcBef>
              <a:buClr>
                <a:schemeClr val="hlink"/>
              </a:buClr>
              <a:buSzPct val="65000"/>
              <a:buFont typeface="Wingdings" charset="0"/>
              <a:buNone/>
              <a:defRPr/>
            </a:pPr>
            <a:r>
              <a:rPr lang="en-US">
                <a:solidFill>
                  <a:schemeClr val="tx1"/>
                </a:solidFill>
                <a:effectLst>
                  <a:outerShdw blurRad="38100" dist="38100" dir="2700000" algn="tl">
                    <a:srgbClr val="000000"/>
                  </a:outerShdw>
                </a:effectLst>
                <a:latin typeface="Tahoma" charset="0"/>
              </a:rPr>
              <a:t>Thomas</a:t>
            </a:r>
          </a:p>
        </p:txBody>
      </p:sp>
      <p:sp>
        <p:nvSpPr>
          <p:cNvPr id="1003527" name="Rectangle 7"/>
          <p:cNvSpPr>
            <a:spLocks noChangeArrowheads="1"/>
          </p:cNvSpPr>
          <p:nvPr/>
        </p:nvSpPr>
        <p:spPr bwMode="auto">
          <a:xfrm>
            <a:off x="2590800" y="4876800"/>
            <a:ext cx="2209800" cy="762000"/>
          </a:xfrm>
          <a:prstGeom prst="rect">
            <a:avLst/>
          </a:prstGeom>
          <a:noFill/>
          <a:ln w="9525">
            <a:noFill/>
            <a:miter lim="800000"/>
            <a:headEnd/>
            <a:tailEnd/>
          </a:ln>
          <a:effectLst/>
        </p:spPr>
        <p:txBody>
          <a:bodyPr/>
          <a:lstStyle/>
          <a:p>
            <a:pPr algn="ctr" eaLnBrk="1" hangingPunct="1">
              <a:spcBef>
                <a:spcPct val="20000"/>
              </a:spcBef>
              <a:buClr>
                <a:schemeClr val="hlink"/>
              </a:buClr>
              <a:buSzPct val="65000"/>
              <a:buFont typeface="Wingdings" charset="0"/>
              <a:buNone/>
              <a:defRPr/>
            </a:pPr>
            <a:r>
              <a:rPr lang="en-US">
                <a:solidFill>
                  <a:schemeClr val="tx1"/>
                </a:solidFill>
                <a:effectLst>
                  <a:outerShdw blurRad="38100" dist="38100" dir="2700000" algn="tl">
                    <a:srgbClr val="000000"/>
                  </a:outerShdw>
                </a:effectLst>
                <a:latin typeface="Tahoma" charset="0"/>
              </a:rPr>
              <a:t>Kim</a:t>
            </a:r>
          </a:p>
        </p:txBody>
      </p:sp>
      <p:sp>
        <p:nvSpPr>
          <p:cNvPr id="1003528" name="Rectangle 8"/>
          <p:cNvSpPr>
            <a:spLocks noChangeArrowheads="1"/>
          </p:cNvSpPr>
          <p:nvPr/>
        </p:nvSpPr>
        <p:spPr bwMode="auto">
          <a:xfrm>
            <a:off x="7162800" y="1981200"/>
            <a:ext cx="2209800" cy="762000"/>
          </a:xfrm>
          <a:prstGeom prst="rect">
            <a:avLst/>
          </a:prstGeom>
          <a:noFill/>
          <a:ln w="9525">
            <a:noFill/>
            <a:miter lim="800000"/>
            <a:headEnd/>
            <a:tailEnd/>
          </a:ln>
          <a:effectLst/>
        </p:spPr>
        <p:txBody>
          <a:bodyPr/>
          <a:lstStyle/>
          <a:p>
            <a:pPr algn="ctr" eaLnBrk="1" hangingPunct="1">
              <a:spcBef>
                <a:spcPct val="20000"/>
              </a:spcBef>
              <a:buClr>
                <a:schemeClr val="hlink"/>
              </a:buClr>
              <a:buSzPct val="65000"/>
              <a:buFont typeface="Wingdings" charset="0"/>
              <a:buNone/>
              <a:defRPr/>
            </a:pPr>
            <a:r>
              <a:rPr lang="en-US">
                <a:solidFill>
                  <a:schemeClr val="tx1"/>
                </a:solidFill>
                <a:effectLst>
                  <a:outerShdw blurRad="38100" dist="38100" dir="2700000" algn="tl">
                    <a:srgbClr val="000000"/>
                  </a:outerShdw>
                </a:effectLst>
                <a:latin typeface="Tahoma" charset="0"/>
              </a:rPr>
              <a:t>Kap</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4920" name="AutoShape 8"/>
          <p:cNvSpPr>
            <a:spLocks noChangeArrowheads="1"/>
          </p:cNvSpPr>
          <p:nvPr/>
        </p:nvSpPr>
        <p:spPr bwMode="auto">
          <a:xfrm rot="10800000">
            <a:off x="2743200" y="3048000"/>
            <a:ext cx="3810000" cy="16764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3762 w 21600"/>
              <a:gd name="T13" fmla="*/ 3762 h 21600"/>
              <a:gd name="T14" fmla="*/ 17838 w 21600"/>
              <a:gd name="T15" fmla="*/ 17838 h 21600"/>
            </a:gdLst>
            <a:ahLst/>
            <a:cxnLst>
              <a:cxn ang="T8">
                <a:pos x="T0" y="T1"/>
              </a:cxn>
              <a:cxn ang="T9">
                <a:pos x="T2" y="T3"/>
              </a:cxn>
              <a:cxn ang="T10">
                <a:pos x="T4" y="T5"/>
              </a:cxn>
              <a:cxn ang="T11">
                <a:pos x="T6" y="T7"/>
              </a:cxn>
            </a:cxnLst>
            <a:rect l="T12" t="T13" r="T14" b="T15"/>
            <a:pathLst>
              <a:path w="21600" h="21600">
                <a:moveTo>
                  <a:pt x="0" y="0"/>
                </a:moveTo>
                <a:lnTo>
                  <a:pt x="3924" y="21600"/>
                </a:lnTo>
                <a:lnTo>
                  <a:pt x="17676" y="21600"/>
                </a:lnTo>
                <a:lnTo>
                  <a:pt x="21600" y="0"/>
                </a:lnTo>
                <a:lnTo>
                  <a:pt x="0" y="0"/>
                </a:lnTo>
                <a:close/>
              </a:path>
            </a:pathLst>
          </a:custGeom>
          <a:solidFill>
            <a:srgbClr val="FF0000"/>
          </a:solidFill>
          <a:ln w="38100">
            <a:solidFill>
              <a:srgbClr val="000000"/>
            </a:solidFill>
            <a:miter lim="800000"/>
            <a:headEnd/>
            <a:tailEnd/>
          </a:ln>
        </p:spPr>
        <p:txBody>
          <a:bodyPr wrap="none" anchor="ctr"/>
          <a:lstStyle/>
          <a:p>
            <a:endParaRPr lang="en-US"/>
          </a:p>
        </p:txBody>
      </p:sp>
      <p:pic>
        <p:nvPicPr>
          <p:cNvPr id="934918" name="Picture 6" descr="images-1"/>
          <p:cNvPicPr>
            <a:picLocks noChangeAspect="1" noChangeArrowheads="1"/>
          </p:cNvPicPr>
          <p:nvPr/>
        </p:nvPicPr>
        <p:blipFill>
          <a:blip r:embed="rId2">
            <a:lum bright="-12000"/>
            <a:extLst>
              <a:ext uri="{28A0092B-C50C-407E-A947-70E740481C1C}">
                <a14:useLocalDpi xmlns:a14="http://schemas.microsoft.com/office/drawing/2010/main"/>
              </a:ext>
            </a:extLst>
          </a:blip>
          <a:srcRect/>
          <a:stretch>
            <a:fillRect/>
          </a:stretch>
        </p:blipFill>
        <p:spPr bwMode="auto">
          <a:xfrm>
            <a:off x="3467100" y="1295400"/>
            <a:ext cx="2438400" cy="1770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34919" name="Picture 7" descr="corridor"/>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2743200" y="4730750"/>
            <a:ext cx="3810000" cy="2203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34915" name="Rectangle 3"/>
          <p:cNvSpPr>
            <a:spLocks noGrp="1" noChangeArrowheads="1"/>
          </p:cNvSpPr>
          <p:nvPr>
            <p:ph type="body" idx="1"/>
          </p:nvPr>
        </p:nvSpPr>
        <p:spPr>
          <a:xfrm>
            <a:off x="3314700" y="1608138"/>
            <a:ext cx="2667000" cy="1676400"/>
          </a:xfrm>
          <a:effectLst/>
        </p:spPr>
        <p:txBody>
          <a:bodyPr/>
          <a:lstStyle/>
          <a:p>
            <a:pPr marL="0" indent="0" algn="ctr" eaLnBrk="1" hangingPunct="1">
              <a:buFont typeface="Wingdings" charset="2"/>
              <a:buNone/>
              <a:defRPr/>
            </a:pPr>
            <a:r>
              <a:rPr lang="en-US" sz="2800" b="1" dirty="0">
                <a:effectLst>
                  <a:outerShdw blurRad="50800" dist="63500" dir="2700000" algn="tl" rotWithShape="0">
                    <a:srgbClr val="000000"/>
                  </a:outerShdw>
                </a:effectLst>
              </a:rPr>
              <a:t>Submission</a:t>
            </a:r>
            <a:br>
              <a:rPr lang="en-US" sz="2800" b="1" dirty="0">
                <a:effectLst>
                  <a:outerShdw blurRad="50800" dist="63500" dir="2700000" algn="tl" rotWithShape="0">
                    <a:srgbClr val="000000"/>
                  </a:outerShdw>
                </a:effectLst>
              </a:rPr>
            </a:br>
            <a:r>
              <a:rPr lang="en-US" sz="2800" b="1" dirty="0">
                <a:effectLst>
                  <a:outerShdw blurRad="50800" dist="63500" dir="2700000" algn="tl" rotWithShape="0">
                    <a:srgbClr val="000000"/>
                  </a:outerShdw>
                </a:effectLst>
              </a:rPr>
              <a:t>in the church </a:t>
            </a:r>
            <a:br>
              <a:rPr lang="en-US" sz="2800" b="1" dirty="0">
                <a:effectLst>
                  <a:outerShdw blurRad="50800" dist="63500" dir="2700000" algn="tl" rotWithShape="0">
                    <a:srgbClr val="000000"/>
                  </a:outerShdw>
                </a:effectLst>
              </a:rPr>
            </a:br>
            <a:r>
              <a:rPr lang="en-US" sz="2800" b="1" dirty="0">
                <a:effectLst>
                  <a:outerShdw blurRad="50800" dist="63500" dir="2700000" algn="tl" rotWithShape="0">
                    <a:srgbClr val="000000"/>
                  </a:outerShdw>
                </a:effectLst>
              </a:rPr>
              <a:t>(8)</a:t>
            </a:r>
          </a:p>
        </p:txBody>
      </p:sp>
      <p:sp>
        <p:nvSpPr>
          <p:cNvPr id="934916" name="Rectangle 4"/>
          <p:cNvSpPr>
            <a:spLocks noChangeArrowheads="1"/>
          </p:cNvSpPr>
          <p:nvPr/>
        </p:nvSpPr>
        <p:spPr bwMode="auto">
          <a:xfrm>
            <a:off x="3314700" y="4953000"/>
            <a:ext cx="2667000" cy="1676400"/>
          </a:xfrm>
          <a:prstGeom prst="rect">
            <a:avLst/>
          </a:prstGeom>
          <a:noFill/>
          <a:ln w="9525">
            <a:noFill/>
            <a:miter lim="800000"/>
            <a:headEnd/>
            <a:tailEnd/>
          </a:ln>
          <a:effectLst/>
        </p:spPr>
        <p:txBody>
          <a:bodyPr/>
          <a:lstStyle/>
          <a:p>
            <a:pPr algn="ctr" eaLnBrk="1" hangingPunct="1">
              <a:spcBef>
                <a:spcPct val="20000"/>
              </a:spcBef>
              <a:buFont typeface="Wingdings" charset="2"/>
              <a:buNone/>
              <a:defRPr/>
            </a:pPr>
            <a:r>
              <a:rPr lang="en-US" sz="2800" b="1" dirty="0">
                <a:solidFill>
                  <a:schemeClr val="tx1"/>
                </a:solidFill>
                <a:effectLst>
                  <a:outerShdw blurRad="50800" dist="63500" dir="2700000" algn="tl" rotWithShape="0">
                    <a:srgbClr val="000000"/>
                  </a:outerShdw>
                </a:effectLst>
                <a:latin typeface="+mn-lt"/>
                <a:ea typeface="+mn-ea"/>
                <a:cs typeface="+mn-cs"/>
              </a:rPr>
              <a:t>Submission</a:t>
            </a:r>
            <a:br>
              <a:rPr lang="en-US" sz="2800" b="1" dirty="0">
                <a:solidFill>
                  <a:schemeClr val="tx1"/>
                </a:solidFill>
                <a:effectLst>
                  <a:outerShdw blurRad="50800" dist="63500" dir="2700000" algn="tl" rotWithShape="0">
                    <a:srgbClr val="000000"/>
                  </a:outerShdw>
                </a:effectLst>
                <a:latin typeface="+mn-lt"/>
                <a:ea typeface="+mn-ea"/>
                <a:cs typeface="+mn-cs"/>
              </a:rPr>
            </a:br>
            <a:r>
              <a:rPr lang="en-US" sz="2800" b="1" dirty="0">
                <a:solidFill>
                  <a:schemeClr val="tx1"/>
                </a:solidFill>
                <a:effectLst>
                  <a:outerShdw blurRad="50800" dist="63500" dir="2700000" algn="tl" rotWithShape="0">
                    <a:srgbClr val="000000"/>
                  </a:outerShdw>
                </a:effectLst>
                <a:latin typeface="+mn-lt"/>
                <a:ea typeface="+mn-ea"/>
                <a:cs typeface="+mn-cs"/>
              </a:rPr>
              <a:t>in all of life </a:t>
            </a:r>
            <a:br>
              <a:rPr lang="en-US" sz="2800" b="1" dirty="0">
                <a:solidFill>
                  <a:schemeClr val="tx1"/>
                </a:solidFill>
                <a:effectLst>
                  <a:outerShdw blurRad="50800" dist="63500" dir="2700000" algn="tl" rotWithShape="0">
                    <a:srgbClr val="000000"/>
                  </a:outerShdw>
                </a:effectLst>
                <a:latin typeface="+mn-lt"/>
                <a:ea typeface="+mn-ea"/>
                <a:cs typeface="+mn-cs"/>
              </a:rPr>
            </a:br>
            <a:r>
              <a:rPr lang="en-US" sz="2800" b="1" dirty="0">
                <a:solidFill>
                  <a:schemeClr val="tx1"/>
                </a:solidFill>
                <a:effectLst>
                  <a:outerShdw blurRad="50800" dist="63500" dir="2700000" algn="tl" rotWithShape="0">
                    <a:srgbClr val="000000"/>
                  </a:outerShdw>
                </a:effectLst>
                <a:latin typeface="+mn-lt"/>
                <a:ea typeface="+mn-ea"/>
                <a:cs typeface="+mn-cs"/>
              </a:rPr>
              <a:t>(10-12)</a:t>
            </a:r>
          </a:p>
        </p:txBody>
      </p:sp>
      <p:sp>
        <p:nvSpPr>
          <p:cNvPr id="934921" name="Text Box 9"/>
          <p:cNvSpPr txBox="1">
            <a:spLocks noChangeArrowheads="1"/>
          </p:cNvSpPr>
          <p:nvPr/>
        </p:nvSpPr>
        <p:spPr bwMode="auto">
          <a:xfrm>
            <a:off x="8189913" y="-26988"/>
            <a:ext cx="990600" cy="457201"/>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a:spAutoFit/>
          </a:bodyPr>
          <a:lstStyle/>
          <a:p>
            <a:pPr algn="ctr" eaLnBrk="1" hangingPunct="1">
              <a:defRPr/>
            </a:pPr>
            <a:r>
              <a:rPr lang="en-US" sz="2400" b="1" dirty="0">
                <a:solidFill>
                  <a:schemeClr val="tx1"/>
                </a:solidFill>
                <a:latin typeface="Arial" charset="0"/>
                <a:ea typeface="+mn-ea"/>
                <a:cs typeface="+mn-cs"/>
              </a:rPr>
              <a:t>280j</a:t>
            </a:r>
          </a:p>
        </p:txBody>
      </p:sp>
      <p:sp>
        <p:nvSpPr>
          <p:cNvPr id="934922" name="Rectangle 10"/>
          <p:cNvSpPr>
            <a:spLocks noChangeArrowheads="1"/>
          </p:cNvSpPr>
          <p:nvPr/>
        </p:nvSpPr>
        <p:spPr bwMode="auto">
          <a:xfrm>
            <a:off x="3314700" y="3192463"/>
            <a:ext cx="2667000" cy="1460500"/>
          </a:xfrm>
          <a:prstGeom prst="rect">
            <a:avLst/>
          </a:prstGeom>
          <a:noFill/>
          <a:ln w="9525">
            <a:noFill/>
            <a:miter lim="800000"/>
            <a:headEnd/>
            <a:tailEnd/>
          </a:ln>
          <a:effectLst>
            <a:outerShdw blurRad="25400" dist="25399" dir="2700000" algn="ctr" rotWithShape="0">
              <a:srgbClr val="000000">
                <a:alpha val="99962"/>
              </a:srgbClr>
            </a:outerShdw>
          </a:effectLst>
        </p:spPr>
        <p:txBody>
          <a:bodyPr/>
          <a:lstStyle/>
          <a:p>
            <a:pPr algn="ctr" eaLnBrk="1" hangingPunct="1">
              <a:spcBef>
                <a:spcPct val="20000"/>
              </a:spcBef>
              <a:buFont typeface="Wingdings" charset="2"/>
              <a:buNone/>
              <a:defRPr/>
            </a:pPr>
            <a:r>
              <a:rPr lang="en-US" sz="2800" b="1" dirty="0">
                <a:solidFill>
                  <a:schemeClr val="tx1"/>
                </a:solidFill>
                <a:latin typeface="Tahoma" charset="-52"/>
                <a:ea typeface="+mn-ea"/>
                <a:cs typeface="+mn-cs"/>
              </a:rPr>
              <a:t>Submission</a:t>
            </a:r>
            <a:br>
              <a:rPr lang="en-US" sz="2800" b="1" dirty="0">
                <a:solidFill>
                  <a:schemeClr val="tx1"/>
                </a:solidFill>
                <a:latin typeface="Tahoma" charset="-52"/>
                <a:ea typeface="+mn-ea"/>
                <a:cs typeface="+mn-cs"/>
              </a:rPr>
            </a:br>
            <a:r>
              <a:rPr lang="en-US" sz="2800" b="1" dirty="0">
                <a:solidFill>
                  <a:schemeClr val="tx1"/>
                </a:solidFill>
                <a:latin typeface="Tahoma" charset="-52"/>
                <a:ea typeface="+mn-ea"/>
                <a:cs typeface="+mn-cs"/>
              </a:rPr>
              <a:t>to attackers </a:t>
            </a:r>
            <a:br>
              <a:rPr lang="en-US" sz="2800" b="1" dirty="0">
                <a:solidFill>
                  <a:schemeClr val="tx1"/>
                </a:solidFill>
                <a:latin typeface="Tahoma" charset="-52"/>
                <a:ea typeface="+mn-ea"/>
                <a:cs typeface="+mn-cs"/>
              </a:rPr>
            </a:br>
            <a:r>
              <a:rPr lang="en-US" sz="2800" b="1" dirty="0">
                <a:solidFill>
                  <a:schemeClr val="tx1"/>
                </a:solidFill>
                <a:latin typeface="Tahoma" charset="-52"/>
                <a:ea typeface="+mn-ea"/>
                <a:cs typeface="+mn-cs"/>
              </a:rPr>
              <a:t>(9)</a:t>
            </a:r>
          </a:p>
        </p:txBody>
      </p:sp>
      <p:sp>
        <p:nvSpPr>
          <p:cNvPr id="934914" name="Rectangle 2"/>
          <p:cNvSpPr>
            <a:spLocks noGrp="1" noChangeArrowheads="1"/>
          </p:cNvSpPr>
          <p:nvPr>
            <p:ph type="title"/>
          </p:nvPr>
        </p:nvSpPr>
        <p:spPr>
          <a:xfrm>
            <a:off x="0" y="152400"/>
            <a:ext cx="8991600" cy="990600"/>
          </a:xfrm>
          <a:effectLst>
            <a:outerShdw blurRad="25400" dist="25399" dir="2700000" algn="ctr" rotWithShape="0">
              <a:srgbClr val="000000">
                <a:alpha val="99962"/>
              </a:srgbClr>
            </a:outerShdw>
          </a:effectLst>
        </p:spPr>
        <p:txBody>
          <a:bodyPr/>
          <a:lstStyle/>
          <a:p>
            <a:pPr eaLnBrk="1" hangingPunct="1">
              <a:defRPr/>
            </a:pPr>
            <a:r>
              <a:rPr lang="en-US" sz="3600" b="1" dirty="0">
                <a:latin typeface="Tahoma" charset="0"/>
                <a:ea typeface="ＭＳ Ｐゴシック" charset="0"/>
                <a:cs typeface="ＭＳ Ｐゴシック" charset="0"/>
              </a:rPr>
              <a:t>Our Final Section on Submission </a:t>
            </a:r>
            <a:br>
              <a:rPr lang="en-US" sz="3600" b="1" dirty="0">
                <a:latin typeface="Tahoma" charset="0"/>
                <a:ea typeface="ＭＳ Ｐゴシック" charset="0"/>
                <a:cs typeface="ＭＳ Ｐゴシック" charset="0"/>
              </a:rPr>
            </a:br>
            <a:r>
              <a:rPr lang="en-US" sz="3600" b="1" dirty="0">
                <a:latin typeface="Tahoma" charset="0"/>
                <a:ea typeface="ＭＳ Ｐゴシック" charset="0"/>
                <a:cs typeface="ＭＳ Ｐゴシック" charset="0"/>
              </a:rPr>
              <a:t>(3:8-12)</a:t>
            </a:r>
            <a:endParaRPr lang="en-US" b="1" dirty="0">
              <a:latin typeface="Tahoma"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349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34915">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349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3492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9349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349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4920" grpId="0" animBg="1"/>
      <p:bldP spid="934915" grpId="0" build="p"/>
      <p:bldP spid="934916" grpId="0"/>
      <p:bldP spid="934922" grpId="0"/>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5938" name="Rectangle 2"/>
          <p:cNvSpPr>
            <a:spLocks noGrp="1" noChangeArrowheads="1"/>
          </p:cNvSpPr>
          <p:nvPr>
            <p:ph type="ctrTitle"/>
          </p:nvPr>
        </p:nvSpPr>
        <p:spPr>
          <a:xfrm>
            <a:off x="0" y="0"/>
            <a:ext cx="9144000" cy="1676400"/>
          </a:xfrm>
          <a:gradFill rotWithShape="0">
            <a:gsLst>
              <a:gs pos="0">
                <a:srgbClr val="800080"/>
              </a:gs>
              <a:gs pos="100000">
                <a:srgbClr val="800080">
                  <a:gamma/>
                  <a:shade val="23529"/>
                  <a:invGamma/>
                </a:srgbClr>
              </a:gs>
            </a:gsLst>
            <a:path path="shape">
              <a:fillToRect l="50000" t="50000" r="50000" b="50000"/>
            </a:path>
          </a:gradFill>
          <a:effectLst>
            <a:outerShdw blurRad="63500" dist="35921" dir="2700000" algn="ctr" rotWithShape="0">
              <a:srgbClr val="000000">
                <a:alpha val="89999"/>
              </a:srgbClr>
            </a:outerShdw>
          </a:effectLst>
        </p:spPr>
        <p:txBody>
          <a:bodyPr/>
          <a:lstStyle/>
          <a:p>
            <a:pPr algn="l" eaLnBrk="1" hangingPunct="1">
              <a:defRPr/>
            </a:pPr>
            <a:r>
              <a:rPr lang="en-US" b="1" dirty="0"/>
              <a:t>Five Commands for a </a:t>
            </a:r>
            <a:br>
              <a:rPr lang="en-US" b="1" dirty="0"/>
            </a:br>
            <a:r>
              <a:rPr lang="en-US" b="1" dirty="0"/>
              <a:t>Submitted Body Life (3:8)</a:t>
            </a:r>
          </a:p>
        </p:txBody>
      </p:sp>
      <p:sp>
        <p:nvSpPr>
          <p:cNvPr id="935939" name="Rectangle 3"/>
          <p:cNvSpPr>
            <a:spLocks noGrp="1" noChangeArrowheads="1"/>
          </p:cNvSpPr>
          <p:nvPr>
            <p:ph type="subTitle" idx="1"/>
          </p:nvPr>
        </p:nvSpPr>
        <p:spPr>
          <a:xfrm>
            <a:off x="228600" y="2057400"/>
            <a:ext cx="3505200" cy="4572000"/>
          </a:xfrm>
          <a:effectLst>
            <a:outerShdw blurRad="63500" dist="12700" dir="2700000" algn="ctr" rotWithShape="0">
              <a:schemeClr val="tx2">
                <a:alpha val="89999"/>
              </a:schemeClr>
            </a:outerShdw>
          </a:effectLst>
        </p:spPr>
        <p:txBody>
          <a:bodyPr/>
          <a:lstStyle/>
          <a:p>
            <a:pPr algn="l" eaLnBrk="1" hangingPunct="1">
              <a:defRPr/>
            </a:pPr>
            <a:r>
              <a:rPr lang="en-US" sz="4000" b="1">
                <a:solidFill>
                  <a:srgbClr val="000000"/>
                </a:solidFill>
              </a:rPr>
              <a:t>Harmony</a:t>
            </a:r>
          </a:p>
          <a:p>
            <a:pPr algn="l" eaLnBrk="1" hangingPunct="1">
              <a:defRPr/>
            </a:pPr>
            <a:r>
              <a:rPr lang="en-US" sz="4000" b="1">
                <a:solidFill>
                  <a:srgbClr val="000000"/>
                </a:solidFill>
              </a:rPr>
              <a:t>Sympathy</a:t>
            </a:r>
          </a:p>
          <a:p>
            <a:pPr algn="l" eaLnBrk="1" hangingPunct="1">
              <a:defRPr/>
            </a:pPr>
            <a:r>
              <a:rPr lang="en-US" sz="4000" b="1">
                <a:solidFill>
                  <a:srgbClr val="000000"/>
                </a:solidFill>
              </a:rPr>
              <a:t>Love</a:t>
            </a:r>
          </a:p>
          <a:p>
            <a:pPr algn="l" eaLnBrk="1" hangingPunct="1">
              <a:defRPr/>
            </a:pPr>
            <a:r>
              <a:rPr lang="en-US" sz="4000" b="1">
                <a:solidFill>
                  <a:srgbClr val="000000"/>
                </a:solidFill>
              </a:rPr>
              <a:t>Compassion</a:t>
            </a:r>
          </a:p>
          <a:p>
            <a:pPr algn="l" eaLnBrk="1" hangingPunct="1">
              <a:defRPr/>
            </a:pPr>
            <a:r>
              <a:rPr lang="en-US" sz="4000" b="1">
                <a:solidFill>
                  <a:srgbClr val="000000"/>
                </a:solidFill>
              </a:rPr>
              <a:t>Humility</a:t>
            </a:r>
          </a:p>
        </p:txBody>
      </p:sp>
      <p:sp>
        <p:nvSpPr>
          <p:cNvPr id="935940" name="Text Box 4"/>
          <p:cNvSpPr txBox="1">
            <a:spLocks noChangeArrowheads="1"/>
          </p:cNvSpPr>
          <p:nvPr/>
        </p:nvSpPr>
        <p:spPr bwMode="auto">
          <a:xfrm>
            <a:off x="4393878" y="2971800"/>
            <a:ext cx="4642618"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r>
              <a:rPr lang="en-US" sz="2800" b="1" dirty="0">
                <a:solidFill>
                  <a:srgbClr val="000000"/>
                </a:solidFill>
                <a:latin typeface="Arial" charset="0"/>
                <a:ea typeface="ヒラギノ角ゴ Pro W3" charset="0"/>
                <a:cs typeface="ヒラギノ角ゴ Pro W3" charset="0"/>
              </a:rPr>
              <a:t>sharing the same </a:t>
            </a:r>
            <a:r>
              <a:rPr lang="en-US" sz="2800" b="1" dirty="0">
                <a:solidFill>
                  <a:srgbClr val="990099"/>
                </a:solidFill>
                <a:latin typeface="Arial" charset="0"/>
                <a:ea typeface="ヒラギノ角ゴ Pro W3" charset="0"/>
                <a:cs typeface="ヒラギノ角ゴ Pro W3" charset="0"/>
              </a:rPr>
              <a:t>feeling</a:t>
            </a:r>
            <a:r>
              <a:rPr lang="en-US" sz="2800" b="1" dirty="0">
                <a:solidFill>
                  <a:srgbClr val="000000"/>
                </a:solidFill>
                <a:latin typeface="Arial" charset="0"/>
                <a:ea typeface="ヒラギノ角ゴ Pro W3" charset="0"/>
                <a:cs typeface="ヒラギノ角ゴ Pro W3" charset="0"/>
              </a:rPr>
              <a:t> </a:t>
            </a:r>
            <a:endParaRPr lang="en-US" dirty="0">
              <a:ea typeface="ヒラギノ角ゴ Pro W3" charset="0"/>
              <a:cs typeface="ヒラギノ角ゴ Pro W3" charset="0"/>
            </a:endParaRPr>
          </a:p>
        </p:txBody>
      </p:sp>
      <p:sp>
        <p:nvSpPr>
          <p:cNvPr id="935941" name="Text Box 5"/>
          <p:cNvSpPr txBox="1">
            <a:spLocks noChangeArrowheads="1"/>
          </p:cNvSpPr>
          <p:nvPr/>
        </p:nvSpPr>
        <p:spPr bwMode="auto">
          <a:xfrm>
            <a:off x="4136050" y="2209800"/>
            <a:ext cx="475643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r>
              <a:rPr lang="en-US" sz="2800" b="1" dirty="0">
                <a:solidFill>
                  <a:srgbClr val="000000"/>
                </a:solidFill>
                <a:latin typeface="Arial" charset="0"/>
                <a:ea typeface="ヒラギノ角ゴ Pro W3" charset="0"/>
                <a:cs typeface="ヒラギノ角ゴ Pro W3" charset="0"/>
              </a:rPr>
              <a:t> of one </a:t>
            </a:r>
            <a:r>
              <a:rPr lang="en-US" sz="2800" b="1" dirty="0">
                <a:solidFill>
                  <a:srgbClr val="FF0000"/>
                </a:solidFill>
                <a:latin typeface="Arial" charset="0"/>
                <a:ea typeface="ヒラギノ角ゴ Pro W3" charset="0"/>
                <a:cs typeface="ヒラギノ角ゴ Pro W3" charset="0"/>
              </a:rPr>
              <a:t>mind</a:t>
            </a:r>
            <a:r>
              <a:rPr lang="en-US" sz="2800" b="1" dirty="0">
                <a:solidFill>
                  <a:srgbClr val="000000"/>
                </a:solidFill>
                <a:latin typeface="Arial" charset="0"/>
                <a:ea typeface="ヒラギノ角ゴ Pro W3" charset="0"/>
                <a:cs typeface="ヒラギノ角ゴ Pro W3" charset="0"/>
              </a:rPr>
              <a:t> (like-minded) </a:t>
            </a:r>
            <a:endParaRPr lang="en-US" dirty="0">
              <a:ea typeface="ヒラギノ角ゴ Pro W3" charset="0"/>
              <a:cs typeface="ヒラギノ角ゴ Pro W3" charset="0"/>
            </a:endParaRPr>
          </a:p>
        </p:txBody>
      </p:sp>
      <p:sp>
        <p:nvSpPr>
          <p:cNvPr id="935942" name="Rectangle 6"/>
          <p:cNvSpPr>
            <a:spLocks noChangeArrowheads="1"/>
          </p:cNvSpPr>
          <p:nvPr/>
        </p:nvSpPr>
        <p:spPr bwMode="auto">
          <a:xfrm>
            <a:off x="3385082" y="3657600"/>
            <a:ext cx="5939446"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2800" b="1" dirty="0">
                <a:solidFill>
                  <a:srgbClr val="000000"/>
                </a:solidFill>
                <a:latin typeface="Arial" charset="0"/>
                <a:ea typeface="ヒラギノ角ゴ Pro W3" charset="0"/>
                <a:cs typeface="ヒラギノ角ゴ Pro W3" charset="0"/>
              </a:rPr>
              <a:t>loving a fellow-Christian (</a:t>
            </a:r>
            <a:r>
              <a:rPr lang="en-US" sz="2800" b="1" dirty="0">
                <a:solidFill>
                  <a:srgbClr val="105D13"/>
                </a:solidFill>
                <a:latin typeface="Arial" charset="0"/>
                <a:ea typeface="ヒラギノ角ゴ Pro W3" charset="0"/>
                <a:cs typeface="ヒラギノ角ゴ Pro W3" charset="0"/>
              </a:rPr>
              <a:t>action</a:t>
            </a:r>
            <a:r>
              <a:rPr lang="en-US" sz="2800" b="1" dirty="0">
                <a:solidFill>
                  <a:srgbClr val="000000"/>
                </a:solidFill>
                <a:latin typeface="Arial" charset="0"/>
                <a:ea typeface="ヒラギノ角ゴ Pro W3" charset="0"/>
                <a:cs typeface="ヒラギノ角ゴ Pro W3" charset="0"/>
              </a:rPr>
              <a:t>)</a:t>
            </a:r>
            <a:endParaRPr lang="en-US" dirty="0">
              <a:ea typeface="ヒラギノ角ゴ Pro W3" charset="0"/>
              <a:cs typeface="ヒラギノ角ゴ Pro W3" charset="0"/>
            </a:endParaRPr>
          </a:p>
        </p:txBody>
      </p:sp>
      <p:sp>
        <p:nvSpPr>
          <p:cNvPr id="935944" name="Rectangle 8"/>
          <p:cNvSpPr>
            <a:spLocks noChangeArrowheads="1"/>
          </p:cNvSpPr>
          <p:nvPr/>
        </p:nvSpPr>
        <p:spPr bwMode="auto">
          <a:xfrm>
            <a:off x="4528658" y="5167313"/>
            <a:ext cx="443583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2800" b="1" dirty="0">
                <a:solidFill>
                  <a:srgbClr val="000000"/>
                </a:solidFill>
                <a:latin typeface="Arial" charset="0"/>
                <a:ea typeface="ヒラギノ角ゴ Pro W3" charset="0"/>
                <a:cs typeface="ヒラギノ角ゴ Pro W3" charset="0"/>
              </a:rPr>
              <a:t>humble-</a:t>
            </a:r>
            <a:r>
              <a:rPr lang="en-US" sz="2800" b="1" dirty="0">
                <a:solidFill>
                  <a:srgbClr val="FF0000"/>
                </a:solidFill>
                <a:latin typeface="Arial" charset="0"/>
                <a:ea typeface="ヒラギノ角ゴ Pro W3" charset="0"/>
                <a:cs typeface="ヒラギノ角ゴ Pro W3" charset="0"/>
              </a:rPr>
              <a:t>mind</a:t>
            </a:r>
            <a:r>
              <a:rPr lang="en-US" sz="2800" b="1" dirty="0">
                <a:solidFill>
                  <a:srgbClr val="000000"/>
                </a:solidFill>
                <a:latin typeface="Arial" charset="0"/>
                <a:ea typeface="ヒラギノ角ゴ Pro W3" charset="0"/>
                <a:cs typeface="ヒラギノ角ゴ Pro W3" charset="0"/>
              </a:rPr>
              <a:t>ed, humble </a:t>
            </a:r>
            <a:endParaRPr lang="en-US" dirty="0">
              <a:ea typeface="ヒラギノ角ゴ Pro W3" charset="0"/>
              <a:cs typeface="ヒラギノ角ゴ Pro W3" charset="0"/>
            </a:endParaRPr>
          </a:p>
        </p:txBody>
      </p:sp>
      <p:sp>
        <p:nvSpPr>
          <p:cNvPr id="935945" name="Rectangle 9"/>
          <p:cNvSpPr>
            <a:spLocks noChangeArrowheads="1"/>
          </p:cNvSpPr>
          <p:nvPr/>
        </p:nvSpPr>
        <p:spPr bwMode="auto">
          <a:xfrm>
            <a:off x="5580112" y="4419600"/>
            <a:ext cx="372089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2800" b="1" dirty="0">
                <a:solidFill>
                  <a:srgbClr val="000000"/>
                </a:solidFill>
                <a:latin typeface="Arial" charset="0"/>
                <a:ea typeface="ヒラギノ角ゴ Pro W3" charset="0"/>
                <a:cs typeface="ヒラギノ角ゴ Pro W3" charset="0"/>
              </a:rPr>
              <a:t>tender</a:t>
            </a:r>
            <a:r>
              <a:rPr lang="en-US" sz="2800" b="1" dirty="0">
                <a:solidFill>
                  <a:srgbClr val="990099"/>
                </a:solidFill>
                <a:latin typeface="Arial" charset="0"/>
                <a:ea typeface="ヒラギノ角ゴ Pro W3" charset="0"/>
                <a:cs typeface="ヒラギノ角ゴ Pro W3" charset="0"/>
              </a:rPr>
              <a:t>hearted</a:t>
            </a:r>
            <a:r>
              <a:rPr lang="en-US" sz="2800" b="1" dirty="0">
                <a:solidFill>
                  <a:srgbClr val="000000"/>
                </a:solidFill>
                <a:latin typeface="Arial" charset="0"/>
                <a:ea typeface="ヒラギノ角ゴ Pro W3" charset="0"/>
                <a:cs typeface="ヒラギノ角ゴ Pro W3" charset="0"/>
              </a:rPr>
              <a:t>, kind  </a:t>
            </a:r>
          </a:p>
        </p:txBody>
      </p:sp>
      <p:sp>
        <p:nvSpPr>
          <p:cNvPr id="935946" name="Text Box 10"/>
          <p:cNvSpPr txBox="1">
            <a:spLocks noChangeArrowheads="1"/>
          </p:cNvSpPr>
          <p:nvPr/>
        </p:nvSpPr>
        <p:spPr bwMode="auto">
          <a:xfrm>
            <a:off x="8077200" y="762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eaLnBrk="1" hangingPunct="1">
              <a:defRPr/>
            </a:pPr>
            <a:r>
              <a:rPr lang="en-US" sz="2400" b="1">
                <a:solidFill>
                  <a:schemeClr val="tx1"/>
                </a:solidFill>
                <a:latin typeface="Arial" charset="0"/>
                <a:ea typeface="+mn-ea"/>
                <a:cs typeface="+mn-cs"/>
              </a:rPr>
              <a:t>280j</a:t>
            </a:r>
          </a:p>
        </p:txBody>
      </p:sp>
      <p:sp>
        <p:nvSpPr>
          <p:cNvPr id="935948" name="Line 12"/>
          <p:cNvSpPr>
            <a:spLocks noChangeShapeType="1"/>
          </p:cNvSpPr>
          <p:nvPr/>
        </p:nvSpPr>
        <p:spPr bwMode="auto">
          <a:xfrm>
            <a:off x="6096000" y="2743200"/>
            <a:ext cx="1600200" cy="1066800"/>
          </a:xfrm>
          <a:prstGeom prst="line">
            <a:avLst/>
          </a:prstGeom>
          <a:noFill/>
          <a:ln w="76200">
            <a:solidFill>
              <a:srgbClr val="105D13"/>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935949" name="Line 13"/>
          <p:cNvSpPr>
            <a:spLocks noChangeShapeType="1"/>
          </p:cNvSpPr>
          <p:nvPr/>
        </p:nvSpPr>
        <p:spPr bwMode="auto">
          <a:xfrm flipV="1">
            <a:off x="6172200" y="4191000"/>
            <a:ext cx="1600200" cy="1066800"/>
          </a:xfrm>
          <a:prstGeom prst="line">
            <a:avLst/>
          </a:prstGeom>
          <a:noFill/>
          <a:ln w="76200">
            <a:solidFill>
              <a:srgbClr val="105D13"/>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15" name="TextBox 14"/>
          <p:cNvSpPr txBox="1">
            <a:spLocks noChangeArrowheads="1"/>
          </p:cNvSpPr>
          <p:nvPr/>
        </p:nvSpPr>
        <p:spPr bwMode="auto">
          <a:xfrm>
            <a:off x="3200400" y="5791200"/>
            <a:ext cx="2713038"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r>
              <a:rPr lang="en-US" sz="5400" b="1">
                <a:solidFill>
                  <a:srgbClr val="105D13"/>
                </a:solidFill>
                <a:ea typeface="ヒラギノ角ゴ Pro W3" charset="0"/>
                <a:cs typeface="ヒラギノ角ゴ Pro W3" charset="0"/>
              </a:rPr>
              <a:t>chiasm</a:t>
            </a:r>
            <a:endParaRPr lang="en-US" sz="3600" b="1">
              <a:solidFill>
                <a:srgbClr val="105D13"/>
              </a:solidFill>
              <a:ea typeface="ヒラギノ角ゴ Pro W3" charset="0"/>
              <a:cs typeface="ヒラギノ角ゴ Pro W3" charset="0"/>
            </a:endParaRPr>
          </a:p>
        </p:txBody>
      </p:sp>
      <p:pic>
        <p:nvPicPr>
          <p:cNvPr id="2" name="Picture 1" descr="Screen Shot 2016-03-29 at 4.33.49 P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627784" y="5301208"/>
            <a:ext cx="1872208" cy="355074"/>
          </a:xfrm>
          <a:prstGeom prst="rect">
            <a:avLst/>
          </a:prstGeom>
        </p:spPr>
      </p:pic>
      <p:pic>
        <p:nvPicPr>
          <p:cNvPr id="3" name="Picture 2" descr="Screen Shot 2016-03-29 at 4.33.30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35896" y="4475530"/>
            <a:ext cx="1895038" cy="465638"/>
          </a:xfrm>
          <a:prstGeom prst="rect">
            <a:avLst/>
          </a:prstGeom>
        </p:spPr>
      </p:pic>
      <p:pic>
        <p:nvPicPr>
          <p:cNvPr id="4" name="Picture 3" descr="Screen Shot 2016-03-29 at 4.33.22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63688" y="3740411"/>
            <a:ext cx="1656184" cy="408669"/>
          </a:xfrm>
          <a:prstGeom prst="rect">
            <a:avLst/>
          </a:prstGeom>
        </p:spPr>
      </p:pic>
      <p:pic>
        <p:nvPicPr>
          <p:cNvPr id="5" name="Picture 4" descr="Screen Shot 2016-03-29 at 4.33.14 P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987824" y="3068960"/>
            <a:ext cx="1440161" cy="365413"/>
          </a:xfrm>
          <a:prstGeom prst="rect">
            <a:avLst/>
          </a:prstGeom>
        </p:spPr>
      </p:pic>
      <p:pic>
        <p:nvPicPr>
          <p:cNvPr id="6" name="Picture 5" descr="Screen Shot 2016-03-29 at 4.32.50 PM.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987824" y="2308847"/>
            <a:ext cx="1296144" cy="40765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3594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3594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3594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3594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3594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935948"/>
                                        </p:tgtEl>
                                        <p:attrNameLst>
                                          <p:attrName>style.visibility</p:attrName>
                                        </p:attrNameLst>
                                      </p:cBhvr>
                                      <p:to>
                                        <p:strVal val="visible"/>
                                      </p:to>
                                    </p:set>
                                    <p:animEffect transition="in" filter="wipe(left)">
                                      <p:cBhvr>
                                        <p:cTn id="31" dur="500"/>
                                        <p:tgtEl>
                                          <p:spTgt spid="935948"/>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935949"/>
                                        </p:tgtEl>
                                        <p:attrNameLst>
                                          <p:attrName>style.visibility</p:attrName>
                                        </p:attrNameLst>
                                      </p:cBhvr>
                                      <p:to>
                                        <p:strVal val="visible"/>
                                      </p:to>
                                    </p:set>
                                    <p:animEffect transition="in" filter="wipe(left)">
                                      <p:cBhvr>
                                        <p:cTn id="36" dur="500"/>
                                        <p:tgtEl>
                                          <p:spTgt spid="9359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5940" grpId="0"/>
      <p:bldP spid="935941" grpId="0"/>
      <p:bldP spid="935942" grpId="0"/>
      <p:bldP spid="935944" grpId="0"/>
      <p:bldP spid="935945" grpId="0"/>
      <p:bldP spid="935948" grpId="0" animBg="1"/>
      <p:bldP spid="935949" grpId="0" animBg="1"/>
      <p:bldP spid="15" grpId="0"/>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9010" name="Rectangle 2"/>
          <p:cNvSpPr>
            <a:spLocks noGrp="1" noChangeArrowheads="1"/>
          </p:cNvSpPr>
          <p:nvPr>
            <p:ph type="ctrTitle"/>
          </p:nvPr>
        </p:nvSpPr>
        <p:spPr>
          <a:xfrm>
            <a:off x="762000" y="685800"/>
            <a:ext cx="8001000" cy="2057400"/>
          </a:xfrm>
          <a:solidFill>
            <a:srgbClr val="00FF00"/>
          </a:solidFill>
          <a:ln w="76200">
            <a:solidFill>
              <a:srgbClr val="000000"/>
            </a:solidFill>
          </a:ln>
          <a:effectLst>
            <a:outerShdw blurRad="63500" dist="107763" dir="8100000" algn="ctr" rotWithShape="0">
              <a:srgbClr val="000000">
                <a:alpha val="75000"/>
              </a:srgbClr>
            </a:outerShdw>
          </a:effectLst>
        </p:spPr>
        <p:txBody>
          <a:bodyPr/>
          <a:lstStyle/>
          <a:p>
            <a:pPr>
              <a:defRPr/>
            </a:pPr>
            <a:r>
              <a:rPr lang="en-US" sz="6600">
                <a:solidFill>
                  <a:srgbClr val="000000"/>
                </a:solidFill>
                <a:latin typeface="Times New Roman" charset="0"/>
                <a:ea typeface="ＭＳ Ｐゴシック" charset="0"/>
                <a:cs typeface="ＭＳ Ｐゴシック" charset="0"/>
              </a:rPr>
              <a:t>Blessing, Not Retaliation (3:9)</a:t>
            </a:r>
            <a:endParaRPr lang="en-US">
              <a:latin typeface="Times New Roman" charset="0"/>
              <a:ea typeface="ＭＳ Ｐゴシック" charset="0"/>
              <a:cs typeface="ＭＳ Ｐゴシック" charset="0"/>
            </a:endParaRPr>
          </a:p>
        </p:txBody>
      </p:sp>
      <p:sp>
        <p:nvSpPr>
          <p:cNvPr id="939011" name="Rectangle 3"/>
          <p:cNvSpPr>
            <a:spLocks noGrp="1" noChangeArrowheads="1"/>
          </p:cNvSpPr>
          <p:nvPr>
            <p:ph type="subTitle" idx="1"/>
          </p:nvPr>
        </p:nvSpPr>
        <p:spPr>
          <a:xfrm>
            <a:off x="685800" y="2971800"/>
            <a:ext cx="4038600" cy="1600200"/>
          </a:xfrm>
          <a:effectLst/>
        </p:spPr>
        <p:txBody>
          <a:bodyPr/>
          <a:lstStyle/>
          <a:p>
            <a:pPr>
              <a:buFont typeface="Wingdings" charset="2"/>
              <a:buNone/>
              <a:defRPr/>
            </a:pPr>
            <a:r>
              <a:rPr lang="en-US" b="1" dirty="0">
                <a:effectLst/>
              </a:rPr>
              <a:t>Do not repay </a:t>
            </a:r>
            <a:br>
              <a:rPr lang="en-US" b="1" dirty="0">
                <a:effectLst/>
              </a:rPr>
            </a:br>
            <a:r>
              <a:rPr lang="en-US" b="1" dirty="0">
                <a:effectLst/>
              </a:rPr>
              <a:t>evil with evil</a:t>
            </a:r>
            <a:br>
              <a:rPr lang="en-US" b="1" dirty="0">
                <a:effectLst/>
              </a:rPr>
            </a:br>
            <a:r>
              <a:rPr lang="en-US" b="1" dirty="0">
                <a:effectLst/>
              </a:rPr>
              <a:t>or insult with insult</a:t>
            </a:r>
          </a:p>
        </p:txBody>
      </p:sp>
      <p:sp>
        <p:nvSpPr>
          <p:cNvPr id="939012" name="Rectangle 4"/>
          <p:cNvSpPr>
            <a:spLocks noChangeArrowheads="1"/>
          </p:cNvSpPr>
          <p:nvPr/>
        </p:nvSpPr>
        <p:spPr bwMode="auto">
          <a:xfrm>
            <a:off x="4876800" y="2971800"/>
            <a:ext cx="4038600" cy="1600200"/>
          </a:xfrm>
          <a:prstGeom prst="rect">
            <a:avLst/>
          </a:prstGeom>
          <a:noFill/>
          <a:ln w="9525">
            <a:noFill/>
            <a:miter lim="800000"/>
            <a:headEnd/>
            <a:tailEnd/>
          </a:ln>
          <a:effectLst>
            <a:outerShdw blurRad="68580" dist="35921" dir="2700000" algn="ctr" rotWithShape="0">
              <a:srgbClr val="000000">
                <a:alpha val="75000"/>
              </a:srgbClr>
            </a:outerShdw>
          </a:effectLst>
        </p:spPr>
        <p:txBody>
          <a:bodyPr anchor="ctr"/>
          <a:lstStyle/>
          <a:p>
            <a:pPr algn="ctr">
              <a:lnSpc>
                <a:spcPct val="90000"/>
              </a:lnSpc>
              <a:spcBef>
                <a:spcPct val="20000"/>
              </a:spcBef>
              <a:buSzPct val="80000"/>
              <a:buFont typeface="Wingdings" charset="2"/>
              <a:buNone/>
              <a:defRPr/>
            </a:pPr>
            <a:endParaRPr lang="en-US" sz="2400" b="1" dirty="0">
              <a:solidFill>
                <a:schemeClr val="tx1"/>
              </a:solidFill>
              <a:latin typeface="Arial" charset="0"/>
              <a:ea typeface="+mn-ea"/>
              <a:cs typeface="+mn-cs"/>
            </a:endParaRPr>
          </a:p>
          <a:p>
            <a:pPr algn="ctr">
              <a:lnSpc>
                <a:spcPct val="90000"/>
              </a:lnSpc>
              <a:spcBef>
                <a:spcPct val="20000"/>
              </a:spcBef>
              <a:buSzPct val="80000"/>
              <a:buFont typeface="Wingdings" charset="2"/>
              <a:buNone/>
              <a:defRPr/>
            </a:pPr>
            <a:endParaRPr lang="en-US" sz="2400" b="1" dirty="0">
              <a:solidFill>
                <a:schemeClr val="tx1"/>
              </a:solidFill>
              <a:latin typeface="Arial" charset="0"/>
              <a:ea typeface="+mn-ea"/>
              <a:cs typeface="+mn-cs"/>
            </a:endParaRPr>
          </a:p>
          <a:p>
            <a:pPr algn="ctr">
              <a:lnSpc>
                <a:spcPct val="90000"/>
              </a:lnSpc>
              <a:spcBef>
                <a:spcPct val="20000"/>
              </a:spcBef>
              <a:buSzPct val="80000"/>
              <a:buFont typeface="Wingdings" charset="2"/>
              <a:buNone/>
              <a:defRPr/>
            </a:pPr>
            <a:r>
              <a:rPr lang="en-US" b="1" dirty="0">
                <a:solidFill>
                  <a:schemeClr val="tx1"/>
                </a:solidFill>
                <a:latin typeface="Arial" charset="0"/>
                <a:ea typeface="+mn-ea"/>
                <a:cs typeface="+mn-cs"/>
              </a:rPr>
              <a:t>but with blessing, </a:t>
            </a:r>
          </a:p>
        </p:txBody>
      </p:sp>
      <p:sp>
        <p:nvSpPr>
          <p:cNvPr id="939013" name="Rectangle 5"/>
          <p:cNvSpPr>
            <a:spLocks noChangeArrowheads="1"/>
          </p:cNvSpPr>
          <p:nvPr/>
        </p:nvSpPr>
        <p:spPr bwMode="auto">
          <a:xfrm>
            <a:off x="838200" y="5181600"/>
            <a:ext cx="7924800" cy="1219200"/>
          </a:xfrm>
          <a:prstGeom prst="rect">
            <a:avLst/>
          </a:prstGeom>
          <a:noFill/>
          <a:ln w="9525">
            <a:noFill/>
            <a:miter lim="800000"/>
            <a:headEnd/>
            <a:tailEnd/>
          </a:ln>
          <a:effectLst>
            <a:outerShdw blurRad="68580" dist="35921" dir="2700000" algn="ctr" rotWithShape="0">
              <a:srgbClr val="000000">
                <a:alpha val="75000"/>
              </a:srgbClr>
            </a:outerShdw>
          </a:effectLst>
        </p:spPr>
        <p:txBody>
          <a:bodyPr anchor="ctr"/>
          <a:lstStyle/>
          <a:p>
            <a:pPr algn="ctr">
              <a:lnSpc>
                <a:spcPct val="90000"/>
              </a:lnSpc>
              <a:spcBef>
                <a:spcPct val="20000"/>
              </a:spcBef>
              <a:buSzPct val="80000"/>
              <a:buFont typeface="Wingdings" charset="2"/>
              <a:buNone/>
              <a:defRPr/>
            </a:pPr>
            <a:r>
              <a:rPr lang="en-US" b="1" dirty="0">
                <a:solidFill>
                  <a:schemeClr val="tx1"/>
                </a:solidFill>
                <a:latin typeface="Arial" charset="0"/>
                <a:ea typeface="+mn-ea"/>
                <a:cs typeface="+mn-cs"/>
              </a:rPr>
              <a:t>because to this you were called</a:t>
            </a:r>
            <a:br>
              <a:rPr lang="en-US" b="1" dirty="0">
                <a:solidFill>
                  <a:schemeClr val="tx1"/>
                </a:solidFill>
                <a:latin typeface="Arial" charset="0"/>
                <a:ea typeface="+mn-ea"/>
                <a:cs typeface="+mn-cs"/>
              </a:rPr>
            </a:br>
            <a:r>
              <a:rPr lang="en-US" b="1" dirty="0">
                <a:solidFill>
                  <a:schemeClr val="tx1"/>
                </a:solidFill>
                <a:latin typeface="Arial" charset="0"/>
                <a:ea typeface="+mn-ea"/>
                <a:cs typeface="+mn-cs"/>
              </a:rPr>
              <a:t>so that you may inherit a blessing</a:t>
            </a:r>
          </a:p>
        </p:txBody>
      </p:sp>
      <p:sp>
        <p:nvSpPr>
          <p:cNvPr id="939014" name="WordArt 6"/>
          <p:cNvSpPr>
            <a:spLocks noChangeArrowheads="1" noChangeShapeType="1" noTextEdit="1"/>
          </p:cNvSpPr>
          <p:nvPr/>
        </p:nvSpPr>
        <p:spPr bwMode="auto">
          <a:xfrm>
            <a:off x="762000" y="4800600"/>
            <a:ext cx="1054100" cy="855663"/>
          </a:xfrm>
          <a:prstGeom prst="rect">
            <a:avLst/>
          </a:prstGeom>
        </p:spPr>
        <p:txBody>
          <a:bodyPr wrap="none" fromWordArt="1">
            <a:prstTxWarp prst="textCascadeUp">
              <a:avLst>
                <a:gd name="adj" fmla="val 44444"/>
              </a:avLst>
            </a:prstTxWarp>
            <a:scene3d>
              <a:camera prst="legacyPerspectiveFront">
                <a:rot lat="20519964"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Why?</a:t>
            </a:r>
          </a:p>
        </p:txBody>
      </p:sp>
      <p:sp>
        <p:nvSpPr>
          <p:cNvPr id="939015" name="Line 7"/>
          <p:cNvSpPr>
            <a:spLocks noChangeShapeType="1"/>
          </p:cNvSpPr>
          <p:nvPr/>
        </p:nvSpPr>
        <p:spPr bwMode="auto">
          <a:xfrm flipH="1">
            <a:off x="7162800" y="4419600"/>
            <a:ext cx="533400" cy="1524000"/>
          </a:xfrm>
          <a:prstGeom prst="line">
            <a:avLst/>
          </a:prstGeom>
          <a:noFill/>
          <a:ln w="76200">
            <a:solidFill>
              <a:srgbClr val="FF0000"/>
            </a:solidFill>
            <a:round/>
            <a:headEnd type="triangle" w="med" len="me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939016" name="Text Box 8"/>
          <p:cNvSpPr txBox="1">
            <a:spLocks noChangeArrowheads="1"/>
          </p:cNvSpPr>
          <p:nvPr/>
        </p:nvSpPr>
        <p:spPr bwMode="auto">
          <a:xfrm>
            <a:off x="8077200" y="76200"/>
            <a:ext cx="990600" cy="457200"/>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algn="ctr" eaLnBrk="1" hangingPunct="1">
              <a:defRPr/>
            </a:pPr>
            <a:r>
              <a:rPr lang="en-US" sz="2400" b="1">
                <a:solidFill>
                  <a:srgbClr val="000000"/>
                </a:solidFill>
                <a:latin typeface="Arial" charset="0"/>
                <a:ea typeface="+mn-ea"/>
                <a:cs typeface="+mn-cs"/>
              </a:rPr>
              <a:t>280j</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39011">
                                            <p:txEl>
                                              <p:pRg st="0" end="0"/>
                                            </p:txEl>
                                          </p:spTgt>
                                        </p:tgtEl>
                                        <p:attrNameLst>
                                          <p:attrName>style.visibility</p:attrName>
                                        </p:attrNameLst>
                                      </p:cBhvr>
                                      <p:to>
                                        <p:strVal val="visible"/>
                                      </p:to>
                                    </p:set>
                                    <p:animEffect transition="in" filter="fade">
                                      <p:cBhvr>
                                        <p:cTn id="7" dur="2000"/>
                                        <p:tgtEl>
                                          <p:spTgt spid="93901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39012"/>
                                        </p:tgtEl>
                                        <p:attrNameLst>
                                          <p:attrName>style.visibility</p:attrName>
                                        </p:attrNameLst>
                                      </p:cBhvr>
                                      <p:to>
                                        <p:strVal val="visible"/>
                                      </p:to>
                                    </p:set>
                                    <p:animEffect transition="in" filter="fade">
                                      <p:cBhvr>
                                        <p:cTn id="12" dur="2000"/>
                                        <p:tgtEl>
                                          <p:spTgt spid="93901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39014"/>
                                        </p:tgtEl>
                                        <p:attrNameLst>
                                          <p:attrName>style.visibility</p:attrName>
                                        </p:attrNameLst>
                                      </p:cBhvr>
                                      <p:to>
                                        <p:strVal val="visible"/>
                                      </p:to>
                                    </p:set>
                                    <p:animEffect transition="in" filter="fade">
                                      <p:cBhvr>
                                        <p:cTn id="17" dur="2000"/>
                                        <p:tgtEl>
                                          <p:spTgt spid="93901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39013"/>
                                        </p:tgtEl>
                                        <p:attrNameLst>
                                          <p:attrName>style.visibility</p:attrName>
                                        </p:attrNameLst>
                                      </p:cBhvr>
                                      <p:to>
                                        <p:strVal val="visible"/>
                                      </p:to>
                                    </p:set>
                                    <p:animEffect transition="in" filter="fade">
                                      <p:cBhvr>
                                        <p:cTn id="22" dur="2000"/>
                                        <p:tgtEl>
                                          <p:spTgt spid="93901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39015"/>
                                        </p:tgtEl>
                                        <p:attrNameLst>
                                          <p:attrName>style.visibility</p:attrName>
                                        </p:attrNameLst>
                                      </p:cBhvr>
                                      <p:to>
                                        <p:strVal val="visible"/>
                                      </p:to>
                                    </p:set>
                                    <p:animEffect transition="in" filter="fade">
                                      <p:cBhvr>
                                        <p:cTn id="27" dur="2000"/>
                                        <p:tgtEl>
                                          <p:spTgt spid="9390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9011" grpId="0" build="p"/>
      <p:bldP spid="939012" grpId="0"/>
      <p:bldP spid="939013" grpId="0"/>
      <p:bldP spid="939014" grpId="0" animBg="1"/>
      <p:bldP spid="939015" grpId="0" animBg="1"/>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7425" name="Picture 17" descr="DSS"/>
          <p:cNvPicPr>
            <a:picLocks noChangeAspect="1" noChangeArrowheads="1"/>
          </p:cNvPicPr>
          <p:nvPr/>
        </p:nvPicPr>
        <p:blipFill>
          <a:blip r:embed="rId3" cstate="screen">
            <a:lum bright="-48000"/>
            <a:extLst>
              <a:ext uri="{28A0092B-C50C-407E-A947-70E740481C1C}">
                <a14:useLocalDpi xmlns:a14="http://schemas.microsoft.com/office/drawing/2010/main"/>
              </a:ext>
            </a:extLst>
          </a:blip>
          <a:srcRect/>
          <a:stretch>
            <a:fillRect/>
          </a:stretch>
        </p:blipFill>
        <p:spPr bwMode="auto">
          <a:xfrm>
            <a:off x="0" y="0"/>
            <a:ext cx="4419600" cy="6900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51650" name="Rectangle 2"/>
          <p:cNvSpPr>
            <a:spLocks noChangeArrowheads="1"/>
          </p:cNvSpPr>
          <p:nvPr/>
        </p:nvSpPr>
        <p:spPr bwMode="auto">
          <a:xfrm>
            <a:off x="4572000" y="0"/>
            <a:ext cx="4572000" cy="6858000"/>
          </a:xfrm>
          <a:prstGeom prst="rect">
            <a:avLst/>
          </a:prstGeom>
          <a:gradFill rotWithShape="0">
            <a:gsLst>
              <a:gs pos="0">
                <a:schemeClr val="accent2"/>
              </a:gs>
              <a:gs pos="100000">
                <a:schemeClr val="accent2">
                  <a:gamma/>
                  <a:shade val="21569"/>
                  <a:invGamma/>
                </a:schemeClr>
              </a:gs>
            </a:gsLst>
            <a:path path="shape">
              <a:fillToRect l="50000" t="50000" r="50000" b="50000"/>
            </a:path>
          </a:gradFill>
          <a:ln w="9525">
            <a:solidFill>
              <a:schemeClr val="tx1"/>
            </a:solidFill>
            <a:miter lim="800000"/>
            <a:headEnd/>
            <a:tailEnd/>
          </a:ln>
          <a:effectLst/>
        </p:spPr>
        <p:txBody>
          <a:bodyPr wrap="none" anchor="ctr"/>
          <a:lstStyle/>
          <a:p>
            <a:pPr>
              <a:defRPr/>
            </a:pPr>
            <a:endParaRPr lang="en-US">
              <a:ea typeface="+mn-ea"/>
              <a:cs typeface="+mn-cs"/>
            </a:endParaRPr>
          </a:p>
        </p:txBody>
      </p:sp>
      <p:sp>
        <p:nvSpPr>
          <p:cNvPr id="1051653" name="Rectangle 5"/>
          <p:cNvSpPr>
            <a:spLocks noGrp="1" noChangeArrowheads="1"/>
          </p:cNvSpPr>
          <p:nvPr>
            <p:ph type="title" idx="4294967295"/>
          </p:nvPr>
        </p:nvSpPr>
        <p:spPr>
          <a:xfrm>
            <a:off x="-152400" y="457200"/>
            <a:ext cx="9296400" cy="990600"/>
          </a:xfrm>
          <a:gradFill rotWithShape="0">
            <a:gsLst>
              <a:gs pos="0">
                <a:schemeClr val="tx2"/>
              </a:gs>
              <a:gs pos="100000">
                <a:schemeClr val="tx2">
                  <a:gamma/>
                  <a:shade val="46275"/>
                  <a:invGamma/>
                  <a:alpha val="3999"/>
                </a:schemeClr>
              </a:gs>
            </a:gsLst>
            <a:lin ang="5400000" scaled="1"/>
          </a:gradFill>
          <a:effectLst>
            <a:outerShdw blurRad="63500" dist="35921" dir="2700000" algn="ctr" rotWithShape="0">
              <a:schemeClr val="tx2">
                <a:alpha val="74998"/>
              </a:schemeClr>
            </a:outerShdw>
          </a:effectLst>
        </p:spPr>
        <p:txBody>
          <a:bodyPr/>
          <a:lstStyle/>
          <a:p>
            <a:pPr eaLnBrk="1" hangingPunct="1">
              <a:defRPr/>
            </a:pPr>
            <a:r>
              <a:rPr lang="en-US" b="1" dirty="0">
                <a:solidFill>
                  <a:schemeClr val="bg1"/>
                </a:solidFill>
              </a:rPr>
              <a:t>Jesus versus Tradition</a:t>
            </a:r>
          </a:p>
        </p:txBody>
      </p:sp>
      <p:sp>
        <p:nvSpPr>
          <p:cNvPr id="1051654" name="Text Box 6"/>
          <p:cNvSpPr txBox="1">
            <a:spLocks noChangeArrowheads="1"/>
          </p:cNvSpPr>
          <p:nvPr/>
        </p:nvSpPr>
        <p:spPr bwMode="auto">
          <a:xfrm>
            <a:off x="304800" y="1584325"/>
            <a:ext cx="3810000" cy="701675"/>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lvl1pPr marL="914400" indent="-914400">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defRPr/>
            </a:pPr>
            <a:r>
              <a:rPr lang="en-US" sz="4000" b="1" u="sng">
                <a:solidFill>
                  <a:schemeClr val="bg1"/>
                </a:solidFill>
                <a:latin typeface="Arial" charset="0"/>
                <a:ea typeface="Osaka" charset="0"/>
                <a:cs typeface="Osaka" charset="0"/>
              </a:rPr>
              <a:t>Qumran</a:t>
            </a:r>
            <a:endParaRPr lang="en-US" b="1" i="1" u="sng">
              <a:solidFill>
                <a:schemeClr val="bg1"/>
              </a:solidFill>
              <a:latin typeface="Times New Roman" charset="0"/>
              <a:ea typeface="Osaka" charset="0"/>
              <a:cs typeface="Osaka" charset="0"/>
            </a:endParaRPr>
          </a:p>
        </p:txBody>
      </p:sp>
      <p:sp>
        <p:nvSpPr>
          <p:cNvPr id="1051655" name="Text Box 7"/>
          <p:cNvSpPr txBox="1">
            <a:spLocks noChangeArrowheads="1"/>
          </p:cNvSpPr>
          <p:nvPr/>
        </p:nvSpPr>
        <p:spPr bwMode="auto">
          <a:xfrm>
            <a:off x="4572000" y="1584325"/>
            <a:ext cx="4343400" cy="701675"/>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lvl1pPr marL="914400" indent="-914400">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defRPr/>
            </a:pPr>
            <a:r>
              <a:rPr lang="en-US" sz="4000" b="1" u="sng">
                <a:solidFill>
                  <a:schemeClr val="bg1"/>
                </a:solidFill>
                <a:latin typeface="Arial" charset="0"/>
                <a:ea typeface="Osaka" charset="0"/>
                <a:cs typeface="Osaka" charset="0"/>
              </a:rPr>
              <a:t>Jesus (Matt. 5)</a:t>
            </a:r>
            <a:endParaRPr lang="en-US" b="1" i="1" u="sng">
              <a:solidFill>
                <a:schemeClr val="bg1"/>
              </a:solidFill>
              <a:latin typeface="Times New Roman" charset="0"/>
              <a:ea typeface="Osaka" charset="0"/>
              <a:cs typeface="Osaka" charset="0"/>
            </a:endParaRPr>
          </a:p>
        </p:txBody>
      </p:sp>
      <p:sp>
        <p:nvSpPr>
          <p:cNvPr id="1051656" name="Text Box 8"/>
          <p:cNvSpPr txBox="1">
            <a:spLocks noChangeArrowheads="1"/>
          </p:cNvSpPr>
          <p:nvPr/>
        </p:nvSpPr>
        <p:spPr bwMode="auto">
          <a:xfrm>
            <a:off x="304800" y="2513013"/>
            <a:ext cx="4038600" cy="3811587"/>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defRPr/>
            </a:pPr>
            <a:r>
              <a:rPr lang="ru-RU" altLang="ja-JP" sz="2800" b="1" dirty="0">
                <a:solidFill>
                  <a:schemeClr val="bg1"/>
                </a:solidFill>
                <a:latin typeface="Arial" charset="0"/>
                <a:ea typeface="Osaka" charset="0"/>
                <a:cs typeface="Osaka" charset="0"/>
              </a:rPr>
              <a:t>"</a:t>
            </a:r>
            <a:r>
              <a:rPr lang="en-US" altLang="ja-JP" sz="2800" b="1" dirty="0">
                <a:solidFill>
                  <a:schemeClr val="bg1"/>
                </a:solidFill>
                <a:latin typeface="Arial" charset="0"/>
                <a:ea typeface="Osaka" charset="0"/>
                <a:cs typeface="Osaka" charset="0"/>
              </a:rPr>
              <a:t>[God] shall admit into the Covenant of Grace all… that love all the sons of light… and </a:t>
            </a:r>
            <a:r>
              <a:rPr lang="en-US" altLang="ja-JP" sz="2800" b="1" dirty="0">
                <a:latin typeface="Arial" charset="0"/>
                <a:ea typeface="Osaka" charset="0"/>
                <a:cs typeface="Osaka" charset="0"/>
              </a:rPr>
              <a:t>hate all the sons of darkness</a:t>
            </a:r>
            <a:r>
              <a:rPr lang="en-US" altLang="ja-JP" sz="2800" b="1" dirty="0">
                <a:solidFill>
                  <a:schemeClr val="bg1"/>
                </a:solidFill>
                <a:latin typeface="Arial" charset="0"/>
                <a:ea typeface="Osaka" charset="0"/>
                <a:cs typeface="Osaka" charset="0"/>
              </a:rPr>
              <a:t>…</a:t>
            </a:r>
            <a:r>
              <a:rPr lang="ru-RU" altLang="ja-JP" sz="2800" b="1" dirty="0">
                <a:solidFill>
                  <a:schemeClr val="bg1"/>
                </a:solidFill>
                <a:latin typeface="Arial" charset="0"/>
                <a:ea typeface="Osaka" charset="0"/>
                <a:cs typeface="Osaka" charset="0"/>
              </a:rPr>
              <a:t>"</a:t>
            </a:r>
            <a:endParaRPr lang="en-US" altLang="ja-JP" sz="2800" b="1" dirty="0">
              <a:solidFill>
                <a:schemeClr val="bg1"/>
              </a:solidFill>
              <a:latin typeface="Arial" charset="0"/>
              <a:ea typeface="Osaka" charset="0"/>
              <a:cs typeface="Osaka" charset="0"/>
            </a:endParaRPr>
          </a:p>
          <a:p>
            <a:pPr eaLnBrk="1" hangingPunct="1">
              <a:defRPr/>
            </a:pPr>
            <a:endParaRPr lang="en-US" sz="2800" b="1" dirty="0">
              <a:solidFill>
                <a:schemeClr val="bg1"/>
              </a:solidFill>
              <a:latin typeface="Arial" charset="0"/>
              <a:ea typeface="Osaka" charset="0"/>
              <a:cs typeface="Osaka" charset="0"/>
            </a:endParaRPr>
          </a:p>
          <a:p>
            <a:pPr algn="r" eaLnBrk="1" hangingPunct="1">
              <a:defRPr/>
            </a:pPr>
            <a:r>
              <a:rPr lang="en-US" sz="2400" b="1" dirty="0">
                <a:solidFill>
                  <a:schemeClr val="bg1"/>
                </a:solidFill>
                <a:latin typeface="Arial" charset="0"/>
                <a:ea typeface="Osaka" charset="0"/>
                <a:cs typeface="Osaka" charset="0"/>
              </a:rPr>
              <a:t>Rule of the Community (1QS 1:4; cf. 9:21)</a:t>
            </a:r>
            <a:endParaRPr lang="en-US" sz="2800" b="1" dirty="0">
              <a:solidFill>
                <a:schemeClr val="bg1"/>
              </a:solidFill>
              <a:latin typeface="Arial" charset="0"/>
              <a:ea typeface="Osaka" charset="0"/>
              <a:cs typeface="Osaka" charset="0"/>
            </a:endParaRPr>
          </a:p>
        </p:txBody>
      </p:sp>
      <p:sp>
        <p:nvSpPr>
          <p:cNvPr id="1051657" name="Text Box 9"/>
          <p:cNvSpPr txBox="1">
            <a:spLocks noChangeArrowheads="1"/>
          </p:cNvSpPr>
          <p:nvPr/>
        </p:nvSpPr>
        <p:spPr bwMode="auto">
          <a:xfrm>
            <a:off x="4953000" y="2513013"/>
            <a:ext cx="4038600" cy="1800225"/>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defRPr/>
            </a:pPr>
            <a:r>
              <a:rPr lang="ru-RU" altLang="ja-JP" sz="2800" b="1" dirty="0">
                <a:solidFill>
                  <a:schemeClr val="bg1"/>
                </a:solidFill>
                <a:latin typeface="Arial" charset="0"/>
                <a:ea typeface="Osaka" charset="0"/>
                <a:cs typeface="Osaka" charset="0"/>
              </a:rPr>
              <a:t>"</a:t>
            </a:r>
            <a:r>
              <a:rPr lang="en-US" sz="2800" b="1" dirty="0">
                <a:solidFill>
                  <a:schemeClr val="bg1"/>
                </a:solidFill>
                <a:latin typeface="Arial" charset="0"/>
                <a:ea typeface="Osaka" charset="0"/>
                <a:cs typeface="Osaka" charset="0"/>
              </a:rPr>
              <a:t>You have heard that it was said, </a:t>
            </a:r>
            <a:r>
              <a:rPr lang="uk-UA" sz="2800" b="1" dirty="0">
                <a:solidFill>
                  <a:schemeClr val="bg1"/>
                </a:solidFill>
                <a:latin typeface="Arial" charset="0"/>
                <a:ea typeface="Osaka" charset="0"/>
                <a:cs typeface="Osaka" charset="0"/>
              </a:rPr>
              <a:t>'</a:t>
            </a:r>
            <a:r>
              <a:rPr lang="en-US" sz="2800" b="1" dirty="0">
                <a:solidFill>
                  <a:schemeClr val="bg1"/>
                </a:solidFill>
                <a:latin typeface="Arial" charset="0"/>
                <a:ea typeface="Osaka" charset="0"/>
                <a:cs typeface="Osaka" charset="0"/>
              </a:rPr>
              <a:t>Love your neighbor and </a:t>
            </a:r>
            <a:r>
              <a:rPr lang="en-US" sz="2800" b="1" dirty="0">
                <a:latin typeface="Arial" charset="0"/>
                <a:ea typeface="Osaka" charset="0"/>
                <a:cs typeface="Osaka" charset="0"/>
              </a:rPr>
              <a:t>hate your enemy</a:t>
            </a:r>
            <a:r>
              <a:rPr lang="uk-UA" sz="2800" b="1" dirty="0">
                <a:latin typeface="Arial" charset="0"/>
                <a:ea typeface="Osaka" charset="0"/>
                <a:cs typeface="Osaka" charset="0"/>
              </a:rPr>
              <a:t>'</a:t>
            </a:r>
            <a:r>
              <a:rPr lang="ru-RU" altLang="ja-JP" sz="2800" b="1" dirty="0">
                <a:solidFill>
                  <a:schemeClr val="bg1"/>
                </a:solidFill>
                <a:latin typeface="Arial" charset="0"/>
                <a:ea typeface="Osaka" charset="0"/>
                <a:cs typeface="Osaka" charset="0"/>
              </a:rPr>
              <a:t>"</a:t>
            </a:r>
            <a:r>
              <a:rPr lang="en-US" altLang="ja-JP" sz="2800" b="1" dirty="0">
                <a:solidFill>
                  <a:schemeClr val="bg1"/>
                </a:solidFill>
                <a:latin typeface="Arial" charset="0"/>
                <a:ea typeface="Osaka" charset="0"/>
                <a:cs typeface="Osaka" charset="0"/>
              </a:rPr>
              <a:t> (5:43)</a:t>
            </a:r>
            <a:endParaRPr lang="en-US" sz="2800" b="1" dirty="0">
              <a:solidFill>
                <a:schemeClr val="bg1"/>
              </a:solidFill>
              <a:latin typeface="Arial" charset="0"/>
              <a:ea typeface="Osaka" charset="0"/>
              <a:cs typeface="Osaka" charset="0"/>
            </a:endParaRPr>
          </a:p>
        </p:txBody>
      </p:sp>
      <p:sp>
        <p:nvSpPr>
          <p:cNvPr id="1051664" name="Text Box 16"/>
          <p:cNvSpPr txBox="1">
            <a:spLocks noChangeArrowheads="1"/>
          </p:cNvSpPr>
          <p:nvPr/>
        </p:nvSpPr>
        <p:spPr bwMode="auto">
          <a:xfrm>
            <a:off x="4953000" y="4829175"/>
            <a:ext cx="4038600" cy="1800225"/>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defRPr/>
            </a:pPr>
            <a:r>
              <a:rPr lang="ru-RU" altLang="ja-JP" sz="2800" b="1" dirty="0">
                <a:solidFill>
                  <a:schemeClr val="bg1"/>
                </a:solidFill>
                <a:latin typeface="Arial" charset="0"/>
                <a:ea typeface="Osaka" charset="0"/>
                <a:cs typeface="Osaka" charset="0"/>
              </a:rPr>
              <a:t>"</a:t>
            </a:r>
            <a:r>
              <a:rPr lang="en-US" sz="2800" b="1" dirty="0">
                <a:solidFill>
                  <a:schemeClr val="bg1"/>
                </a:solidFill>
                <a:latin typeface="Arial" charset="0"/>
                <a:ea typeface="Osaka" charset="0"/>
                <a:cs typeface="Osaka" charset="0"/>
              </a:rPr>
              <a:t>But I tell you, </a:t>
            </a:r>
            <a:r>
              <a:rPr lang="uk-UA" sz="2800" b="1" dirty="0">
                <a:solidFill>
                  <a:schemeClr val="bg1"/>
                </a:solidFill>
                <a:latin typeface="Arial" charset="0"/>
                <a:ea typeface="Osaka" charset="0"/>
                <a:cs typeface="Osaka" charset="0"/>
              </a:rPr>
              <a:t>'</a:t>
            </a:r>
            <a:r>
              <a:rPr lang="en-US" altLang="ja-JP" sz="2800" b="1" dirty="0">
                <a:latin typeface="Arial" charset="0"/>
                <a:ea typeface="Osaka" charset="0"/>
                <a:cs typeface="Osaka" charset="0"/>
              </a:rPr>
              <a:t>Love your enemies</a:t>
            </a:r>
            <a:r>
              <a:rPr lang="en-US" altLang="ja-JP" sz="2800" b="1" dirty="0">
                <a:solidFill>
                  <a:schemeClr val="bg1"/>
                </a:solidFill>
                <a:latin typeface="Arial" charset="0"/>
                <a:ea typeface="Osaka" charset="0"/>
                <a:cs typeface="Osaka" charset="0"/>
              </a:rPr>
              <a:t> and pray for those who persecute you</a:t>
            </a:r>
            <a:r>
              <a:rPr lang="uk-UA" sz="2800" b="1" dirty="0">
                <a:solidFill>
                  <a:schemeClr val="bg1"/>
                </a:solidFill>
                <a:latin typeface="Arial" charset="0"/>
                <a:ea typeface="Osaka" charset="0"/>
                <a:cs typeface="Osaka" charset="0"/>
              </a:rPr>
              <a:t>'</a:t>
            </a:r>
            <a:r>
              <a:rPr lang="ru-RU" altLang="ja-JP" sz="2800" b="1" dirty="0">
                <a:solidFill>
                  <a:schemeClr val="bg1"/>
                </a:solidFill>
                <a:latin typeface="Arial" charset="0"/>
                <a:ea typeface="Osaka" charset="0"/>
                <a:cs typeface="Osaka" charset="0"/>
              </a:rPr>
              <a:t>"</a:t>
            </a:r>
            <a:r>
              <a:rPr lang="en-US" altLang="ja-JP" sz="2800" b="1" dirty="0">
                <a:solidFill>
                  <a:schemeClr val="bg1"/>
                </a:solidFill>
                <a:latin typeface="Arial" charset="0"/>
                <a:ea typeface="Osaka" charset="0"/>
                <a:cs typeface="Osaka" charset="0"/>
              </a:rPr>
              <a:t> (5:44)</a:t>
            </a:r>
            <a:endParaRPr lang="en-US" sz="2800" b="1" dirty="0">
              <a:solidFill>
                <a:schemeClr val="bg1"/>
              </a:solidFill>
              <a:latin typeface="Arial" charset="0"/>
              <a:ea typeface="Osaka" charset="0"/>
              <a:cs typeface="Osaka" charset="0"/>
            </a:endParaRPr>
          </a:p>
        </p:txBody>
      </p:sp>
      <p:sp>
        <p:nvSpPr>
          <p:cNvPr id="1051666" name="Text Box 18"/>
          <p:cNvSpPr txBox="1">
            <a:spLocks noChangeArrowheads="1"/>
          </p:cNvSpPr>
          <p:nvPr/>
        </p:nvSpPr>
        <p:spPr bwMode="auto">
          <a:xfrm>
            <a:off x="8077200" y="762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eaLnBrk="1" hangingPunct="1">
              <a:defRPr/>
            </a:pPr>
            <a:r>
              <a:rPr lang="en-US" sz="2400" b="1">
                <a:solidFill>
                  <a:schemeClr val="bg1"/>
                </a:solidFill>
                <a:latin typeface="Arial" charset="0"/>
                <a:ea typeface="+mn-ea"/>
                <a:cs typeface="+mn-cs"/>
              </a:rPr>
              <a:t>280j</a:t>
            </a:r>
          </a:p>
        </p:txBody>
      </p:sp>
      <p:sp>
        <p:nvSpPr>
          <p:cNvPr id="1051667" name="Text Box 19"/>
          <p:cNvSpPr txBox="1">
            <a:spLocks noChangeArrowheads="1"/>
          </p:cNvSpPr>
          <p:nvPr/>
        </p:nvSpPr>
        <p:spPr bwMode="auto">
          <a:xfrm>
            <a:off x="0" y="0"/>
            <a:ext cx="4648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eaLnBrk="1" hangingPunct="1">
              <a:defRPr/>
            </a:pPr>
            <a:r>
              <a:rPr lang="en-US" sz="2400" b="1">
                <a:solidFill>
                  <a:schemeClr val="bg1"/>
                </a:solidFill>
                <a:latin typeface="Arial" charset="0"/>
                <a:ea typeface="+mn-ea"/>
                <a:cs typeface="+mn-cs"/>
              </a:rPr>
              <a:t>Background to 1 Peter 3:9</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051657"/>
                                        </p:tgtEl>
                                        <p:attrNameLst>
                                          <p:attrName>style.visibility</p:attrName>
                                        </p:attrNameLst>
                                      </p:cBhvr>
                                      <p:to>
                                        <p:strVal val="visible"/>
                                      </p:to>
                                    </p:set>
                                    <p:anim calcmode="lin" valueType="num">
                                      <p:cBhvr>
                                        <p:cTn id="7" dur="1000" fill="hold"/>
                                        <p:tgtEl>
                                          <p:spTgt spid="1051657"/>
                                        </p:tgtEl>
                                        <p:attrNameLst>
                                          <p:attrName>ppt_w</p:attrName>
                                        </p:attrNameLst>
                                      </p:cBhvr>
                                      <p:tavLst>
                                        <p:tav tm="0">
                                          <p:val>
                                            <p:fltVal val="0"/>
                                          </p:val>
                                        </p:tav>
                                        <p:tav tm="100000">
                                          <p:val>
                                            <p:strVal val="#ppt_w"/>
                                          </p:val>
                                        </p:tav>
                                      </p:tavLst>
                                    </p:anim>
                                    <p:anim calcmode="lin" valueType="num">
                                      <p:cBhvr>
                                        <p:cTn id="8" dur="1000" fill="hold"/>
                                        <p:tgtEl>
                                          <p:spTgt spid="1051657"/>
                                        </p:tgtEl>
                                        <p:attrNameLst>
                                          <p:attrName>ppt_h</p:attrName>
                                        </p:attrNameLst>
                                      </p:cBhvr>
                                      <p:tavLst>
                                        <p:tav tm="0">
                                          <p:val>
                                            <p:fltVal val="0"/>
                                          </p:val>
                                        </p:tav>
                                        <p:tav tm="100000">
                                          <p:val>
                                            <p:strVal val="#ppt_h"/>
                                          </p:val>
                                        </p:tav>
                                      </p:tavLst>
                                    </p:anim>
                                    <p:anim calcmode="lin" valueType="num">
                                      <p:cBhvr>
                                        <p:cTn id="9" dur="1000" fill="hold"/>
                                        <p:tgtEl>
                                          <p:spTgt spid="105165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5165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051656"/>
                                        </p:tgtEl>
                                        <p:attrNameLst>
                                          <p:attrName>style.visibility</p:attrName>
                                        </p:attrNameLst>
                                      </p:cBhvr>
                                      <p:to>
                                        <p:strVal val="visible"/>
                                      </p:to>
                                    </p:set>
                                    <p:anim calcmode="lin" valueType="num">
                                      <p:cBhvr>
                                        <p:cTn id="15" dur="1000" fill="hold"/>
                                        <p:tgtEl>
                                          <p:spTgt spid="1051656"/>
                                        </p:tgtEl>
                                        <p:attrNameLst>
                                          <p:attrName>ppt_w</p:attrName>
                                        </p:attrNameLst>
                                      </p:cBhvr>
                                      <p:tavLst>
                                        <p:tav tm="0">
                                          <p:val>
                                            <p:fltVal val="0"/>
                                          </p:val>
                                        </p:tav>
                                        <p:tav tm="100000">
                                          <p:val>
                                            <p:strVal val="#ppt_w"/>
                                          </p:val>
                                        </p:tav>
                                      </p:tavLst>
                                    </p:anim>
                                    <p:anim calcmode="lin" valueType="num">
                                      <p:cBhvr>
                                        <p:cTn id="16" dur="1000" fill="hold"/>
                                        <p:tgtEl>
                                          <p:spTgt spid="1051656"/>
                                        </p:tgtEl>
                                        <p:attrNameLst>
                                          <p:attrName>ppt_h</p:attrName>
                                        </p:attrNameLst>
                                      </p:cBhvr>
                                      <p:tavLst>
                                        <p:tav tm="0">
                                          <p:val>
                                            <p:fltVal val="0"/>
                                          </p:val>
                                        </p:tav>
                                        <p:tav tm="100000">
                                          <p:val>
                                            <p:strVal val="#ppt_h"/>
                                          </p:val>
                                        </p:tav>
                                      </p:tavLst>
                                    </p:anim>
                                    <p:anim calcmode="lin" valueType="num">
                                      <p:cBhvr>
                                        <p:cTn id="17" dur="1000" fill="hold"/>
                                        <p:tgtEl>
                                          <p:spTgt spid="105165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05165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051664"/>
                                        </p:tgtEl>
                                        <p:attrNameLst>
                                          <p:attrName>style.visibility</p:attrName>
                                        </p:attrNameLst>
                                      </p:cBhvr>
                                      <p:to>
                                        <p:strVal val="visible"/>
                                      </p:to>
                                    </p:set>
                                    <p:anim calcmode="lin" valueType="num">
                                      <p:cBhvr>
                                        <p:cTn id="23" dur="1000" fill="hold"/>
                                        <p:tgtEl>
                                          <p:spTgt spid="1051664"/>
                                        </p:tgtEl>
                                        <p:attrNameLst>
                                          <p:attrName>ppt_w</p:attrName>
                                        </p:attrNameLst>
                                      </p:cBhvr>
                                      <p:tavLst>
                                        <p:tav tm="0">
                                          <p:val>
                                            <p:fltVal val="0"/>
                                          </p:val>
                                        </p:tav>
                                        <p:tav tm="100000">
                                          <p:val>
                                            <p:strVal val="#ppt_w"/>
                                          </p:val>
                                        </p:tav>
                                      </p:tavLst>
                                    </p:anim>
                                    <p:anim calcmode="lin" valueType="num">
                                      <p:cBhvr>
                                        <p:cTn id="24" dur="1000" fill="hold"/>
                                        <p:tgtEl>
                                          <p:spTgt spid="1051664"/>
                                        </p:tgtEl>
                                        <p:attrNameLst>
                                          <p:attrName>ppt_h</p:attrName>
                                        </p:attrNameLst>
                                      </p:cBhvr>
                                      <p:tavLst>
                                        <p:tav tm="0">
                                          <p:val>
                                            <p:fltVal val="0"/>
                                          </p:val>
                                        </p:tav>
                                        <p:tav tm="100000">
                                          <p:val>
                                            <p:strVal val="#ppt_h"/>
                                          </p:val>
                                        </p:tav>
                                      </p:tavLst>
                                    </p:anim>
                                    <p:anim calcmode="lin" valueType="num">
                                      <p:cBhvr>
                                        <p:cTn id="25" dur="1000" fill="hold"/>
                                        <p:tgtEl>
                                          <p:spTgt spid="1051664"/>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05166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1656" grpId="0"/>
      <p:bldP spid="1051657" grpId="0"/>
      <p:bldP spid="105166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19555" y="2636912"/>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7200" b="1" dirty="0">
                <a:solidFill>
                  <a:srgbClr val="FFFFFF"/>
                </a:solidFill>
                <a:effectLst>
                  <a:glow rad="127000">
                    <a:srgbClr val="000000"/>
                  </a:glow>
                </a:effectLst>
                <a:latin typeface="Arial" charset="0"/>
                <a:ea typeface="ＭＳ Ｐゴシック" charset="0"/>
                <a:cs typeface="ＭＳ Ｐゴシック" charset="0"/>
              </a:rPr>
              <a:t>Suffering</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1 Peter</a:t>
            </a:r>
          </a:p>
        </p:txBody>
      </p:sp>
      <p:sp>
        <p:nvSpPr>
          <p:cNvPr id="7" name="Text Box 24"/>
          <p:cNvSpPr txBox="1">
            <a:spLocks noChangeArrowheads="1"/>
          </p:cNvSpPr>
          <p:nvPr/>
        </p:nvSpPr>
        <p:spPr bwMode="auto">
          <a:xfrm>
            <a:off x="8363170"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275</a:t>
            </a:r>
          </a:p>
        </p:txBody>
      </p:sp>
    </p:spTree>
    <p:extLst>
      <p:ext uri="{BB962C8B-B14F-4D97-AF65-F5344CB8AC3E}">
        <p14:creationId xmlns:p14="http://schemas.microsoft.com/office/powerpoint/2010/main" val="7655912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69" name="Rectangle 2"/>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Black</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9473" name="Picture 4" descr="1010"/>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42082" name="Rectangle 2"/>
          <p:cNvSpPr>
            <a:spLocks noGrp="1" noChangeArrowheads="1"/>
          </p:cNvSpPr>
          <p:nvPr>
            <p:ph type="title"/>
          </p:nvPr>
        </p:nvSpPr>
        <p:spPr>
          <a:xfrm>
            <a:off x="-76200" y="0"/>
            <a:ext cx="8153400" cy="1752600"/>
          </a:xfrm>
        </p:spPr>
        <p:txBody>
          <a:bodyPr/>
          <a:lstStyle/>
          <a:p>
            <a:pPr algn="r" eaLnBrk="1" hangingPunct="1">
              <a:defRPr/>
            </a:pPr>
            <a:r>
              <a:rPr kumimoji="0" lang="en-US" sz="4800" b="1" dirty="0">
                <a:latin typeface="Arial"/>
                <a:ea typeface="ＭＳ Ｐゴシック" charset="0"/>
                <a:cs typeface="Arial"/>
              </a:rPr>
              <a:t>Recipe for a Blessed Life (3:10-12)</a:t>
            </a:r>
            <a:endParaRPr kumimoji="0" lang="en-US" sz="4000" b="1" dirty="0">
              <a:latin typeface="Arial"/>
              <a:ea typeface="ＭＳ Ｐゴシック" charset="0"/>
              <a:cs typeface="Arial"/>
            </a:endParaRPr>
          </a:p>
        </p:txBody>
      </p:sp>
      <p:sp>
        <p:nvSpPr>
          <p:cNvPr id="942083" name="Rectangle 3"/>
          <p:cNvSpPr>
            <a:spLocks noGrp="1" noChangeArrowheads="1"/>
          </p:cNvSpPr>
          <p:nvPr>
            <p:ph type="body" idx="1"/>
          </p:nvPr>
        </p:nvSpPr>
        <p:spPr>
          <a:xfrm>
            <a:off x="685800" y="2209800"/>
            <a:ext cx="7772400" cy="3581400"/>
          </a:xfrm>
          <a:effectLst/>
        </p:spPr>
        <p:txBody>
          <a:bodyPr/>
          <a:lstStyle/>
          <a:p>
            <a:pPr algn="r" eaLnBrk="1" hangingPunct="1">
              <a:buFont typeface="Wingdings" charset="2"/>
              <a:buChar char="§"/>
              <a:defRPr/>
            </a:pPr>
            <a:r>
              <a:rPr kumimoji="0" lang="en-US" sz="3600" b="1" dirty="0">
                <a:latin typeface="Arial"/>
                <a:cs typeface="Arial"/>
              </a:rPr>
              <a:t>Pure &amp; Truthful Tongue (10)</a:t>
            </a:r>
          </a:p>
          <a:p>
            <a:pPr algn="r" eaLnBrk="1" hangingPunct="1">
              <a:buFont typeface="Wingdings" charset="2"/>
              <a:buChar char="§"/>
              <a:defRPr/>
            </a:pPr>
            <a:r>
              <a:rPr kumimoji="0" lang="en-US" sz="3600" b="1" dirty="0">
                <a:latin typeface="Arial"/>
                <a:cs typeface="Arial"/>
              </a:rPr>
              <a:t>Good &amp; Peaceful Actions (11)</a:t>
            </a:r>
          </a:p>
          <a:p>
            <a:pPr algn="r" eaLnBrk="1" hangingPunct="1">
              <a:buFont typeface="Wingdings" charset="2"/>
              <a:buChar char="§"/>
              <a:defRPr/>
            </a:pPr>
            <a:r>
              <a:rPr kumimoji="0" lang="en-US" sz="3600" b="1" dirty="0">
                <a:latin typeface="Arial"/>
                <a:cs typeface="Arial"/>
              </a:rPr>
              <a:t>Righteous Actions (12a)</a:t>
            </a:r>
          </a:p>
          <a:p>
            <a:pPr algn="r" eaLnBrk="1" hangingPunct="1">
              <a:buFont typeface="Wingdings" charset="2"/>
              <a:buChar char="§"/>
              <a:defRPr/>
            </a:pPr>
            <a:r>
              <a:rPr kumimoji="0" lang="en-US" sz="3600" b="1" dirty="0">
                <a:latin typeface="Arial"/>
                <a:cs typeface="Arial"/>
              </a:rPr>
              <a:t>Righteous Prayer (12b)</a:t>
            </a:r>
          </a:p>
        </p:txBody>
      </p:sp>
      <p:sp>
        <p:nvSpPr>
          <p:cNvPr id="942085" name="Text Box 5"/>
          <p:cNvSpPr txBox="1">
            <a:spLocks noChangeArrowheads="1"/>
          </p:cNvSpPr>
          <p:nvPr/>
        </p:nvSpPr>
        <p:spPr bwMode="auto">
          <a:xfrm>
            <a:off x="8077200" y="76200"/>
            <a:ext cx="990600" cy="40005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eaLnBrk="1" hangingPunct="1">
              <a:defRPr/>
            </a:pPr>
            <a:r>
              <a:rPr lang="en-US" sz="2000" b="1">
                <a:solidFill>
                  <a:schemeClr val="tx1"/>
                </a:solidFill>
                <a:latin typeface="Arial"/>
                <a:ea typeface="+mn-ea"/>
                <a:cs typeface="Arial"/>
              </a:rPr>
              <a:t>280j</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942083">
                                            <p:txEl>
                                              <p:pRg st="0" end="0"/>
                                            </p:txEl>
                                          </p:spTgt>
                                        </p:tgtEl>
                                        <p:attrNameLst>
                                          <p:attrName>style.visibility</p:attrName>
                                        </p:attrNameLst>
                                      </p:cBhvr>
                                      <p:to>
                                        <p:strVal val="visible"/>
                                      </p:to>
                                    </p:set>
                                    <p:animEffect transition="in" filter="wedge">
                                      <p:cBhvr>
                                        <p:cTn id="7" dur="2000"/>
                                        <p:tgtEl>
                                          <p:spTgt spid="94208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942083">
                                            <p:txEl>
                                              <p:pRg st="1" end="1"/>
                                            </p:txEl>
                                          </p:spTgt>
                                        </p:tgtEl>
                                        <p:attrNameLst>
                                          <p:attrName>style.visibility</p:attrName>
                                        </p:attrNameLst>
                                      </p:cBhvr>
                                      <p:to>
                                        <p:strVal val="visible"/>
                                      </p:to>
                                    </p:set>
                                    <p:animEffect transition="in" filter="wedge">
                                      <p:cBhvr>
                                        <p:cTn id="12" dur="2000"/>
                                        <p:tgtEl>
                                          <p:spTgt spid="94208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942083">
                                            <p:txEl>
                                              <p:pRg st="2" end="2"/>
                                            </p:txEl>
                                          </p:spTgt>
                                        </p:tgtEl>
                                        <p:attrNameLst>
                                          <p:attrName>style.visibility</p:attrName>
                                        </p:attrNameLst>
                                      </p:cBhvr>
                                      <p:to>
                                        <p:strVal val="visible"/>
                                      </p:to>
                                    </p:set>
                                    <p:animEffect transition="in" filter="wedge">
                                      <p:cBhvr>
                                        <p:cTn id="17" dur="2000"/>
                                        <p:tgtEl>
                                          <p:spTgt spid="94208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0" presetClass="entr" presetSubtype="0" fill="hold" grpId="0" nodeType="clickEffect">
                                  <p:stCondLst>
                                    <p:cond delay="0"/>
                                  </p:stCondLst>
                                  <p:childTnLst>
                                    <p:set>
                                      <p:cBhvr>
                                        <p:cTn id="21" dur="1" fill="hold">
                                          <p:stCondLst>
                                            <p:cond delay="0"/>
                                          </p:stCondLst>
                                        </p:cTn>
                                        <p:tgtEl>
                                          <p:spTgt spid="942083">
                                            <p:txEl>
                                              <p:pRg st="3" end="3"/>
                                            </p:txEl>
                                          </p:spTgt>
                                        </p:tgtEl>
                                        <p:attrNameLst>
                                          <p:attrName>style.visibility</p:attrName>
                                        </p:attrNameLst>
                                      </p:cBhvr>
                                      <p:to>
                                        <p:strVal val="visible"/>
                                      </p:to>
                                    </p:set>
                                    <p:animEffect transition="in" filter="wedge">
                                      <p:cBhvr>
                                        <p:cTn id="22" dur="2000"/>
                                        <p:tgtEl>
                                          <p:spTgt spid="94208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083" grpId="0" build="p"/>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9473" name="Picture 4" descr="101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42082" name="Rectangle 2"/>
          <p:cNvSpPr>
            <a:spLocks noGrp="1" noChangeArrowheads="1"/>
          </p:cNvSpPr>
          <p:nvPr>
            <p:ph type="title"/>
          </p:nvPr>
        </p:nvSpPr>
        <p:spPr>
          <a:xfrm>
            <a:off x="-76200" y="0"/>
            <a:ext cx="8153400" cy="1752600"/>
          </a:xfrm>
        </p:spPr>
        <p:txBody>
          <a:bodyPr/>
          <a:lstStyle/>
          <a:p>
            <a:pPr algn="r" eaLnBrk="1" hangingPunct="1">
              <a:defRPr/>
            </a:pPr>
            <a:r>
              <a:rPr kumimoji="0" lang="en-US" sz="4800" b="1" dirty="0">
                <a:latin typeface="Arial"/>
                <a:ea typeface="ＭＳ Ｐゴシック" charset="0"/>
                <a:cs typeface="Arial"/>
              </a:rPr>
              <a:t>Recipe for a Blessed Life (3:10-12)</a:t>
            </a:r>
            <a:endParaRPr kumimoji="0" lang="en-US" sz="4000" b="1" dirty="0">
              <a:latin typeface="Arial"/>
              <a:ea typeface="ＭＳ Ｐゴシック" charset="0"/>
              <a:cs typeface="Arial"/>
            </a:endParaRPr>
          </a:p>
        </p:txBody>
      </p:sp>
      <p:pic>
        <p:nvPicPr>
          <p:cNvPr id="4" name="Picture 3"/>
          <p:cNvPicPr>
            <a:picLocks noChangeAspect="1"/>
          </p:cNvPicPr>
          <p:nvPr/>
        </p:nvPicPr>
        <p:blipFill rotWithShape="1">
          <a:blip r:embed="rId4"/>
          <a:srcRect r="1602"/>
          <a:stretch/>
        </p:blipFill>
        <p:spPr>
          <a:xfrm>
            <a:off x="35496" y="1844824"/>
            <a:ext cx="4423792" cy="3771900"/>
          </a:xfrm>
          <a:prstGeom prst="rect">
            <a:avLst/>
          </a:prstGeom>
        </p:spPr>
      </p:pic>
      <p:pic>
        <p:nvPicPr>
          <p:cNvPr id="5" name="Picture 4"/>
          <p:cNvPicPr>
            <a:picLocks noChangeAspect="1"/>
          </p:cNvPicPr>
          <p:nvPr/>
        </p:nvPicPr>
        <p:blipFill rotWithShape="1">
          <a:blip r:embed="rId5"/>
          <a:srcRect r="2453"/>
          <a:stretch/>
        </p:blipFill>
        <p:spPr>
          <a:xfrm>
            <a:off x="4499992" y="1844824"/>
            <a:ext cx="4608512" cy="4410075"/>
          </a:xfrm>
          <a:prstGeom prst="rect">
            <a:avLst/>
          </a:prstGeom>
        </p:spPr>
      </p:pic>
    </p:spTree>
    <p:extLst>
      <p:ext uri="{BB962C8B-B14F-4D97-AF65-F5344CB8AC3E}">
        <p14:creationId xmlns:p14="http://schemas.microsoft.com/office/powerpoint/2010/main" val="366458707"/>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5154" name="Rectangle 2"/>
          <p:cNvSpPr>
            <a:spLocks noGrp="1" noChangeArrowheads="1"/>
          </p:cNvSpPr>
          <p:nvPr>
            <p:ph type="title"/>
          </p:nvPr>
        </p:nvSpPr>
        <p:spPr>
          <a:xfrm>
            <a:off x="685800" y="762000"/>
            <a:ext cx="7772400" cy="857250"/>
          </a:xfrm>
        </p:spPr>
        <p:txBody>
          <a:bodyPr/>
          <a:lstStyle/>
          <a:p>
            <a:pPr algn="ctr">
              <a:defRPr/>
            </a:pPr>
            <a:r>
              <a:rPr lang="en-US" sz="4000" b="1">
                <a:latin typeface="Arial"/>
                <a:cs typeface="Arial"/>
              </a:rPr>
              <a:t>Questions on Submission</a:t>
            </a:r>
          </a:p>
        </p:txBody>
      </p:sp>
      <p:sp>
        <p:nvSpPr>
          <p:cNvPr id="945155" name="Rectangle 3"/>
          <p:cNvSpPr>
            <a:spLocks noGrp="1" noChangeArrowheads="1"/>
          </p:cNvSpPr>
          <p:nvPr>
            <p:ph type="body" idx="1"/>
          </p:nvPr>
        </p:nvSpPr>
        <p:spPr>
          <a:xfrm>
            <a:off x="685800" y="1838325"/>
            <a:ext cx="7772400" cy="4486275"/>
          </a:xfrm>
        </p:spPr>
        <p:txBody>
          <a:bodyPr/>
          <a:lstStyle/>
          <a:p>
            <a:pPr marL="609600" indent="-609600">
              <a:buFont typeface="Arial" charset="0"/>
              <a:buAutoNum type="arabicPeriod"/>
              <a:defRPr/>
            </a:pPr>
            <a:r>
              <a:rPr lang="en-US" i="0">
                <a:latin typeface="Arial"/>
                <a:cs typeface="Arial"/>
              </a:rPr>
              <a:t>Under what circumstances should a believer </a:t>
            </a:r>
            <a:r>
              <a:rPr lang="en-US">
                <a:latin typeface="Arial"/>
                <a:cs typeface="Arial"/>
              </a:rPr>
              <a:t>not submit</a:t>
            </a:r>
            <a:r>
              <a:rPr lang="en-US" i="0">
                <a:latin typeface="Arial"/>
                <a:cs typeface="Arial"/>
              </a:rPr>
              <a:t> to authority?</a:t>
            </a:r>
            <a:endParaRPr lang="en-US">
              <a:latin typeface="Arial"/>
              <a:cs typeface="Arial"/>
            </a:endParaRPr>
          </a:p>
          <a:p>
            <a:pPr marL="609600" indent="-609600">
              <a:buFont typeface="Arial" charset="0"/>
              <a:buAutoNum type="arabicPeriod"/>
              <a:defRPr/>
            </a:pPr>
            <a:r>
              <a:rPr lang="en-US" i="0">
                <a:latin typeface="Arial"/>
                <a:cs typeface="Arial"/>
              </a:rPr>
              <a:t>What are the biblical steps of appeal to authority when one believes differently on an issue?</a:t>
            </a:r>
            <a:endParaRPr lang="en-US">
              <a:latin typeface="Arial"/>
              <a:cs typeface="Arial"/>
            </a:endParaRPr>
          </a:p>
          <a:p>
            <a:pPr marL="609600" indent="-609600">
              <a:buFont typeface="Arial" charset="0"/>
              <a:buAutoNum type="arabicPeriod"/>
              <a:defRPr/>
            </a:pPr>
            <a:r>
              <a:rPr lang="en-US" i="0">
                <a:latin typeface="Arial"/>
                <a:cs typeface="Arial"/>
              </a:rPr>
              <a:t>If, after appealing, you still cannot in good conscience submit to authority, what should you do?</a:t>
            </a:r>
          </a:p>
        </p:txBody>
      </p:sp>
      <p:sp>
        <p:nvSpPr>
          <p:cNvPr id="490499" name="Text Box 4"/>
          <p:cNvSpPr txBox="1">
            <a:spLocks noChangeArrowheads="1"/>
          </p:cNvSpPr>
          <p:nvPr/>
        </p:nvSpPr>
        <p:spPr bwMode="auto">
          <a:xfrm>
            <a:off x="8077200" y="76200"/>
            <a:ext cx="9906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r>
              <a:rPr lang="en-US" sz="2000" b="1">
                <a:solidFill>
                  <a:schemeClr val="tx1"/>
                </a:solidFill>
                <a:latin typeface="Arial" charset="0"/>
                <a:cs typeface="Arial" charset="0"/>
              </a:rPr>
              <a:t>280k</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21" name="Picture 2" descr="ISCBG032"/>
          <p:cNvPicPr>
            <a:picLocks noChangeAspect="1" noChangeArrowheads="1"/>
          </p:cNvPicPr>
          <p:nvPr/>
        </p:nvPicPr>
        <p:blipFill>
          <a:blip r:embed="rId3">
            <a:lum bright="-60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99427" name="Text Box 3"/>
          <p:cNvSpPr txBox="1">
            <a:spLocks noChangeArrowheads="1"/>
          </p:cNvSpPr>
          <p:nvPr/>
        </p:nvSpPr>
        <p:spPr bwMode="auto">
          <a:xfrm>
            <a:off x="914400" y="2514600"/>
            <a:ext cx="6934200" cy="280035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defRPr/>
            </a:pPr>
            <a:r>
              <a:rPr lang="en-US" sz="4400" b="1">
                <a:solidFill>
                  <a:schemeClr val="bg1"/>
                </a:solidFill>
                <a:effectLst>
                  <a:outerShdw blurRad="38100" dist="38100" dir="2700000" algn="tl">
                    <a:srgbClr val="808080"/>
                  </a:outerShdw>
                </a:effectLst>
                <a:latin typeface="Arial"/>
                <a:cs typeface="Arial"/>
              </a:rPr>
              <a:t>In what area do you need either to</a:t>
            </a:r>
            <a:br>
              <a:rPr lang="en-US" sz="4400" b="1">
                <a:solidFill>
                  <a:schemeClr val="bg1"/>
                </a:solidFill>
                <a:effectLst>
                  <a:outerShdw blurRad="38100" dist="38100" dir="2700000" algn="tl">
                    <a:srgbClr val="808080"/>
                  </a:outerShdw>
                </a:effectLst>
                <a:latin typeface="Arial"/>
                <a:cs typeface="Arial"/>
              </a:rPr>
            </a:br>
            <a:r>
              <a:rPr lang="en-US" sz="4400" b="1">
                <a:solidFill>
                  <a:schemeClr val="bg1"/>
                </a:solidFill>
                <a:effectLst>
                  <a:outerShdw blurRad="38100" dist="38100" dir="2700000" algn="tl">
                    <a:srgbClr val="808080"/>
                  </a:outerShdw>
                </a:effectLst>
                <a:latin typeface="Arial"/>
                <a:cs typeface="Arial"/>
              </a:rPr>
              <a:t>submit to authority or appeal to that authority?</a:t>
            </a:r>
          </a:p>
        </p:txBody>
      </p:sp>
      <p:sp>
        <p:nvSpPr>
          <p:cNvPr id="491523" name="Text Box 4"/>
          <p:cNvSpPr txBox="1">
            <a:spLocks noChangeArrowheads="1"/>
          </p:cNvSpPr>
          <p:nvPr/>
        </p:nvSpPr>
        <p:spPr bwMode="auto">
          <a:xfrm>
            <a:off x="8077200" y="76200"/>
            <a:ext cx="9906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r>
              <a:rPr lang="en-US" sz="2000" b="1">
                <a:solidFill>
                  <a:schemeClr val="bg1"/>
                </a:solidFill>
                <a:latin typeface="Arial" charset="0"/>
                <a:cs typeface="Arial" charset="0"/>
              </a:rPr>
              <a:t>280k</a:t>
            </a:r>
          </a:p>
        </p:txBody>
      </p:sp>
      <p:sp>
        <p:nvSpPr>
          <p:cNvPr id="491524" name="Rectangle 5"/>
          <p:cNvSpPr>
            <a:spLocks noGrp="1" noChangeArrowheads="1"/>
          </p:cNvSpPr>
          <p:nvPr>
            <p:ph type="title" idx="4294967295"/>
          </p:nvPr>
        </p:nvSpPr>
        <p:spPr>
          <a:xfrm>
            <a:off x="685800" y="944563"/>
            <a:ext cx="7772400" cy="808037"/>
          </a:xfrm>
          <a:solidFill>
            <a:srgbClr val="000000"/>
          </a:solidFill>
          <a:ln w="38100">
            <a:solidFill>
              <a:schemeClr val="bg1"/>
            </a:solidFill>
            <a:miter lim="800000"/>
            <a:headEnd/>
            <a:tailEnd/>
          </a:ln>
        </p:spPr>
        <p:txBody>
          <a:bodyPr/>
          <a:lstStyle/>
          <a:p>
            <a:pPr eaLnBrk="1" hangingPunct="1"/>
            <a:r>
              <a:rPr lang="en-US" sz="4000" b="1">
                <a:solidFill>
                  <a:srgbClr val="FFFFFF"/>
                </a:solidFill>
                <a:latin typeface="Arial" charset="0"/>
                <a:ea typeface="ＭＳ Ｐゴシック" charset="0"/>
              </a:rPr>
              <a:t>Submission Take-Home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999427"/>
                                        </p:tgtEl>
                                        <p:attrNameLst>
                                          <p:attrName>style.visibility</p:attrName>
                                        </p:attrNameLst>
                                      </p:cBhvr>
                                      <p:to>
                                        <p:strVal val="visible"/>
                                      </p:to>
                                    </p:set>
                                    <p:anim calcmode="lin" valueType="num">
                                      <p:cBhvr>
                                        <p:cTn id="7" dur="500" fill="hold"/>
                                        <p:tgtEl>
                                          <p:spTgt spid="999427"/>
                                        </p:tgtEl>
                                        <p:attrNameLst>
                                          <p:attrName>ppt_w</p:attrName>
                                        </p:attrNameLst>
                                      </p:cBhvr>
                                      <p:tavLst>
                                        <p:tav tm="0">
                                          <p:val>
                                            <p:fltVal val="0"/>
                                          </p:val>
                                        </p:tav>
                                        <p:tav tm="100000">
                                          <p:val>
                                            <p:strVal val="#ppt_w"/>
                                          </p:val>
                                        </p:tav>
                                      </p:tavLst>
                                    </p:anim>
                                    <p:anim calcmode="lin" valueType="num">
                                      <p:cBhvr>
                                        <p:cTn id="8" dur="500" fill="hold"/>
                                        <p:tgtEl>
                                          <p:spTgt spid="999427"/>
                                        </p:tgtEl>
                                        <p:attrNameLst>
                                          <p:attrName>ppt_h</p:attrName>
                                        </p:attrNameLst>
                                      </p:cBhvr>
                                      <p:tavLst>
                                        <p:tav tm="0">
                                          <p:val>
                                            <p:fltVal val="0"/>
                                          </p:val>
                                        </p:tav>
                                        <p:tav tm="100000">
                                          <p:val>
                                            <p:strVal val="#ppt_h"/>
                                          </p:val>
                                        </p:tav>
                                      </p:tavLst>
                                    </p:anim>
                                    <p:anim calcmode="lin" valueType="num">
                                      <p:cBhvr>
                                        <p:cTn id="9" dur="500" fill="hold"/>
                                        <p:tgtEl>
                                          <p:spTgt spid="999427"/>
                                        </p:tgtEl>
                                        <p:attrNameLst>
                                          <p:attrName>style.rotation</p:attrName>
                                        </p:attrNameLst>
                                      </p:cBhvr>
                                      <p:tavLst>
                                        <p:tav tm="0">
                                          <p:val>
                                            <p:fltVal val="360"/>
                                          </p:val>
                                        </p:tav>
                                        <p:tav tm="100000">
                                          <p:val>
                                            <p:fltVal val="0"/>
                                          </p:val>
                                        </p:tav>
                                      </p:tavLst>
                                    </p:anim>
                                    <p:animEffect transition="in" filter="fade">
                                      <p:cBhvr>
                                        <p:cTn id="10" dur="500"/>
                                        <p:tgtEl>
                                          <p:spTgt spid="9994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9427" grpId="0"/>
    </p:bldLst>
  </p:timing>
</p:sld>
</file>

<file path=ppt/slides/slide20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en-US" sz="4800" b="1" dirty="0">
                <a:solidFill>
                  <a:schemeClr val="bg1"/>
                </a:solidFill>
                <a:effectLst>
                  <a:glow rad="101600">
                    <a:schemeClr val="tx1">
                      <a:alpha val="99000"/>
                    </a:schemeClr>
                  </a:glow>
                </a:effectLst>
                <a:latin typeface="Arial"/>
                <a:cs typeface="Arial"/>
              </a:rPr>
              <a:t>Theme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4766" y="1341868"/>
            <a:ext cx="9144000"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How to Attract Others During Righteous Suffering</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Peter</a:t>
            </a:r>
          </a:p>
        </p:txBody>
      </p:sp>
    </p:spTree>
    <p:extLst>
      <p:ext uri="{BB962C8B-B14F-4D97-AF65-F5344CB8AC3E}">
        <p14:creationId xmlns:p14="http://schemas.microsoft.com/office/powerpoint/2010/main" val="256910042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5F1E16D-BAFF-8F4F-917F-E073A163F308}"/>
              </a:ext>
            </a:extLst>
          </p:cNvPr>
          <p:cNvGrpSpPr/>
          <p:nvPr/>
        </p:nvGrpSpPr>
        <p:grpSpPr>
          <a:xfrm>
            <a:off x="36003" y="1745320"/>
            <a:ext cx="9071994" cy="5280777"/>
            <a:chOff x="36003" y="1745320"/>
            <a:chExt cx="9071994" cy="5280777"/>
          </a:xfrm>
        </p:grpSpPr>
        <p:pic>
          <p:nvPicPr>
            <p:cNvPr id="532482" name="Picture 2">
              <a:extLst>
                <a:ext uri="{FF2B5EF4-FFF2-40B4-BE49-F238E27FC236}">
                  <a16:creationId xmlns:a16="http://schemas.microsoft.com/office/drawing/2014/main" id="{B164BD6D-F53A-FC45-894C-DCEFC4E23E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3" y="1745320"/>
              <a:ext cx="9071994" cy="51126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E0CE8183-E2BD-1340-A18D-7B820AF46D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857" t="49361"/>
            <a:stretch/>
          </p:blipFill>
          <p:spPr bwMode="auto">
            <a:xfrm>
              <a:off x="3275856" y="4437112"/>
              <a:ext cx="3278909" cy="2588985"/>
            </a:xfrm>
            <a:prstGeom prst="rect">
              <a:avLst/>
            </a:prstGeom>
            <a:noFill/>
            <a:extLst>
              <a:ext uri="{909E8E84-426E-40DD-AFC4-6F175D3DCCD1}">
                <a14:hiddenFill xmlns:a14="http://schemas.microsoft.com/office/drawing/2010/main">
                  <a:solidFill>
                    <a:srgbClr val="FFFFFF"/>
                  </a:solidFill>
                </a14:hiddenFill>
              </a:ext>
            </a:extLst>
          </p:spPr>
        </p:pic>
      </p:grpSp>
      <p:sp>
        <p:nvSpPr>
          <p:cNvPr id="900098" name="Rectangle 2"/>
          <p:cNvSpPr>
            <a:spLocks noGrp="1" noChangeArrowheads="1"/>
          </p:cNvSpPr>
          <p:nvPr>
            <p:ph type="ctrTitle"/>
          </p:nvPr>
        </p:nvSpPr>
        <p:spPr>
          <a:xfrm>
            <a:off x="-36003" y="980728"/>
            <a:ext cx="9144000" cy="201106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Show </a:t>
            </a:r>
            <a:r>
              <a:rPr lang="en-US" sz="4800" b="1" dirty="0">
                <a:solidFill>
                  <a:srgbClr val="FFFF00"/>
                </a:solidFill>
                <a:effectLst>
                  <a:glow rad="127000">
                    <a:schemeClr val="tx1"/>
                  </a:glow>
                </a:effectLst>
                <a:latin typeface="Arial" charset="0"/>
                <a:ea typeface="ＭＳ Ｐゴシック" charset="0"/>
                <a:cs typeface="ＭＳ Ｐゴシック" charset="0"/>
              </a:rPr>
              <a:t>holiness</a:t>
            </a:r>
            <a:r>
              <a:rPr lang="en-US" sz="4800" b="1" dirty="0">
                <a:effectLst>
                  <a:glow rad="127000">
                    <a:schemeClr val="tx1"/>
                  </a:glow>
                </a:effectLst>
                <a:latin typeface="Arial" charset="0"/>
                <a:ea typeface="ＭＳ Ｐゴシック" charset="0"/>
                <a:cs typeface="ＭＳ Ｐゴシック" charset="0"/>
              </a:rPr>
              <a:t> with hope (1:1–2:12).</a:t>
            </a:r>
          </a:p>
        </p:txBody>
      </p:sp>
      <p:sp>
        <p:nvSpPr>
          <p:cNvPr id="3" name="Rectangle 2">
            <a:extLst>
              <a:ext uri="{FF2B5EF4-FFF2-40B4-BE49-F238E27FC236}">
                <a16:creationId xmlns:a16="http://schemas.microsoft.com/office/drawing/2014/main" id="{E88B64DE-1233-D144-B46B-2BCC02E34ABB}"/>
              </a:ext>
            </a:extLst>
          </p:cNvPr>
          <p:cNvSpPr txBox="1">
            <a:spLocks noChangeArrowheads="1"/>
          </p:cNvSpPr>
          <p:nvPr/>
        </p:nvSpPr>
        <p:spPr bwMode="auto">
          <a:xfrm>
            <a:off x="0" y="1152"/>
            <a:ext cx="8568952" cy="68973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How to attract others to Jesus…</a:t>
            </a:r>
          </a:p>
        </p:txBody>
      </p:sp>
      <p:sp>
        <p:nvSpPr>
          <p:cNvPr id="6" name="Rectangle 2">
            <a:extLst>
              <a:ext uri="{FF2B5EF4-FFF2-40B4-BE49-F238E27FC236}">
                <a16:creationId xmlns:a16="http://schemas.microsoft.com/office/drawing/2014/main" id="{F7E46A28-AD6B-BD46-A75E-43C7EFE03169}"/>
              </a:ext>
            </a:extLst>
          </p:cNvPr>
          <p:cNvSpPr txBox="1">
            <a:spLocks noChangeArrowheads="1"/>
          </p:cNvSpPr>
          <p:nvPr/>
        </p:nvSpPr>
        <p:spPr bwMode="auto">
          <a:xfrm>
            <a:off x="323528" y="4221088"/>
            <a:ext cx="8568952" cy="2204658"/>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HOPE</a:t>
            </a:r>
            <a:endPar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IN THE DARKNESS</a:t>
            </a:r>
          </a:p>
        </p:txBody>
      </p:sp>
      <p:sp>
        <p:nvSpPr>
          <p:cNvPr id="8" name="Rectangle 2">
            <a:extLst>
              <a:ext uri="{FF2B5EF4-FFF2-40B4-BE49-F238E27FC236}">
                <a16:creationId xmlns:a16="http://schemas.microsoft.com/office/drawing/2014/main" id="{5803E375-3D14-0F46-AE8D-215936970B78}"/>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Peter</a:t>
            </a:r>
          </a:p>
        </p:txBody>
      </p:sp>
    </p:spTree>
    <p:extLst>
      <p:ext uri="{BB962C8B-B14F-4D97-AF65-F5344CB8AC3E}">
        <p14:creationId xmlns:p14="http://schemas.microsoft.com/office/powerpoint/2010/main" val="38264158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5554" name="Picture 2">
            <a:extLst>
              <a:ext uri="{FF2B5EF4-FFF2-40B4-BE49-F238E27FC236}">
                <a16:creationId xmlns:a16="http://schemas.microsoft.com/office/drawing/2014/main" id="{D7369A46-2936-104F-8AE3-49D0D05E70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3" y="764704"/>
            <a:ext cx="9201207" cy="5517232"/>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6003" y="980728"/>
            <a:ext cx="9144000" cy="201106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Show </a:t>
            </a:r>
            <a:r>
              <a:rPr lang="en-US" sz="4800" b="1" dirty="0">
                <a:solidFill>
                  <a:srgbClr val="FFFF00"/>
                </a:solidFill>
                <a:effectLst>
                  <a:glow rad="127000">
                    <a:schemeClr val="tx1"/>
                  </a:glow>
                </a:effectLst>
                <a:latin typeface="Arial" charset="0"/>
                <a:ea typeface="ＭＳ Ｐゴシック" charset="0"/>
                <a:cs typeface="ＭＳ Ｐゴシック" charset="0"/>
              </a:rPr>
              <a:t>submission</a:t>
            </a:r>
            <a:r>
              <a:rPr lang="en-US" sz="4800" b="1" dirty="0">
                <a:effectLst>
                  <a:glow rad="127000">
                    <a:schemeClr val="tx1"/>
                  </a:glow>
                </a:effectLst>
                <a:latin typeface="Arial" charset="0"/>
                <a:ea typeface="ＭＳ Ｐゴシック" charset="0"/>
                <a:cs typeface="ＭＳ Ｐゴシック" charset="0"/>
              </a:rPr>
              <a:t> to both God and people (2:13–3:12).</a:t>
            </a:r>
          </a:p>
        </p:txBody>
      </p:sp>
      <p:sp>
        <p:nvSpPr>
          <p:cNvPr id="3" name="Rectangle 2">
            <a:extLst>
              <a:ext uri="{FF2B5EF4-FFF2-40B4-BE49-F238E27FC236}">
                <a16:creationId xmlns:a16="http://schemas.microsoft.com/office/drawing/2014/main" id="{E88B64DE-1233-D144-B46B-2BCC02E34ABB}"/>
              </a:ext>
            </a:extLst>
          </p:cNvPr>
          <p:cNvSpPr txBox="1">
            <a:spLocks noChangeArrowheads="1"/>
          </p:cNvSpPr>
          <p:nvPr/>
        </p:nvSpPr>
        <p:spPr bwMode="auto">
          <a:xfrm>
            <a:off x="0" y="1152"/>
            <a:ext cx="8568952" cy="68973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How to attract others to Jesus…</a:t>
            </a:r>
          </a:p>
        </p:txBody>
      </p:sp>
      <p:sp>
        <p:nvSpPr>
          <p:cNvPr id="5" name="Rectangle 2">
            <a:extLst>
              <a:ext uri="{FF2B5EF4-FFF2-40B4-BE49-F238E27FC236}">
                <a16:creationId xmlns:a16="http://schemas.microsoft.com/office/drawing/2014/main" id="{BA5A77D1-EC90-D54A-BE8D-8FAC2EEBF86D}"/>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Peter</a:t>
            </a:r>
          </a:p>
        </p:txBody>
      </p:sp>
    </p:spTree>
    <p:extLst>
      <p:ext uri="{BB962C8B-B14F-4D97-AF65-F5344CB8AC3E}">
        <p14:creationId xmlns:p14="http://schemas.microsoft.com/office/powerpoint/2010/main" val="30518496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6003" y="980728"/>
            <a:ext cx="9144000" cy="201106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III. Show </a:t>
            </a:r>
            <a:r>
              <a:rPr lang="en-US" sz="4800" b="1" dirty="0">
                <a:solidFill>
                  <a:srgbClr val="FFFF00"/>
                </a:solidFill>
                <a:effectLst>
                  <a:glow rad="127000">
                    <a:schemeClr val="tx1"/>
                  </a:glow>
                </a:effectLst>
                <a:latin typeface="Arial" charset="0"/>
                <a:ea typeface="ＭＳ Ｐゴシック" charset="0"/>
                <a:cs typeface="ＭＳ Ｐゴシック" charset="0"/>
              </a:rPr>
              <a:t>selfless</a:t>
            </a:r>
            <a:r>
              <a:rPr lang="en-US" sz="4800" b="1" dirty="0">
                <a:effectLst>
                  <a:glow rad="127000">
                    <a:schemeClr val="tx1"/>
                  </a:glow>
                </a:effectLst>
                <a:latin typeface="Arial" charset="0"/>
                <a:ea typeface="ＭＳ Ｐゴシック" charset="0"/>
                <a:cs typeface="ＭＳ Ｐゴシック" charset="0"/>
              </a:rPr>
              <a:t> living like Jesus (3:13–5:14).</a:t>
            </a:r>
          </a:p>
        </p:txBody>
      </p:sp>
      <p:sp>
        <p:nvSpPr>
          <p:cNvPr id="3" name="Rectangle 2">
            <a:extLst>
              <a:ext uri="{FF2B5EF4-FFF2-40B4-BE49-F238E27FC236}">
                <a16:creationId xmlns:a16="http://schemas.microsoft.com/office/drawing/2014/main" id="{E88B64DE-1233-D144-B46B-2BCC02E34ABB}"/>
              </a:ext>
            </a:extLst>
          </p:cNvPr>
          <p:cNvSpPr txBox="1">
            <a:spLocks noChangeArrowheads="1"/>
          </p:cNvSpPr>
          <p:nvPr/>
        </p:nvSpPr>
        <p:spPr bwMode="auto">
          <a:xfrm>
            <a:off x="0" y="1152"/>
            <a:ext cx="8568952" cy="68973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How to attract others to Jesus…</a:t>
            </a:r>
          </a:p>
        </p:txBody>
      </p:sp>
      <p:pic>
        <p:nvPicPr>
          <p:cNvPr id="534530" name="Picture 2">
            <a:extLst>
              <a:ext uri="{FF2B5EF4-FFF2-40B4-BE49-F238E27FC236}">
                <a16:creationId xmlns:a16="http://schemas.microsoft.com/office/drawing/2014/main" id="{CD3E93D2-00C9-2C49-B366-C8232DEE998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6387"/>
          <a:stretch/>
        </p:blipFill>
        <p:spPr bwMode="auto">
          <a:xfrm>
            <a:off x="-1" y="2564904"/>
            <a:ext cx="9189695" cy="352839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C51E7A72-F51C-E343-B6EE-B8B3D6174263}"/>
              </a:ext>
            </a:extLst>
          </p:cNvPr>
          <p:cNvSpPr txBox="1">
            <a:spLocks noChangeArrowheads="1"/>
          </p:cNvSpPr>
          <p:nvPr/>
        </p:nvSpPr>
        <p:spPr bwMode="auto">
          <a:xfrm>
            <a:off x="1279200" y="6093296"/>
            <a:ext cx="7512021" cy="73648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Peter</a:t>
            </a:r>
          </a:p>
        </p:txBody>
      </p:sp>
      <p:sp>
        <p:nvSpPr>
          <p:cNvPr id="6" name="Rectangle 2">
            <a:extLst>
              <a:ext uri="{FF2B5EF4-FFF2-40B4-BE49-F238E27FC236}">
                <a16:creationId xmlns:a16="http://schemas.microsoft.com/office/drawing/2014/main" id="{FFE4D272-DC7A-ED40-9073-ABA544B146E8}"/>
              </a:ext>
            </a:extLst>
          </p:cNvPr>
          <p:cNvSpPr txBox="1">
            <a:spLocks noChangeArrowheads="1"/>
          </p:cNvSpPr>
          <p:nvPr/>
        </p:nvSpPr>
        <p:spPr bwMode="auto">
          <a:xfrm>
            <a:off x="-18001" y="5445224"/>
            <a:ext cx="9180002" cy="467531"/>
          </a:xfrm>
          <a:prstGeom prst="rect">
            <a:avLst/>
          </a:prstGeom>
          <a:solidFill>
            <a:srgbClr val="90000B"/>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kumimoji="0" lang="en-US" sz="3600"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LOVE</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GOD. </a:t>
            </a:r>
            <a:r>
              <a:rPr kumimoji="0" lang="en-US" sz="3600"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LOVE</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PEOPLE.</a:t>
            </a:r>
          </a:p>
        </p:txBody>
      </p:sp>
    </p:spTree>
    <p:extLst>
      <p:ext uri="{BB962C8B-B14F-4D97-AF65-F5344CB8AC3E}">
        <p14:creationId xmlns:p14="http://schemas.microsoft.com/office/powerpoint/2010/main" val="27919732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8386" name="Picture 2">
            <a:extLst>
              <a:ext uri="{FF2B5EF4-FFF2-40B4-BE49-F238E27FC236}">
                <a16:creationId xmlns:a16="http://schemas.microsoft.com/office/drawing/2014/main" id="{9A14D900-A4F5-C641-ABA3-2063592CCC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7000" y="254000"/>
            <a:ext cx="6350000" cy="6350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051720" y="836712"/>
            <a:ext cx="5040560" cy="5184576"/>
          </a:xfrm>
          <a:solidFill>
            <a:schemeClr val="tx1"/>
          </a:solidFill>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You attract people by the qualities you display. You keep them by the qualities you possess.</a:t>
            </a:r>
          </a:p>
        </p:txBody>
      </p:sp>
    </p:spTree>
    <p:extLst>
      <p:ext uri="{BB962C8B-B14F-4D97-AF65-F5344CB8AC3E}">
        <p14:creationId xmlns:p14="http://schemas.microsoft.com/office/powerpoint/2010/main" val="1235720797"/>
      </p:ext>
    </p:extLst>
  </p:cSld>
  <p:clrMapOvr>
    <a:masterClrMapping/>
  </p:clrMapOvr>
  <p:transition/>
</p:sld>
</file>

<file path=ppt/slides/slide20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767" y="70996"/>
            <a:ext cx="9129232"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1 Peter 3:13-22</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6" name="Rectangle 2"/>
          <p:cNvSpPr txBox="1">
            <a:spLocks noChangeArrowheads="1"/>
          </p:cNvSpPr>
          <p:nvPr/>
        </p:nvSpPr>
        <p:spPr bwMode="auto">
          <a:xfrm>
            <a:off x="0" y="1029854"/>
            <a:ext cx="9144000" cy="542348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13 Who is there to harm you if you prove zealous for what is good?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14 But even if you should suffer for the sake of righteousness, you </a:t>
            </a:r>
            <a:r>
              <a:rPr kumimoji="0" lang="en-SG" sz="3200" b="1" i="0" u="none" strike="noStrike" kern="1200" cap="none" spc="0" normalizeH="0" baseline="30000" noProof="0" dirty="0">
                <a:ln>
                  <a:noFill/>
                </a:ln>
                <a:solidFill>
                  <a:prstClr val="white"/>
                </a:solidFill>
                <a:effectLst/>
                <a:uLnTx/>
                <a:uFillTx/>
                <a:latin typeface="Arial"/>
                <a:ea typeface="ＭＳ Ｐゴシック" pitchFamily="-108" charset="-128"/>
                <a:cs typeface="Arial"/>
              </a:rPr>
              <a:t>1</a:t>
            </a:r>
            <a:r>
              <a:rPr kumimoji="0" lang="en-SG" sz="32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are blessed. AND DO NOT FEAR THEIR INTIMIDATION, AND DO NOT BE TROUBLED,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15 but sanctify Christ as Lord in your hearts, always</a:t>
            </a:r>
            <a:r>
              <a:rPr kumimoji="0" lang="en-SG" sz="3200" b="1" i="1" u="none" strike="noStrike" kern="1200" cap="none" spc="0" normalizeH="0" baseline="0" noProof="0" dirty="0">
                <a:ln>
                  <a:noFill/>
                </a:ln>
                <a:solidFill>
                  <a:prstClr val="white"/>
                </a:solidFill>
                <a:effectLst/>
                <a:uLnTx/>
                <a:uFillTx/>
                <a:latin typeface="Arial"/>
                <a:ea typeface="ＭＳ Ｐゴシック" pitchFamily="-108" charset="-128"/>
                <a:cs typeface="Arial"/>
              </a:rPr>
              <a:t> being</a:t>
            </a:r>
            <a:r>
              <a:rPr kumimoji="0" lang="en-SG" sz="32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 ready to make a </a:t>
            </a:r>
            <a:r>
              <a:rPr kumimoji="0" lang="en-SG" sz="3200" b="1" i="0" u="none" strike="noStrike" kern="1200" cap="none" spc="0" normalizeH="0" baseline="0" noProof="0" dirty="0" err="1">
                <a:ln>
                  <a:noFill/>
                </a:ln>
                <a:solidFill>
                  <a:prstClr val="white"/>
                </a:solidFill>
                <a:effectLst/>
                <a:uLnTx/>
                <a:uFillTx/>
                <a:latin typeface="Arial"/>
                <a:ea typeface="ＭＳ Ｐゴシック" pitchFamily="-108" charset="-128"/>
                <a:cs typeface="Arial"/>
              </a:rPr>
              <a:t>defense</a:t>
            </a:r>
            <a:r>
              <a:rPr kumimoji="0" lang="en-SG" sz="32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 to everyone who asks you to give an account for the hope that is in you, yet with gentleness and reverence;</a:t>
            </a:r>
          </a:p>
        </p:txBody>
      </p:sp>
    </p:spTree>
    <p:extLst>
      <p:ext uri="{BB962C8B-B14F-4D97-AF65-F5344CB8AC3E}">
        <p14:creationId xmlns:p14="http://schemas.microsoft.com/office/powerpoint/2010/main" val="37893413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C9900"/>
        </a:solidFill>
        <a:effectLst/>
      </p:bgPr>
    </p:bg>
    <p:spTree>
      <p:nvGrpSpPr>
        <p:cNvPr id="1" name=""/>
        <p:cNvGrpSpPr/>
        <p:nvPr/>
      </p:nvGrpSpPr>
      <p:grpSpPr>
        <a:xfrm>
          <a:off x="0" y="0"/>
          <a:ext cx="0" cy="0"/>
          <a:chOff x="0" y="0"/>
          <a:chExt cx="0" cy="0"/>
        </a:xfrm>
      </p:grpSpPr>
      <p:sp>
        <p:nvSpPr>
          <p:cNvPr id="384002" name="Rectangle 8"/>
          <p:cNvSpPr>
            <a:spLocks noGrp="1" noChangeArrowheads="1"/>
          </p:cNvSpPr>
          <p:nvPr>
            <p:ph type="title" idx="4294967295"/>
          </p:nvPr>
        </p:nvSpPr>
        <p:spPr>
          <a:xfrm>
            <a:off x="8820150" y="6553200"/>
            <a:ext cx="2133600" cy="304800"/>
          </a:xfrm>
        </p:spPr>
        <p:txBody>
          <a:bodyPr/>
          <a:lstStyle/>
          <a:p>
            <a:pPr algn="r" eaLnBrk="1" hangingPunct="1"/>
            <a:r>
              <a:rPr lang="en-US" sz="1600">
                <a:latin typeface="Times New Roman" charset="0"/>
                <a:ea typeface="ＭＳ Ｐゴシック" charset="0"/>
                <a:cs typeface="ＭＳ Ｐゴシック" charset="0"/>
              </a:rPr>
              <a:t>North Korea 1</a:t>
            </a:r>
          </a:p>
        </p:txBody>
      </p:sp>
      <p:sp>
        <p:nvSpPr>
          <p:cNvPr id="62466" name="WordArt 2" descr="Paper bag"/>
          <p:cNvSpPr>
            <a:spLocks noChangeArrowheads="1" noChangeShapeType="1" noTextEdit="1"/>
          </p:cNvSpPr>
          <p:nvPr/>
        </p:nvSpPr>
        <p:spPr bwMode="auto">
          <a:xfrm>
            <a:off x="1676400" y="2971800"/>
            <a:ext cx="990600" cy="2819400"/>
          </a:xfrm>
          <a:prstGeom prst="rect">
            <a:avLst/>
          </a:prstGeom>
        </p:spPr>
        <p:txBody>
          <a:bodyPr wrap="none" fromWordArt="1">
            <a:prstTxWarp prst="textCascadeUp">
              <a:avLst>
                <a:gd name="adj" fmla="val 76347"/>
              </a:avLst>
            </a:prstTxWarp>
            <a:scene3d>
              <a:camera prst="legacyPerspectiveTopLeft">
                <a:rot lat="0" lon="20819964" rev="0"/>
              </a:camera>
              <a:lightRig rig="legacyHarsh3" dir="r"/>
            </a:scene3d>
            <a:sp3d extrusionH="430200" prstMaterial="legacyMatte">
              <a:extrusionClr>
                <a:srgbClr val="006600"/>
              </a:extrusionClr>
            </a:sp3d>
          </a:bodyPr>
          <a:lstStyle/>
          <a:p>
            <a:pPr algn="ctr"/>
            <a:r>
              <a:rPr lang="en-US" sz="3600" kern="10">
                <a:ln w="9525">
                  <a:round/>
                  <a:headEnd/>
                  <a:tailEnd/>
                </a:ln>
                <a:blipFill dpi="0" rotWithShape="0">
                  <a:blip r:embed="rId2"/>
                  <a:srcRect/>
                  <a:tile tx="0" ty="0" sx="100000" sy="100000" flip="none" algn="tl"/>
                </a:blipFill>
                <a:latin typeface="Rockwell Extra Bold"/>
                <a:ea typeface="Rockwell Extra Bold"/>
                <a:cs typeface="Rockwell Extra Bold"/>
              </a:rPr>
              <a:t>1</a:t>
            </a:r>
          </a:p>
        </p:txBody>
      </p:sp>
      <p:sp>
        <p:nvSpPr>
          <p:cNvPr id="62467" name="WordArt 3" descr="Paper bag"/>
          <p:cNvSpPr>
            <a:spLocks noChangeArrowheads="1" noChangeShapeType="1" noTextEdit="1"/>
          </p:cNvSpPr>
          <p:nvPr/>
        </p:nvSpPr>
        <p:spPr bwMode="auto">
          <a:xfrm>
            <a:off x="2895600" y="2006600"/>
            <a:ext cx="1219200" cy="3074988"/>
          </a:xfrm>
          <a:prstGeom prst="rect">
            <a:avLst/>
          </a:prstGeom>
        </p:spPr>
        <p:txBody>
          <a:bodyPr wrap="none" fromWordArt="1">
            <a:prstTxWarp prst="textCascadeUp">
              <a:avLst>
                <a:gd name="adj" fmla="val 76347"/>
              </a:avLst>
            </a:prstTxWarp>
            <a:scene3d>
              <a:camera prst="legacyPerspectiveTopLeft">
                <a:rot lat="0" lon="20819964" rev="0"/>
              </a:camera>
              <a:lightRig rig="legacyHarsh3" dir="r"/>
            </a:scene3d>
            <a:sp3d extrusionH="430200" prstMaterial="legacyMatte">
              <a:extrusionClr>
                <a:srgbClr val="006600"/>
              </a:extrusionClr>
            </a:sp3d>
          </a:bodyPr>
          <a:lstStyle/>
          <a:p>
            <a:pPr algn="ctr"/>
            <a:r>
              <a:rPr lang="en-US" sz="3600" kern="10">
                <a:ln w="9525">
                  <a:round/>
                  <a:headEnd/>
                  <a:tailEnd/>
                </a:ln>
                <a:blipFill dpi="0" rotWithShape="0">
                  <a:blip r:embed="rId2"/>
                  <a:srcRect/>
                  <a:tile tx="0" ty="0" sx="100000" sy="100000" flip="none" algn="tl"/>
                </a:blipFill>
                <a:latin typeface="Rockwell Extra Bold"/>
                <a:ea typeface="Rockwell Extra Bold"/>
                <a:cs typeface="Rockwell Extra Bold"/>
              </a:rPr>
              <a:t>9</a:t>
            </a:r>
          </a:p>
        </p:txBody>
      </p:sp>
      <p:sp>
        <p:nvSpPr>
          <p:cNvPr id="62468" name="WordArt 4" descr="Paper bag"/>
          <p:cNvSpPr>
            <a:spLocks noChangeArrowheads="1" noChangeShapeType="1" noTextEdit="1"/>
          </p:cNvSpPr>
          <p:nvPr/>
        </p:nvSpPr>
        <p:spPr bwMode="auto">
          <a:xfrm>
            <a:off x="4419600" y="1219200"/>
            <a:ext cx="1295400" cy="3481388"/>
          </a:xfrm>
          <a:prstGeom prst="rect">
            <a:avLst/>
          </a:prstGeom>
        </p:spPr>
        <p:txBody>
          <a:bodyPr wrap="none" fromWordArt="1">
            <a:prstTxWarp prst="textCascadeUp">
              <a:avLst>
                <a:gd name="adj" fmla="val 76347"/>
              </a:avLst>
            </a:prstTxWarp>
            <a:scene3d>
              <a:camera prst="legacyPerspectiveTopLeft">
                <a:rot lat="0" lon="20819964" rev="0"/>
              </a:camera>
              <a:lightRig rig="legacyHarsh3" dir="r"/>
            </a:scene3d>
            <a:sp3d extrusionH="430200" prstMaterial="legacyMatte">
              <a:extrusionClr>
                <a:srgbClr val="006600"/>
              </a:extrusionClr>
            </a:sp3d>
          </a:bodyPr>
          <a:lstStyle/>
          <a:p>
            <a:pPr algn="ctr"/>
            <a:r>
              <a:rPr lang="en-US" sz="3600" kern="10">
                <a:ln w="9525">
                  <a:round/>
                  <a:headEnd/>
                  <a:tailEnd/>
                </a:ln>
                <a:blipFill dpi="0" rotWithShape="0">
                  <a:blip r:embed="rId2"/>
                  <a:srcRect/>
                  <a:tile tx="0" ty="0" sx="100000" sy="100000" flip="none" algn="tl"/>
                </a:blipFill>
                <a:latin typeface="Rockwell Extra Bold"/>
                <a:ea typeface="Rockwell Extra Bold"/>
                <a:cs typeface="Rockwell Extra Bold"/>
              </a:rPr>
              <a:t>9</a:t>
            </a:r>
          </a:p>
        </p:txBody>
      </p:sp>
      <p:grpSp>
        <p:nvGrpSpPr>
          <p:cNvPr id="2" name="Group 5"/>
          <p:cNvGrpSpPr>
            <a:grpSpLocks/>
          </p:cNvGrpSpPr>
          <p:nvPr/>
        </p:nvGrpSpPr>
        <p:grpSpPr bwMode="auto">
          <a:xfrm>
            <a:off x="5943600" y="609600"/>
            <a:ext cx="2286000" cy="3633788"/>
            <a:chOff x="3744" y="448"/>
            <a:chExt cx="1440" cy="2225"/>
          </a:xfrm>
        </p:grpSpPr>
        <p:sp>
          <p:nvSpPr>
            <p:cNvPr id="384007" name="WordArt 6" descr="Paper bag"/>
            <p:cNvSpPr>
              <a:spLocks noChangeArrowheads="1" noChangeShapeType="1" noTextEdit="1"/>
            </p:cNvSpPr>
            <p:nvPr/>
          </p:nvSpPr>
          <p:spPr bwMode="auto">
            <a:xfrm>
              <a:off x="3744" y="448"/>
              <a:ext cx="912" cy="2225"/>
            </a:xfrm>
            <a:prstGeom prst="rect">
              <a:avLst/>
            </a:prstGeom>
          </p:spPr>
          <p:txBody>
            <a:bodyPr wrap="none" fromWordArt="1">
              <a:prstTxWarp prst="textCascadeUp">
                <a:avLst>
                  <a:gd name="adj" fmla="val 76347"/>
                </a:avLst>
              </a:prstTxWarp>
              <a:scene3d>
                <a:camera prst="legacyPerspectiveTopLeft">
                  <a:rot lat="0" lon="21119979" rev="0"/>
                </a:camera>
                <a:lightRig rig="legacyHarsh3" dir="r"/>
              </a:scene3d>
              <a:sp3d extrusionH="430200" prstMaterial="legacyMatte">
                <a:extrusionClr>
                  <a:srgbClr val="006600"/>
                </a:extrusionClr>
              </a:sp3d>
            </a:bodyPr>
            <a:lstStyle/>
            <a:p>
              <a:pPr algn="ctr"/>
              <a:r>
                <a:rPr lang="en-US" sz="3600" kern="10">
                  <a:ln w="9525">
                    <a:round/>
                    <a:headEnd/>
                    <a:tailEnd/>
                  </a:ln>
                  <a:blipFill dpi="0" rotWithShape="0">
                    <a:blip r:embed="rId2"/>
                    <a:srcRect/>
                    <a:tile tx="0" ty="0" sx="100000" sy="100000" flip="none" algn="tl"/>
                  </a:blipFill>
                  <a:latin typeface="Rockwell Extra Bold"/>
                  <a:ea typeface="Rockwell Extra Bold"/>
                  <a:cs typeface="Rockwell Extra Bold"/>
                </a:rPr>
                <a:t>0</a:t>
              </a:r>
            </a:p>
          </p:txBody>
        </p:sp>
        <p:sp>
          <p:nvSpPr>
            <p:cNvPr id="384008" name="WordArt 7" descr="Paper bag"/>
            <p:cNvSpPr>
              <a:spLocks noChangeArrowheads="1" noChangeShapeType="1" noTextEdit="1"/>
            </p:cNvSpPr>
            <p:nvPr/>
          </p:nvSpPr>
          <p:spPr bwMode="auto">
            <a:xfrm>
              <a:off x="4752" y="1104"/>
              <a:ext cx="432" cy="1073"/>
            </a:xfrm>
            <a:prstGeom prst="rect">
              <a:avLst/>
            </a:prstGeom>
          </p:spPr>
          <p:txBody>
            <a:bodyPr wrap="none" fromWordArt="1">
              <a:prstTxWarp prst="textCascadeUp">
                <a:avLst>
                  <a:gd name="adj" fmla="val 76347"/>
                </a:avLst>
              </a:prstTxWarp>
              <a:scene3d>
                <a:camera prst="legacyPerspectiveTopLeft">
                  <a:rot lat="0" lon="21119979" rev="0"/>
                </a:camera>
                <a:lightRig rig="legacyHarsh3" dir="r"/>
              </a:scene3d>
              <a:sp3d extrusionH="430200" prstMaterial="legacyMatte">
                <a:extrusionClr>
                  <a:srgbClr val="006600"/>
                </a:extrusionClr>
              </a:sp3d>
            </a:bodyPr>
            <a:lstStyle/>
            <a:p>
              <a:pPr algn="ctr"/>
              <a:r>
                <a:rPr lang="en-US" sz="3600" kern="10">
                  <a:ln w="9525">
                    <a:round/>
                    <a:headEnd/>
                    <a:tailEnd/>
                  </a:ln>
                  <a:blipFill dpi="0" rotWithShape="0">
                    <a:blip r:embed="rId2"/>
                    <a:srcRect/>
                    <a:tile tx="0" ty="0" sx="100000" sy="100000" flip="none" algn="tl"/>
                  </a:blipFill>
                  <a:latin typeface="Rockwell Extra Bold"/>
                  <a:ea typeface="Rockwell Extra Bold"/>
                  <a:cs typeface="Rockwell Extra Bold"/>
                </a:rPr>
                <a:t>s</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3" fill="hold" grpId="0" nodeType="withEffect">
                                  <p:stCondLst>
                                    <p:cond delay="0"/>
                                  </p:stCondLst>
                                  <p:childTnLst>
                                    <p:set>
                                      <p:cBhvr>
                                        <p:cTn id="6" dur="1" fill="hold">
                                          <p:stCondLst>
                                            <p:cond delay="0"/>
                                          </p:stCondLst>
                                        </p:cTn>
                                        <p:tgtEl>
                                          <p:spTgt spid="62466"/>
                                        </p:tgtEl>
                                        <p:attrNameLst>
                                          <p:attrName>style.visibility</p:attrName>
                                        </p:attrNameLst>
                                      </p:cBhvr>
                                      <p:to>
                                        <p:strVal val="visible"/>
                                      </p:to>
                                    </p:set>
                                    <p:anim calcmode="lin" valueType="num">
                                      <p:cBhvr additive="base">
                                        <p:cTn id="7" dur="500" fill="hold"/>
                                        <p:tgtEl>
                                          <p:spTgt spid="62466"/>
                                        </p:tgtEl>
                                        <p:attrNameLst>
                                          <p:attrName>ppt_x</p:attrName>
                                        </p:attrNameLst>
                                      </p:cBhvr>
                                      <p:tavLst>
                                        <p:tav tm="0">
                                          <p:val>
                                            <p:strVal val="1+#ppt_w/2"/>
                                          </p:val>
                                        </p:tav>
                                        <p:tav tm="100000">
                                          <p:val>
                                            <p:strVal val="#ppt_x"/>
                                          </p:val>
                                        </p:tav>
                                      </p:tavLst>
                                    </p:anim>
                                    <p:anim calcmode="lin" valueType="num">
                                      <p:cBhvr additive="base">
                                        <p:cTn id="8" dur="500" fill="hold"/>
                                        <p:tgtEl>
                                          <p:spTgt spid="62466"/>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 presetClass="entr" presetSubtype="3" fill="hold" grpId="0" nodeType="afterEffect">
                                  <p:stCondLst>
                                    <p:cond delay="0"/>
                                  </p:stCondLst>
                                  <p:childTnLst>
                                    <p:set>
                                      <p:cBhvr>
                                        <p:cTn id="11" dur="1" fill="hold">
                                          <p:stCondLst>
                                            <p:cond delay="0"/>
                                          </p:stCondLst>
                                        </p:cTn>
                                        <p:tgtEl>
                                          <p:spTgt spid="62467"/>
                                        </p:tgtEl>
                                        <p:attrNameLst>
                                          <p:attrName>style.visibility</p:attrName>
                                        </p:attrNameLst>
                                      </p:cBhvr>
                                      <p:to>
                                        <p:strVal val="visible"/>
                                      </p:to>
                                    </p:set>
                                    <p:anim calcmode="lin" valueType="num">
                                      <p:cBhvr additive="base">
                                        <p:cTn id="12" dur="500" fill="hold"/>
                                        <p:tgtEl>
                                          <p:spTgt spid="62467"/>
                                        </p:tgtEl>
                                        <p:attrNameLst>
                                          <p:attrName>ppt_x</p:attrName>
                                        </p:attrNameLst>
                                      </p:cBhvr>
                                      <p:tavLst>
                                        <p:tav tm="0">
                                          <p:val>
                                            <p:strVal val="1+#ppt_w/2"/>
                                          </p:val>
                                        </p:tav>
                                        <p:tav tm="100000">
                                          <p:val>
                                            <p:strVal val="#ppt_x"/>
                                          </p:val>
                                        </p:tav>
                                      </p:tavLst>
                                    </p:anim>
                                    <p:anim calcmode="lin" valueType="num">
                                      <p:cBhvr additive="base">
                                        <p:cTn id="13" dur="500" fill="hold"/>
                                        <p:tgtEl>
                                          <p:spTgt spid="62467"/>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1000"/>
                            </p:stCondLst>
                            <p:childTnLst>
                              <p:par>
                                <p:cTn id="15" presetID="2" presetClass="entr" presetSubtype="3" fill="hold" grpId="0" nodeType="afterEffect">
                                  <p:stCondLst>
                                    <p:cond delay="0"/>
                                  </p:stCondLst>
                                  <p:childTnLst>
                                    <p:set>
                                      <p:cBhvr>
                                        <p:cTn id="16" dur="1" fill="hold">
                                          <p:stCondLst>
                                            <p:cond delay="0"/>
                                          </p:stCondLst>
                                        </p:cTn>
                                        <p:tgtEl>
                                          <p:spTgt spid="62468"/>
                                        </p:tgtEl>
                                        <p:attrNameLst>
                                          <p:attrName>style.visibility</p:attrName>
                                        </p:attrNameLst>
                                      </p:cBhvr>
                                      <p:to>
                                        <p:strVal val="visible"/>
                                      </p:to>
                                    </p:set>
                                    <p:anim calcmode="lin" valueType="num">
                                      <p:cBhvr additive="base">
                                        <p:cTn id="17" dur="500" fill="hold"/>
                                        <p:tgtEl>
                                          <p:spTgt spid="62468"/>
                                        </p:tgtEl>
                                        <p:attrNameLst>
                                          <p:attrName>ppt_x</p:attrName>
                                        </p:attrNameLst>
                                      </p:cBhvr>
                                      <p:tavLst>
                                        <p:tav tm="0">
                                          <p:val>
                                            <p:strVal val="1+#ppt_w/2"/>
                                          </p:val>
                                        </p:tav>
                                        <p:tav tm="100000">
                                          <p:val>
                                            <p:strVal val="#ppt_x"/>
                                          </p:val>
                                        </p:tav>
                                      </p:tavLst>
                                    </p:anim>
                                    <p:anim calcmode="lin" valueType="num">
                                      <p:cBhvr additive="base">
                                        <p:cTn id="18" dur="500" fill="hold"/>
                                        <p:tgtEl>
                                          <p:spTgt spid="62468"/>
                                        </p:tgtEl>
                                        <p:attrNameLst>
                                          <p:attrName>ppt_y</p:attrName>
                                        </p:attrNameLst>
                                      </p:cBhvr>
                                      <p:tavLst>
                                        <p:tav tm="0">
                                          <p:val>
                                            <p:strVal val="0-#ppt_h/2"/>
                                          </p:val>
                                        </p:tav>
                                        <p:tav tm="100000">
                                          <p:val>
                                            <p:strVal val="#ppt_y"/>
                                          </p:val>
                                        </p:tav>
                                      </p:tavLst>
                                    </p:anim>
                                  </p:childTnLst>
                                </p:cTn>
                              </p:par>
                            </p:childTnLst>
                          </p:cTn>
                        </p:par>
                        <p:par>
                          <p:cTn id="19" fill="hold" nodeType="afterGroup">
                            <p:stCondLst>
                              <p:cond delay="1500"/>
                            </p:stCondLst>
                            <p:childTnLst>
                              <p:par>
                                <p:cTn id="20" presetID="2" presetClass="entr" presetSubtype="3"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1+#ppt_w/2"/>
                                          </p:val>
                                        </p:tav>
                                        <p:tav tm="100000">
                                          <p:val>
                                            <p:strVal val="#ppt_x"/>
                                          </p:val>
                                        </p:tav>
                                      </p:tavLst>
                                    </p:anim>
                                    <p:anim calcmode="lin" valueType="num">
                                      <p:cBhvr additive="base">
                                        <p:cTn id="23"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6" grpId="0" animBg="1"/>
      <p:bldP spid="62467" grpId="0" animBg="1"/>
      <p:bldP spid="62468" grpId="0" animBg="1"/>
    </p:bldLst>
  </p:timing>
</p:sld>
</file>

<file path=ppt/slides/slide21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767" y="70996"/>
            <a:ext cx="9129232"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1 Peter 3:13-22</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6" name="Rectangle 2"/>
          <p:cNvSpPr txBox="1">
            <a:spLocks noChangeArrowheads="1"/>
          </p:cNvSpPr>
          <p:nvPr/>
        </p:nvSpPr>
        <p:spPr bwMode="auto">
          <a:xfrm>
            <a:off x="0" y="1029854"/>
            <a:ext cx="9144000" cy="542348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16 and keep a good conscience so that in the thing in which you are slandered, those who revile your good </a:t>
            </a:r>
            <a:r>
              <a:rPr kumimoji="0" lang="en-SG" sz="3200" b="1" i="0" u="none" strike="noStrike" kern="1200" cap="none" spc="0" normalizeH="0" baseline="0" noProof="0" dirty="0" err="1">
                <a:ln>
                  <a:noFill/>
                </a:ln>
                <a:solidFill>
                  <a:prstClr val="white"/>
                </a:solidFill>
                <a:effectLst/>
                <a:uLnTx/>
                <a:uFillTx/>
                <a:latin typeface="Arial"/>
                <a:ea typeface="ＭＳ Ｐゴシック" pitchFamily="-108" charset="-128"/>
                <a:cs typeface="Arial"/>
              </a:rPr>
              <a:t>behavior</a:t>
            </a:r>
            <a:r>
              <a:rPr kumimoji="0" lang="en-SG" sz="32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 in Christ will be put to shame.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17 For it is better, if God should will it so, that you suffer for doing what is right rather than for doing what is wrong.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18 For Christ also died for sins once for all, </a:t>
            </a:r>
            <a:r>
              <a:rPr kumimoji="0" lang="en-SG" sz="3200" b="1" i="1" u="none" strike="noStrike" kern="1200" cap="none" spc="0" normalizeH="0" baseline="0" noProof="0" dirty="0">
                <a:ln>
                  <a:noFill/>
                </a:ln>
                <a:solidFill>
                  <a:prstClr val="white"/>
                </a:solidFill>
                <a:effectLst/>
                <a:uLnTx/>
                <a:uFillTx/>
                <a:latin typeface="Arial"/>
                <a:ea typeface="ＭＳ Ｐゴシック" pitchFamily="-108" charset="-128"/>
                <a:cs typeface="Arial"/>
              </a:rPr>
              <a:t>the</a:t>
            </a:r>
            <a:r>
              <a:rPr kumimoji="0" lang="en-SG" sz="32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 just for </a:t>
            </a:r>
            <a:r>
              <a:rPr kumimoji="0" lang="en-SG" sz="3200" b="1" i="1" u="none" strike="noStrike" kern="1200" cap="none" spc="0" normalizeH="0" baseline="0" noProof="0" dirty="0">
                <a:ln>
                  <a:noFill/>
                </a:ln>
                <a:solidFill>
                  <a:prstClr val="white"/>
                </a:solidFill>
                <a:effectLst/>
                <a:uLnTx/>
                <a:uFillTx/>
                <a:latin typeface="Arial"/>
                <a:ea typeface="ＭＳ Ｐゴシック" pitchFamily="-108" charset="-128"/>
                <a:cs typeface="Arial"/>
              </a:rPr>
              <a:t>the</a:t>
            </a:r>
            <a:r>
              <a:rPr kumimoji="0" lang="en-SG" sz="32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 unjust, so that He might bring us to God, having been put to death in the flesh, but made alive in the </a:t>
            </a:r>
            <a:r>
              <a:rPr kumimoji="0" lang="en-SG" sz="3200" b="1" i="0" u="none" strike="noStrike" kern="1200" cap="none" spc="0" normalizeH="0" baseline="30000" noProof="0" dirty="0">
                <a:ln>
                  <a:noFill/>
                </a:ln>
                <a:solidFill>
                  <a:prstClr val="white"/>
                </a:solidFill>
                <a:effectLst/>
                <a:uLnTx/>
                <a:uFillTx/>
                <a:latin typeface="Arial"/>
                <a:ea typeface="ＭＳ Ｐゴシック" pitchFamily="-108" charset="-128"/>
                <a:cs typeface="Arial"/>
              </a:rPr>
              <a:t>1</a:t>
            </a:r>
            <a:r>
              <a:rPr kumimoji="0" lang="en-SG" sz="32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spirit;</a:t>
            </a:r>
          </a:p>
        </p:txBody>
      </p:sp>
    </p:spTree>
    <p:extLst>
      <p:ext uri="{BB962C8B-B14F-4D97-AF65-F5344CB8AC3E}">
        <p14:creationId xmlns:p14="http://schemas.microsoft.com/office/powerpoint/2010/main" val="2219888947"/>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767" y="70996"/>
            <a:ext cx="9129232"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1 Peter 3:13-22</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6" name="Rectangle 2"/>
          <p:cNvSpPr txBox="1">
            <a:spLocks noChangeArrowheads="1"/>
          </p:cNvSpPr>
          <p:nvPr/>
        </p:nvSpPr>
        <p:spPr bwMode="auto">
          <a:xfrm>
            <a:off x="0" y="1433726"/>
            <a:ext cx="9144000" cy="501960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19 in which also He went and made proclamation to the spirits</a:t>
            </a:r>
            <a:r>
              <a:rPr kumimoji="0" lang="en-SG" sz="3200" b="1" i="1" u="none" strike="noStrike" kern="1200" cap="none" spc="0" normalizeH="0" baseline="0" noProof="0" dirty="0">
                <a:ln>
                  <a:noFill/>
                </a:ln>
                <a:solidFill>
                  <a:prstClr val="white"/>
                </a:solidFill>
                <a:effectLst/>
                <a:uLnTx/>
                <a:uFillTx/>
                <a:latin typeface="Arial"/>
                <a:ea typeface="ＭＳ Ｐゴシック" pitchFamily="-108" charset="-128"/>
                <a:cs typeface="Arial"/>
              </a:rPr>
              <a:t> now</a:t>
            </a:r>
            <a:r>
              <a:rPr kumimoji="0" lang="en-SG" sz="32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 in prison,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20 who once were disobedient, when the patience of God kept waiting in the days of Noah, during the construction of the ark, in which a few, that is, eight persons, were brought safely through</a:t>
            </a:r>
            <a:r>
              <a:rPr kumimoji="0" lang="en-SG" sz="3200" b="1" i="1" u="none" strike="noStrike" kern="1200" cap="none" spc="0" normalizeH="0" baseline="0" noProof="0" dirty="0">
                <a:ln>
                  <a:noFill/>
                </a:ln>
                <a:solidFill>
                  <a:prstClr val="white"/>
                </a:solidFill>
                <a:effectLst/>
                <a:uLnTx/>
                <a:uFillTx/>
                <a:latin typeface="Arial"/>
                <a:ea typeface="ＭＳ Ｐゴシック" pitchFamily="-108" charset="-128"/>
                <a:cs typeface="Arial"/>
              </a:rPr>
              <a:t> the </a:t>
            </a:r>
            <a:r>
              <a:rPr kumimoji="0" lang="en-SG" sz="32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water.</a:t>
            </a:r>
          </a:p>
        </p:txBody>
      </p:sp>
    </p:spTree>
    <p:extLst>
      <p:ext uri="{BB962C8B-B14F-4D97-AF65-F5344CB8AC3E}">
        <p14:creationId xmlns:p14="http://schemas.microsoft.com/office/powerpoint/2010/main" val="1559399215"/>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767" y="70996"/>
            <a:ext cx="9129232"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1 Peter 3:13-22</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6" name="Rectangle 2"/>
          <p:cNvSpPr txBox="1">
            <a:spLocks noChangeArrowheads="1"/>
          </p:cNvSpPr>
          <p:nvPr/>
        </p:nvSpPr>
        <p:spPr bwMode="auto">
          <a:xfrm>
            <a:off x="0" y="1433726"/>
            <a:ext cx="9144000" cy="501960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21 Corresponding to that, baptism now saves you — not the removal of dirt from the flesh, but an appeal to God for a good conscience — through the resurrection of Jesus Christ,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22 who is at the right hand of God, having gone into heaven, after angels and authorities and powers had been subjected to Him.</a:t>
            </a:r>
          </a:p>
        </p:txBody>
      </p:sp>
    </p:spTree>
    <p:extLst>
      <p:ext uri="{BB962C8B-B14F-4D97-AF65-F5344CB8AC3E}">
        <p14:creationId xmlns:p14="http://schemas.microsoft.com/office/powerpoint/2010/main" val="967243712"/>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B940A0E-BD34-4149-AA45-8838C4DE4800}"/>
              </a:ext>
            </a:extLst>
          </p:cNvPr>
          <p:cNvSpPr/>
          <p:nvPr/>
        </p:nvSpPr>
        <p:spPr>
          <a:xfrm>
            <a:off x="1475656" y="1905506"/>
            <a:ext cx="6552728" cy="3046988"/>
          </a:xfrm>
          <a:prstGeom prst="rect">
            <a:avLst/>
          </a:prstGeom>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altLang="ja-JP" sz="3200" b="1" i="0" u="none" strike="noStrike" kern="1200" cap="none" spc="0" normalizeH="0" baseline="0" noProof="0" dirty="0">
              <a:ln>
                <a:noFill/>
              </a:ln>
              <a:solidFill>
                <a:srgbClr val="993300"/>
              </a:solidFill>
              <a:effectLst/>
              <a:uLnTx/>
              <a:uFillTx/>
              <a:latin typeface="Arial"/>
              <a:ea typeface="ＭＳ Ｐゴシック" charset="0"/>
              <a:cs typeface="Arial"/>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FFFFFF"/>
                </a:solidFill>
                <a:effectLst/>
                <a:uLnTx/>
                <a:uFillTx/>
                <a:latin typeface="Arial"/>
                <a:ea typeface="ＭＳ Ｐゴシック" charset="0"/>
                <a:cs typeface="Arial"/>
              </a:rPr>
              <a:t>Question 2: How do you usually respond to those who treat you unjustly or challenge your Christian beliefs?</a:t>
            </a:r>
            <a:endPar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9933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4163858650"/>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B940A0E-BD34-4149-AA45-8838C4DE4800}"/>
              </a:ext>
            </a:extLst>
          </p:cNvPr>
          <p:cNvSpPr/>
          <p:nvPr/>
        </p:nvSpPr>
        <p:spPr>
          <a:xfrm>
            <a:off x="1475656" y="1905506"/>
            <a:ext cx="6552728" cy="3046988"/>
          </a:xfrm>
          <a:prstGeom prst="rect">
            <a:avLst/>
          </a:prstGeom>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altLang="ja-JP" sz="3200" b="1" i="0" u="none" strike="noStrike" kern="1200" cap="none" spc="0" normalizeH="0" baseline="0" noProof="0" dirty="0">
              <a:ln>
                <a:noFill/>
              </a:ln>
              <a:solidFill>
                <a:srgbClr val="993300"/>
              </a:solidFill>
              <a:effectLst/>
              <a:uLnTx/>
              <a:uFillTx/>
              <a:latin typeface="Arial"/>
              <a:ea typeface="ＭＳ Ｐゴシック" charset="0"/>
              <a:cs typeface="Arial"/>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FFFFFF"/>
                </a:solidFill>
                <a:effectLst/>
                <a:uLnTx/>
                <a:uFillTx/>
                <a:latin typeface="Arial"/>
                <a:ea typeface="ＭＳ Ｐゴシック" charset="0"/>
                <a:cs typeface="Arial"/>
              </a:rPr>
              <a:t>Question 1: What are God’s instructions in verses 13-17 to those who suffer for doing what is right? </a:t>
            </a:r>
            <a:endPar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9933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3816356292"/>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B940A0E-BD34-4149-AA45-8838C4DE4800}"/>
              </a:ext>
            </a:extLst>
          </p:cNvPr>
          <p:cNvSpPr/>
          <p:nvPr/>
        </p:nvSpPr>
        <p:spPr>
          <a:xfrm>
            <a:off x="1475656" y="1905506"/>
            <a:ext cx="6552728" cy="2554545"/>
          </a:xfrm>
          <a:prstGeom prst="rect">
            <a:avLst/>
          </a:prstGeom>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altLang="ja-JP" sz="3200" b="1" i="0" u="none" strike="noStrike" kern="1200" cap="none" spc="0" normalizeH="0" baseline="0" noProof="0" dirty="0">
              <a:ln>
                <a:noFill/>
              </a:ln>
              <a:solidFill>
                <a:srgbClr val="993300"/>
              </a:solidFill>
              <a:effectLst/>
              <a:uLnTx/>
              <a:uFillTx/>
              <a:latin typeface="Arial"/>
              <a:ea typeface="ＭＳ Ｐゴシック" charset="0"/>
              <a:cs typeface="Arial"/>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FFFFFF"/>
                </a:solidFill>
                <a:effectLst/>
                <a:uLnTx/>
                <a:uFillTx/>
                <a:latin typeface="Arial"/>
                <a:ea typeface="ＭＳ Ｐゴシック" charset="0"/>
                <a:cs typeface="Arial"/>
              </a:rPr>
              <a:t>Question 3: So what does it mean to ”sanctify” Christ as Lord in your hearts? (v.15)</a:t>
            </a:r>
            <a:endPar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9933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4212805066"/>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B940A0E-BD34-4149-AA45-8838C4DE4800}"/>
              </a:ext>
            </a:extLst>
          </p:cNvPr>
          <p:cNvSpPr/>
          <p:nvPr/>
        </p:nvSpPr>
        <p:spPr>
          <a:xfrm>
            <a:off x="1331640" y="1905506"/>
            <a:ext cx="6912768" cy="3046988"/>
          </a:xfrm>
          <a:prstGeom prst="rect">
            <a:avLst/>
          </a:prstGeom>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altLang="ja-JP" sz="3200" b="1" i="0" u="none" strike="noStrike" kern="1200" cap="none" spc="0" normalizeH="0" baseline="0" noProof="0" dirty="0">
              <a:ln>
                <a:noFill/>
              </a:ln>
              <a:solidFill>
                <a:srgbClr val="993300"/>
              </a:solidFill>
              <a:effectLst/>
              <a:uLnTx/>
              <a:uFillTx/>
              <a:latin typeface="Arial"/>
              <a:ea typeface="ＭＳ Ｐゴシック" charset="0"/>
              <a:cs typeface="Arial"/>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FFFFFF"/>
                </a:solidFill>
                <a:effectLst/>
                <a:uLnTx/>
                <a:uFillTx/>
                <a:latin typeface="Arial"/>
                <a:ea typeface="ＭＳ Ｐゴシック" charset="0"/>
                <a:cs typeface="Arial"/>
              </a:rPr>
              <a:t>Question 4: Based on verses 13-18 why must we operate on the basis of mercy rather than justice alone?</a:t>
            </a:r>
            <a:endPar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9933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554482883"/>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B940A0E-BD34-4149-AA45-8838C4DE4800}"/>
              </a:ext>
            </a:extLst>
          </p:cNvPr>
          <p:cNvSpPr/>
          <p:nvPr/>
        </p:nvSpPr>
        <p:spPr>
          <a:xfrm>
            <a:off x="1331640" y="1905506"/>
            <a:ext cx="6912768" cy="3046988"/>
          </a:xfrm>
          <a:prstGeom prst="rect">
            <a:avLst/>
          </a:prstGeom>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altLang="ja-JP" sz="3200" b="1" i="0" u="none" strike="noStrike" kern="1200" cap="none" spc="0" normalizeH="0" baseline="0" noProof="0" dirty="0">
              <a:ln>
                <a:noFill/>
              </a:ln>
              <a:solidFill>
                <a:srgbClr val="993300"/>
              </a:solidFill>
              <a:effectLst/>
              <a:uLnTx/>
              <a:uFillTx/>
              <a:latin typeface="Arial"/>
              <a:ea typeface="ＭＳ Ｐゴシック" charset="0"/>
              <a:cs typeface="Arial"/>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FFFFFF"/>
                </a:solidFill>
                <a:effectLst/>
                <a:uLnTx/>
                <a:uFillTx/>
                <a:latin typeface="Arial"/>
                <a:ea typeface="ＭＳ Ｐゴシック" charset="0"/>
                <a:cs typeface="Arial"/>
              </a:rPr>
              <a:t>Question 5: What have you learned from this passage that would help you when you share the Gospel with someone?</a:t>
            </a:r>
            <a:endPar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9933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1906687309"/>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50179" name="Rectangle 3"/>
          <p:cNvSpPr>
            <a:spLocks noGrp="1" noChangeArrowheads="1"/>
          </p:cNvSpPr>
          <p:nvPr>
            <p:ph type="body" idx="1"/>
          </p:nvPr>
        </p:nvSpPr>
        <p:spPr>
          <a:xfrm>
            <a:off x="457200" y="1752600"/>
            <a:ext cx="8677275" cy="1219200"/>
          </a:xfrm>
        </p:spPr>
        <p:txBody>
          <a:bodyPr/>
          <a:lstStyle/>
          <a:p>
            <a:pPr eaLnBrk="1" hangingPunct="1">
              <a:buFontTx/>
              <a:buNone/>
              <a:defRPr/>
            </a:pPr>
            <a:r>
              <a:rPr lang="en-US" sz="3600" b="1" dirty="0">
                <a:latin typeface="Arial"/>
                <a:ea typeface="ＭＳ Ｐゴシック" charset="0"/>
                <a:cs typeface="Arial"/>
              </a:rPr>
              <a:t>III. Selflessness 3:13–5:14			(Honoring Others)			</a:t>
            </a:r>
            <a:endParaRPr lang="en-US" b="1" dirty="0">
              <a:latin typeface="Arial"/>
              <a:ea typeface="ＭＳ Ｐゴシック" charset="0"/>
              <a:cs typeface="Arial"/>
            </a:endParaRPr>
          </a:p>
        </p:txBody>
      </p:sp>
      <p:sp>
        <p:nvSpPr>
          <p:cNvPr id="50180" name="Rectangle 4"/>
          <p:cNvSpPr>
            <a:spLocks noChangeArrowheads="1"/>
          </p:cNvSpPr>
          <p:nvPr/>
        </p:nvSpPr>
        <p:spPr bwMode="auto">
          <a:xfrm>
            <a:off x="1600200" y="3048000"/>
            <a:ext cx="7543800" cy="3733800"/>
          </a:xfrm>
          <a:prstGeom prst="rect">
            <a:avLst/>
          </a:prstGeom>
          <a:noFill/>
          <a:ln w="9525">
            <a:noFill/>
            <a:miter lim="800000"/>
            <a:headEnd/>
            <a:tailEnd/>
          </a:ln>
          <a:effectLst/>
        </p:spPr>
        <p:txBody>
          <a:bodyPr/>
          <a:lstStyle/>
          <a:p>
            <a:pPr marL="609600" indent="-609600" eaLnBrk="1" hangingPunct="1">
              <a:spcBef>
                <a:spcPct val="20000"/>
              </a:spcBef>
              <a:buClr>
                <a:schemeClr val="hlink"/>
              </a:buClr>
              <a:buSzPct val="120000"/>
              <a:buFontTx/>
              <a:buAutoNum type="alphaUcPeriod"/>
              <a:defRPr/>
            </a:pPr>
            <a:r>
              <a:rPr lang="en-US" sz="2800" b="1" dirty="0">
                <a:solidFill>
                  <a:schemeClr val="tx1"/>
                </a:solidFill>
                <a:effectLst>
                  <a:outerShdw blurRad="38100" dist="38100" dir="2700000" algn="tl">
                    <a:srgbClr val="000000"/>
                  </a:outerShdw>
                </a:effectLst>
                <a:latin typeface="Arial"/>
                <a:cs typeface="Arial"/>
              </a:rPr>
              <a:t>Christ</a:t>
            </a:r>
            <a:r>
              <a:rPr lang="uk-UA" altLang="ja-JP" sz="2800" b="1" dirty="0">
                <a:solidFill>
                  <a:schemeClr val="tx1"/>
                </a:solidFill>
                <a:effectLst>
                  <a:outerShdw blurRad="38100" dist="38100" dir="2700000" algn="tl">
                    <a:srgbClr val="000000"/>
                  </a:outerShdw>
                </a:effectLst>
                <a:latin typeface="Arial"/>
                <a:cs typeface="Arial"/>
              </a:rPr>
              <a:t>'</a:t>
            </a:r>
            <a:r>
              <a:rPr lang="en-US" altLang="ja-JP" sz="2800" b="1" dirty="0">
                <a:solidFill>
                  <a:schemeClr val="tx1"/>
                </a:solidFill>
                <a:effectLst>
                  <a:outerShdw blurRad="38100" dist="38100" dir="2700000" algn="tl">
                    <a:srgbClr val="000000"/>
                  </a:outerShdw>
                </a:effectLst>
                <a:latin typeface="Arial"/>
                <a:cs typeface="Arial"/>
              </a:rPr>
              <a:t>s triumph 3:13–4:6	</a:t>
            </a:r>
          </a:p>
          <a:p>
            <a:pPr marL="609600" indent="-609600" eaLnBrk="1" hangingPunct="1">
              <a:spcBef>
                <a:spcPct val="20000"/>
              </a:spcBef>
              <a:buClr>
                <a:schemeClr val="hlink"/>
              </a:buClr>
              <a:buSzPct val="120000"/>
              <a:buFontTx/>
              <a:buAutoNum type="alphaUcPeriod"/>
              <a:defRPr/>
            </a:pPr>
            <a:r>
              <a:rPr lang="en-US" sz="2800" b="1" dirty="0">
                <a:solidFill>
                  <a:schemeClr val="tx1"/>
                </a:solidFill>
                <a:effectLst>
                  <a:outerShdw blurRad="38100" dist="38100" dir="2700000" algn="tl">
                    <a:srgbClr val="000000"/>
                  </a:outerShdw>
                </a:effectLst>
                <a:latin typeface="Arial"/>
                <a:cs typeface="Arial"/>
              </a:rPr>
              <a:t>Edify others 4:7-19	</a:t>
            </a:r>
          </a:p>
          <a:p>
            <a:pPr marL="609600" indent="-609600" eaLnBrk="1" hangingPunct="1">
              <a:spcBef>
                <a:spcPct val="20000"/>
              </a:spcBef>
              <a:buClr>
                <a:schemeClr val="hlink"/>
              </a:buClr>
              <a:buSzPct val="120000"/>
              <a:buFontTx/>
              <a:buAutoNum type="alphaUcPeriod"/>
              <a:defRPr/>
            </a:pPr>
            <a:r>
              <a:rPr lang="en-US" sz="2800" b="1" dirty="0">
                <a:solidFill>
                  <a:schemeClr val="tx1"/>
                </a:solidFill>
                <a:effectLst>
                  <a:outerShdw blurRad="38100" dist="38100" dir="2700000" algn="tl">
                    <a:srgbClr val="000000"/>
                  </a:outerShdw>
                </a:effectLst>
                <a:latin typeface="Arial"/>
                <a:cs typeface="Arial"/>
              </a:rPr>
              <a:t>Elders 5:1-4	</a:t>
            </a:r>
          </a:p>
          <a:p>
            <a:pPr marL="609600" indent="-609600" eaLnBrk="1" hangingPunct="1">
              <a:spcBef>
                <a:spcPct val="20000"/>
              </a:spcBef>
              <a:buClr>
                <a:schemeClr val="hlink"/>
              </a:buClr>
              <a:buSzPct val="120000"/>
              <a:buFontTx/>
              <a:buAutoNum type="alphaUcPeriod"/>
              <a:defRPr/>
            </a:pPr>
            <a:r>
              <a:rPr lang="en-US" sz="2800" b="1" dirty="0">
                <a:solidFill>
                  <a:schemeClr val="tx1"/>
                </a:solidFill>
                <a:effectLst>
                  <a:outerShdw blurRad="38100" dist="38100" dir="2700000" algn="tl">
                    <a:srgbClr val="000000"/>
                  </a:outerShdw>
                </a:effectLst>
                <a:latin typeface="Arial"/>
                <a:cs typeface="Arial"/>
              </a:rPr>
              <a:t>Young Men 5:5a</a:t>
            </a:r>
          </a:p>
          <a:p>
            <a:pPr marL="609600" indent="-609600" eaLnBrk="1" hangingPunct="1">
              <a:spcBef>
                <a:spcPct val="20000"/>
              </a:spcBef>
              <a:buClr>
                <a:schemeClr val="hlink"/>
              </a:buClr>
              <a:buSzPct val="120000"/>
              <a:buFontTx/>
              <a:buAutoNum type="alphaUcPeriod"/>
              <a:defRPr/>
            </a:pPr>
            <a:r>
              <a:rPr lang="en-US" sz="2800" b="1" dirty="0">
                <a:solidFill>
                  <a:schemeClr val="tx1"/>
                </a:solidFill>
                <a:effectLst>
                  <a:outerShdw blurRad="38100" dist="38100" dir="2700000" algn="tl">
                    <a:srgbClr val="000000"/>
                  </a:outerShdw>
                </a:effectLst>
                <a:latin typeface="Arial"/>
                <a:cs typeface="Arial"/>
              </a:rPr>
              <a:t>Humility/watchfulness 5:5b-11 </a:t>
            </a:r>
          </a:p>
          <a:p>
            <a:pPr marL="609600" indent="-609600" eaLnBrk="1" hangingPunct="1">
              <a:spcBef>
                <a:spcPct val="20000"/>
              </a:spcBef>
              <a:buClr>
                <a:schemeClr val="hlink"/>
              </a:buClr>
              <a:buSzPct val="120000"/>
              <a:buFontTx/>
              <a:buAutoNum type="alphaUcPeriod"/>
              <a:defRPr/>
            </a:pPr>
            <a:r>
              <a:rPr lang="en-US" sz="2800" b="1" dirty="0">
                <a:solidFill>
                  <a:schemeClr val="tx1"/>
                </a:solidFill>
                <a:effectLst>
                  <a:outerShdw blurRad="38100" dist="38100" dir="2700000" algn="tl">
                    <a:srgbClr val="000000"/>
                  </a:outerShdw>
                </a:effectLst>
                <a:latin typeface="Arial"/>
                <a:cs typeface="Arial"/>
              </a:rPr>
              <a:t>Purpose 5:12-14</a:t>
            </a:r>
          </a:p>
        </p:txBody>
      </p:sp>
      <p:sp>
        <p:nvSpPr>
          <p:cNvPr id="494596" name="Rectangle 5"/>
          <p:cNvSpPr>
            <a:spLocks noChangeArrowheads="1"/>
          </p:cNvSpPr>
          <p:nvPr/>
        </p:nvSpPr>
        <p:spPr bwMode="auto">
          <a:xfrm>
            <a:off x="838200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2400" b="1">
                <a:solidFill>
                  <a:schemeClr val="tx1"/>
                </a:solidFill>
                <a:latin typeface="Arial" charset="0"/>
                <a:cs typeface="Arial" charset="0"/>
              </a:rPr>
              <a:t>280</a:t>
            </a:r>
          </a:p>
        </p:txBody>
      </p:sp>
      <p:pic>
        <p:nvPicPr>
          <p:cNvPr id="494597" name="Picture 6" descr="j028542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629400" y="2209800"/>
            <a:ext cx="1843088" cy="1657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94598" name="Picture 7" descr="j019809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4019550"/>
            <a:ext cx="1517650" cy="2838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184" name="Rectangle 8"/>
          <p:cNvSpPr>
            <a:spLocks noGrp="1" noChangeArrowheads="1"/>
          </p:cNvSpPr>
          <p:nvPr>
            <p:ph type="title"/>
          </p:nvPr>
        </p:nvSpPr>
        <p:spPr>
          <a:xfrm>
            <a:off x="0" y="252413"/>
            <a:ext cx="9144000" cy="1447800"/>
          </a:xfrm>
        </p:spPr>
        <p:txBody>
          <a:bodyPr/>
          <a:lstStyle/>
          <a:p>
            <a:pPr eaLnBrk="1" hangingPunct="1">
              <a:defRPr/>
            </a:pPr>
            <a:r>
              <a:rPr lang="en-US" sz="3600" b="1" dirty="0">
                <a:latin typeface="Arial"/>
                <a:ea typeface="ＭＳ Ｐゴシック" charset="0"/>
                <a:cs typeface="Arial"/>
              </a:rPr>
              <a:t>Endurance in Suffering By God</a:t>
            </a:r>
            <a:r>
              <a:rPr lang="uk-UA" altLang="ja-JP" sz="3600" b="1" dirty="0">
                <a:latin typeface="Arial"/>
                <a:ea typeface="ＭＳ Ｐゴシック" charset="0"/>
                <a:cs typeface="Arial"/>
              </a:rPr>
              <a:t>'</a:t>
            </a:r>
            <a:r>
              <a:rPr lang="en-US" altLang="ja-JP" sz="3600" b="1" dirty="0">
                <a:latin typeface="Arial"/>
                <a:ea typeface="ＭＳ Ｐゴシック" charset="0"/>
                <a:cs typeface="Arial"/>
              </a:rPr>
              <a:t>s Grace (is achieved by…)</a:t>
            </a:r>
            <a:endParaRPr lang="en-US" sz="3600" b="1" dirty="0">
              <a:latin typeface="Arial"/>
              <a:ea typeface="ＭＳ Ｐゴシック" charset="0"/>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50179">
                                            <p:txEl>
                                              <p:pRg st="0" end="0"/>
                                            </p:txEl>
                                          </p:spTgt>
                                        </p:tgtEl>
                                        <p:attrNameLst>
                                          <p:attrName>style.visibility</p:attrName>
                                        </p:attrNameLst>
                                      </p:cBhvr>
                                      <p:to>
                                        <p:strVal val="visible"/>
                                      </p:to>
                                    </p:set>
                                    <p:anim calcmode="lin" valueType="num">
                                      <p:cBhvr additive="base">
                                        <p:cTn id="7" dur="500" fill="hold"/>
                                        <p:tgtEl>
                                          <p:spTgt spid="5017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017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nodeType="clickEffect">
                                  <p:stCondLst>
                                    <p:cond delay="0"/>
                                  </p:stCondLst>
                                  <p:childTnLst>
                                    <p:set>
                                      <p:cBhvr>
                                        <p:cTn id="12" dur="1" fill="hold">
                                          <p:stCondLst>
                                            <p:cond delay="0"/>
                                          </p:stCondLst>
                                        </p:cTn>
                                        <p:tgtEl>
                                          <p:spTgt spid="50180">
                                            <p:txEl>
                                              <p:pRg st="0" end="0"/>
                                            </p:txEl>
                                          </p:spTgt>
                                        </p:tgtEl>
                                        <p:attrNameLst>
                                          <p:attrName>style.visibility</p:attrName>
                                        </p:attrNameLst>
                                      </p:cBhvr>
                                      <p:to>
                                        <p:strVal val="visible"/>
                                      </p:to>
                                    </p:set>
                                    <p:animEffect transition="in" filter="checkerboard(across)">
                                      <p:cBhvr>
                                        <p:cTn id="13" dur="1000"/>
                                        <p:tgtEl>
                                          <p:spTgt spid="50180">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ntr" presetSubtype="10" fill="hold" nodeType="clickEffect">
                                  <p:stCondLst>
                                    <p:cond delay="0"/>
                                  </p:stCondLst>
                                  <p:childTnLst>
                                    <p:set>
                                      <p:cBhvr>
                                        <p:cTn id="17" dur="1" fill="hold">
                                          <p:stCondLst>
                                            <p:cond delay="0"/>
                                          </p:stCondLst>
                                        </p:cTn>
                                        <p:tgtEl>
                                          <p:spTgt spid="50180">
                                            <p:txEl>
                                              <p:pRg st="1" end="1"/>
                                            </p:txEl>
                                          </p:spTgt>
                                        </p:tgtEl>
                                        <p:attrNameLst>
                                          <p:attrName>style.visibility</p:attrName>
                                        </p:attrNameLst>
                                      </p:cBhvr>
                                      <p:to>
                                        <p:strVal val="visible"/>
                                      </p:to>
                                    </p:set>
                                    <p:animEffect transition="in" filter="checkerboard(across)">
                                      <p:cBhvr>
                                        <p:cTn id="18" dur="1000"/>
                                        <p:tgtEl>
                                          <p:spTgt spid="50180">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ntr" presetSubtype="10" fill="hold" nodeType="clickEffect">
                                  <p:stCondLst>
                                    <p:cond delay="0"/>
                                  </p:stCondLst>
                                  <p:childTnLst>
                                    <p:set>
                                      <p:cBhvr>
                                        <p:cTn id="22" dur="1" fill="hold">
                                          <p:stCondLst>
                                            <p:cond delay="0"/>
                                          </p:stCondLst>
                                        </p:cTn>
                                        <p:tgtEl>
                                          <p:spTgt spid="50180">
                                            <p:txEl>
                                              <p:pRg st="2" end="2"/>
                                            </p:txEl>
                                          </p:spTgt>
                                        </p:tgtEl>
                                        <p:attrNameLst>
                                          <p:attrName>style.visibility</p:attrName>
                                        </p:attrNameLst>
                                      </p:cBhvr>
                                      <p:to>
                                        <p:strVal val="visible"/>
                                      </p:to>
                                    </p:set>
                                    <p:animEffect transition="in" filter="checkerboard(across)">
                                      <p:cBhvr>
                                        <p:cTn id="23" dur="1000"/>
                                        <p:tgtEl>
                                          <p:spTgt spid="50180">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 presetClass="entr" presetSubtype="10" fill="hold" nodeType="clickEffect">
                                  <p:stCondLst>
                                    <p:cond delay="0"/>
                                  </p:stCondLst>
                                  <p:childTnLst>
                                    <p:set>
                                      <p:cBhvr>
                                        <p:cTn id="27" dur="1" fill="hold">
                                          <p:stCondLst>
                                            <p:cond delay="0"/>
                                          </p:stCondLst>
                                        </p:cTn>
                                        <p:tgtEl>
                                          <p:spTgt spid="50180">
                                            <p:txEl>
                                              <p:pRg st="3" end="3"/>
                                            </p:txEl>
                                          </p:spTgt>
                                        </p:tgtEl>
                                        <p:attrNameLst>
                                          <p:attrName>style.visibility</p:attrName>
                                        </p:attrNameLst>
                                      </p:cBhvr>
                                      <p:to>
                                        <p:strVal val="visible"/>
                                      </p:to>
                                    </p:set>
                                    <p:animEffect transition="in" filter="checkerboard(across)">
                                      <p:cBhvr>
                                        <p:cTn id="28" dur="1000"/>
                                        <p:tgtEl>
                                          <p:spTgt spid="50180">
                                            <p:txEl>
                                              <p:pRg st="3" end="3"/>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 presetClass="entr" presetSubtype="10" fill="hold" nodeType="clickEffect">
                                  <p:stCondLst>
                                    <p:cond delay="0"/>
                                  </p:stCondLst>
                                  <p:childTnLst>
                                    <p:set>
                                      <p:cBhvr>
                                        <p:cTn id="32" dur="1" fill="hold">
                                          <p:stCondLst>
                                            <p:cond delay="0"/>
                                          </p:stCondLst>
                                        </p:cTn>
                                        <p:tgtEl>
                                          <p:spTgt spid="50180">
                                            <p:txEl>
                                              <p:pRg st="4" end="4"/>
                                            </p:txEl>
                                          </p:spTgt>
                                        </p:tgtEl>
                                        <p:attrNameLst>
                                          <p:attrName>style.visibility</p:attrName>
                                        </p:attrNameLst>
                                      </p:cBhvr>
                                      <p:to>
                                        <p:strVal val="visible"/>
                                      </p:to>
                                    </p:set>
                                    <p:animEffect transition="in" filter="checkerboard(across)">
                                      <p:cBhvr>
                                        <p:cTn id="33" dur="1000"/>
                                        <p:tgtEl>
                                          <p:spTgt spid="50180">
                                            <p:txEl>
                                              <p:pRg st="4" end="4"/>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5" presetClass="entr" presetSubtype="10" fill="hold" nodeType="clickEffect">
                                  <p:stCondLst>
                                    <p:cond delay="0"/>
                                  </p:stCondLst>
                                  <p:childTnLst>
                                    <p:set>
                                      <p:cBhvr>
                                        <p:cTn id="37" dur="1" fill="hold">
                                          <p:stCondLst>
                                            <p:cond delay="0"/>
                                          </p:stCondLst>
                                        </p:cTn>
                                        <p:tgtEl>
                                          <p:spTgt spid="50180">
                                            <p:txEl>
                                              <p:pRg st="5" end="5"/>
                                            </p:txEl>
                                          </p:spTgt>
                                        </p:tgtEl>
                                        <p:attrNameLst>
                                          <p:attrName>style.visibility</p:attrName>
                                        </p:attrNameLst>
                                      </p:cBhvr>
                                      <p:to>
                                        <p:strVal val="visible"/>
                                      </p:to>
                                    </p:set>
                                    <p:animEffect transition="in" filter="checkerboard(across)">
                                      <p:cBhvr>
                                        <p:cTn id="38" dur="1000"/>
                                        <p:tgtEl>
                                          <p:spTgt spid="5018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45060" name="Rectangle 4"/>
          <p:cNvSpPr>
            <a:spLocks noChangeArrowheads="1"/>
          </p:cNvSpPr>
          <p:nvPr/>
        </p:nvSpPr>
        <p:spPr bwMode="auto">
          <a:xfrm>
            <a:off x="609600" y="1447800"/>
            <a:ext cx="4343400" cy="4876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eaLnBrk="1" hangingPunct="1">
              <a:spcBef>
                <a:spcPct val="20000"/>
              </a:spcBef>
              <a:buClr>
                <a:schemeClr val="hlink"/>
              </a:buClr>
              <a:buSzPct val="120000"/>
              <a:defRPr/>
            </a:pPr>
            <a:r>
              <a:rPr lang="en-US" b="1" dirty="0">
                <a:solidFill>
                  <a:schemeClr val="tx1"/>
                </a:solidFill>
                <a:latin typeface="Arial"/>
                <a:cs typeface="Arial"/>
              </a:rPr>
              <a:t>Selfless living by God</a:t>
            </a:r>
            <a:r>
              <a:rPr lang="uk-UA" b="1" dirty="0">
                <a:solidFill>
                  <a:schemeClr val="tx1"/>
                </a:solidFill>
                <a:latin typeface="Arial"/>
                <a:cs typeface="Arial"/>
              </a:rPr>
              <a:t>'</a:t>
            </a:r>
            <a:r>
              <a:rPr lang="en-US" b="1" dirty="0">
                <a:solidFill>
                  <a:schemeClr val="tx1"/>
                </a:solidFill>
                <a:latin typeface="Arial"/>
                <a:cs typeface="Arial"/>
              </a:rPr>
              <a:t>s grace for Christians of all types follows Christ</a:t>
            </a:r>
            <a:r>
              <a:rPr lang="uk-UA" b="1" dirty="0">
                <a:solidFill>
                  <a:schemeClr val="tx1"/>
                </a:solidFill>
                <a:latin typeface="Arial"/>
                <a:cs typeface="Arial"/>
              </a:rPr>
              <a:t>'</a:t>
            </a:r>
            <a:r>
              <a:rPr lang="en-US" b="1" dirty="0">
                <a:solidFill>
                  <a:schemeClr val="tx1"/>
                </a:solidFill>
                <a:latin typeface="Arial"/>
                <a:cs typeface="Arial"/>
              </a:rPr>
              <a:t>s example of triumph after suffering and also receives God</a:t>
            </a:r>
            <a:r>
              <a:rPr lang="uk-UA" b="1" dirty="0">
                <a:solidFill>
                  <a:schemeClr val="tx1"/>
                </a:solidFill>
                <a:latin typeface="Arial"/>
                <a:cs typeface="Arial"/>
              </a:rPr>
              <a:t>'</a:t>
            </a:r>
            <a:r>
              <a:rPr lang="en-US" b="1" dirty="0">
                <a:solidFill>
                  <a:schemeClr val="tx1"/>
                </a:solidFill>
                <a:latin typeface="Arial"/>
                <a:cs typeface="Arial"/>
              </a:rPr>
              <a:t>s reward.</a:t>
            </a:r>
          </a:p>
        </p:txBody>
      </p:sp>
      <p:pic>
        <p:nvPicPr>
          <p:cNvPr id="45061" name="Picture 5" descr="selflessness of Jesu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81600" y="914400"/>
            <a:ext cx="3771900" cy="563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5620" name="Rectangle 6"/>
          <p:cNvSpPr>
            <a:spLocks noChangeArrowheads="1"/>
          </p:cNvSpPr>
          <p:nvPr/>
        </p:nvSpPr>
        <p:spPr bwMode="auto">
          <a:xfrm>
            <a:off x="8305800" y="76200"/>
            <a:ext cx="7874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2400" b="1">
                <a:solidFill>
                  <a:schemeClr val="tx1"/>
                </a:solidFill>
                <a:latin typeface="Arial" charset="0"/>
                <a:cs typeface="Arial" charset="0"/>
              </a:rPr>
              <a:t>280</a:t>
            </a:r>
            <a:r>
              <a:rPr lang="en-US" sz="2400" b="1" i="1">
                <a:solidFill>
                  <a:schemeClr val="tx1"/>
                </a:solidFill>
                <a:latin typeface="Arial" charset="0"/>
                <a:cs typeface="Arial" charset="0"/>
              </a:rPr>
              <a:t>l</a:t>
            </a:r>
            <a:endParaRPr lang="en-US" sz="2400" b="1">
              <a:solidFill>
                <a:schemeClr val="tx1"/>
              </a:solidFill>
              <a:latin typeface="Arial" charset="0"/>
              <a:cs typeface="Arial" charset="0"/>
            </a:endParaRPr>
          </a:p>
        </p:txBody>
      </p:sp>
      <p:sp>
        <p:nvSpPr>
          <p:cNvPr id="45063" name="Rectangle 7"/>
          <p:cNvSpPr>
            <a:spLocks noGrp="1" noChangeArrowheads="1"/>
          </p:cNvSpPr>
          <p:nvPr>
            <p:ph type="title" idx="4294967295"/>
          </p:nvPr>
        </p:nvSpPr>
        <p:spPr>
          <a:xfrm>
            <a:off x="304800" y="0"/>
            <a:ext cx="8229600" cy="990600"/>
          </a:xfrm>
        </p:spPr>
        <p:txBody>
          <a:bodyPr/>
          <a:lstStyle/>
          <a:p>
            <a:pPr eaLnBrk="1" hangingPunct="1">
              <a:defRPr/>
            </a:pPr>
            <a:r>
              <a:rPr lang="en-US" b="1" dirty="0">
                <a:latin typeface="Arial"/>
                <a:ea typeface="ＭＳ Ｐゴシック" charset="0"/>
                <a:cs typeface="Arial"/>
              </a:rPr>
              <a:t>III. Selflessness (3:13–5:14)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afterEffect">
                                  <p:stCondLst>
                                    <p:cond delay="0"/>
                                  </p:stCondLst>
                                  <p:childTnLst>
                                    <p:set>
                                      <p:cBhvr>
                                        <p:cTn id="6" dur="1" fill="hold">
                                          <p:stCondLst>
                                            <p:cond delay="0"/>
                                          </p:stCondLst>
                                        </p:cTn>
                                        <p:tgtEl>
                                          <p:spTgt spid="45060">
                                            <p:txEl>
                                              <p:pRg st="0" end="0"/>
                                            </p:txEl>
                                          </p:spTgt>
                                        </p:tgtEl>
                                        <p:attrNameLst>
                                          <p:attrName>style.visibility</p:attrName>
                                        </p:attrNameLst>
                                      </p:cBhvr>
                                      <p:to>
                                        <p:strVal val="visible"/>
                                      </p:to>
                                    </p:set>
                                    <p:animEffect transition="in" filter="diamond(in)">
                                      <p:cBhvr>
                                        <p:cTn id="7" dur="1000"/>
                                        <p:tgtEl>
                                          <p:spTgt spid="4506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nodeType="clickEffect">
                                  <p:stCondLst>
                                    <p:cond delay="0"/>
                                  </p:stCondLst>
                                  <p:childTnLst>
                                    <p:set>
                                      <p:cBhvr>
                                        <p:cTn id="11" dur="1" fill="hold">
                                          <p:stCondLst>
                                            <p:cond delay="0"/>
                                          </p:stCondLst>
                                        </p:cTn>
                                        <p:tgtEl>
                                          <p:spTgt spid="45061"/>
                                        </p:tgtEl>
                                        <p:attrNameLst>
                                          <p:attrName>style.visibility</p:attrName>
                                        </p:attrNameLst>
                                      </p:cBhvr>
                                      <p:to>
                                        <p:strVal val="visible"/>
                                      </p:to>
                                    </p:set>
                                    <p:anim calcmode="lin" valueType="num">
                                      <p:cBhvr>
                                        <p:cTn id="12" dur="500" fill="hold"/>
                                        <p:tgtEl>
                                          <p:spTgt spid="45061"/>
                                        </p:tgtEl>
                                        <p:attrNameLst>
                                          <p:attrName>ppt_w</p:attrName>
                                        </p:attrNameLst>
                                      </p:cBhvr>
                                      <p:tavLst>
                                        <p:tav tm="0">
                                          <p:val>
                                            <p:fltVal val="0"/>
                                          </p:val>
                                        </p:tav>
                                        <p:tav tm="100000">
                                          <p:val>
                                            <p:strVal val="#ppt_w"/>
                                          </p:val>
                                        </p:tav>
                                      </p:tavLst>
                                    </p:anim>
                                    <p:anim calcmode="lin" valueType="num">
                                      <p:cBhvr>
                                        <p:cTn id="13" dur="500" fill="hold"/>
                                        <p:tgtEl>
                                          <p:spTgt spid="4506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C9900"/>
        </a:solidFill>
        <a:effectLst/>
      </p:bgPr>
    </p:bg>
    <p:spTree>
      <p:nvGrpSpPr>
        <p:cNvPr id="1" name=""/>
        <p:cNvGrpSpPr/>
        <p:nvPr/>
      </p:nvGrpSpPr>
      <p:grpSpPr>
        <a:xfrm>
          <a:off x="0" y="0"/>
          <a:ext cx="0" cy="0"/>
          <a:chOff x="0" y="0"/>
          <a:chExt cx="0" cy="0"/>
        </a:xfrm>
      </p:grpSpPr>
      <p:graphicFrame>
        <p:nvGraphicFramePr>
          <p:cNvPr id="385026" name="Object 2"/>
          <p:cNvGraphicFramePr>
            <a:graphicFrameLocks noChangeAspect="1"/>
          </p:cNvGraphicFramePr>
          <p:nvPr/>
        </p:nvGraphicFramePr>
        <p:xfrm>
          <a:off x="228600" y="914400"/>
          <a:ext cx="8763000" cy="4953000"/>
        </p:xfrm>
        <a:graphic>
          <a:graphicData uri="http://schemas.openxmlformats.org/presentationml/2006/ole">
            <mc:AlternateContent xmlns:mc="http://schemas.openxmlformats.org/markup-compatibility/2006">
              <mc:Choice xmlns:v="urn:schemas-microsoft-com:vml" Requires="v">
                <p:oleObj name="Bitmap Image" r:id="rId2" imgW="2857899" imgH="1714739" progId="Paint.Picture">
                  <p:embed/>
                </p:oleObj>
              </mc:Choice>
              <mc:Fallback>
                <p:oleObj name="Bitmap Image" r:id="rId2" imgW="2857899" imgH="1714739" progId="Paint.Picture">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14400"/>
                        <a:ext cx="8763000" cy="495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3491" name="Text Box 3"/>
          <p:cNvSpPr txBox="1">
            <a:spLocks noChangeArrowheads="1"/>
          </p:cNvSpPr>
          <p:nvPr/>
        </p:nvSpPr>
        <p:spPr bwMode="auto">
          <a:xfrm>
            <a:off x="341313" y="5821363"/>
            <a:ext cx="8467725" cy="92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r>
              <a:rPr lang="en-US" sz="5400" b="1">
                <a:solidFill>
                  <a:schemeClr val="tx1"/>
                </a:solidFill>
                <a:latin typeface="Arial Black" charset="0"/>
              </a:rPr>
              <a:t>N O R T H    K O R E A</a:t>
            </a:r>
          </a:p>
        </p:txBody>
      </p:sp>
      <p:sp>
        <p:nvSpPr>
          <p:cNvPr id="385028" name="Rectangle 5"/>
          <p:cNvSpPr>
            <a:spLocks noGrp="1" noChangeArrowheads="1"/>
          </p:cNvSpPr>
          <p:nvPr>
            <p:ph type="title" idx="4294967295"/>
          </p:nvPr>
        </p:nvSpPr>
        <p:spPr>
          <a:xfrm>
            <a:off x="9324975" y="6237288"/>
            <a:ext cx="1600200" cy="381000"/>
          </a:xfrm>
        </p:spPr>
        <p:txBody>
          <a:bodyPr/>
          <a:lstStyle/>
          <a:p>
            <a:pPr algn="r" eaLnBrk="1" hangingPunct="1"/>
            <a:r>
              <a:rPr lang="en-US" sz="1600">
                <a:latin typeface="Times New Roman" charset="0"/>
                <a:ea typeface="ＭＳ Ｐゴシック" charset="0"/>
                <a:cs typeface="ＭＳ Ｐゴシック" charset="0"/>
              </a:rPr>
              <a:t>North Korea 2</a:t>
            </a:r>
            <a:endParaRPr lang="en-US">
              <a:latin typeface="Times New Roman"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3491"/>
                                        </p:tgtEl>
                                        <p:attrNameLst>
                                          <p:attrName>style.visibility</p:attrName>
                                        </p:attrNameLst>
                                      </p:cBhvr>
                                      <p:to>
                                        <p:strVal val="visible"/>
                                      </p:to>
                                    </p:set>
                                    <p:animEffect transition="in" filter="checkerboard(across)">
                                      <p:cBhvr>
                                        <p:cTn id="7" dur="500"/>
                                        <p:tgtEl>
                                          <p:spTgt spid="634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autoUpdateAnimBg="0"/>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5" name="Picture 3" descr="crown"/>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6527800" y="3200400"/>
            <a:ext cx="2616200" cy="297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5476" name="Text Box 4"/>
          <p:cNvSpPr txBox="1">
            <a:spLocks noChangeArrowheads="1"/>
          </p:cNvSpPr>
          <p:nvPr/>
        </p:nvSpPr>
        <p:spPr bwMode="auto">
          <a:xfrm>
            <a:off x="6804025" y="6172200"/>
            <a:ext cx="1944688" cy="430213"/>
          </a:xfrm>
          <a:prstGeom prst="rect">
            <a:avLst/>
          </a:prstGeom>
          <a:solidFill>
            <a:srgbClr val="FFFF00"/>
          </a:solidFill>
          <a:ln w="9525">
            <a:solidFill>
              <a:schemeClr val="tx1"/>
            </a:solidFill>
            <a:miter lim="800000"/>
            <a:headEnd/>
            <a:tailEnd/>
          </a:ln>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pPr>
            <a:r>
              <a:rPr lang="en-US" sz="2200">
                <a:solidFill>
                  <a:srgbClr val="993300"/>
                </a:solidFill>
                <a:latin typeface="Georgia Ref" charset="0"/>
              </a:rPr>
              <a:t>2 Tim. 2:12</a:t>
            </a:r>
          </a:p>
        </p:txBody>
      </p:sp>
      <p:pic>
        <p:nvPicPr>
          <p:cNvPr id="105477" name="Picture 5" descr="heave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562600" y="1295400"/>
            <a:ext cx="2438400" cy="1833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5478" name="Picture 6" descr="dream hous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581400" y="3810000"/>
            <a:ext cx="2819400" cy="188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5479" name="Text Box 7"/>
          <p:cNvSpPr txBox="1">
            <a:spLocks noChangeArrowheads="1"/>
          </p:cNvSpPr>
          <p:nvPr/>
        </p:nvSpPr>
        <p:spPr bwMode="auto">
          <a:xfrm>
            <a:off x="4038600" y="3200400"/>
            <a:ext cx="2209800" cy="436563"/>
          </a:xfrm>
          <a:prstGeom prst="rect">
            <a:avLst/>
          </a:prstGeom>
          <a:solidFill>
            <a:srgbClr val="FFFF00"/>
          </a:solidFill>
          <a:ln w="9525">
            <a:solidFill>
              <a:schemeClr val="tx1"/>
            </a:solidFill>
            <a:miter lim="800000"/>
            <a:headEnd/>
            <a:tailEnd/>
          </a:ln>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pPr>
            <a:r>
              <a:rPr lang="en-US" sz="2200">
                <a:solidFill>
                  <a:srgbClr val="993300"/>
                </a:solidFill>
                <a:latin typeface="Georgia Ref" charset="0"/>
              </a:rPr>
              <a:t>Philippians 3:8</a:t>
            </a:r>
          </a:p>
        </p:txBody>
      </p:sp>
      <p:sp>
        <p:nvSpPr>
          <p:cNvPr id="105480" name="Text Box 8"/>
          <p:cNvSpPr txBox="1">
            <a:spLocks noChangeArrowheads="1"/>
          </p:cNvSpPr>
          <p:nvPr/>
        </p:nvSpPr>
        <p:spPr bwMode="auto">
          <a:xfrm>
            <a:off x="1905000" y="838200"/>
            <a:ext cx="5029200" cy="436563"/>
          </a:xfrm>
          <a:prstGeom prst="rect">
            <a:avLst/>
          </a:prstGeom>
          <a:solidFill>
            <a:srgbClr val="FFFF00"/>
          </a:solidFill>
          <a:ln w="9525">
            <a:solidFill>
              <a:schemeClr val="tx1"/>
            </a:solidFill>
            <a:miter lim="800000"/>
            <a:headEnd/>
            <a:tailEnd/>
          </a:ln>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pPr>
            <a:r>
              <a:rPr lang="en-US" sz="2200" dirty="0">
                <a:solidFill>
                  <a:schemeClr val="bg1"/>
                </a:solidFill>
                <a:latin typeface="Georgia Ref" charset="0"/>
              </a:rPr>
              <a:t>Or Saddam</a:t>
            </a:r>
            <a:r>
              <a:rPr lang="uk-UA" altLang="ja-JP" sz="2200" dirty="0">
                <a:solidFill>
                  <a:schemeClr val="bg1"/>
                </a:solidFill>
                <a:latin typeface="Georgia Ref" charset="0"/>
              </a:rPr>
              <a:t>'</a:t>
            </a:r>
            <a:r>
              <a:rPr lang="en-US" altLang="ja-JP" sz="2200" dirty="0">
                <a:solidFill>
                  <a:schemeClr val="bg1"/>
                </a:solidFill>
                <a:latin typeface="Georgia Ref" charset="0"/>
              </a:rPr>
              <a:t>s common complaint?</a:t>
            </a:r>
            <a:endParaRPr lang="en-US" sz="2200" dirty="0">
              <a:solidFill>
                <a:schemeClr val="bg1"/>
              </a:solidFill>
              <a:latin typeface="Georgia Ref" charset="0"/>
            </a:endParaRPr>
          </a:p>
        </p:txBody>
      </p:sp>
      <p:graphicFrame>
        <p:nvGraphicFramePr>
          <p:cNvPr id="105481" name="Object 2"/>
          <p:cNvGraphicFramePr>
            <a:graphicFrameLocks noChangeAspect="1"/>
          </p:cNvGraphicFramePr>
          <p:nvPr/>
        </p:nvGraphicFramePr>
        <p:xfrm>
          <a:off x="0" y="2359025"/>
          <a:ext cx="3557588" cy="4498975"/>
        </p:xfrm>
        <a:graphic>
          <a:graphicData uri="http://schemas.openxmlformats.org/presentationml/2006/ole">
            <mc:AlternateContent xmlns:mc="http://schemas.openxmlformats.org/markup-compatibility/2006">
              <mc:Choice xmlns:v="urn:schemas-microsoft-com:vml" Requires="v">
                <p:oleObj name="Image" r:id="rId5" imgW="3558066" imgH="4498412" progId="Photoshop.Image.5">
                  <p:embed/>
                </p:oleObj>
              </mc:Choice>
              <mc:Fallback>
                <p:oleObj name="Image" r:id="rId5" imgW="3558066" imgH="4498412" progId="Photoshop.Image.5">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359025"/>
                        <a:ext cx="3557588" cy="44989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05482" name="Text Box 10"/>
          <p:cNvSpPr txBox="1">
            <a:spLocks noChangeArrowheads="1"/>
          </p:cNvSpPr>
          <p:nvPr/>
        </p:nvSpPr>
        <p:spPr bwMode="auto">
          <a:xfrm>
            <a:off x="990600" y="1752600"/>
            <a:ext cx="1524000" cy="436563"/>
          </a:xfrm>
          <a:prstGeom prst="rect">
            <a:avLst/>
          </a:prstGeom>
          <a:solidFill>
            <a:srgbClr val="FFFF00"/>
          </a:solidFill>
          <a:ln w="9525">
            <a:solidFill>
              <a:schemeClr val="tx1"/>
            </a:solidFill>
            <a:miter lim="800000"/>
            <a:headEnd/>
            <a:tailEnd/>
          </a:ln>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pPr>
            <a:r>
              <a:rPr lang="en-US" sz="2200">
                <a:solidFill>
                  <a:srgbClr val="993300"/>
                </a:solidFill>
                <a:latin typeface="Georgia Ref" charset="0"/>
              </a:rPr>
              <a:t>James 5</a:t>
            </a:r>
          </a:p>
        </p:txBody>
      </p:sp>
      <p:pic>
        <p:nvPicPr>
          <p:cNvPr id="105483" name="Picture 11" descr="suffering saddam"/>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87375" y="1474788"/>
            <a:ext cx="8305800" cy="538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5485" name="Rectangle 13"/>
          <p:cNvSpPr>
            <a:spLocks noGrp="1" noChangeArrowheads="1"/>
          </p:cNvSpPr>
          <p:nvPr>
            <p:ph type="title" idx="4294967295"/>
          </p:nvPr>
        </p:nvSpPr>
        <p:spPr>
          <a:xfrm>
            <a:off x="2203450" y="76200"/>
            <a:ext cx="4273550" cy="663575"/>
          </a:xfrm>
          <a:effectLst>
            <a:outerShdw blurRad="63500" dist="35921" dir="2700000" algn="ctr" rotWithShape="0">
              <a:schemeClr val="bg2">
                <a:alpha val="74998"/>
              </a:schemeClr>
            </a:outerShdw>
          </a:effectLst>
        </p:spPr>
        <p:txBody>
          <a:bodyPr wrap="none" anchor="t">
            <a:spAutoFit/>
          </a:bodyPr>
          <a:lstStyle/>
          <a:p>
            <a:pPr eaLnBrk="1" hangingPunct="1">
              <a:defRPr/>
            </a:pPr>
            <a:r>
              <a:rPr lang="en-US" sz="3600" b="1">
                <a:solidFill>
                  <a:schemeClr val="tx1"/>
                </a:solidFill>
                <a:effectLst/>
                <a:latin typeface="Georgia Ref" pitchFamily="18" charset="0"/>
              </a:rPr>
              <a:t>Suffering in the NT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05481"/>
                                        </p:tgtEl>
                                        <p:attrNameLst>
                                          <p:attrName>style.visibility</p:attrName>
                                        </p:attrNameLst>
                                      </p:cBhvr>
                                      <p:to>
                                        <p:strVal val="visible"/>
                                      </p:to>
                                    </p:set>
                                    <p:anim calcmode="lin" valueType="num">
                                      <p:cBhvr additive="base">
                                        <p:cTn id="7" dur="500" fill="hold"/>
                                        <p:tgtEl>
                                          <p:spTgt spid="105481"/>
                                        </p:tgtEl>
                                        <p:attrNameLst>
                                          <p:attrName>ppt_x</p:attrName>
                                        </p:attrNameLst>
                                      </p:cBhvr>
                                      <p:tavLst>
                                        <p:tav tm="0">
                                          <p:val>
                                            <p:strVal val="0-#ppt_w/2"/>
                                          </p:val>
                                        </p:tav>
                                        <p:tav tm="100000">
                                          <p:val>
                                            <p:strVal val="#ppt_x"/>
                                          </p:val>
                                        </p:tav>
                                      </p:tavLst>
                                    </p:anim>
                                    <p:anim calcmode="lin" valueType="num">
                                      <p:cBhvr additive="base">
                                        <p:cTn id="8" dur="500" fill="hold"/>
                                        <p:tgtEl>
                                          <p:spTgt spid="105481"/>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05482"/>
                                        </p:tgtEl>
                                        <p:attrNameLst>
                                          <p:attrName>style.visibility</p:attrName>
                                        </p:attrNameLst>
                                      </p:cBhvr>
                                      <p:to>
                                        <p:strVal val="visible"/>
                                      </p:to>
                                    </p:set>
                                    <p:anim calcmode="lin" valueType="num">
                                      <p:cBhvr additive="base">
                                        <p:cTn id="12" dur="500" fill="hold"/>
                                        <p:tgtEl>
                                          <p:spTgt spid="105482"/>
                                        </p:tgtEl>
                                        <p:attrNameLst>
                                          <p:attrName>ppt_x</p:attrName>
                                        </p:attrNameLst>
                                      </p:cBhvr>
                                      <p:tavLst>
                                        <p:tav tm="0">
                                          <p:val>
                                            <p:strVal val="0-#ppt_w/2"/>
                                          </p:val>
                                        </p:tav>
                                        <p:tav tm="100000">
                                          <p:val>
                                            <p:strVal val="#ppt_x"/>
                                          </p:val>
                                        </p:tav>
                                      </p:tavLst>
                                    </p:anim>
                                    <p:anim calcmode="lin" valueType="num">
                                      <p:cBhvr additive="base">
                                        <p:cTn id="13" dur="500" fill="hold"/>
                                        <p:tgtEl>
                                          <p:spTgt spid="105482"/>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nodeType="clickEffect">
                                  <p:stCondLst>
                                    <p:cond delay="0"/>
                                  </p:stCondLst>
                                  <p:childTnLst>
                                    <p:set>
                                      <p:cBhvr>
                                        <p:cTn id="17" dur="1" fill="hold">
                                          <p:stCondLst>
                                            <p:cond delay="0"/>
                                          </p:stCondLst>
                                        </p:cTn>
                                        <p:tgtEl>
                                          <p:spTgt spid="105478"/>
                                        </p:tgtEl>
                                        <p:attrNameLst>
                                          <p:attrName>style.visibility</p:attrName>
                                        </p:attrNameLst>
                                      </p:cBhvr>
                                      <p:to>
                                        <p:strVal val="visible"/>
                                      </p:to>
                                    </p:set>
                                    <p:anim calcmode="lin" valueType="num">
                                      <p:cBhvr additive="base">
                                        <p:cTn id="18" dur="500" fill="hold"/>
                                        <p:tgtEl>
                                          <p:spTgt spid="105478"/>
                                        </p:tgtEl>
                                        <p:attrNameLst>
                                          <p:attrName>ppt_x</p:attrName>
                                        </p:attrNameLst>
                                      </p:cBhvr>
                                      <p:tavLst>
                                        <p:tav tm="0">
                                          <p:val>
                                            <p:strVal val="#ppt_x"/>
                                          </p:val>
                                        </p:tav>
                                        <p:tav tm="100000">
                                          <p:val>
                                            <p:strVal val="#ppt_x"/>
                                          </p:val>
                                        </p:tav>
                                      </p:tavLst>
                                    </p:anim>
                                    <p:anim calcmode="lin" valueType="num">
                                      <p:cBhvr additive="base">
                                        <p:cTn id="19" dur="500" fill="hold"/>
                                        <p:tgtEl>
                                          <p:spTgt spid="105478"/>
                                        </p:tgtEl>
                                        <p:attrNameLst>
                                          <p:attrName>ppt_y</p:attrName>
                                        </p:attrNameLst>
                                      </p:cBhvr>
                                      <p:tavLst>
                                        <p:tav tm="0">
                                          <p:val>
                                            <p:strVal val="1+#ppt_h/2"/>
                                          </p:val>
                                        </p:tav>
                                        <p:tav tm="100000">
                                          <p:val>
                                            <p:strVal val="#ppt_y"/>
                                          </p:val>
                                        </p:tav>
                                      </p:tavLst>
                                    </p:anim>
                                  </p:childTnLst>
                                </p:cTn>
                              </p:par>
                              <p:par>
                                <p:cTn id="20" presetID="2" presetClass="entr" presetSubtype="1" fill="hold" nodeType="withEffect">
                                  <p:stCondLst>
                                    <p:cond delay="0"/>
                                  </p:stCondLst>
                                  <p:childTnLst>
                                    <p:set>
                                      <p:cBhvr>
                                        <p:cTn id="21" dur="1" fill="hold">
                                          <p:stCondLst>
                                            <p:cond delay="0"/>
                                          </p:stCondLst>
                                        </p:cTn>
                                        <p:tgtEl>
                                          <p:spTgt spid="105477"/>
                                        </p:tgtEl>
                                        <p:attrNameLst>
                                          <p:attrName>style.visibility</p:attrName>
                                        </p:attrNameLst>
                                      </p:cBhvr>
                                      <p:to>
                                        <p:strVal val="visible"/>
                                      </p:to>
                                    </p:set>
                                    <p:anim calcmode="lin" valueType="num">
                                      <p:cBhvr additive="base">
                                        <p:cTn id="22" dur="500" fill="hold"/>
                                        <p:tgtEl>
                                          <p:spTgt spid="105477"/>
                                        </p:tgtEl>
                                        <p:attrNameLst>
                                          <p:attrName>ppt_x</p:attrName>
                                        </p:attrNameLst>
                                      </p:cBhvr>
                                      <p:tavLst>
                                        <p:tav tm="0">
                                          <p:val>
                                            <p:strVal val="#ppt_x"/>
                                          </p:val>
                                        </p:tav>
                                        <p:tav tm="100000">
                                          <p:val>
                                            <p:strVal val="#ppt_x"/>
                                          </p:val>
                                        </p:tav>
                                      </p:tavLst>
                                    </p:anim>
                                    <p:anim calcmode="lin" valueType="num">
                                      <p:cBhvr additive="base">
                                        <p:cTn id="23" dur="500" fill="hold"/>
                                        <p:tgtEl>
                                          <p:spTgt spid="105477"/>
                                        </p:tgtEl>
                                        <p:attrNameLst>
                                          <p:attrName>ppt_y</p:attrName>
                                        </p:attrNameLst>
                                      </p:cBhvr>
                                      <p:tavLst>
                                        <p:tav tm="0">
                                          <p:val>
                                            <p:strVal val="0-#ppt_h/2"/>
                                          </p:val>
                                        </p:tav>
                                        <p:tav tm="100000">
                                          <p:val>
                                            <p:strVal val="#ppt_y"/>
                                          </p:val>
                                        </p:tav>
                                      </p:tavLst>
                                    </p:anim>
                                  </p:childTnLst>
                                </p:cTn>
                              </p:par>
                            </p:childTnLst>
                          </p:cTn>
                        </p:par>
                        <p:par>
                          <p:cTn id="24" fill="hold" nodeType="afterGroup">
                            <p:stCondLst>
                              <p:cond delay="500"/>
                            </p:stCondLst>
                            <p:childTnLst>
                              <p:par>
                                <p:cTn id="25" presetID="2" presetClass="entr" presetSubtype="2" fill="hold" grpId="0" nodeType="afterEffect">
                                  <p:stCondLst>
                                    <p:cond delay="0"/>
                                  </p:stCondLst>
                                  <p:childTnLst>
                                    <p:set>
                                      <p:cBhvr>
                                        <p:cTn id="26" dur="1" fill="hold">
                                          <p:stCondLst>
                                            <p:cond delay="0"/>
                                          </p:stCondLst>
                                        </p:cTn>
                                        <p:tgtEl>
                                          <p:spTgt spid="105479"/>
                                        </p:tgtEl>
                                        <p:attrNameLst>
                                          <p:attrName>style.visibility</p:attrName>
                                        </p:attrNameLst>
                                      </p:cBhvr>
                                      <p:to>
                                        <p:strVal val="visible"/>
                                      </p:to>
                                    </p:set>
                                    <p:anim calcmode="lin" valueType="num">
                                      <p:cBhvr additive="base">
                                        <p:cTn id="27" dur="500" fill="hold"/>
                                        <p:tgtEl>
                                          <p:spTgt spid="105479"/>
                                        </p:tgtEl>
                                        <p:attrNameLst>
                                          <p:attrName>ppt_x</p:attrName>
                                        </p:attrNameLst>
                                      </p:cBhvr>
                                      <p:tavLst>
                                        <p:tav tm="0">
                                          <p:val>
                                            <p:strVal val="1+#ppt_w/2"/>
                                          </p:val>
                                        </p:tav>
                                        <p:tav tm="100000">
                                          <p:val>
                                            <p:strVal val="#ppt_x"/>
                                          </p:val>
                                        </p:tav>
                                      </p:tavLst>
                                    </p:anim>
                                    <p:anim calcmode="lin" valueType="num">
                                      <p:cBhvr additive="base">
                                        <p:cTn id="28" dur="500" fill="hold"/>
                                        <p:tgtEl>
                                          <p:spTgt spid="105479"/>
                                        </p:tgtEl>
                                        <p:attrNameLst>
                                          <p:attrName>ppt_y</p:attrName>
                                        </p:attrNameLst>
                                      </p:cBhvr>
                                      <p:tavLst>
                                        <p:tav tm="0">
                                          <p:val>
                                            <p:strVal val="#ppt_y"/>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6" fill="hold" nodeType="clickEffect">
                                  <p:stCondLst>
                                    <p:cond delay="0"/>
                                  </p:stCondLst>
                                  <p:childTnLst>
                                    <p:set>
                                      <p:cBhvr>
                                        <p:cTn id="32" dur="1" fill="hold">
                                          <p:stCondLst>
                                            <p:cond delay="0"/>
                                          </p:stCondLst>
                                        </p:cTn>
                                        <p:tgtEl>
                                          <p:spTgt spid="105475"/>
                                        </p:tgtEl>
                                        <p:attrNameLst>
                                          <p:attrName>style.visibility</p:attrName>
                                        </p:attrNameLst>
                                      </p:cBhvr>
                                      <p:to>
                                        <p:strVal val="visible"/>
                                      </p:to>
                                    </p:set>
                                    <p:anim calcmode="lin" valueType="num">
                                      <p:cBhvr additive="base">
                                        <p:cTn id="33" dur="500" fill="hold"/>
                                        <p:tgtEl>
                                          <p:spTgt spid="105475"/>
                                        </p:tgtEl>
                                        <p:attrNameLst>
                                          <p:attrName>ppt_x</p:attrName>
                                        </p:attrNameLst>
                                      </p:cBhvr>
                                      <p:tavLst>
                                        <p:tav tm="0">
                                          <p:val>
                                            <p:strVal val="1+#ppt_w/2"/>
                                          </p:val>
                                        </p:tav>
                                        <p:tav tm="100000">
                                          <p:val>
                                            <p:strVal val="#ppt_x"/>
                                          </p:val>
                                        </p:tav>
                                      </p:tavLst>
                                    </p:anim>
                                    <p:anim calcmode="lin" valueType="num">
                                      <p:cBhvr additive="base">
                                        <p:cTn id="34" dur="500" fill="hold"/>
                                        <p:tgtEl>
                                          <p:spTgt spid="105475"/>
                                        </p:tgtEl>
                                        <p:attrNameLst>
                                          <p:attrName>ppt_y</p:attrName>
                                        </p:attrNameLst>
                                      </p:cBhvr>
                                      <p:tavLst>
                                        <p:tav tm="0">
                                          <p:val>
                                            <p:strVal val="1+#ppt_h/2"/>
                                          </p:val>
                                        </p:tav>
                                        <p:tav tm="100000">
                                          <p:val>
                                            <p:strVal val="#ppt_y"/>
                                          </p:val>
                                        </p:tav>
                                      </p:tavLst>
                                    </p:anim>
                                  </p:childTnLst>
                                </p:cTn>
                              </p:par>
                            </p:childTnLst>
                          </p:cTn>
                        </p:par>
                        <p:par>
                          <p:cTn id="35" fill="hold" nodeType="afterGroup">
                            <p:stCondLst>
                              <p:cond delay="500"/>
                            </p:stCondLst>
                            <p:childTnLst>
                              <p:par>
                                <p:cTn id="36" presetID="2" presetClass="entr" presetSubtype="4" fill="hold" grpId="0" nodeType="afterEffect">
                                  <p:stCondLst>
                                    <p:cond delay="0"/>
                                  </p:stCondLst>
                                  <p:childTnLst>
                                    <p:set>
                                      <p:cBhvr>
                                        <p:cTn id="37" dur="1" fill="hold">
                                          <p:stCondLst>
                                            <p:cond delay="0"/>
                                          </p:stCondLst>
                                        </p:cTn>
                                        <p:tgtEl>
                                          <p:spTgt spid="105476"/>
                                        </p:tgtEl>
                                        <p:attrNameLst>
                                          <p:attrName>style.visibility</p:attrName>
                                        </p:attrNameLst>
                                      </p:cBhvr>
                                      <p:to>
                                        <p:strVal val="visible"/>
                                      </p:to>
                                    </p:set>
                                    <p:anim calcmode="lin" valueType="num">
                                      <p:cBhvr additive="base">
                                        <p:cTn id="38" dur="500" fill="hold"/>
                                        <p:tgtEl>
                                          <p:spTgt spid="105476"/>
                                        </p:tgtEl>
                                        <p:attrNameLst>
                                          <p:attrName>ppt_x</p:attrName>
                                        </p:attrNameLst>
                                      </p:cBhvr>
                                      <p:tavLst>
                                        <p:tav tm="0">
                                          <p:val>
                                            <p:strVal val="#ppt_x"/>
                                          </p:val>
                                        </p:tav>
                                        <p:tav tm="100000">
                                          <p:val>
                                            <p:strVal val="#ppt_x"/>
                                          </p:val>
                                        </p:tav>
                                      </p:tavLst>
                                    </p:anim>
                                    <p:anim calcmode="lin" valueType="num">
                                      <p:cBhvr additive="base">
                                        <p:cTn id="39" dur="500" fill="hold"/>
                                        <p:tgtEl>
                                          <p:spTgt spid="105476"/>
                                        </p:tgtEl>
                                        <p:attrNameLst>
                                          <p:attrName>ppt_y</p:attrName>
                                        </p:attrNameLst>
                                      </p:cBhvr>
                                      <p:tavLst>
                                        <p:tav tm="0">
                                          <p:val>
                                            <p:strVal val="1+#ppt_h/2"/>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105480"/>
                                        </p:tgtEl>
                                        <p:attrNameLst>
                                          <p:attrName>style.visibility</p:attrName>
                                        </p:attrNameLst>
                                      </p:cBhvr>
                                      <p:to>
                                        <p:strVal val="visible"/>
                                      </p:to>
                                    </p:set>
                                    <p:animEffect transition="in" filter="wipe(up)">
                                      <p:cBhvr>
                                        <p:cTn id="44" dur="500"/>
                                        <p:tgtEl>
                                          <p:spTgt spid="105480"/>
                                        </p:tgtEl>
                                      </p:cBhvr>
                                    </p:animEffect>
                                  </p:childTnLst>
                                </p:cTn>
                              </p:par>
                            </p:childTnLst>
                          </p:cTn>
                        </p:par>
                        <p:par>
                          <p:cTn id="45" fill="hold" nodeType="afterGroup">
                            <p:stCondLst>
                              <p:cond delay="500"/>
                            </p:stCondLst>
                            <p:childTnLst>
                              <p:par>
                                <p:cTn id="46" presetID="23" presetClass="entr" presetSubtype="16" fill="hold" nodeType="afterEffect">
                                  <p:stCondLst>
                                    <p:cond delay="0"/>
                                  </p:stCondLst>
                                  <p:childTnLst>
                                    <p:set>
                                      <p:cBhvr>
                                        <p:cTn id="47" dur="1" fill="hold">
                                          <p:stCondLst>
                                            <p:cond delay="0"/>
                                          </p:stCondLst>
                                        </p:cTn>
                                        <p:tgtEl>
                                          <p:spTgt spid="105483"/>
                                        </p:tgtEl>
                                        <p:attrNameLst>
                                          <p:attrName>style.visibility</p:attrName>
                                        </p:attrNameLst>
                                      </p:cBhvr>
                                      <p:to>
                                        <p:strVal val="visible"/>
                                      </p:to>
                                    </p:set>
                                    <p:anim calcmode="lin" valueType="num">
                                      <p:cBhvr>
                                        <p:cTn id="48" dur="500" fill="hold"/>
                                        <p:tgtEl>
                                          <p:spTgt spid="105483"/>
                                        </p:tgtEl>
                                        <p:attrNameLst>
                                          <p:attrName>ppt_w</p:attrName>
                                        </p:attrNameLst>
                                      </p:cBhvr>
                                      <p:tavLst>
                                        <p:tav tm="0">
                                          <p:val>
                                            <p:fltVal val="0"/>
                                          </p:val>
                                        </p:tav>
                                        <p:tav tm="100000">
                                          <p:val>
                                            <p:strVal val="#ppt_w"/>
                                          </p:val>
                                        </p:tav>
                                      </p:tavLst>
                                    </p:anim>
                                    <p:anim calcmode="lin" valueType="num">
                                      <p:cBhvr>
                                        <p:cTn id="49" dur="500" fill="hold"/>
                                        <p:tgtEl>
                                          <p:spTgt spid="10548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6" grpId="0" animBg="1" autoUpdateAnimBg="0"/>
      <p:bldP spid="105479" grpId="0" animBg="1" autoUpdateAnimBg="0"/>
      <p:bldP spid="105480" grpId="0" animBg="1" autoUpdateAnimBg="0"/>
      <p:bldP spid="105482" grpId="0" animBg="1" autoUpdateAnimBg="0"/>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9" name="Text Box 3"/>
          <p:cNvSpPr txBox="1">
            <a:spLocks noChangeArrowheads="1"/>
          </p:cNvSpPr>
          <p:nvPr/>
        </p:nvSpPr>
        <p:spPr bwMode="auto">
          <a:xfrm>
            <a:off x="2895600" y="1600200"/>
            <a:ext cx="5503863" cy="1917700"/>
          </a:xfrm>
          <a:prstGeom prst="rect">
            <a:avLst/>
          </a:prstGeom>
          <a:solidFill>
            <a:srgbClr val="FFFF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spcBef>
                <a:spcPct val="50000"/>
              </a:spcBef>
            </a:pPr>
            <a:r>
              <a:rPr lang="en-US" sz="2400" b="1">
                <a:solidFill>
                  <a:srgbClr val="993300"/>
                </a:solidFill>
                <a:latin typeface="Georgia Ref" charset="0"/>
              </a:rPr>
              <a:t>1 Pet. 5:10 </a:t>
            </a:r>
            <a:r>
              <a:rPr lang="en-US" sz="2400">
                <a:solidFill>
                  <a:srgbClr val="993300"/>
                </a:solidFill>
                <a:latin typeface="Georgia Ref" charset="0"/>
              </a:rPr>
              <a:t>After you have suffered for a little while, the God of all grace, who called you to His eternal glory in Christ, will Himself perfect, confirm, strengthen and establish you</a:t>
            </a:r>
            <a:r>
              <a:rPr lang="en-US" sz="2200">
                <a:solidFill>
                  <a:srgbClr val="993300"/>
                </a:solidFill>
                <a:latin typeface="Georgia Ref" charset="0"/>
              </a:rPr>
              <a:t>.</a:t>
            </a:r>
          </a:p>
        </p:txBody>
      </p:sp>
      <p:sp>
        <p:nvSpPr>
          <p:cNvPr id="106501" name="Text Box 5"/>
          <p:cNvSpPr txBox="1">
            <a:spLocks noChangeArrowheads="1"/>
          </p:cNvSpPr>
          <p:nvPr/>
        </p:nvSpPr>
        <p:spPr bwMode="auto">
          <a:xfrm>
            <a:off x="3581400" y="4632325"/>
            <a:ext cx="5486400" cy="1917700"/>
          </a:xfrm>
          <a:prstGeom prst="rect">
            <a:avLst/>
          </a:prstGeom>
          <a:solidFill>
            <a:srgbClr val="FFFF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spcBef>
                <a:spcPct val="50000"/>
              </a:spcBef>
            </a:pPr>
            <a:r>
              <a:rPr lang="en-US" sz="2400" b="1">
                <a:solidFill>
                  <a:srgbClr val="993300"/>
                </a:solidFill>
                <a:latin typeface="Georgia Ref" charset="0"/>
              </a:rPr>
              <a:t>1 Pet. 4:1 </a:t>
            </a:r>
            <a:r>
              <a:rPr lang="en-US" sz="2400">
                <a:solidFill>
                  <a:srgbClr val="993300"/>
                </a:solidFill>
                <a:latin typeface="Georgia Ref" charset="0"/>
              </a:rPr>
              <a:t>Therefore, since Christ has suffered in the flesh, arm yourselves also with the same purpose, because he who has suffered in the flesh has ceased from sin,</a:t>
            </a:r>
          </a:p>
        </p:txBody>
      </p:sp>
      <p:sp>
        <p:nvSpPr>
          <p:cNvPr id="106503" name="Text Box 7"/>
          <p:cNvSpPr txBox="1">
            <a:spLocks noChangeArrowheads="1"/>
          </p:cNvSpPr>
          <p:nvPr/>
        </p:nvSpPr>
        <p:spPr bwMode="auto">
          <a:xfrm>
            <a:off x="2895600" y="990600"/>
            <a:ext cx="5791200" cy="457200"/>
          </a:xfrm>
          <a:prstGeom prst="rect">
            <a:avLst/>
          </a:prstGeom>
          <a:solidFill>
            <a:srgbClr val="CC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spcBef>
                <a:spcPct val="50000"/>
              </a:spcBef>
            </a:pPr>
            <a:r>
              <a:rPr lang="en-US" sz="2400" b="1">
                <a:solidFill>
                  <a:schemeClr val="bg1"/>
                </a:solidFill>
                <a:latin typeface="Georgia Ref" charset="0"/>
              </a:rPr>
              <a:t>Suffering enables growth</a:t>
            </a:r>
          </a:p>
        </p:txBody>
      </p:sp>
      <p:sp>
        <p:nvSpPr>
          <p:cNvPr id="106504" name="Text Box 8"/>
          <p:cNvSpPr txBox="1">
            <a:spLocks noChangeArrowheads="1"/>
          </p:cNvSpPr>
          <p:nvPr/>
        </p:nvSpPr>
        <p:spPr bwMode="auto">
          <a:xfrm>
            <a:off x="3505200" y="4022725"/>
            <a:ext cx="5265738" cy="457200"/>
          </a:xfrm>
          <a:prstGeom prst="rect">
            <a:avLst/>
          </a:prstGeom>
          <a:solidFill>
            <a:srgbClr val="CC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spcBef>
                <a:spcPct val="50000"/>
              </a:spcBef>
            </a:pPr>
            <a:r>
              <a:rPr lang="en-US" sz="2400" b="1">
                <a:solidFill>
                  <a:schemeClr val="bg1"/>
                </a:solidFill>
                <a:latin typeface="Georgia Ref" charset="0"/>
              </a:rPr>
              <a:t>Suffering brings healing</a:t>
            </a:r>
          </a:p>
        </p:txBody>
      </p:sp>
      <p:sp>
        <p:nvSpPr>
          <p:cNvPr id="106505" name="Rectangle 9"/>
          <p:cNvSpPr>
            <a:spLocks noGrp="1" noChangeArrowheads="1"/>
          </p:cNvSpPr>
          <p:nvPr>
            <p:ph type="title" idx="4294967295"/>
          </p:nvPr>
        </p:nvSpPr>
        <p:spPr>
          <a:xfrm>
            <a:off x="1905000" y="152400"/>
            <a:ext cx="4959350" cy="663575"/>
          </a:xfrm>
          <a:effectLst>
            <a:outerShdw blurRad="63500" dist="35921" dir="2700000" algn="ctr" rotWithShape="0">
              <a:srgbClr val="000000">
                <a:alpha val="74998"/>
              </a:srgbClr>
            </a:outerShdw>
          </a:effectLst>
        </p:spPr>
        <p:txBody>
          <a:bodyPr wrap="none" anchor="t">
            <a:spAutoFit/>
          </a:bodyPr>
          <a:lstStyle/>
          <a:p>
            <a:pPr eaLnBrk="1" hangingPunct="1">
              <a:defRPr/>
            </a:pPr>
            <a:r>
              <a:rPr lang="en-US" sz="3600" b="1">
                <a:solidFill>
                  <a:schemeClr val="tx1"/>
                </a:solidFill>
                <a:effectLst/>
                <a:latin typeface="Georgia Ref" pitchFamily="18" charset="0"/>
              </a:rPr>
              <a:t>Reasons for Suffering</a:t>
            </a:r>
          </a:p>
        </p:txBody>
      </p:sp>
      <p:pic>
        <p:nvPicPr>
          <p:cNvPr id="106506" name="Picture 10" descr="broken bones"/>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4038600"/>
            <a:ext cx="1905000" cy="2544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6502" name="Picture 6" descr="broken bon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00" y="4038600"/>
            <a:ext cx="1676400" cy="2544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6500" name="Picture 4" descr="plant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81000" y="990600"/>
            <a:ext cx="2574925" cy="289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106500"/>
                                        </p:tgtEl>
                                        <p:attrNameLst>
                                          <p:attrName>style.visibility</p:attrName>
                                        </p:attrNameLst>
                                      </p:cBhvr>
                                      <p:to>
                                        <p:strVal val="visible"/>
                                      </p:to>
                                    </p:set>
                                    <p:anim calcmode="lin" valueType="num">
                                      <p:cBhvr>
                                        <p:cTn id="7" dur="1000" fill="hold"/>
                                        <p:tgtEl>
                                          <p:spTgt spid="106500"/>
                                        </p:tgtEl>
                                        <p:attrNameLst>
                                          <p:attrName>ppt_w</p:attrName>
                                        </p:attrNameLst>
                                      </p:cBhvr>
                                      <p:tavLst>
                                        <p:tav tm="0">
                                          <p:val>
                                            <p:fltVal val="0"/>
                                          </p:val>
                                        </p:tav>
                                        <p:tav tm="100000">
                                          <p:val>
                                            <p:strVal val="#ppt_w"/>
                                          </p:val>
                                        </p:tav>
                                      </p:tavLst>
                                    </p:anim>
                                    <p:anim calcmode="lin" valueType="num">
                                      <p:cBhvr>
                                        <p:cTn id="8" dur="1000" fill="hold"/>
                                        <p:tgtEl>
                                          <p:spTgt spid="106500"/>
                                        </p:tgtEl>
                                        <p:attrNameLst>
                                          <p:attrName>ppt_h</p:attrName>
                                        </p:attrNameLst>
                                      </p:cBhvr>
                                      <p:tavLst>
                                        <p:tav tm="0">
                                          <p:val>
                                            <p:fltVal val="0"/>
                                          </p:val>
                                        </p:tav>
                                        <p:tav tm="100000">
                                          <p:val>
                                            <p:strVal val="#ppt_h"/>
                                          </p:val>
                                        </p:tav>
                                      </p:tavLst>
                                    </p:anim>
                                    <p:anim calcmode="lin" valueType="num">
                                      <p:cBhvr>
                                        <p:cTn id="9" dur="1000" fill="hold"/>
                                        <p:tgtEl>
                                          <p:spTgt spid="10650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6500"/>
                                        </p:tgtEl>
                                        <p:attrNameLst>
                                          <p:attrName>ppt_y</p:attrName>
                                        </p:attrNameLst>
                                      </p:cBhvr>
                                      <p:tavLst>
                                        <p:tav tm="0" fmla="#ppt_y+(sin(-2*pi*(1-$))*-#ppt_x+cos(-2*pi*(1-$))*(1-#ppt_y))*(1-$)">
                                          <p:val>
                                            <p:fltVal val="0"/>
                                          </p:val>
                                        </p:tav>
                                        <p:tav tm="100000">
                                          <p:val>
                                            <p:fltVal val="1"/>
                                          </p:val>
                                        </p:tav>
                                      </p:tavLst>
                                    </p:anim>
                                  </p:childTnLst>
                                </p:cTn>
                              </p:par>
                              <p:par>
                                <p:cTn id="11" presetID="1" presetClass="entr" presetSubtype="0" fill="hold" grpId="0" nodeType="withEffect">
                                  <p:stCondLst>
                                    <p:cond delay="0"/>
                                  </p:stCondLst>
                                  <p:childTnLst>
                                    <p:set>
                                      <p:cBhvr>
                                        <p:cTn id="12" dur="1" fill="hold">
                                          <p:stCondLst>
                                            <p:cond delay="499"/>
                                          </p:stCondLst>
                                        </p:cTn>
                                        <p:tgtEl>
                                          <p:spTgt spid="106503"/>
                                        </p:tgtEl>
                                        <p:attrNameLst>
                                          <p:attrName>style.visibility</p:attrName>
                                        </p:attrNameLst>
                                      </p:cBhvr>
                                      <p:to>
                                        <p:strVal val="visible"/>
                                      </p:to>
                                    </p:set>
                                  </p:childTnLst>
                                </p:cTn>
                              </p:par>
                            </p:childTnLst>
                          </p:cTn>
                        </p:par>
                        <p:par>
                          <p:cTn id="13" fill="hold" nodeType="afterGroup">
                            <p:stCondLst>
                              <p:cond delay="1000"/>
                            </p:stCondLst>
                            <p:childTnLst>
                              <p:par>
                                <p:cTn id="14" presetID="3" presetClass="entr" presetSubtype="10" fill="hold" grpId="0" nodeType="afterEffect">
                                  <p:stCondLst>
                                    <p:cond delay="3000"/>
                                  </p:stCondLst>
                                  <p:childTnLst>
                                    <p:set>
                                      <p:cBhvr>
                                        <p:cTn id="15" dur="1" fill="hold">
                                          <p:stCondLst>
                                            <p:cond delay="0"/>
                                          </p:stCondLst>
                                        </p:cTn>
                                        <p:tgtEl>
                                          <p:spTgt spid="106499"/>
                                        </p:tgtEl>
                                        <p:attrNameLst>
                                          <p:attrName>style.visibility</p:attrName>
                                        </p:attrNameLst>
                                      </p:cBhvr>
                                      <p:to>
                                        <p:strVal val="visible"/>
                                      </p:to>
                                    </p:set>
                                    <p:animEffect transition="in" filter="blinds(horizontal)">
                                      <p:cBhvr>
                                        <p:cTn id="16" dur="500"/>
                                        <p:tgtEl>
                                          <p:spTgt spid="10649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5" presetClass="entr" presetSubtype="0" fill="hold" nodeType="clickEffect">
                                  <p:stCondLst>
                                    <p:cond delay="0"/>
                                  </p:stCondLst>
                                  <p:childTnLst>
                                    <p:set>
                                      <p:cBhvr>
                                        <p:cTn id="20" dur="1" fill="hold">
                                          <p:stCondLst>
                                            <p:cond delay="0"/>
                                          </p:stCondLst>
                                        </p:cTn>
                                        <p:tgtEl>
                                          <p:spTgt spid="106506"/>
                                        </p:tgtEl>
                                        <p:attrNameLst>
                                          <p:attrName>style.visibility</p:attrName>
                                        </p:attrNameLst>
                                      </p:cBhvr>
                                      <p:to>
                                        <p:strVal val="visible"/>
                                      </p:to>
                                    </p:set>
                                    <p:anim calcmode="lin" valueType="num">
                                      <p:cBhvr>
                                        <p:cTn id="21" dur="1000" fill="hold"/>
                                        <p:tgtEl>
                                          <p:spTgt spid="106506"/>
                                        </p:tgtEl>
                                        <p:attrNameLst>
                                          <p:attrName>ppt_w</p:attrName>
                                        </p:attrNameLst>
                                      </p:cBhvr>
                                      <p:tavLst>
                                        <p:tav tm="0">
                                          <p:val>
                                            <p:fltVal val="0"/>
                                          </p:val>
                                        </p:tav>
                                        <p:tav tm="100000">
                                          <p:val>
                                            <p:strVal val="#ppt_w"/>
                                          </p:val>
                                        </p:tav>
                                      </p:tavLst>
                                    </p:anim>
                                    <p:anim calcmode="lin" valueType="num">
                                      <p:cBhvr>
                                        <p:cTn id="22" dur="1000" fill="hold"/>
                                        <p:tgtEl>
                                          <p:spTgt spid="106506"/>
                                        </p:tgtEl>
                                        <p:attrNameLst>
                                          <p:attrName>ppt_h</p:attrName>
                                        </p:attrNameLst>
                                      </p:cBhvr>
                                      <p:tavLst>
                                        <p:tav tm="0">
                                          <p:val>
                                            <p:fltVal val="0"/>
                                          </p:val>
                                        </p:tav>
                                        <p:tav tm="100000">
                                          <p:val>
                                            <p:strVal val="#ppt_h"/>
                                          </p:val>
                                        </p:tav>
                                      </p:tavLst>
                                    </p:anim>
                                    <p:anim calcmode="lin" valueType="num">
                                      <p:cBhvr>
                                        <p:cTn id="23" dur="1000" fill="hold"/>
                                        <p:tgtEl>
                                          <p:spTgt spid="106506"/>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106506"/>
                                        </p:tgtEl>
                                        <p:attrNameLst>
                                          <p:attrName>ppt_y</p:attrName>
                                        </p:attrNameLst>
                                      </p:cBhvr>
                                      <p:tavLst>
                                        <p:tav tm="0" fmla="#ppt_y+(sin(-2*pi*(1-$))*-#ppt_x+cos(-2*pi*(1-$))*(1-#ppt_y))*(1-$)">
                                          <p:val>
                                            <p:fltVal val="0"/>
                                          </p:val>
                                        </p:tav>
                                        <p:tav tm="100000">
                                          <p:val>
                                            <p:fltVal val="1"/>
                                          </p:val>
                                        </p:tav>
                                      </p:tavLst>
                                    </p:anim>
                                  </p:childTnLst>
                                </p:cTn>
                              </p:par>
                              <p:par>
                                <p:cTn id="25" presetID="1" presetClass="entr" presetSubtype="0" fill="hold" grpId="0" nodeType="withEffect">
                                  <p:stCondLst>
                                    <p:cond delay="0"/>
                                  </p:stCondLst>
                                  <p:childTnLst>
                                    <p:set>
                                      <p:cBhvr>
                                        <p:cTn id="26" dur="1" fill="hold">
                                          <p:stCondLst>
                                            <p:cond delay="499"/>
                                          </p:stCondLst>
                                        </p:cTn>
                                        <p:tgtEl>
                                          <p:spTgt spid="106504"/>
                                        </p:tgtEl>
                                        <p:attrNameLst>
                                          <p:attrName>style.visibility</p:attrName>
                                        </p:attrNameLst>
                                      </p:cBhvr>
                                      <p:to>
                                        <p:strVal val="visible"/>
                                      </p:to>
                                    </p:set>
                                  </p:childTnLst>
                                </p:cTn>
                              </p:par>
                            </p:childTnLst>
                          </p:cTn>
                        </p:par>
                        <p:par>
                          <p:cTn id="27" fill="hold" nodeType="afterGroup">
                            <p:stCondLst>
                              <p:cond delay="1000"/>
                            </p:stCondLst>
                            <p:childTnLst>
                              <p:par>
                                <p:cTn id="28" presetID="3" presetClass="entr" presetSubtype="10" fill="hold" grpId="0" nodeType="afterEffect">
                                  <p:stCondLst>
                                    <p:cond delay="3000"/>
                                  </p:stCondLst>
                                  <p:childTnLst>
                                    <p:set>
                                      <p:cBhvr>
                                        <p:cTn id="29" dur="1" fill="hold">
                                          <p:stCondLst>
                                            <p:cond delay="0"/>
                                          </p:stCondLst>
                                        </p:cTn>
                                        <p:tgtEl>
                                          <p:spTgt spid="106501"/>
                                        </p:tgtEl>
                                        <p:attrNameLst>
                                          <p:attrName>style.visibility</p:attrName>
                                        </p:attrNameLst>
                                      </p:cBhvr>
                                      <p:to>
                                        <p:strVal val="visible"/>
                                      </p:to>
                                    </p:set>
                                    <p:animEffect transition="in" filter="blinds(horizontal)">
                                      <p:cBhvr>
                                        <p:cTn id="30" dur="500"/>
                                        <p:tgtEl>
                                          <p:spTgt spid="106501"/>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5" presetClass="entr" presetSubtype="0" fill="hold" nodeType="clickEffect">
                                  <p:stCondLst>
                                    <p:cond delay="0"/>
                                  </p:stCondLst>
                                  <p:childTnLst>
                                    <p:set>
                                      <p:cBhvr>
                                        <p:cTn id="34" dur="1" fill="hold">
                                          <p:stCondLst>
                                            <p:cond delay="0"/>
                                          </p:stCondLst>
                                        </p:cTn>
                                        <p:tgtEl>
                                          <p:spTgt spid="106502"/>
                                        </p:tgtEl>
                                        <p:attrNameLst>
                                          <p:attrName>style.visibility</p:attrName>
                                        </p:attrNameLst>
                                      </p:cBhvr>
                                      <p:to>
                                        <p:strVal val="visible"/>
                                      </p:to>
                                    </p:set>
                                    <p:anim calcmode="lin" valueType="num">
                                      <p:cBhvr>
                                        <p:cTn id="35" dur="1000" fill="hold"/>
                                        <p:tgtEl>
                                          <p:spTgt spid="106502"/>
                                        </p:tgtEl>
                                        <p:attrNameLst>
                                          <p:attrName>ppt_w</p:attrName>
                                        </p:attrNameLst>
                                      </p:cBhvr>
                                      <p:tavLst>
                                        <p:tav tm="0">
                                          <p:val>
                                            <p:fltVal val="0"/>
                                          </p:val>
                                        </p:tav>
                                        <p:tav tm="100000">
                                          <p:val>
                                            <p:strVal val="#ppt_w"/>
                                          </p:val>
                                        </p:tav>
                                      </p:tavLst>
                                    </p:anim>
                                    <p:anim calcmode="lin" valueType="num">
                                      <p:cBhvr>
                                        <p:cTn id="36" dur="1000" fill="hold"/>
                                        <p:tgtEl>
                                          <p:spTgt spid="106502"/>
                                        </p:tgtEl>
                                        <p:attrNameLst>
                                          <p:attrName>ppt_h</p:attrName>
                                        </p:attrNameLst>
                                      </p:cBhvr>
                                      <p:tavLst>
                                        <p:tav tm="0">
                                          <p:val>
                                            <p:fltVal val="0"/>
                                          </p:val>
                                        </p:tav>
                                        <p:tav tm="100000">
                                          <p:val>
                                            <p:strVal val="#ppt_h"/>
                                          </p:val>
                                        </p:tav>
                                      </p:tavLst>
                                    </p:anim>
                                    <p:anim calcmode="lin" valueType="num">
                                      <p:cBhvr>
                                        <p:cTn id="37" dur="1000" fill="hold"/>
                                        <p:tgtEl>
                                          <p:spTgt spid="106502"/>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10650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499" grpId="0" animBg="1" autoUpdateAnimBg="0"/>
      <p:bldP spid="106501" grpId="0" animBg="1" autoUpdateAnimBg="0"/>
      <p:bldP spid="106503" grpId="0" animBg="1" autoUpdateAnimBg="0"/>
      <p:bldP spid="106504" grpId="0" animBg="1" autoUpdateAnimBg="0"/>
    </p:bld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3" name="Text Box 3"/>
          <p:cNvSpPr txBox="1">
            <a:spLocks noChangeArrowheads="1"/>
          </p:cNvSpPr>
          <p:nvPr/>
        </p:nvSpPr>
        <p:spPr bwMode="auto">
          <a:xfrm>
            <a:off x="304800" y="1600200"/>
            <a:ext cx="4495800" cy="1616075"/>
          </a:xfrm>
          <a:prstGeom prst="rect">
            <a:avLst/>
          </a:prstGeom>
          <a:solidFill>
            <a:srgbClr val="FFFF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spcBef>
                <a:spcPct val="50000"/>
              </a:spcBef>
            </a:pPr>
            <a:r>
              <a:rPr lang="en-US" sz="2400" b="1">
                <a:solidFill>
                  <a:srgbClr val="FF0000"/>
                </a:solidFill>
                <a:latin typeface="Georgia Ref" charset="0"/>
              </a:rPr>
              <a:t>1 Peter 4:16</a:t>
            </a:r>
            <a:r>
              <a:rPr lang="en-US" sz="2400">
                <a:solidFill>
                  <a:srgbClr val="FF0000"/>
                </a:solidFill>
                <a:latin typeface="Georgia Ref" charset="0"/>
              </a:rPr>
              <a:t> but if anyone suffers</a:t>
            </a:r>
            <a:r>
              <a:rPr lang="en-US" sz="2400" i="1">
                <a:solidFill>
                  <a:srgbClr val="FF0000"/>
                </a:solidFill>
                <a:latin typeface="Georgia Ref" charset="0"/>
              </a:rPr>
              <a:t> </a:t>
            </a:r>
            <a:r>
              <a:rPr lang="en-US" sz="2400">
                <a:solidFill>
                  <a:srgbClr val="FF0000"/>
                </a:solidFill>
                <a:latin typeface="Georgia Ref" charset="0"/>
              </a:rPr>
              <a:t>as a Christian, he is not to be ashamed, but is to glorify God in his name.</a:t>
            </a:r>
          </a:p>
        </p:txBody>
      </p:sp>
      <p:sp>
        <p:nvSpPr>
          <p:cNvPr id="107524" name="Text Box 4"/>
          <p:cNvSpPr txBox="1">
            <a:spLocks noChangeArrowheads="1"/>
          </p:cNvSpPr>
          <p:nvPr/>
        </p:nvSpPr>
        <p:spPr bwMode="auto">
          <a:xfrm>
            <a:off x="609600" y="990600"/>
            <a:ext cx="3962400" cy="473075"/>
          </a:xfrm>
          <a:prstGeom prst="rect">
            <a:avLst/>
          </a:prstGeom>
          <a:solidFill>
            <a:srgbClr val="CC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spcBef>
                <a:spcPct val="50000"/>
              </a:spcBef>
            </a:pPr>
            <a:r>
              <a:rPr lang="en-US" sz="2400">
                <a:solidFill>
                  <a:schemeClr val="bg1"/>
                </a:solidFill>
                <a:latin typeface="Georgia Ref" charset="0"/>
              </a:rPr>
              <a:t>Suffering glorifies God</a:t>
            </a:r>
          </a:p>
        </p:txBody>
      </p:sp>
      <p:sp>
        <p:nvSpPr>
          <p:cNvPr id="107525" name="Text Box 5"/>
          <p:cNvSpPr txBox="1">
            <a:spLocks noChangeArrowheads="1"/>
          </p:cNvSpPr>
          <p:nvPr/>
        </p:nvSpPr>
        <p:spPr bwMode="auto">
          <a:xfrm>
            <a:off x="228600" y="4724400"/>
            <a:ext cx="5029200" cy="1997075"/>
          </a:xfrm>
          <a:prstGeom prst="rect">
            <a:avLst/>
          </a:prstGeom>
          <a:solidFill>
            <a:srgbClr val="FFFF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spcBef>
                <a:spcPct val="50000"/>
              </a:spcBef>
            </a:pPr>
            <a:r>
              <a:rPr lang="en-US" sz="2400" b="1">
                <a:solidFill>
                  <a:srgbClr val="FF0000"/>
                </a:solidFill>
                <a:latin typeface="Georgia Ref" charset="0"/>
              </a:rPr>
              <a:t>1 Peter 4:13</a:t>
            </a:r>
            <a:r>
              <a:rPr lang="en-US" sz="2400">
                <a:solidFill>
                  <a:srgbClr val="FF0000"/>
                </a:solidFill>
                <a:latin typeface="Georgia Ref" charset="0"/>
              </a:rPr>
              <a:t> but to the degree that you share the sufferings of Christ, keep on rejoicing, so that also at the revelation of His glory you may rejoice with exultation</a:t>
            </a:r>
            <a:r>
              <a:rPr lang="en-US" sz="2400">
                <a:solidFill>
                  <a:srgbClr val="FF0000"/>
                </a:solidFill>
                <a:latin typeface="Arial" charset="0"/>
              </a:rPr>
              <a:t>.</a:t>
            </a:r>
          </a:p>
        </p:txBody>
      </p:sp>
      <p:sp>
        <p:nvSpPr>
          <p:cNvPr id="107526" name="Text Box 6"/>
          <p:cNvSpPr txBox="1">
            <a:spLocks noChangeArrowheads="1"/>
          </p:cNvSpPr>
          <p:nvPr/>
        </p:nvSpPr>
        <p:spPr bwMode="auto">
          <a:xfrm>
            <a:off x="304800" y="3810000"/>
            <a:ext cx="4724400" cy="854075"/>
          </a:xfrm>
          <a:prstGeom prst="rect">
            <a:avLst/>
          </a:prstGeom>
          <a:solidFill>
            <a:srgbClr val="CC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spcBef>
                <a:spcPct val="50000"/>
              </a:spcBef>
            </a:pPr>
            <a:r>
              <a:rPr lang="en-US" sz="2400">
                <a:solidFill>
                  <a:schemeClr val="bg1"/>
                </a:solidFill>
                <a:latin typeface="Georgia Ref" charset="0"/>
              </a:rPr>
              <a:t>Suffering confirms future glory with Christ</a:t>
            </a:r>
          </a:p>
        </p:txBody>
      </p:sp>
      <p:pic>
        <p:nvPicPr>
          <p:cNvPr id="107527" name="Picture 7" descr="pete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410200" y="1066800"/>
            <a:ext cx="3505200" cy="275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107528" name="Object 2"/>
          <p:cNvGraphicFramePr>
            <a:graphicFrameLocks noChangeAspect="1"/>
          </p:cNvGraphicFramePr>
          <p:nvPr/>
        </p:nvGraphicFramePr>
        <p:xfrm>
          <a:off x="5410200" y="4114800"/>
          <a:ext cx="3505200" cy="2490788"/>
        </p:xfrm>
        <a:graphic>
          <a:graphicData uri="http://schemas.openxmlformats.org/presentationml/2006/ole">
            <mc:AlternateContent xmlns:mc="http://schemas.openxmlformats.org/markup-compatibility/2006">
              <mc:Choice xmlns:v="urn:schemas-microsoft-com:vml" Requires="v">
                <p:oleObj name="Photo Editor Photo" r:id="rId3" imgW="2534004" imgH="1800476" progId="MSPhotoEd.3">
                  <p:embed/>
                </p:oleObj>
              </mc:Choice>
              <mc:Fallback>
                <p:oleObj name="Photo Editor Photo" r:id="rId3" imgW="2534004" imgH="1800476" progId="MSPhotoEd.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4114800"/>
                        <a:ext cx="3505200" cy="24907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07530" name="Rectangle 10"/>
          <p:cNvSpPr>
            <a:spLocks noGrp="1" noChangeArrowheads="1"/>
          </p:cNvSpPr>
          <p:nvPr>
            <p:ph type="title" idx="4294967295"/>
          </p:nvPr>
        </p:nvSpPr>
        <p:spPr>
          <a:xfrm>
            <a:off x="1974850" y="152400"/>
            <a:ext cx="4959350" cy="663575"/>
          </a:xfrm>
          <a:effectLst>
            <a:outerShdw blurRad="63500" dist="35921" dir="2700000" algn="ctr" rotWithShape="0">
              <a:srgbClr val="000000">
                <a:alpha val="74998"/>
              </a:srgbClr>
            </a:outerShdw>
          </a:effectLst>
        </p:spPr>
        <p:txBody>
          <a:bodyPr wrap="none" anchor="t">
            <a:spAutoFit/>
          </a:bodyPr>
          <a:lstStyle/>
          <a:p>
            <a:pPr eaLnBrk="1" hangingPunct="1">
              <a:defRPr/>
            </a:pPr>
            <a:r>
              <a:rPr lang="en-US" sz="3600" b="1">
                <a:solidFill>
                  <a:schemeClr val="tx1"/>
                </a:solidFill>
                <a:effectLst/>
                <a:latin typeface="Georgia Ref" pitchFamily="18" charset="0"/>
              </a:rPr>
              <a:t>Reasons for Suffering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107527"/>
                                        </p:tgtEl>
                                        <p:attrNameLst>
                                          <p:attrName>style.visibility</p:attrName>
                                        </p:attrNameLst>
                                      </p:cBhvr>
                                      <p:to>
                                        <p:strVal val="visible"/>
                                      </p:to>
                                    </p:set>
                                    <p:anim calcmode="lin" valueType="num">
                                      <p:cBhvr>
                                        <p:cTn id="7" dur="1000" fill="hold"/>
                                        <p:tgtEl>
                                          <p:spTgt spid="107527"/>
                                        </p:tgtEl>
                                        <p:attrNameLst>
                                          <p:attrName>ppt_w</p:attrName>
                                        </p:attrNameLst>
                                      </p:cBhvr>
                                      <p:tavLst>
                                        <p:tav tm="0">
                                          <p:val>
                                            <p:fltVal val="0"/>
                                          </p:val>
                                        </p:tav>
                                        <p:tav tm="100000">
                                          <p:val>
                                            <p:strVal val="#ppt_w"/>
                                          </p:val>
                                        </p:tav>
                                      </p:tavLst>
                                    </p:anim>
                                    <p:anim calcmode="lin" valueType="num">
                                      <p:cBhvr>
                                        <p:cTn id="8" dur="1000" fill="hold"/>
                                        <p:tgtEl>
                                          <p:spTgt spid="107527"/>
                                        </p:tgtEl>
                                        <p:attrNameLst>
                                          <p:attrName>ppt_h</p:attrName>
                                        </p:attrNameLst>
                                      </p:cBhvr>
                                      <p:tavLst>
                                        <p:tav tm="0">
                                          <p:val>
                                            <p:fltVal val="0"/>
                                          </p:val>
                                        </p:tav>
                                        <p:tav tm="100000">
                                          <p:val>
                                            <p:strVal val="#ppt_h"/>
                                          </p:val>
                                        </p:tav>
                                      </p:tavLst>
                                    </p:anim>
                                    <p:anim calcmode="lin" valueType="num">
                                      <p:cBhvr>
                                        <p:cTn id="9" dur="1000" fill="hold"/>
                                        <p:tgtEl>
                                          <p:spTgt spid="10752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752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7524"/>
                                        </p:tgtEl>
                                        <p:attrNameLst>
                                          <p:attrName>style.visibility</p:attrName>
                                        </p:attrNameLst>
                                      </p:cBhvr>
                                      <p:to>
                                        <p:strVal val="visible"/>
                                      </p:to>
                                    </p:set>
                                  </p:childTnLst>
                                </p:cTn>
                              </p:par>
                            </p:childTnLst>
                          </p:cTn>
                        </p:par>
                        <p:par>
                          <p:cTn id="15" fill="hold" nodeType="afterGroup">
                            <p:stCondLst>
                              <p:cond delay="500"/>
                            </p:stCondLst>
                            <p:childTnLst>
                              <p:par>
                                <p:cTn id="16" presetID="3" presetClass="entr" presetSubtype="10" fill="hold" grpId="0" nodeType="afterEffect">
                                  <p:stCondLst>
                                    <p:cond delay="3000"/>
                                  </p:stCondLst>
                                  <p:childTnLst>
                                    <p:set>
                                      <p:cBhvr>
                                        <p:cTn id="17" dur="1" fill="hold">
                                          <p:stCondLst>
                                            <p:cond delay="0"/>
                                          </p:stCondLst>
                                        </p:cTn>
                                        <p:tgtEl>
                                          <p:spTgt spid="107523"/>
                                        </p:tgtEl>
                                        <p:attrNameLst>
                                          <p:attrName>style.visibility</p:attrName>
                                        </p:attrNameLst>
                                      </p:cBhvr>
                                      <p:to>
                                        <p:strVal val="visible"/>
                                      </p:to>
                                    </p:set>
                                    <p:animEffect transition="in" filter="blinds(horizontal)">
                                      <p:cBhvr>
                                        <p:cTn id="18" dur="500"/>
                                        <p:tgtEl>
                                          <p:spTgt spid="10752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nodeType="clickEffect">
                                  <p:stCondLst>
                                    <p:cond delay="0"/>
                                  </p:stCondLst>
                                  <p:childTnLst>
                                    <p:set>
                                      <p:cBhvr>
                                        <p:cTn id="22" dur="1" fill="hold">
                                          <p:stCondLst>
                                            <p:cond delay="0"/>
                                          </p:stCondLst>
                                        </p:cTn>
                                        <p:tgtEl>
                                          <p:spTgt spid="107528"/>
                                        </p:tgtEl>
                                        <p:attrNameLst>
                                          <p:attrName>style.visibility</p:attrName>
                                        </p:attrNameLst>
                                      </p:cBhvr>
                                      <p:to>
                                        <p:strVal val="visible"/>
                                      </p:to>
                                    </p:set>
                                    <p:anim calcmode="lin" valueType="num">
                                      <p:cBhvr>
                                        <p:cTn id="23" dur="10" fill="hold"/>
                                        <p:tgtEl>
                                          <p:spTgt spid="107528"/>
                                        </p:tgtEl>
                                        <p:attrNameLst>
                                          <p:attrName>ppt_w</p:attrName>
                                        </p:attrNameLst>
                                      </p:cBhvr>
                                      <p:tavLst>
                                        <p:tav tm="0">
                                          <p:val>
                                            <p:fltVal val="0"/>
                                          </p:val>
                                        </p:tav>
                                        <p:tav tm="100000">
                                          <p:val>
                                            <p:strVal val="#ppt_w"/>
                                          </p:val>
                                        </p:tav>
                                      </p:tavLst>
                                    </p:anim>
                                    <p:anim calcmode="lin" valueType="num">
                                      <p:cBhvr>
                                        <p:cTn id="24" dur="10" fill="hold"/>
                                        <p:tgtEl>
                                          <p:spTgt spid="107528"/>
                                        </p:tgtEl>
                                        <p:attrNameLst>
                                          <p:attrName>ppt_h</p:attrName>
                                        </p:attrNameLst>
                                      </p:cBhvr>
                                      <p:tavLst>
                                        <p:tav tm="0">
                                          <p:val>
                                            <p:fltVal val="0"/>
                                          </p:val>
                                        </p:tav>
                                        <p:tav tm="100000">
                                          <p:val>
                                            <p:strVal val="#ppt_h"/>
                                          </p:val>
                                        </p:tav>
                                      </p:tavLst>
                                    </p:anim>
                                    <p:anim calcmode="lin" valueType="num">
                                      <p:cBhvr>
                                        <p:cTn id="25" dur="10" fill="hold"/>
                                        <p:tgtEl>
                                          <p:spTgt spid="107528"/>
                                        </p:tgtEl>
                                        <p:attrNameLst>
                                          <p:attrName>ppt_x</p:attrName>
                                        </p:attrNameLst>
                                      </p:cBhvr>
                                      <p:tavLst>
                                        <p:tav tm="0" fmla="#ppt_x+(cos(-2*pi*(1-$))*-#ppt_x-sin(-2*pi*(1-$))*(1-#ppt_y))*(1-$)">
                                          <p:val>
                                            <p:fltVal val="0"/>
                                          </p:val>
                                        </p:tav>
                                        <p:tav tm="100000">
                                          <p:val>
                                            <p:fltVal val="1"/>
                                          </p:val>
                                        </p:tav>
                                      </p:tavLst>
                                    </p:anim>
                                    <p:anim calcmode="lin" valueType="num">
                                      <p:cBhvr>
                                        <p:cTn id="26" dur="10" fill="hold"/>
                                        <p:tgtEl>
                                          <p:spTgt spid="10752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07526"/>
                                        </p:tgtEl>
                                        <p:attrNameLst>
                                          <p:attrName>style.visibility</p:attrName>
                                        </p:attrNameLst>
                                      </p:cBhvr>
                                      <p:to>
                                        <p:strVal val="visible"/>
                                      </p:to>
                                    </p:set>
                                  </p:childTnLst>
                                </p:cTn>
                              </p:par>
                            </p:childTnLst>
                          </p:cTn>
                        </p:par>
                        <p:par>
                          <p:cTn id="31" fill="hold" nodeType="afterGroup">
                            <p:stCondLst>
                              <p:cond delay="500"/>
                            </p:stCondLst>
                            <p:childTnLst>
                              <p:par>
                                <p:cTn id="32" presetID="3" presetClass="entr" presetSubtype="10" fill="hold" grpId="0" nodeType="afterEffect">
                                  <p:stCondLst>
                                    <p:cond delay="3000"/>
                                  </p:stCondLst>
                                  <p:childTnLst>
                                    <p:set>
                                      <p:cBhvr>
                                        <p:cTn id="33" dur="1" fill="hold">
                                          <p:stCondLst>
                                            <p:cond delay="0"/>
                                          </p:stCondLst>
                                        </p:cTn>
                                        <p:tgtEl>
                                          <p:spTgt spid="107525"/>
                                        </p:tgtEl>
                                        <p:attrNameLst>
                                          <p:attrName>style.visibility</p:attrName>
                                        </p:attrNameLst>
                                      </p:cBhvr>
                                      <p:to>
                                        <p:strVal val="visible"/>
                                      </p:to>
                                    </p:set>
                                    <p:animEffect transition="in" filter="blinds(horizontal)">
                                      <p:cBhvr>
                                        <p:cTn id="34" dur="500"/>
                                        <p:tgtEl>
                                          <p:spTgt spid="1075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3" grpId="0" animBg="1" autoUpdateAnimBg="0"/>
      <p:bldP spid="107524" grpId="0" animBg="1" autoUpdateAnimBg="0"/>
      <p:bldP spid="107525" grpId="0" animBg="1" autoUpdateAnimBg="0"/>
      <p:bldP spid="107526" grpId="0" animBg="1" autoUpdateAnimBg="0"/>
    </p:bld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3"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00"/>
              </a:solidFill>
              <a:effectLst/>
              <a:uLnTx/>
              <a:uFillTx/>
              <a:latin typeface="Arial" charset="0"/>
              <a:ea typeface="ＭＳ Ｐゴシック" charset="0"/>
              <a:cs typeface="Arial" charset="0"/>
            </a:endParaRPr>
          </a:p>
        </p:txBody>
      </p:sp>
      <p:sp>
        <p:nvSpPr>
          <p:cNvPr id="1201155" name="Text Box 3"/>
          <p:cNvSpPr txBox="1">
            <a:spLocks noChangeArrowheads="1"/>
          </p:cNvSpPr>
          <p:nvPr/>
        </p:nvSpPr>
        <p:spPr bwMode="auto">
          <a:xfrm>
            <a:off x="457200" y="2247715"/>
            <a:ext cx="8686800" cy="2800767"/>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635000" marR="0" lvl="0" indent="-635000" algn="l" defTabSz="914400" rtl="0" eaLnBrk="1" fontAlgn="base" latinLnBrk="0" hangingPunct="1">
              <a:lnSpc>
                <a:spcPct val="100000"/>
              </a:lnSpc>
              <a:spcBef>
                <a:spcPct val="50000"/>
              </a:spcBef>
              <a:spcAft>
                <a:spcPct val="0"/>
              </a:spcAft>
              <a:buClrTx/>
              <a:buSzTx/>
              <a:buFont typeface="Arial" charset="0"/>
              <a:buAutoNum type="arabicPeriod"/>
              <a:tabLst/>
              <a:defRPr/>
            </a:pPr>
            <a:r>
              <a:rPr kumimoji="0" lang="en-US" sz="3200" b="1" i="1" u="none" strike="noStrike" kern="1200" cap="none" spc="0" normalizeH="0" baseline="0" noProof="0" dirty="0">
                <a:ln>
                  <a:noFill/>
                </a:ln>
                <a:solidFill>
                  <a:srgbClr val="FFFFFF"/>
                </a:solidFill>
                <a:effectLst/>
                <a:uLnTx/>
                <a:uFillTx/>
                <a:latin typeface="Arial"/>
                <a:ea typeface="ＭＳ Ｐゴシック" charset="0"/>
                <a:cs typeface="Arial"/>
              </a:rPr>
              <a:t>What does a selfless lifestyle look like for the believer undergoing injustice?</a:t>
            </a:r>
          </a:p>
          <a:p>
            <a:pPr marL="635000" marR="0" lvl="0" indent="-635000" algn="l" defTabSz="914400" rtl="0" eaLnBrk="1" fontAlgn="base" latinLnBrk="0" hangingPunct="1">
              <a:lnSpc>
                <a:spcPct val="100000"/>
              </a:lnSpc>
              <a:spcBef>
                <a:spcPct val="50000"/>
              </a:spcBef>
              <a:spcAft>
                <a:spcPct val="0"/>
              </a:spcAft>
              <a:buClrTx/>
              <a:buSzTx/>
              <a:buFont typeface="Arial" charset="0"/>
              <a:buAutoNum type="arabicPeriod"/>
              <a:tabLst/>
              <a:defRPr/>
            </a:pPr>
            <a:r>
              <a:rPr kumimoji="0" lang="en-US" sz="3200" b="1" i="1" u="none" strike="noStrike" kern="1200" cap="none" spc="0" normalizeH="0" baseline="0" noProof="0" dirty="0">
                <a:ln>
                  <a:noFill/>
                </a:ln>
                <a:solidFill>
                  <a:srgbClr val="FFFFFF"/>
                </a:solidFill>
                <a:effectLst/>
                <a:uLnTx/>
                <a:uFillTx/>
                <a:latin typeface="Arial"/>
                <a:ea typeface="ＭＳ Ｐゴシック" charset="0"/>
                <a:cs typeface="Arial"/>
              </a:rPr>
              <a:t>What specific rewards do we receive when we respond to unjust treatment selflessly?</a:t>
            </a:r>
          </a:p>
        </p:txBody>
      </p:sp>
      <p:sp>
        <p:nvSpPr>
          <p:cNvPr id="1201157" name="Rectangle 5"/>
          <p:cNvSpPr>
            <a:spLocks noGrp="1" noChangeArrowheads="1"/>
          </p:cNvSpPr>
          <p:nvPr>
            <p:ph type="title" idx="4294967295"/>
          </p:nvPr>
        </p:nvSpPr>
        <p:spPr>
          <a:xfrm>
            <a:off x="381000" y="663390"/>
            <a:ext cx="8534400" cy="1077218"/>
          </a:xfrm>
          <a:gradFill rotWithShape="0">
            <a:gsLst>
              <a:gs pos="0">
                <a:srgbClr val="660066">
                  <a:gamma/>
                  <a:shade val="17255"/>
                  <a:invGamma/>
                </a:srgbClr>
              </a:gs>
              <a:gs pos="50000">
                <a:srgbClr val="660066"/>
              </a:gs>
              <a:gs pos="100000">
                <a:srgbClr val="660066">
                  <a:gamma/>
                  <a:shade val="17255"/>
                  <a:invGamma/>
                </a:srgbClr>
              </a:gs>
            </a:gsLst>
            <a:lin ang="5400000" scaled="1"/>
          </a:gradFill>
          <a:effectLst>
            <a:outerShdw blurRad="63500" dist="107763" dir="2700000" algn="ctr" rotWithShape="0">
              <a:schemeClr val="tx1">
                <a:alpha val="74998"/>
              </a:schemeClr>
            </a:outerShdw>
          </a:effectLst>
        </p:spPr>
        <p:txBody>
          <a:bodyPr anchor="t">
            <a:spAutoFit/>
          </a:bodyPr>
          <a:lstStyle/>
          <a:p>
            <a:pPr algn="l" eaLnBrk="1" hangingPunct="1">
              <a:spcBef>
                <a:spcPct val="50000"/>
              </a:spcBef>
              <a:defRPr/>
            </a:pPr>
            <a:r>
              <a:rPr lang="en-US" sz="3200" b="1" dirty="0">
                <a:solidFill>
                  <a:schemeClr val="bg1"/>
                </a:solidFill>
                <a:effectLst>
                  <a:outerShdw blurRad="38100" dist="38100" dir="2700000" algn="tl">
                    <a:srgbClr val="000000"/>
                  </a:outerShdw>
                </a:effectLst>
                <a:ea typeface="ＭＳ Ｐゴシック" charset="0"/>
              </a:rPr>
              <a:t>Two Questions on Righteous Suffering (Answer based on 1 Peter 3:13-17) </a:t>
            </a:r>
          </a:p>
        </p:txBody>
      </p:sp>
      <p:sp>
        <p:nvSpPr>
          <p:cNvPr id="1201158" name="Text Box 6"/>
          <p:cNvSpPr txBox="1">
            <a:spLocks noChangeArrowheads="1"/>
          </p:cNvSpPr>
          <p:nvPr/>
        </p:nvSpPr>
        <p:spPr bwMode="auto">
          <a:xfrm>
            <a:off x="8153400" y="76200"/>
            <a:ext cx="914400" cy="457200"/>
          </a:xfrm>
          <a:prstGeom prst="rect">
            <a:avLst/>
          </a:prstGeom>
          <a:noFill/>
          <a:ln w="9525">
            <a:noFill/>
            <a:miter lim="800000"/>
            <a:headEnd/>
            <a:tailEnd/>
          </a:ln>
          <a:effectLst>
            <a:outerShdw blurRad="63500" dist="107763" dir="2700000" algn="ctr" rotWithShape="0">
              <a:srgbClr val="000000">
                <a:alpha val="74998"/>
              </a:srgbClr>
            </a:outerShdw>
          </a:effectLst>
        </p:spPr>
        <p:txBody>
          <a:bodyPr>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a:ea typeface="ＭＳ Ｐゴシック" charset="0"/>
                <a:cs typeface="Arial"/>
              </a:rPr>
              <a:t>280</a:t>
            </a:r>
            <a:r>
              <a:rPr kumimoji="0" lang="en-US" sz="2400" b="1" i="1" u="none" strike="noStrike" kern="1200" cap="none" spc="0" normalizeH="0" baseline="0" noProof="0">
                <a:ln>
                  <a:noFill/>
                </a:ln>
                <a:solidFill>
                  <a:srgbClr val="FFFFFF"/>
                </a:solidFill>
                <a:effectLst>
                  <a:outerShdw blurRad="38100" dist="38100" dir="2700000" algn="tl">
                    <a:srgbClr val="808080"/>
                  </a:outerShdw>
                </a:effectLst>
                <a:uLnTx/>
                <a:uFillTx/>
                <a:latin typeface="Arial"/>
                <a:ea typeface="ＭＳ Ｐゴシック" charset="0"/>
                <a:cs typeface="Arial"/>
              </a:rPr>
              <a:t>l</a:t>
            </a:r>
            <a:endParaRPr kumimoji="0" lang="en-US" sz="2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a:ea typeface="ＭＳ Ｐゴシック" charset="0"/>
              <a:cs typeface="Arial"/>
            </a:endParaRPr>
          </a:p>
        </p:txBody>
      </p:sp>
    </p:spTree>
  </p:cSld>
  <p:clrMapOvr>
    <a:masterClrMapping/>
  </p:clrMapOvr>
  <p:transition/>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1"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00"/>
              </a:solidFill>
              <a:effectLst/>
              <a:uLnTx/>
              <a:uFillTx/>
              <a:latin typeface="Arial" charset="0"/>
              <a:ea typeface="ＭＳ Ｐゴシック" charset="0"/>
              <a:cs typeface="Arial" charset="0"/>
            </a:endParaRPr>
          </a:p>
        </p:txBody>
      </p:sp>
      <p:sp>
        <p:nvSpPr>
          <p:cNvPr id="1204227" name="Text Box 3"/>
          <p:cNvSpPr txBox="1">
            <a:spLocks noChangeArrowheads="1"/>
          </p:cNvSpPr>
          <p:nvPr/>
        </p:nvSpPr>
        <p:spPr bwMode="auto">
          <a:xfrm>
            <a:off x="0" y="1420813"/>
            <a:ext cx="9144000" cy="5170646"/>
          </a:xfrm>
          <a:prstGeom prst="rect">
            <a:avLst/>
          </a:prstGeom>
          <a:noFill/>
          <a:ln w="9525">
            <a:noFill/>
            <a:miter lim="800000"/>
            <a:headEnd/>
            <a:tailEnd/>
          </a:ln>
          <a:effectLst/>
        </p:spPr>
        <p:txBody>
          <a:bodyPr>
            <a:spAutoFit/>
          </a:bodyPr>
          <a:lstStyle/>
          <a:p>
            <a:pPr marL="635000" marR="0" lvl="0" indent="-635000" algn="l" defTabSz="914400" rtl="0" eaLnBrk="1" fontAlgn="base" latinLnBrk="0" hangingPunct="1">
              <a:lnSpc>
                <a:spcPct val="100000"/>
              </a:lnSpc>
              <a:spcBef>
                <a:spcPct val="50000"/>
              </a:spcBef>
              <a:spcAft>
                <a:spcPct val="0"/>
              </a:spcAft>
              <a:buClrTx/>
              <a:buSzTx/>
              <a:buFont typeface="Arial" charset="0"/>
              <a:buAutoNum type="arabicPeriod"/>
              <a:tabLst/>
              <a:defRPr/>
            </a:pPr>
            <a:r>
              <a:rPr kumimoji="0" lang="en-US" sz="3600" b="1" i="1" u="none" strike="noStrike" kern="1200" cap="none" spc="0" normalizeH="0" baseline="0" noProof="0" dirty="0">
                <a:ln>
                  <a:noFill/>
                </a:ln>
                <a:solidFill>
                  <a:srgbClr val="FFFFFF"/>
                </a:solidFill>
                <a:effectLst/>
                <a:uLnTx/>
                <a:uFillTx/>
                <a:latin typeface="Arial"/>
                <a:ea typeface="ＭＳ Ｐゴシック" charset="0"/>
                <a:cs typeface="Arial"/>
              </a:rPr>
              <a:t> Selflessness is shown in:</a:t>
            </a:r>
          </a:p>
          <a:p>
            <a:pPr marL="1257300" marR="0" lvl="2" indent="-342900" algn="l" defTabSz="914400" rtl="0" eaLnBrk="1" fontAlgn="base" latinLnBrk="0" hangingPunct="1">
              <a:lnSpc>
                <a:spcPct val="100000"/>
              </a:lnSpc>
              <a:spcBef>
                <a:spcPct val="0"/>
              </a:spcBef>
              <a:spcAft>
                <a:spcPct val="0"/>
              </a:spcAft>
              <a:buClrTx/>
              <a:buSzTx/>
              <a:buFontTx/>
              <a:buChar char="•"/>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Being eager to do good for others (3:13) </a:t>
            </a:r>
          </a:p>
          <a:p>
            <a:pPr marL="1257300" marR="0" lvl="2" indent="-342900" algn="l" defTabSz="914400" rtl="0" eaLnBrk="1" fontAlgn="base" latinLnBrk="0" hangingPunct="1">
              <a:lnSpc>
                <a:spcPct val="100000"/>
              </a:lnSpc>
              <a:spcBef>
                <a:spcPct val="0"/>
              </a:spcBef>
              <a:spcAft>
                <a:spcPct val="0"/>
              </a:spcAft>
              <a:buClrTx/>
              <a:buSzTx/>
              <a:buFontTx/>
              <a:buChar char="•"/>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Suffering for doing what is right (3:14a, 17) </a:t>
            </a:r>
          </a:p>
          <a:p>
            <a:pPr marL="1257300" marR="0" lvl="2" indent="-342900" algn="l" defTabSz="914400" rtl="0" eaLnBrk="1" fontAlgn="base" latinLnBrk="0" hangingPunct="1">
              <a:lnSpc>
                <a:spcPct val="100000"/>
              </a:lnSpc>
              <a:spcBef>
                <a:spcPct val="0"/>
              </a:spcBef>
              <a:spcAft>
                <a:spcPct val="0"/>
              </a:spcAft>
              <a:buClrTx/>
              <a:buSzTx/>
              <a:buFontTx/>
              <a:buChar char="•"/>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Submitting to the Lordship of Christ (3:15a)</a:t>
            </a:r>
          </a:p>
          <a:p>
            <a:pPr marL="1257300" marR="0" lvl="2" indent="-342900" algn="l" defTabSz="914400" rtl="0" eaLnBrk="1" fontAlgn="base" latinLnBrk="0" hangingPunct="1">
              <a:lnSpc>
                <a:spcPct val="100000"/>
              </a:lnSpc>
              <a:spcBef>
                <a:spcPct val="0"/>
              </a:spcBef>
              <a:spcAft>
                <a:spcPct val="0"/>
              </a:spcAft>
              <a:buClrTx/>
              <a:buSzTx/>
              <a:buFontTx/>
              <a:buChar char="•"/>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Defending the faith (3:15b)</a:t>
            </a:r>
          </a:p>
          <a:p>
            <a:pPr marL="1257300" marR="0" lvl="2" indent="-342900" algn="l" defTabSz="914400" rtl="0" eaLnBrk="1" fontAlgn="base" latinLnBrk="0" hangingPunct="1">
              <a:lnSpc>
                <a:spcPct val="100000"/>
              </a:lnSpc>
              <a:spcBef>
                <a:spcPct val="0"/>
              </a:spcBef>
              <a:spcAft>
                <a:spcPct val="0"/>
              </a:spcAft>
              <a:buClrTx/>
              <a:buSzTx/>
              <a:buFontTx/>
              <a:buChar char="•"/>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Being gentle and respectful (3:15c) </a:t>
            </a:r>
          </a:p>
          <a:p>
            <a:pPr marL="635000" marR="0" lvl="0" indent="-635000" algn="l" defTabSz="914400" rtl="0" eaLnBrk="1" fontAlgn="base" latinLnBrk="0" hangingPunct="1">
              <a:lnSpc>
                <a:spcPct val="100000"/>
              </a:lnSpc>
              <a:spcBef>
                <a:spcPct val="50000"/>
              </a:spcBef>
              <a:spcAft>
                <a:spcPct val="0"/>
              </a:spcAft>
              <a:buClrTx/>
              <a:buSzTx/>
              <a:buFont typeface="Arial" charset="0"/>
              <a:buAutoNum type="arabicPeriod"/>
              <a:tabLst/>
              <a:defRPr/>
            </a:pPr>
            <a:r>
              <a:rPr kumimoji="0" lang="en-US" sz="3600" b="1" i="1" u="none" strike="noStrike" kern="1200" cap="none" spc="0" normalizeH="0" baseline="0" noProof="0" dirty="0">
                <a:ln>
                  <a:noFill/>
                </a:ln>
                <a:solidFill>
                  <a:srgbClr val="FFFFFF"/>
                </a:solidFill>
                <a:effectLst/>
                <a:uLnTx/>
                <a:uFillTx/>
                <a:latin typeface="Arial"/>
                <a:ea typeface="ＭＳ Ｐゴシック" charset="0"/>
                <a:cs typeface="Arial"/>
              </a:rPr>
              <a:t> Rewards for the selfless sufferers:</a:t>
            </a:r>
          </a:p>
          <a:p>
            <a:pPr marL="1257300" marR="0" lvl="2" indent="-342900" algn="l" defTabSz="914400" rtl="0" eaLnBrk="1" fontAlgn="base" latinLnBrk="0" hangingPunct="1">
              <a:lnSpc>
                <a:spcPct val="100000"/>
              </a:lnSpc>
              <a:spcBef>
                <a:spcPct val="0"/>
              </a:spcBef>
              <a:spcAft>
                <a:spcPct val="0"/>
              </a:spcAft>
              <a:buClrTx/>
              <a:buSzTx/>
              <a:buFontTx/>
              <a:buChar char="•"/>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Blessed (3:14a) </a:t>
            </a:r>
          </a:p>
          <a:p>
            <a:pPr marL="1257300" marR="0" lvl="2" indent="-342900" algn="l" defTabSz="914400" rtl="0" eaLnBrk="1" fontAlgn="base" latinLnBrk="0" hangingPunct="1">
              <a:lnSpc>
                <a:spcPct val="100000"/>
              </a:lnSpc>
              <a:spcBef>
                <a:spcPct val="0"/>
              </a:spcBef>
              <a:spcAft>
                <a:spcPct val="0"/>
              </a:spcAft>
              <a:buClrTx/>
              <a:buSzTx/>
              <a:buFontTx/>
              <a:buChar char="•"/>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Freedom from the fear that afflicts persecutors (3:14b) </a:t>
            </a:r>
          </a:p>
          <a:p>
            <a:pPr marL="1257300" marR="0" lvl="2" indent="-342900" algn="l" defTabSz="914400" rtl="0" eaLnBrk="1" fontAlgn="base" latinLnBrk="0" hangingPunct="1">
              <a:lnSpc>
                <a:spcPct val="100000"/>
              </a:lnSpc>
              <a:spcBef>
                <a:spcPct val="0"/>
              </a:spcBef>
              <a:spcAft>
                <a:spcPct val="0"/>
              </a:spcAft>
              <a:buClrTx/>
              <a:buSzTx/>
              <a:buFontTx/>
              <a:buChar char="•"/>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Hope to share with others (3:15) </a:t>
            </a:r>
          </a:p>
          <a:p>
            <a:pPr marL="1257300" marR="0" lvl="2" indent="-342900" algn="l" defTabSz="914400" rtl="0" eaLnBrk="1" fontAlgn="base" latinLnBrk="0" hangingPunct="1">
              <a:lnSpc>
                <a:spcPct val="100000"/>
              </a:lnSpc>
              <a:spcBef>
                <a:spcPct val="0"/>
              </a:spcBef>
              <a:spcAft>
                <a:spcPct val="0"/>
              </a:spcAft>
              <a:buClrTx/>
              <a:buSzTx/>
              <a:buFontTx/>
              <a:buChar char="•"/>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Clear conscience (3:16) </a:t>
            </a:r>
          </a:p>
        </p:txBody>
      </p:sp>
      <p:sp>
        <p:nvSpPr>
          <p:cNvPr id="1204228" name="Rectangle 4"/>
          <p:cNvSpPr>
            <a:spLocks noGrp="1" noChangeArrowheads="1"/>
          </p:cNvSpPr>
          <p:nvPr>
            <p:ph type="title" idx="4294967295"/>
          </p:nvPr>
        </p:nvSpPr>
        <p:spPr>
          <a:xfrm>
            <a:off x="381000" y="506413"/>
            <a:ext cx="8534400" cy="641350"/>
          </a:xfrm>
          <a:gradFill rotWithShape="0">
            <a:gsLst>
              <a:gs pos="0">
                <a:srgbClr val="660066">
                  <a:gamma/>
                  <a:shade val="17255"/>
                  <a:invGamma/>
                </a:srgbClr>
              </a:gs>
              <a:gs pos="50000">
                <a:srgbClr val="660066"/>
              </a:gs>
              <a:gs pos="100000">
                <a:srgbClr val="660066">
                  <a:gamma/>
                  <a:shade val="17255"/>
                  <a:invGamma/>
                </a:srgbClr>
              </a:gs>
            </a:gsLst>
            <a:lin ang="5400000" scaled="1"/>
          </a:gradFill>
          <a:effectLst>
            <a:outerShdw blurRad="63500" dist="107763" dir="2700000" algn="ctr" rotWithShape="0">
              <a:schemeClr val="tx1">
                <a:alpha val="74998"/>
              </a:schemeClr>
            </a:outerShdw>
          </a:effectLst>
        </p:spPr>
        <p:txBody>
          <a:bodyPr anchor="t">
            <a:spAutoFit/>
          </a:bodyPr>
          <a:lstStyle/>
          <a:p>
            <a:pPr algn="l" eaLnBrk="1" hangingPunct="1">
              <a:spcBef>
                <a:spcPct val="50000"/>
              </a:spcBef>
              <a:defRPr/>
            </a:pPr>
            <a:r>
              <a:rPr lang="en-US" sz="3600" b="1" dirty="0">
                <a:solidFill>
                  <a:schemeClr val="bg1"/>
                </a:solidFill>
                <a:effectLst>
                  <a:outerShdw blurRad="38100" dist="38100" dir="2700000" algn="tl">
                    <a:srgbClr val="000000"/>
                  </a:outerShdw>
                </a:effectLst>
                <a:ea typeface="ＭＳ Ｐゴシック" charset="0"/>
              </a:rPr>
              <a:t>Righteous Suffering (1 Peter 3:13-17) </a:t>
            </a:r>
          </a:p>
        </p:txBody>
      </p:sp>
      <p:sp>
        <p:nvSpPr>
          <p:cNvPr id="1204229" name="Text Box 5"/>
          <p:cNvSpPr txBox="1">
            <a:spLocks noChangeArrowheads="1"/>
          </p:cNvSpPr>
          <p:nvPr/>
        </p:nvSpPr>
        <p:spPr bwMode="auto">
          <a:xfrm>
            <a:off x="8153400" y="-26988"/>
            <a:ext cx="914400" cy="457201"/>
          </a:xfrm>
          <a:prstGeom prst="rect">
            <a:avLst/>
          </a:prstGeom>
          <a:noFill/>
          <a:ln w="9525">
            <a:noFill/>
            <a:miter lim="800000"/>
            <a:headEnd/>
            <a:tailEnd/>
          </a:ln>
          <a:effectLst>
            <a:outerShdw blurRad="63500" dist="107763" dir="2700000" algn="ctr" rotWithShape="0">
              <a:srgbClr val="000000">
                <a:alpha val="74998"/>
              </a:srgbClr>
            </a:outerShdw>
          </a:effectLst>
        </p:spPr>
        <p:txBody>
          <a:bodyPr>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a:ea typeface="ＭＳ Ｐゴシック" charset="0"/>
                <a:cs typeface="Arial"/>
              </a:rPr>
              <a:t>280</a:t>
            </a:r>
            <a:r>
              <a:rPr kumimoji="0" lang="en-US" sz="2400" b="1" i="1" u="none" strike="noStrike" kern="1200" cap="none" spc="0" normalizeH="0" baseline="0" noProof="0">
                <a:ln>
                  <a:noFill/>
                </a:ln>
                <a:solidFill>
                  <a:srgbClr val="FFFFFF"/>
                </a:solidFill>
                <a:effectLst>
                  <a:outerShdw blurRad="38100" dist="38100" dir="2700000" algn="tl">
                    <a:srgbClr val="808080"/>
                  </a:outerShdw>
                </a:effectLst>
                <a:uLnTx/>
                <a:uFillTx/>
                <a:latin typeface="Arial"/>
                <a:ea typeface="ＭＳ Ｐゴシック" charset="0"/>
                <a:cs typeface="Arial"/>
              </a:rPr>
              <a:t>l</a:t>
            </a:r>
            <a:endParaRPr kumimoji="0" lang="en-US" sz="2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a:ea typeface="ＭＳ Ｐゴシック" charset="0"/>
              <a:cs typeface="Aria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204227">
                                            <p:txEl>
                                              <p:pRg st="0" end="0"/>
                                            </p:txEl>
                                          </p:spTgt>
                                        </p:tgtEl>
                                        <p:attrNameLst>
                                          <p:attrName>style.visibility</p:attrName>
                                        </p:attrNameLst>
                                      </p:cBhvr>
                                      <p:to>
                                        <p:strVal val="visible"/>
                                      </p:to>
                                    </p:set>
                                    <p:animEffect transition="in" filter="fade">
                                      <p:cBhvr>
                                        <p:cTn id="7" dur="1000"/>
                                        <p:tgtEl>
                                          <p:spTgt spid="1204227">
                                            <p:txEl>
                                              <p:pRg st="0" end="0"/>
                                            </p:txEl>
                                          </p:spTgt>
                                        </p:tgtEl>
                                      </p:cBhvr>
                                    </p:animEffect>
                                    <p:anim calcmode="lin" valueType="num">
                                      <p:cBhvr>
                                        <p:cTn id="8" dur="1000" fill="hold"/>
                                        <p:tgtEl>
                                          <p:spTgt spid="1204227">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1204227">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04227">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1204227">
                                            <p:txEl>
                                              <p:pRg st="1" end="1"/>
                                            </p:txEl>
                                          </p:spTgt>
                                        </p:tgtEl>
                                        <p:attrNameLst>
                                          <p:attrName>style.visibility</p:attrName>
                                        </p:attrNameLst>
                                      </p:cBhvr>
                                      <p:to>
                                        <p:strVal val="visible"/>
                                      </p:to>
                                    </p:set>
                                    <p:animEffect transition="in" filter="fade">
                                      <p:cBhvr>
                                        <p:cTn id="15" dur="1000"/>
                                        <p:tgtEl>
                                          <p:spTgt spid="1204227">
                                            <p:txEl>
                                              <p:pRg st="1" end="1"/>
                                            </p:txEl>
                                          </p:spTgt>
                                        </p:tgtEl>
                                      </p:cBhvr>
                                    </p:animEffect>
                                    <p:anim calcmode="lin" valueType="num">
                                      <p:cBhvr>
                                        <p:cTn id="16" dur="1000" fill="hold"/>
                                        <p:tgtEl>
                                          <p:spTgt spid="1204227">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1204227">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204227">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1204227">
                                            <p:txEl>
                                              <p:pRg st="2" end="2"/>
                                            </p:txEl>
                                          </p:spTgt>
                                        </p:tgtEl>
                                        <p:attrNameLst>
                                          <p:attrName>style.visibility</p:attrName>
                                        </p:attrNameLst>
                                      </p:cBhvr>
                                      <p:to>
                                        <p:strVal val="visible"/>
                                      </p:to>
                                    </p:set>
                                    <p:animEffect transition="in" filter="fade">
                                      <p:cBhvr>
                                        <p:cTn id="23" dur="1000"/>
                                        <p:tgtEl>
                                          <p:spTgt spid="1204227">
                                            <p:txEl>
                                              <p:pRg st="2" end="2"/>
                                            </p:txEl>
                                          </p:spTgt>
                                        </p:tgtEl>
                                      </p:cBhvr>
                                    </p:animEffect>
                                    <p:anim calcmode="lin" valueType="num">
                                      <p:cBhvr>
                                        <p:cTn id="24" dur="1000" fill="hold"/>
                                        <p:tgtEl>
                                          <p:spTgt spid="1204227">
                                            <p:txEl>
                                              <p:pRg st="2" end="2"/>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1204227">
                                            <p:txEl>
                                              <p:pRg st="2" end="2"/>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204227">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1204227">
                                            <p:txEl>
                                              <p:pRg st="3" end="3"/>
                                            </p:txEl>
                                          </p:spTgt>
                                        </p:tgtEl>
                                        <p:attrNameLst>
                                          <p:attrName>style.visibility</p:attrName>
                                        </p:attrNameLst>
                                      </p:cBhvr>
                                      <p:to>
                                        <p:strVal val="visible"/>
                                      </p:to>
                                    </p:set>
                                    <p:animEffect transition="in" filter="fade">
                                      <p:cBhvr>
                                        <p:cTn id="31" dur="1000"/>
                                        <p:tgtEl>
                                          <p:spTgt spid="1204227">
                                            <p:txEl>
                                              <p:pRg st="3" end="3"/>
                                            </p:txEl>
                                          </p:spTgt>
                                        </p:tgtEl>
                                      </p:cBhvr>
                                    </p:animEffect>
                                    <p:anim calcmode="lin" valueType="num">
                                      <p:cBhvr>
                                        <p:cTn id="32" dur="1000" fill="hold"/>
                                        <p:tgtEl>
                                          <p:spTgt spid="1204227">
                                            <p:txEl>
                                              <p:pRg st="3" end="3"/>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1204227">
                                            <p:txEl>
                                              <p:pRg st="3" end="3"/>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204227">
                                            <p:txEl>
                                              <p:pRg st="3" end="3"/>
                                            </p:txEl>
                                          </p:spTgt>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p:stCondLst>
                                    <p:cond delay="0"/>
                                  </p:stCondLst>
                                  <p:childTnLst>
                                    <p:set>
                                      <p:cBhvr>
                                        <p:cTn id="36" dur="1" fill="hold">
                                          <p:stCondLst>
                                            <p:cond delay="0"/>
                                          </p:stCondLst>
                                        </p:cTn>
                                        <p:tgtEl>
                                          <p:spTgt spid="1204227">
                                            <p:txEl>
                                              <p:pRg st="4" end="4"/>
                                            </p:txEl>
                                          </p:spTgt>
                                        </p:tgtEl>
                                        <p:attrNameLst>
                                          <p:attrName>style.visibility</p:attrName>
                                        </p:attrNameLst>
                                      </p:cBhvr>
                                      <p:to>
                                        <p:strVal val="visible"/>
                                      </p:to>
                                    </p:set>
                                    <p:animEffect transition="in" filter="fade">
                                      <p:cBhvr>
                                        <p:cTn id="37" dur="1000"/>
                                        <p:tgtEl>
                                          <p:spTgt spid="1204227">
                                            <p:txEl>
                                              <p:pRg st="4" end="4"/>
                                            </p:txEl>
                                          </p:spTgt>
                                        </p:tgtEl>
                                      </p:cBhvr>
                                    </p:animEffect>
                                    <p:anim calcmode="lin" valueType="num">
                                      <p:cBhvr>
                                        <p:cTn id="38" dur="1000" fill="hold"/>
                                        <p:tgtEl>
                                          <p:spTgt spid="1204227">
                                            <p:txEl>
                                              <p:pRg st="4" end="4"/>
                                            </p:txEl>
                                          </p:spTgt>
                                        </p:tgtEl>
                                        <p:attrNameLst>
                                          <p:attrName>ppt_x</p:attrName>
                                        </p:attrNameLst>
                                      </p:cBhvr>
                                      <p:tavLst>
                                        <p:tav tm="0">
                                          <p:val>
                                            <p:strVal val="#ppt_x"/>
                                          </p:val>
                                        </p:tav>
                                        <p:tav tm="100000">
                                          <p:val>
                                            <p:strVal val="#ppt_x"/>
                                          </p:val>
                                        </p:tav>
                                      </p:tavLst>
                                    </p:anim>
                                    <p:anim calcmode="lin" valueType="num">
                                      <p:cBhvr>
                                        <p:cTn id="39" dur="900" decel="100000" fill="hold"/>
                                        <p:tgtEl>
                                          <p:spTgt spid="1204227">
                                            <p:txEl>
                                              <p:pRg st="4" end="4"/>
                                            </p:txEl>
                                          </p:spTgt>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1204227">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37" presetClass="entr" presetSubtype="0" fill="hold" grpId="0" nodeType="clickEffect">
                                  <p:stCondLst>
                                    <p:cond delay="0"/>
                                  </p:stCondLst>
                                  <p:childTnLst>
                                    <p:set>
                                      <p:cBhvr>
                                        <p:cTn id="44" dur="1" fill="hold">
                                          <p:stCondLst>
                                            <p:cond delay="0"/>
                                          </p:stCondLst>
                                        </p:cTn>
                                        <p:tgtEl>
                                          <p:spTgt spid="1204227">
                                            <p:txEl>
                                              <p:pRg st="5" end="5"/>
                                            </p:txEl>
                                          </p:spTgt>
                                        </p:tgtEl>
                                        <p:attrNameLst>
                                          <p:attrName>style.visibility</p:attrName>
                                        </p:attrNameLst>
                                      </p:cBhvr>
                                      <p:to>
                                        <p:strVal val="visible"/>
                                      </p:to>
                                    </p:set>
                                    <p:animEffect transition="in" filter="fade">
                                      <p:cBhvr>
                                        <p:cTn id="45" dur="1000"/>
                                        <p:tgtEl>
                                          <p:spTgt spid="1204227">
                                            <p:txEl>
                                              <p:pRg st="5" end="5"/>
                                            </p:txEl>
                                          </p:spTgt>
                                        </p:tgtEl>
                                      </p:cBhvr>
                                    </p:animEffect>
                                    <p:anim calcmode="lin" valueType="num">
                                      <p:cBhvr>
                                        <p:cTn id="46" dur="1000" fill="hold"/>
                                        <p:tgtEl>
                                          <p:spTgt spid="1204227">
                                            <p:txEl>
                                              <p:pRg st="5" end="5"/>
                                            </p:txEl>
                                          </p:spTgt>
                                        </p:tgtEl>
                                        <p:attrNameLst>
                                          <p:attrName>ppt_x</p:attrName>
                                        </p:attrNameLst>
                                      </p:cBhvr>
                                      <p:tavLst>
                                        <p:tav tm="0">
                                          <p:val>
                                            <p:strVal val="#ppt_x"/>
                                          </p:val>
                                        </p:tav>
                                        <p:tav tm="100000">
                                          <p:val>
                                            <p:strVal val="#ppt_x"/>
                                          </p:val>
                                        </p:tav>
                                      </p:tavLst>
                                    </p:anim>
                                    <p:anim calcmode="lin" valueType="num">
                                      <p:cBhvr>
                                        <p:cTn id="47" dur="900" decel="100000" fill="hold"/>
                                        <p:tgtEl>
                                          <p:spTgt spid="1204227">
                                            <p:txEl>
                                              <p:pRg st="5" end="5"/>
                                            </p:txEl>
                                          </p:spTgt>
                                        </p:tgtEl>
                                        <p:attrNameLst>
                                          <p:attrName>ppt_y</p:attrName>
                                        </p:attrNameLst>
                                      </p:cBhvr>
                                      <p:tavLst>
                                        <p:tav tm="0">
                                          <p:val>
                                            <p:strVal val="#ppt_y+1"/>
                                          </p:val>
                                        </p:tav>
                                        <p:tav tm="100000">
                                          <p:val>
                                            <p:strVal val="#ppt_y-.03"/>
                                          </p:val>
                                        </p:tav>
                                      </p:tavLst>
                                    </p:anim>
                                    <p:anim calcmode="lin" valueType="num">
                                      <p:cBhvr>
                                        <p:cTn id="48" dur="100" accel="100000" fill="hold">
                                          <p:stCondLst>
                                            <p:cond delay="900"/>
                                          </p:stCondLst>
                                        </p:cTn>
                                        <p:tgtEl>
                                          <p:spTgt spid="1204227">
                                            <p:txEl>
                                              <p:pRg st="5" end="5"/>
                                            </p:txEl>
                                          </p:spTgt>
                                        </p:tgtEl>
                                        <p:attrNameLst>
                                          <p:attrName>ppt_y</p:attrName>
                                        </p:attrNameLst>
                                      </p:cBhvr>
                                      <p:tavLst>
                                        <p:tav tm="0">
                                          <p:val>
                                            <p:strVal val="#ppt_y-.03"/>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37" presetClass="entr" presetSubtype="0" fill="hold" grpId="0" nodeType="clickEffect">
                                  <p:stCondLst>
                                    <p:cond delay="0"/>
                                  </p:stCondLst>
                                  <p:childTnLst>
                                    <p:set>
                                      <p:cBhvr>
                                        <p:cTn id="52" dur="1" fill="hold">
                                          <p:stCondLst>
                                            <p:cond delay="0"/>
                                          </p:stCondLst>
                                        </p:cTn>
                                        <p:tgtEl>
                                          <p:spTgt spid="1204227">
                                            <p:txEl>
                                              <p:pRg st="6" end="6"/>
                                            </p:txEl>
                                          </p:spTgt>
                                        </p:tgtEl>
                                        <p:attrNameLst>
                                          <p:attrName>style.visibility</p:attrName>
                                        </p:attrNameLst>
                                      </p:cBhvr>
                                      <p:to>
                                        <p:strVal val="visible"/>
                                      </p:to>
                                    </p:set>
                                    <p:animEffect transition="in" filter="fade">
                                      <p:cBhvr>
                                        <p:cTn id="53" dur="1000"/>
                                        <p:tgtEl>
                                          <p:spTgt spid="1204227">
                                            <p:txEl>
                                              <p:pRg st="6" end="6"/>
                                            </p:txEl>
                                          </p:spTgt>
                                        </p:tgtEl>
                                      </p:cBhvr>
                                    </p:animEffect>
                                    <p:anim calcmode="lin" valueType="num">
                                      <p:cBhvr>
                                        <p:cTn id="54" dur="1000" fill="hold"/>
                                        <p:tgtEl>
                                          <p:spTgt spid="1204227">
                                            <p:txEl>
                                              <p:pRg st="6" end="6"/>
                                            </p:txEl>
                                          </p:spTgt>
                                        </p:tgtEl>
                                        <p:attrNameLst>
                                          <p:attrName>ppt_x</p:attrName>
                                        </p:attrNameLst>
                                      </p:cBhvr>
                                      <p:tavLst>
                                        <p:tav tm="0">
                                          <p:val>
                                            <p:strVal val="#ppt_x"/>
                                          </p:val>
                                        </p:tav>
                                        <p:tav tm="100000">
                                          <p:val>
                                            <p:strVal val="#ppt_x"/>
                                          </p:val>
                                        </p:tav>
                                      </p:tavLst>
                                    </p:anim>
                                    <p:anim calcmode="lin" valueType="num">
                                      <p:cBhvr>
                                        <p:cTn id="55" dur="900" decel="100000" fill="hold"/>
                                        <p:tgtEl>
                                          <p:spTgt spid="1204227">
                                            <p:txEl>
                                              <p:pRg st="6" end="6"/>
                                            </p:txEl>
                                          </p:spTgt>
                                        </p:tgtEl>
                                        <p:attrNameLst>
                                          <p:attrName>ppt_y</p:attrName>
                                        </p:attrNameLst>
                                      </p:cBhvr>
                                      <p:tavLst>
                                        <p:tav tm="0">
                                          <p:val>
                                            <p:strVal val="#ppt_y+1"/>
                                          </p:val>
                                        </p:tav>
                                        <p:tav tm="100000">
                                          <p:val>
                                            <p:strVal val="#ppt_y-.03"/>
                                          </p:val>
                                        </p:tav>
                                      </p:tavLst>
                                    </p:anim>
                                    <p:anim calcmode="lin" valueType="num">
                                      <p:cBhvr>
                                        <p:cTn id="56" dur="100" accel="100000" fill="hold">
                                          <p:stCondLst>
                                            <p:cond delay="900"/>
                                          </p:stCondLst>
                                        </p:cTn>
                                        <p:tgtEl>
                                          <p:spTgt spid="1204227">
                                            <p:txEl>
                                              <p:pRg st="6" end="6"/>
                                            </p:txEl>
                                          </p:spTgt>
                                        </p:tgtEl>
                                        <p:attrNameLst>
                                          <p:attrName>ppt_y</p:attrName>
                                        </p:attrNameLst>
                                      </p:cBhvr>
                                      <p:tavLst>
                                        <p:tav tm="0">
                                          <p:val>
                                            <p:strVal val="#ppt_y-.03"/>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37" presetClass="entr" presetSubtype="0" fill="hold" grpId="0" nodeType="clickEffect">
                                  <p:stCondLst>
                                    <p:cond delay="0"/>
                                  </p:stCondLst>
                                  <p:childTnLst>
                                    <p:set>
                                      <p:cBhvr>
                                        <p:cTn id="60" dur="1" fill="hold">
                                          <p:stCondLst>
                                            <p:cond delay="0"/>
                                          </p:stCondLst>
                                        </p:cTn>
                                        <p:tgtEl>
                                          <p:spTgt spid="1204227">
                                            <p:txEl>
                                              <p:pRg st="7" end="7"/>
                                            </p:txEl>
                                          </p:spTgt>
                                        </p:tgtEl>
                                        <p:attrNameLst>
                                          <p:attrName>style.visibility</p:attrName>
                                        </p:attrNameLst>
                                      </p:cBhvr>
                                      <p:to>
                                        <p:strVal val="visible"/>
                                      </p:to>
                                    </p:set>
                                    <p:animEffect transition="in" filter="fade">
                                      <p:cBhvr>
                                        <p:cTn id="61" dur="1000"/>
                                        <p:tgtEl>
                                          <p:spTgt spid="1204227">
                                            <p:txEl>
                                              <p:pRg st="7" end="7"/>
                                            </p:txEl>
                                          </p:spTgt>
                                        </p:tgtEl>
                                      </p:cBhvr>
                                    </p:animEffect>
                                    <p:anim calcmode="lin" valueType="num">
                                      <p:cBhvr>
                                        <p:cTn id="62" dur="1000" fill="hold"/>
                                        <p:tgtEl>
                                          <p:spTgt spid="1204227">
                                            <p:txEl>
                                              <p:pRg st="7" end="7"/>
                                            </p:txEl>
                                          </p:spTgt>
                                        </p:tgtEl>
                                        <p:attrNameLst>
                                          <p:attrName>ppt_x</p:attrName>
                                        </p:attrNameLst>
                                      </p:cBhvr>
                                      <p:tavLst>
                                        <p:tav tm="0">
                                          <p:val>
                                            <p:strVal val="#ppt_x"/>
                                          </p:val>
                                        </p:tav>
                                        <p:tav tm="100000">
                                          <p:val>
                                            <p:strVal val="#ppt_x"/>
                                          </p:val>
                                        </p:tav>
                                      </p:tavLst>
                                    </p:anim>
                                    <p:anim calcmode="lin" valueType="num">
                                      <p:cBhvr>
                                        <p:cTn id="63" dur="900" decel="100000" fill="hold"/>
                                        <p:tgtEl>
                                          <p:spTgt spid="1204227">
                                            <p:txEl>
                                              <p:pRg st="7" end="7"/>
                                            </p:txEl>
                                          </p:spTgt>
                                        </p:tgtEl>
                                        <p:attrNameLst>
                                          <p:attrName>ppt_y</p:attrName>
                                        </p:attrNameLst>
                                      </p:cBhvr>
                                      <p:tavLst>
                                        <p:tav tm="0">
                                          <p:val>
                                            <p:strVal val="#ppt_y+1"/>
                                          </p:val>
                                        </p:tav>
                                        <p:tav tm="100000">
                                          <p:val>
                                            <p:strVal val="#ppt_y-.03"/>
                                          </p:val>
                                        </p:tav>
                                      </p:tavLst>
                                    </p:anim>
                                    <p:anim calcmode="lin" valueType="num">
                                      <p:cBhvr>
                                        <p:cTn id="64" dur="100" accel="100000" fill="hold">
                                          <p:stCondLst>
                                            <p:cond delay="900"/>
                                          </p:stCondLst>
                                        </p:cTn>
                                        <p:tgtEl>
                                          <p:spTgt spid="1204227">
                                            <p:txEl>
                                              <p:pRg st="7" end="7"/>
                                            </p:txEl>
                                          </p:spTgt>
                                        </p:tgtEl>
                                        <p:attrNameLst>
                                          <p:attrName>ppt_y</p:attrName>
                                        </p:attrNameLst>
                                      </p:cBhvr>
                                      <p:tavLst>
                                        <p:tav tm="0">
                                          <p:val>
                                            <p:strVal val="#ppt_y-.03"/>
                                          </p:val>
                                        </p:tav>
                                        <p:tav tm="100000">
                                          <p:val>
                                            <p:strVal val="#ppt_y"/>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37" presetClass="entr" presetSubtype="0" fill="hold" grpId="0" nodeType="clickEffect">
                                  <p:stCondLst>
                                    <p:cond delay="0"/>
                                  </p:stCondLst>
                                  <p:childTnLst>
                                    <p:set>
                                      <p:cBhvr>
                                        <p:cTn id="68" dur="1" fill="hold">
                                          <p:stCondLst>
                                            <p:cond delay="0"/>
                                          </p:stCondLst>
                                        </p:cTn>
                                        <p:tgtEl>
                                          <p:spTgt spid="1204227">
                                            <p:txEl>
                                              <p:pRg st="8" end="8"/>
                                            </p:txEl>
                                          </p:spTgt>
                                        </p:tgtEl>
                                        <p:attrNameLst>
                                          <p:attrName>style.visibility</p:attrName>
                                        </p:attrNameLst>
                                      </p:cBhvr>
                                      <p:to>
                                        <p:strVal val="visible"/>
                                      </p:to>
                                    </p:set>
                                    <p:animEffect transition="in" filter="fade">
                                      <p:cBhvr>
                                        <p:cTn id="69" dur="1000"/>
                                        <p:tgtEl>
                                          <p:spTgt spid="1204227">
                                            <p:txEl>
                                              <p:pRg st="8" end="8"/>
                                            </p:txEl>
                                          </p:spTgt>
                                        </p:tgtEl>
                                      </p:cBhvr>
                                    </p:animEffect>
                                    <p:anim calcmode="lin" valueType="num">
                                      <p:cBhvr>
                                        <p:cTn id="70" dur="1000" fill="hold"/>
                                        <p:tgtEl>
                                          <p:spTgt spid="1204227">
                                            <p:txEl>
                                              <p:pRg st="8" end="8"/>
                                            </p:txEl>
                                          </p:spTgt>
                                        </p:tgtEl>
                                        <p:attrNameLst>
                                          <p:attrName>ppt_x</p:attrName>
                                        </p:attrNameLst>
                                      </p:cBhvr>
                                      <p:tavLst>
                                        <p:tav tm="0">
                                          <p:val>
                                            <p:strVal val="#ppt_x"/>
                                          </p:val>
                                        </p:tav>
                                        <p:tav tm="100000">
                                          <p:val>
                                            <p:strVal val="#ppt_x"/>
                                          </p:val>
                                        </p:tav>
                                      </p:tavLst>
                                    </p:anim>
                                    <p:anim calcmode="lin" valueType="num">
                                      <p:cBhvr>
                                        <p:cTn id="71" dur="900" decel="100000" fill="hold"/>
                                        <p:tgtEl>
                                          <p:spTgt spid="1204227">
                                            <p:txEl>
                                              <p:pRg st="8" end="8"/>
                                            </p:txEl>
                                          </p:spTgt>
                                        </p:tgtEl>
                                        <p:attrNameLst>
                                          <p:attrName>ppt_y</p:attrName>
                                        </p:attrNameLst>
                                      </p:cBhvr>
                                      <p:tavLst>
                                        <p:tav tm="0">
                                          <p:val>
                                            <p:strVal val="#ppt_y+1"/>
                                          </p:val>
                                        </p:tav>
                                        <p:tav tm="100000">
                                          <p:val>
                                            <p:strVal val="#ppt_y-.03"/>
                                          </p:val>
                                        </p:tav>
                                      </p:tavLst>
                                    </p:anim>
                                    <p:anim calcmode="lin" valueType="num">
                                      <p:cBhvr>
                                        <p:cTn id="72" dur="100" accel="100000" fill="hold">
                                          <p:stCondLst>
                                            <p:cond delay="900"/>
                                          </p:stCondLst>
                                        </p:cTn>
                                        <p:tgtEl>
                                          <p:spTgt spid="1204227">
                                            <p:txEl>
                                              <p:pRg st="8" end="8"/>
                                            </p:txEl>
                                          </p:spTgt>
                                        </p:tgtEl>
                                        <p:attrNameLst>
                                          <p:attrName>ppt_y</p:attrName>
                                        </p:attrNameLst>
                                      </p:cBhvr>
                                      <p:tavLst>
                                        <p:tav tm="0">
                                          <p:val>
                                            <p:strVal val="#ppt_y-.03"/>
                                          </p:val>
                                        </p:tav>
                                        <p:tav tm="100000">
                                          <p:val>
                                            <p:strVal val="#ppt_y"/>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37" presetClass="entr" presetSubtype="0" fill="hold" grpId="0" nodeType="clickEffect">
                                  <p:stCondLst>
                                    <p:cond delay="0"/>
                                  </p:stCondLst>
                                  <p:childTnLst>
                                    <p:set>
                                      <p:cBhvr>
                                        <p:cTn id="76" dur="1" fill="hold">
                                          <p:stCondLst>
                                            <p:cond delay="0"/>
                                          </p:stCondLst>
                                        </p:cTn>
                                        <p:tgtEl>
                                          <p:spTgt spid="1204227">
                                            <p:txEl>
                                              <p:pRg st="9" end="9"/>
                                            </p:txEl>
                                          </p:spTgt>
                                        </p:tgtEl>
                                        <p:attrNameLst>
                                          <p:attrName>style.visibility</p:attrName>
                                        </p:attrNameLst>
                                      </p:cBhvr>
                                      <p:to>
                                        <p:strVal val="visible"/>
                                      </p:to>
                                    </p:set>
                                    <p:animEffect transition="in" filter="fade">
                                      <p:cBhvr>
                                        <p:cTn id="77" dur="1000"/>
                                        <p:tgtEl>
                                          <p:spTgt spid="1204227">
                                            <p:txEl>
                                              <p:pRg st="9" end="9"/>
                                            </p:txEl>
                                          </p:spTgt>
                                        </p:tgtEl>
                                      </p:cBhvr>
                                    </p:animEffect>
                                    <p:anim calcmode="lin" valueType="num">
                                      <p:cBhvr>
                                        <p:cTn id="78" dur="1000" fill="hold"/>
                                        <p:tgtEl>
                                          <p:spTgt spid="1204227">
                                            <p:txEl>
                                              <p:pRg st="9" end="9"/>
                                            </p:txEl>
                                          </p:spTgt>
                                        </p:tgtEl>
                                        <p:attrNameLst>
                                          <p:attrName>ppt_x</p:attrName>
                                        </p:attrNameLst>
                                      </p:cBhvr>
                                      <p:tavLst>
                                        <p:tav tm="0">
                                          <p:val>
                                            <p:strVal val="#ppt_x"/>
                                          </p:val>
                                        </p:tav>
                                        <p:tav tm="100000">
                                          <p:val>
                                            <p:strVal val="#ppt_x"/>
                                          </p:val>
                                        </p:tav>
                                      </p:tavLst>
                                    </p:anim>
                                    <p:anim calcmode="lin" valueType="num">
                                      <p:cBhvr>
                                        <p:cTn id="79" dur="900" decel="100000" fill="hold"/>
                                        <p:tgtEl>
                                          <p:spTgt spid="1204227">
                                            <p:txEl>
                                              <p:pRg st="9" end="9"/>
                                            </p:txEl>
                                          </p:spTgt>
                                        </p:tgtEl>
                                        <p:attrNameLst>
                                          <p:attrName>ppt_y</p:attrName>
                                        </p:attrNameLst>
                                      </p:cBhvr>
                                      <p:tavLst>
                                        <p:tav tm="0">
                                          <p:val>
                                            <p:strVal val="#ppt_y+1"/>
                                          </p:val>
                                        </p:tav>
                                        <p:tav tm="100000">
                                          <p:val>
                                            <p:strVal val="#ppt_y-.03"/>
                                          </p:val>
                                        </p:tav>
                                      </p:tavLst>
                                    </p:anim>
                                    <p:anim calcmode="lin" valueType="num">
                                      <p:cBhvr>
                                        <p:cTn id="80" dur="100" accel="100000" fill="hold">
                                          <p:stCondLst>
                                            <p:cond delay="900"/>
                                          </p:stCondLst>
                                        </p:cTn>
                                        <p:tgtEl>
                                          <p:spTgt spid="1204227">
                                            <p:txEl>
                                              <p:pRg st="9" end="9"/>
                                            </p:txEl>
                                          </p:spTgt>
                                        </p:tgtEl>
                                        <p:attrNameLst>
                                          <p:attrName>ppt_y</p:attrName>
                                        </p:attrNameLst>
                                      </p:cBhvr>
                                      <p:tavLst>
                                        <p:tav tm="0">
                                          <p:val>
                                            <p:strVal val="#ppt_y-.03"/>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37" presetClass="entr" presetSubtype="0" fill="hold" grpId="0" nodeType="clickEffect">
                                  <p:stCondLst>
                                    <p:cond delay="0"/>
                                  </p:stCondLst>
                                  <p:childTnLst>
                                    <p:set>
                                      <p:cBhvr>
                                        <p:cTn id="84" dur="1" fill="hold">
                                          <p:stCondLst>
                                            <p:cond delay="0"/>
                                          </p:stCondLst>
                                        </p:cTn>
                                        <p:tgtEl>
                                          <p:spTgt spid="1204227">
                                            <p:txEl>
                                              <p:pRg st="10" end="10"/>
                                            </p:txEl>
                                          </p:spTgt>
                                        </p:tgtEl>
                                        <p:attrNameLst>
                                          <p:attrName>style.visibility</p:attrName>
                                        </p:attrNameLst>
                                      </p:cBhvr>
                                      <p:to>
                                        <p:strVal val="visible"/>
                                      </p:to>
                                    </p:set>
                                    <p:animEffect transition="in" filter="fade">
                                      <p:cBhvr>
                                        <p:cTn id="85" dur="1000"/>
                                        <p:tgtEl>
                                          <p:spTgt spid="1204227">
                                            <p:txEl>
                                              <p:pRg st="10" end="10"/>
                                            </p:txEl>
                                          </p:spTgt>
                                        </p:tgtEl>
                                      </p:cBhvr>
                                    </p:animEffect>
                                    <p:anim calcmode="lin" valueType="num">
                                      <p:cBhvr>
                                        <p:cTn id="86" dur="1000" fill="hold"/>
                                        <p:tgtEl>
                                          <p:spTgt spid="1204227">
                                            <p:txEl>
                                              <p:pRg st="10" end="10"/>
                                            </p:txEl>
                                          </p:spTgt>
                                        </p:tgtEl>
                                        <p:attrNameLst>
                                          <p:attrName>ppt_x</p:attrName>
                                        </p:attrNameLst>
                                      </p:cBhvr>
                                      <p:tavLst>
                                        <p:tav tm="0">
                                          <p:val>
                                            <p:strVal val="#ppt_x"/>
                                          </p:val>
                                        </p:tav>
                                        <p:tav tm="100000">
                                          <p:val>
                                            <p:strVal val="#ppt_x"/>
                                          </p:val>
                                        </p:tav>
                                      </p:tavLst>
                                    </p:anim>
                                    <p:anim calcmode="lin" valueType="num">
                                      <p:cBhvr>
                                        <p:cTn id="87" dur="900" decel="100000" fill="hold"/>
                                        <p:tgtEl>
                                          <p:spTgt spid="1204227">
                                            <p:txEl>
                                              <p:pRg st="10" end="10"/>
                                            </p:txEl>
                                          </p:spTgt>
                                        </p:tgtEl>
                                        <p:attrNameLst>
                                          <p:attrName>ppt_y</p:attrName>
                                        </p:attrNameLst>
                                      </p:cBhvr>
                                      <p:tavLst>
                                        <p:tav tm="0">
                                          <p:val>
                                            <p:strVal val="#ppt_y+1"/>
                                          </p:val>
                                        </p:tav>
                                        <p:tav tm="100000">
                                          <p:val>
                                            <p:strVal val="#ppt_y-.03"/>
                                          </p:val>
                                        </p:tav>
                                      </p:tavLst>
                                    </p:anim>
                                    <p:anim calcmode="lin" valueType="num">
                                      <p:cBhvr>
                                        <p:cTn id="88" dur="100" accel="100000" fill="hold">
                                          <p:stCondLst>
                                            <p:cond delay="900"/>
                                          </p:stCondLst>
                                        </p:cTn>
                                        <p:tgtEl>
                                          <p:spTgt spid="1204227">
                                            <p:txEl>
                                              <p:pRg st="10" end="1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4227" grpId="0" build="p" bldLvl="2"/>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380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113"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4465" name="Title 1"/>
          <p:cNvSpPr>
            <a:spLocks noGrp="1"/>
          </p:cNvSpPr>
          <p:nvPr>
            <p:ph type="title"/>
          </p:nvPr>
        </p:nvSpPr>
        <p:spPr>
          <a:xfrm>
            <a:off x="684213" y="115888"/>
            <a:ext cx="7772400" cy="720725"/>
          </a:xfrm>
        </p:spPr>
        <p:txBody>
          <a:bodyPr/>
          <a:lstStyle/>
          <a:p>
            <a:pPr>
              <a:defRPr/>
            </a:pPr>
            <a:r>
              <a:rPr lang="en-US" b="1" dirty="0">
                <a:solidFill>
                  <a:schemeClr val="bg1"/>
                </a:solidFill>
                <a:effectLst>
                  <a:glow rad="139700">
                    <a:schemeClr val="tx2"/>
                  </a:glow>
                </a:effectLst>
                <a:latin typeface="Arial" charset="0"/>
                <a:ea typeface="ＭＳ Ｐゴシック" charset="0"/>
              </a:rPr>
              <a:t>Who fears more?</a:t>
            </a:r>
          </a:p>
        </p:txBody>
      </p:sp>
      <p:grpSp>
        <p:nvGrpSpPr>
          <p:cNvPr id="7" name="Group 6"/>
          <p:cNvGrpSpPr>
            <a:grpSpLocks/>
          </p:cNvGrpSpPr>
          <p:nvPr/>
        </p:nvGrpSpPr>
        <p:grpSpPr bwMode="auto">
          <a:xfrm>
            <a:off x="34925" y="996950"/>
            <a:ext cx="4414838" cy="1279525"/>
            <a:chOff x="35496" y="997275"/>
            <a:chExt cx="4414777" cy="1279597"/>
          </a:xfrm>
        </p:grpSpPr>
        <p:sp>
          <p:nvSpPr>
            <p:cNvPr id="574470" name="Title 1"/>
            <p:cNvSpPr txBox="1">
              <a:spLocks/>
            </p:cNvSpPr>
            <p:nvPr/>
          </p:nvSpPr>
          <p:spPr bwMode="auto">
            <a:xfrm>
              <a:off x="35496" y="1628800"/>
              <a:ext cx="4392488" cy="6480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glow rad="139700">
                      <a:srgbClr val="000000"/>
                    </a:glow>
                  </a:effectLst>
                  <a:uLnTx/>
                  <a:uFillTx/>
                  <a:latin typeface="Arial" charset="0"/>
                  <a:ea typeface="ＭＳ Ｐゴシック" charset="0"/>
                  <a:cs typeface="Arial" charset="0"/>
                </a:rPr>
                <a:t>Persecutors?</a:t>
              </a:r>
            </a:p>
          </p:txBody>
        </p:sp>
        <p:sp>
          <p:nvSpPr>
            <p:cNvPr id="574471" name="Down Arrow 4"/>
            <p:cNvSpPr>
              <a:spLocks noChangeArrowheads="1"/>
            </p:cNvSpPr>
            <p:nvPr/>
          </p:nvSpPr>
          <p:spPr bwMode="auto">
            <a:xfrm rot="3327122">
              <a:off x="3514437" y="564705"/>
              <a:ext cx="503266" cy="1368406"/>
            </a:xfrm>
            <a:prstGeom prst="downArrow">
              <a:avLst>
                <a:gd name="adj1" fmla="val 50000"/>
                <a:gd name="adj2" fmla="val 50001"/>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00"/>
                </a:solidFill>
                <a:effectLst>
                  <a:glow rad="139700">
                    <a:srgbClr val="000000"/>
                  </a:glow>
                </a:effectLst>
                <a:uLnTx/>
                <a:uFillTx/>
                <a:latin typeface="Georgia" charset="0"/>
                <a:ea typeface="ＭＳ Ｐゴシック" charset="0"/>
                <a:cs typeface="+mn-cs"/>
              </a:endParaRPr>
            </a:p>
          </p:txBody>
        </p:sp>
      </p:grpSp>
      <p:grpSp>
        <p:nvGrpSpPr>
          <p:cNvPr id="8" name="Group 7"/>
          <p:cNvGrpSpPr>
            <a:grpSpLocks/>
          </p:cNvGrpSpPr>
          <p:nvPr/>
        </p:nvGrpSpPr>
        <p:grpSpPr bwMode="auto">
          <a:xfrm>
            <a:off x="4102100" y="996950"/>
            <a:ext cx="4933950" cy="1279525"/>
            <a:chOff x="4101936" y="996889"/>
            <a:chExt cx="4934560" cy="1279983"/>
          </a:xfrm>
        </p:grpSpPr>
        <p:sp>
          <p:nvSpPr>
            <p:cNvPr id="574468" name="Title 1"/>
            <p:cNvSpPr txBox="1">
              <a:spLocks/>
            </p:cNvSpPr>
            <p:nvPr/>
          </p:nvSpPr>
          <p:spPr bwMode="auto">
            <a:xfrm>
              <a:off x="4644008" y="1628800"/>
              <a:ext cx="4392488" cy="6480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glow rad="139700">
                      <a:srgbClr val="000000"/>
                    </a:glow>
                  </a:effectLst>
                  <a:uLnTx/>
                  <a:uFillTx/>
                  <a:latin typeface="Arial" charset="0"/>
                  <a:ea typeface="ＭＳ Ｐゴシック" charset="0"/>
                  <a:cs typeface="Arial" charset="0"/>
                </a:rPr>
                <a:t>Persecutees?</a:t>
              </a:r>
            </a:p>
          </p:txBody>
        </p:sp>
        <p:sp>
          <p:nvSpPr>
            <p:cNvPr id="574469" name="Down Arrow 5"/>
            <p:cNvSpPr>
              <a:spLocks noChangeArrowheads="1"/>
            </p:cNvSpPr>
            <p:nvPr/>
          </p:nvSpPr>
          <p:spPr bwMode="auto">
            <a:xfrm rot="-3323958">
              <a:off x="4534525" y="564300"/>
              <a:ext cx="503418" cy="1368594"/>
            </a:xfrm>
            <a:prstGeom prst="downArrow">
              <a:avLst>
                <a:gd name="adj1" fmla="val 50000"/>
                <a:gd name="adj2" fmla="val 50001"/>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00"/>
                </a:solidFill>
                <a:effectLst>
                  <a:glow rad="139700">
                    <a:srgbClr val="000000"/>
                  </a:glow>
                </a:effectLst>
                <a:uLnTx/>
                <a:uFillTx/>
                <a:latin typeface="Georgia" charset="0"/>
                <a:ea typeface="ＭＳ Ｐゴシック" charset="0"/>
                <a:cs typeface="+mn-cs"/>
              </a:endParaRPr>
            </a:p>
          </p:txBody>
        </p:sp>
      </p:grpSp>
      <p:sp>
        <p:nvSpPr>
          <p:cNvPr id="9" name="Title 1"/>
          <p:cNvSpPr txBox="1">
            <a:spLocks/>
          </p:cNvSpPr>
          <p:nvPr/>
        </p:nvSpPr>
        <p:spPr bwMode="auto">
          <a:xfrm>
            <a:off x="755576" y="3284984"/>
            <a:ext cx="7772400" cy="2808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44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cs typeface="Arial"/>
              </a:rPr>
              <a:t>"</a:t>
            </a:r>
            <a:r>
              <a:rPr kumimoji="0" lang="en-US" sz="44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cs typeface="Arial"/>
              </a:rPr>
              <a:t>Do not fear </a:t>
            </a:r>
            <a:r>
              <a:rPr kumimoji="0" lang="en-US" sz="4400" b="1" i="0" u="none" strike="noStrike" kern="1200" cap="none" spc="0" normalizeH="0" baseline="0" noProof="0" dirty="0">
                <a:ln>
                  <a:noFill/>
                </a:ln>
                <a:solidFill>
                  <a:srgbClr val="FFFF00"/>
                </a:solidFill>
                <a:effectLst>
                  <a:glow rad="139700">
                    <a:srgbClr val="000000"/>
                  </a:glow>
                </a:effectLst>
                <a:uLnTx/>
                <a:uFillTx/>
                <a:latin typeface="Arial" charset="0"/>
                <a:ea typeface="ＭＳ Ｐゴシック" charset="0"/>
                <a:cs typeface="Arial"/>
              </a:rPr>
              <a:t>what they</a:t>
            </a:r>
            <a:r>
              <a:rPr kumimoji="0" lang="en-US" sz="44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cs typeface="Arial"/>
              </a:rPr>
              <a:t> [persecutors] </a:t>
            </a:r>
            <a:r>
              <a:rPr kumimoji="0" lang="en-US" sz="4400" b="1" i="0" u="none" strike="noStrike" kern="1200" cap="none" spc="0" normalizeH="0" baseline="0" noProof="0" dirty="0">
                <a:ln>
                  <a:noFill/>
                </a:ln>
                <a:solidFill>
                  <a:srgbClr val="FFFF00"/>
                </a:solidFill>
                <a:effectLst>
                  <a:glow rad="139700">
                    <a:srgbClr val="000000"/>
                  </a:glow>
                </a:effectLst>
                <a:uLnTx/>
                <a:uFillTx/>
                <a:latin typeface="Arial" charset="0"/>
                <a:ea typeface="ＭＳ Ｐゴシック" charset="0"/>
                <a:cs typeface="Arial"/>
              </a:rPr>
              <a:t>fear</a:t>
            </a:r>
            <a:r>
              <a:rPr kumimoji="0" lang="en-US" sz="44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cs typeface="Arial"/>
              </a:rPr>
              <a:t>…</a:t>
            </a:r>
            <a:r>
              <a:rPr kumimoji="0" lang="ru-RU" sz="44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cs typeface="Arial"/>
              </a:rPr>
              <a:t>"</a:t>
            </a:r>
            <a:r>
              <a:rPr kumimoji="0" lang="en-US" sz="44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cs typeface="Arial"/>
              </a:rPr>
              <a:t> </a:t>
            </a:r>
            <a:br>
              <a:rPr kumimoji="0" lang="en-US" sz="44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cs typeface="Arial"/>
              </a:rPr>
            </a:br>
            <a:r>
              <a:rPr kumimoji="0" lang="en-US" sz="44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cs typeface="Arial"/>
              </a:rPr>
              <a:t>(1 Peter 3:14b)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0192"/>
            <a:ext cx="9144000" cy="1048152"/>
          </a:xfrm>
          <a:solidFill>
            <a:schemeClr val="accent2"/>
          </a:solidFill>
          <a:effectLst>
            <a:outerShdw blurRad="63500" dist="35921" dir="2700000" algn="ctr" rotWithShape="0">
              <a:schemeClr val="tx2">
                <a:alpha val="74998"/>
              </a:schemeClr>
            </a:outerShdw>
          </a:effectLst>
        </p:spPr>
        <p:txBody>
          <a:bodyPr anchor="ctr"/>
          <a:lstStyle/>
          <a:p>
            <a:pPr>
              <a:defRPr/>
            </a:pPr>
            <a:r>
              <a:rPr lang="en-US" sz="5400" b="1" dirty="0">
                <a:effectLst>
                  <a:glow rad="127000">
                    <a:schemeClr val="tx1"/>
                  </a:glow>
                </a:effectLst>
                <a:latin typeface="Arial" charset="0"/>
                <a:ea typeface="ＭＳ Ｐゴシック" charset="0"/>
                <a:cs typeface="ＭＳ Ｐゴシック" charset="0"/>
              </a:rPr>
              <a:t>1 Peter 3:15-16 (</a:t>
            </a:r>
            <a:r>
              <a:rPr lang="en-US" sz="4800" b="1" dirty="0">
                <a:effectLst>
                  <a:glow rad="127000">
                    <a:schemeClr val="tx1"/>
                  </a:glow>
                </a:effectLst>
                <a:latin typeface="Arial" charset="0"/>
                <a:ea typeface="ＭＳ Ｐゴシック" charset="0"/>
                <a:cs typeface="ＭＳ Ｐゴシック" charset="0"/>
              </a:rPr>
              <a:t>NIV)</a:t>
            </a:r>
            <a:endParaRPr lang="en-US" sz="5400" b="1" dirty="0">
              <a:effectLst>
                <a:glow rad="127000">
                  <a:schemeClr val="tx1"/>
                </a:glow>
              </a:effectLst>
              <a:latin typeface="Arial" charset="0"/>
              <a:ea typeface="ＭＳ Ｐゴシック" charset="0"/>
              <a:cs typeface="ＭＳ Ｐゴシック" charset="0"/>
            </a:endParaRPr>
          </a:p>
        </p:txBody>
      </p:sp>
      <p:sp>
        <p:nvSpPr>
          <p:cNvPr id="3" name="Title 1">
            <a:extLst>
              <a:ext uri="{FF2B5EF4-FFF2-40B4-BE49-F238E27FC236}">
                <a16:creationId xmlns:a16="http://schemas.microsoft.com/office/drawing/2014/main" id="{34EC0251-4CC4-824F-B475-EBB7FD4E0DDD}"/>
              </a:ext>
            </a:extLst>
          </p:cNvPr>
          <p:cNvSpPr txBox="1">
            <a:spLocks/>
          </p:cNvSpPr>
          <p:nvPr/>
        </p:nvSpPr>
        <p:spPr bwMode="auto">
          <a:xfrm>
            <a:off x="96821" y="1957893"/>
            <a:ext cx="8875059" cy="41676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ru-RU" sz="32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cs typeface="Arial"/>
              </a:rPr>
              <a:t>"</a:t>
            </a:r>
            <a:r>
              <a:rPr kumimoji="0" lang="en-US" sz="32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cs typeface="Arial"/>
              </a:rPr>
              <a:t>But in your hearts set apart Christ as Lord. Always be prepared to give an answer to everyone who asks you to give the reason for the hope that you have. But do this with gentleness and respect, </a:t>
            </a:r>
            <a:r>
              <a:rPr kumimoji="0" lang="en-US" sz="3200" b="1" i="0" u="none" strike="noStrike" kern="1200" cap="none" spc="0" normalizeH="0" baseline="30000" noProof="0" dirty="0">
                <a:ln>
                  <a:noFill/>
                </a:ln>
                <a:solidFill>
                  <a:srgbClr val="FFFFFF"/>
                </a:solidFill>
                <a:effectLst>
                  <a:glow rad="139700">
                    <a:srgbClr val="000000"/>
                  </a:glow>
                </a:effectLst>
                <a:uLnTx/>
                <a:uFillTx/>
                <a:latin typeface="Arial" charset="0"/>
                <a:ea typeface="ＭＳ Ｐゴシック" charset="0"/>
                <a:cs typeface="Arial"/>
              </a:rPr>
              <a:t>16 </a:t>
            </a:r>
            <a:r>
              <a:rPr kumimoji="0" lang="en-US" sz="32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cs typeface="Arial"/>
              </a:rPr>
              <a:t>keeping a clear conscience, so that those who speak maliciously against your good behavior in Christ may be ashamed of their slander.</a:t>
            </a:r>
            <a:r>
              <a:rPr kumimoji="0" lang="ru-RU" sz="32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cs typeface="Arial"/>
              </a:rPr>
              <a:t>"</a:t>
            </a:r>
            <a:endParaRPr kumimoji="0" lang="en-US" sz="32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cs typeface="Arial"/>
            </a:endParaRPr>
          </a:p>
        </p:txBody>
      </p:sp>
    </p:spTree>
    <p:extLst>
      <p:ext uri="{BB962C8B-B14F-4D97-AF65-F5344CB8AC3E}">
        <p14:creationId xmlns:p14="http://schemas.microsoft.com/office/powerpoint/2010/main" val="3928549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EA8263F-A2A9-886C-BAAD-A7A50A9798E7}"/>
              </a:ext>
            </a:extLst>
          </p:cNvPr>
          <p:cNvGrpSpPr/>
          <p:nvPr/>
        </p:nvGrpSpPr>
        <p:grpSpPr>
          <a:xfrm>
            <a:off x="0" y="0"/>
            <a:ext cx="5364163" cy="6858000"/>
            <a:chOff x="0" y="0"/>
            <a:chExt cx="5364163" cy="6858000"/>
          </a:xfrm>
        </p:grpSpPr>
        <p:pic>
          <p:nvPicPr>
            <p:cNvPr id="108546" name="Picture 2" descr="theologizi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53641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B393C4B4-0A4B-44A1-8638-C04AF44A2D2F}"/>
                </a:ext>
              </a:extLst>
            </p:cNvPr>
            <p:cNvSpPr/>
            <p:nvPr/>
          </p:nvSpPr>
          <p:spPr bwMode="auto">
            <a:xfrm>
              <a:off x="12168" y="24733"/>
              <a:ext cx="5135896" cy="1499215"/>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00"/>
                </a:solidFill>
                <a:effectLst/>
                <a:uLnTx/>
                <a:uFillTx/>
                <a:latin typeface="Georgia" pitchFamily="-111" charset="0"/>
                <a:ea typeface="ＭＳ Ｐゴシック" charset="0"/>
              </a:endParaRPr>
            </a:p>
          </p:txBody>
        </p:sp>
        <p:sp>
          <p:nvSpPr>
            <p:cNvPr id="6" name="Rectangle 5">
              <a:extLst>
                <a:ext uri="{FF2B5EF4-FFF2-40B4-BE49-F238E27FC236}">
                  <a16:creationId xmlns:a16="http://schemas.microsoft.com/office/drawing/2014/main" id="{9300CA90-6298-8CC3-EF05-4BC4556940D1}"/>
                </a:ext>
              </a:extLst>
            </p:cNvPr>
            <p:cNvSpPr/>
            <p:nvPr/>
          </p:nvSpPr>
          <p:spPr bwMode="auto">
            <a:xfrm>
              <a:off x="2483768" y="3421765"/>
              <a:ext cx="648072" cy="27432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00"/>
                </a:solidFill>
                <a:effectLst/>
                <a:uLnTx/>
                <a:uFillTx/>
                <a:latin typeface="Georgia" pitchFamily="-111" charset="0"/>
                <a:ea typeface="ＭＳ Ｐゴシック" charset="0"/>
              </a:endParaRPr>
            </a:p>
          </p:txBody>
        </p:sp>
      </p:grpSp>
      <p:pic>
        <p:nvPicPr>
          <p:cNvPr id="108549" name="Picture 5" descr="pris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29200" y="3962400"/>
            <a:ext cx="3200400" cy="2303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4835" name="Text Box 6"/>
          <p:cNvSpPr txBox="1">
            <a:spLocks noChangeArrowheads="1"/>
          </p:cNvSpPr>
          <p:nvPr/>
        </p:nvSpPr>
        <p:spPr bwMode="auto">
          <a:xfrm>
            <a:off x="8172400" y="76200"/>
            <a:ext cx="527007" cy="461665"/>
          </a:xfrm>
          <a:prstGeom prst="rect">
            <a:avLst/>
          </a:prstGeom>
          <a:solidFill>
            <a:srgbClr val="000000"/>
          </a:solidFill>
          <a:ln>
            <a:noFill/>
          </a:ln>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15</a:t>
            </a:r>
          </a:p>
        </p:txBody>
      </p:sp>
      <p:sp>
        <p:nvSpPr>
          <p:cNvPr id="504836" name="Rectangle 7"/>
          <p:cNvSpPr>
            <a:spLocks noGrp="1" noChangeArrowheads="1"/>
          </p:cNvSpPr>
          <p:nvPr>
            <p:ph type="title" idx="4294967295"/>
          </p:nvPr>
        </p:nvSpPr>
        <p:spPr>
          <a:xfrm>
            <a:off x="4139952" y="2057400"/>
            <a:ext cx="5004048" cy="1077218"/>
          </a:xfrm>
          <a:solidFill>
            <a:srgbClr val="000000"/>
          </a:solidFill>
          <a:extLst>
            <a:ext uri="{91240B29-F687-4f45-9708-019B960494DF}">
              <a14:hiddenLine xmlns="" xmlns:a14="http://schemas.microsoft.com/office/drawing/2010/main" w="9525">
                <a:solidFill>
                  <a:srgbClr val="000000"/>
                </a:solidFill>
                <a:miter lim="800000"/>
                <a:headEnd/>
                <a:tailEnd/>
              </a14:hiddenLine>
            </a:ext>
          </a:extLst>
        </p:spPr>
        <p:txBody>
          <a:bodyPr wrap="square" anchor="t">
            <a:spAutoFit/>
          </a:bodyPr>
          <a:lstStyle/>
          <a:p>
            <a:pPr algn="ctr" eaLnBrk="1" hangingPunct="1"/>
            <a:r>
              <a:rPr lang="en-US" sz="3200" b="1" dirty="0">
                <a:solidFill>
                  <a:srgbClr val="FFFFFF"/>
                </a:solidFill>
                <a:effectLst/>
                <a:latin typeface="Arial" panose="020B0604020202020204" pitchFamily="34" charset="0"/>
                <a:ea typeface="ＭＳ Ｐゴシック" charset="0"/>
                <a:cs typeface="Arial" panose="020B0604020202020204" pitchFamily="34" charset="0"/>
              </a:rPr>
              <a:t>The Spirits in Prison </a:t>
            </a:r>
            <a:br>
              <a:rPr lang="en-US" sz="3200" b="1" dirty="0">
                <a:solidFill>
                  <a:srgbClr val="FFFFFF"/>
                </a:solidFill>
                <a:effectLst/>
                <a:latin typeface="Arial" panose="020B0604020202020204" pitchFamily="34" charset="0"/>
                <a:ea typeface="ＭＳ Ｐゴシック" charset="0"/>
                <a:cs typeface="Arial" panose="020B0604020202020204" pitchFamily="34" charset="0"/>
              </a:rPr>
            </a:br>
            <a:r>
              <a:rPr lang="en-US" sz="3200" b="1" dirty="0">
                <a:solidFill>
                  <a:srgbClr val="FFFFFF"/>
                </a:solidFill>
                <a:effectLst/>
                <a:latin typeface="Arial" panose="020B0604020202020204" pitchFamily="34" charset="0"/>
                <a:ea typeface="ＭＳ Ｐゴシック" charset="0"/>
                <a:cs typeface="Arial" panose="020B0604020202020204" pitchFamily="34" charset="0"/>
              </a:rPr>
              <a:t>(1 Peter 3:18-20)</a:t>
            </a:r>
            <a:endParaRPr lang="en-US" sz="3200" dirty="0">
              <a:solidFill>
                <a:srgbClr val="FFFFFF"/>
              </a:solidFill>
              <a:effectLst/>
              <a:latin typeface="Arial" panose="020B0604020202020204" pitchFamily="34" charset="0"/>
              <a:ea typeface="ＭＳ Ｐゴシック" charset="0"/>
              <a:cs typeface="Arial" panose="020B0604020202020204" pitchFamily="34" charset="0"/>
            </a:endParaRPr>
          </a:p>
        </p:txBody>
      </p:sp>
      <p:sp>
        <p:nvSpPr>
          <p:cNvPr id="2" name="Rectangle 7">
            <a:extLst>
              <a:ext uri="{FF2B5EF4-FFF2-40B4-BE49-F238E27FC236}">
                <a16:creationId xmlns:a16="http://schemas.microsoft.com/office/drawing/2014/main" id="{00B00F81-A851-9923-4AFD-BAF376844C84}"/>
              </a:ext>
            </a:extLst>
          </p:cNvPr>
          <p:cNvSpPr txBox="1">
            <a:spLocks noChangeArrowheads="1"/>
          </p:cNvSpPr>
          <p:nvPr/>
        </p:nvSpPr>
        <p:spPr bwMode="auto">
          <a:xfrm>
            <a:off x="75630" y="165883"/>
            <a:ext cx="1860646" cy="457200"/>
          </a:xfrm>
          <a:prstGeom prst="rect">
            <a:avLst/>
          </a:prstGeom>
          <a:solidFill>
            <a:srgbClr val="000000"/>
          </a:solidFill>
          <a:ln w="9525">
            <a:noFill/>
            <a:miter lim="800000"/>
            <a:headEnd/>
            <a:tailEnd/>
          </a:ln>
          <a:effectLst/>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TEACHERS</a:t>
            </a:r>
            <a:endParaRPr kumimoji="0" lang="en-US" sz="2000" b="0"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 name="Rectangle 7">
            <a:extLst>
              <a:ext uri="{FF2B5EF4-FFF2-40B4-BE49-F238E27FC236}">
                <a16:creationId xmlns:a16="http://schemas.microsoft.com/office/drawing/2014/main" id="{B0632477-673F-A886-63C8-E3A0D1FB88B8}"/>
              </a:ext>
            </a:extLst>
          </p:cNvPr>
          <p:cNvSpPr txBox="1">
            <a:spLocks noChangeArrowheads="1"/>
          </p:cNvSpPr>
          <p:nvPr/>
        </p:nvSpPr>
        <p:spPr bwMode="auto">
          <a:xfrm>
            <a:off x="12169" y="848906"/>
            <a:ext cx="5351994" cy="707886"/>
          </a:xfrm>
          <a:prstGeom prst="rect">
            <a:avLst/>
          </a:prstGeom>
          <a:noFill/>
          <a:ln w="9525">
            <a:noFill/>
            <a:miter lim="800000"/>
            <a:headEnd/>
            <a:tailEnd/>
          </a:ln>
          <a:effectLst/>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"Now I know that the Bible doesn't say this, but my personal opinion is…"</a:t>
            </a:r>
            <a:endPar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 name="Rectangle 7">
            <a:extLst>
              <a:ext uri="{FF2B5EF4-FFF2-40B4-BE49-F238E27FC236}">
                <a16:creationId xmlns:a16="http://schemas.microsoft.com/office/drawing/2014/main" id="{71E2F5FF-A3C7-CC9C-8130-3A6825E9CC30}"/>
              </a:ext>
            </a:extLst>
          </p:cNvPr>
          <p:cNvSpPr txBox="1">
            <a:spLocks noChangeArrowheads="1"/>
          </p:cNvSpPr>
          <p:nvPr/>
        </p:nvSpPr>
        <p:spPr bwMode="auto">
          <a:xfrm>
            <a:off x="46246" y="6341086"/>
            <a:ext cx="5317917" cy="461665"/>
          </a:xfrm>
          <a:prstGeom prst="rect">
            <a:avLst/>
          </a:prstGeom>
          <a:solidFill>
            <a:schemeClr val="tx1"/>
          </a:solidFill>
          <a:ln w="9525">
            <a:noFill/>
            <a:miter lim="800000"/>
            <a:headEnd/>
            <a:tailEnd/>
          </a:ln>
          <a:effectLst/>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BE VERY CAREFUL, TEACHER</a:t>
            </a:r>
            <a:endParaRPr kumimoji="0" lang="en-US" sz="2400" b="0"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7">
            <a:extLst>
              <a:ext uri="{FF2B5EF4-FFF2-40B4-BE49-F238E27FC236}">
                <a16:creationId xmlns:a16="http://schemas.microsoft.com/office/drawing/2014/main" id="{0A78FC6A-04B0-1D71-6F8B-56316A5FBAAD}"/>
              </a:ext>
            </a:extLst>
          </p:cNvPr>
          <p:cNvSpPr txBox="1">
            <a:spLocks noChangeArrowheads="1"/>
          </p:cNvSpPr>
          <p:nvPr/>
        </p:nvSpPr>
        <p:spPr bwMode="auto">
          <a:xfrm>
            <a:off x="1936276" y="3420425"/>
            <a:ext cx="1843636" cy="276999"/>
          </a:xfrm>
          <a:prstGeom prst="rect">
            <a:avLst/>
          </a:prstGeom>
          <a:noFill/>
          <a:ln w="9525">
            <a:noFill/>
            <a:miter lim="800000"/>
            <a:headEnd/>
            <a:tailEnd/>
          </a:ln>
          <a:effectLst/>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ISRAEL</a:t>
            </a:r>
            <a:endParaRPr kumimoji="0" lang="en-US" sz="1200" b="0"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850365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fill="hold" nodeType="afterEffect">
                                  <p:stCondLst>
                                    <p:cond delay="2000"/>
                                  </p:stCondLst>
                                  <p:childTnLst>
                                    <p:set>
                                      <p:cBhvr>
                                        <p:cTn id="6" dur="1" fill="hold">
                                          <p:stCondLst>
                                            <p:cond delay="0"/>
                                          </p:stCondLst>
                                        </p:cTn>
                                        <p:tgtEl>
                                          <p:spTgt spid="108549"/>
                                        </p:tgtEl>
                                        <p:attrNameLst>
                                          <p:attrName>style.visibility</p:attrName>
                                        </p:attrNameLst>
                                      </p:cBhvr>
                                      <p:to>
                                        <p:strVal val="visible"/>
                                      </p:to>
                                    </p:set>
                                    <p:anim calcmode="lin" valueType="num">
                                      <p:cBhvr>
                                        <p:cTn id="7" dur="5000" fill="hold"/>
                                        <p:tgtEl>
                                          <p:spTgt spid="108549"/>
                                        </p:tgtEl>
                                        <p:attrNameLst>
                                          <p:attrName>ppt_w</p:attrName>
                                        </p:attrNameLst>
                                      </p:cBhvr>
                                      <p:tavLst>
                                        <p:tav tm="0" fmla="#ppt_w*sin(2.5*pi*$)">
                                          <p:val>
                                            <p:fltVal val="0"/>
                                          </p:val>
                                        </p:tav>
                                        <p:tav tm="100000">
                                          <p:val>
                                            <p:fltVal val="1"/>
                                          </p:val>
                                        </p:tav>
                                      </p:tavLst>
                                    </p:anim>
                                    <p:anim calcmode="lin" valueType="num">
                                      <p:cBhvr>
                                        <p:cTn id="8" dur="5000" fill="hold"/>
                                        <p:tgtEl>
                                          <p:spTgt spid="10854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4" name="Rectangle 6"/>
          <p:cNvSpPr>
            <a:spLocks noGrp="1" noChangeArrowheads="1"/>
          </p:cNvSpPr>
          <p:nvPr>
            <p:ph type="title" idx="4294967295"/>
          </p:nvPr>
        </p:nvSpPr>
        <p:spPr/>
        <p:txBody>
          <a:bodyPr/>
          <a:lstStyle/>
          <a:p>
            <a:pPr eaLnBrk="1" hangingPunct="1">
              <a:defRPr/>
            </a:pPr>
            <a:r>
              <a:rPr lang="en-US">
                <a:latin typeface="Tahoma" charset="0"/>
                <a:ea typeface="ＭＳ Ｐゴシック" charset="0"/>
                <a:cs typeface="ＭＳ Ｐゴシック" charset="0"/>
              </a:rPr>
              <a:t>1 Peter 3:18-20</a:t>
            </a:r>
          </a:p>
        </p:txBody>
      </p:sp>
      <p:sp>
        <p:nvSpPr>
          <p:cNvPr id="505858" name="Rectangle 2"/>
          <p:cNvSpPr>
            <a:spLocks noChangeArrowheads="1"/>
          </p:cNvSpPr>
          <p:nvPr/>
        </p:nvSpPr>
        <p:spPr bwMode="auto">
          <a:xfrm>
            <a:off x="228600" y="304800"/>
            <a:ext cx="8605838" cy="3898900"/>
          </a:xfrm>
          <a:prstGeom prst="rect">
            <a:avLst/>
          </a:prstGeom>
          <a:solidFill>
            <a:schemeClr val="tx2"/>
          </a:solidFill>
          <a:ln w="9525">
            <a:solidFill>
              <a:srgbClr val="333399"/>
            </a:solid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99"/>
                </a:solidFill>
                <a:effectLst/>
                <a:uLnTx/>
                <a:uFillTx/>
                <a:latin typeface="Arial"/>
                <a:ea typeface="ＭＳ Ｐゴシック" charset="0"/>
                <a:cs typeface="Arial"/>
              </a:rPr>
              <a:t>1 Peter 3:18-20  (NASB)</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30000" noProof="0">
                <a:ln>
                  <a:noFill/>
                </a:ln>
                <a:solidFill>
                  <a:srgbClr val="000099"/>
                </a:solidFill>
                <a:effectLst/>
                <a:uLnTx/>
                <a:uFillTx/>
                <a:latin typeface="Arial"/>
                <a:ea typeface="ＭＳ Ｐゴシック" charset="0"/>
                <a:cs typeface="Arial"/>
              </a:rPr>
              <a:t>18 </a:t>
            </a:r>
            <a:r>
              <a:rPr kumimoji="0" lang="en-US" sz="2400" b="1" i="0" u="none" strike="noStrike" kern="1200" cap="none" spc="0" normalizeH="0" baseline="0" noProof="0">
                <a:ln>
                  <a:noFill/>
                </a:ln>
                <a:solidFill>
                  <a:srgbClr val="000099"/>
                </a:solidFill>
                <a:effectLst/>
                <a:uLnTx/>
                <a:uFillTx/>
                <a:latin typeface="Arial"/>
                <a:ea typeface="ＭＳ Ｐゴシック" charset="0"/>
                <a:cs typeface="Arial"/>
              </a:rPr>
              <a:t>For Christ also died for sins once for all, </a:t>
            </a:r>
            <a:r>
              <a:rPr kumimoji="0" lang="en-US" sz="2400" b="1" i="1" u="none" strike="noStrike" kern="1200" cap="none" spc="0" normalizeH="0" baseline="0" noProof="0">
                <a:ln>
                  <a:noFill/>
                </a:ln>
                <a:solidFill>
                  <a:srgbClr val="000099"/>
                </a:solidFill>
                <a:effectLst/>
                <a:uLnTx/>
                <a:uFillTx/>
                <a:latin typeface="Arial"/>
                <a:ea typeface="ＭＳ Ｐゴシック" charset="0"/>
                <a:cs typeface="Arial"/>
              </a:rPr>
              <a:t>the </a:t>
            </a:r>
            <a:r>
              <a:rPr kumimoji="0" lang="en-US" sz="2400" b="1" i="0" u="none" strike="noStrike" kern="1200" cap="none" spc="0" normalizeH="0" baseline="0" noProof="0">
                <a:ln>
                  <a:noFill/>
                </a:ln>
                <a:solidFill>
                  <a:srgbClr val="000099"/>
                </a:solidFill>
                <a:effectLst/>
                <a:uLnTx/>
                <a:uFillTx/>
                <a:latin typeface="Arial"/>
                <a:ea typeface="ＭＳ Ｐゴシック" charset="0"/>
                <a:cs typeface="Arial"/>
              </a:rPr>
              <a:t>just for </a:t>
            </a:r>
            <a:r>
              <a:rPr kumimoji="0" lang="en-US" sz="2400" b="1" i="1" u="none" strike="noStrike" kern="1200" cap="none" spc="0" normalizeH="0" baseline="0" noProof="0">
                <a:ln>
                  <a:noFill/>
                </a:ln>
                <a:solidFill>
                  <a:srgbClr val="000099"/>
                </a:solidFill>
                <a:effectLst/>
                <a:uLnTx/>
                <a:uFillTx/>
                <a:latin typeface="Arial"/>
                <a:ea typeface="ＭＳ Ｐゴシック" charset="0"/>
                <a:cs typeface="Arial"/>
              </a:rPr>
              <a:t>the </a:t>
            </a:r>
            <a:r>
              <a:rPr kumimoji="0" lang="en-US" sz="2400" b="1" i="0" u="none" strike="noStrike" kern="1200" cap="none" spc="0" normalizeH="0" baseline="0" noProof="0">
                <a:ln>
                  <a:noFill/>
                </a:ln>
                <a:solidFill>
                  <a:srgbClr val="000099"/>
                </a:solidFill>
                <a:effectLst/>
                <a:uLnTx/>
                <a:uFillTx/>
                <a:latin typeface="Arial"/>
                <a:ea typeface="ＭＳ Ｐゴシック" charset="0"/>
                <a:cs typeface="Arial"/>
              </a:rPr>
              <a:t>unjust, so that He might bring us to God, having been put to death in the flesh, but made alive in the spirit; </a:t>
            </a:r>
          </a:p>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a:ln>
                  <a:noFill/>
                </a:ln>
                <a:solidFill>
                  <a:srgbClr val="000099"/>
                </a:solidFill>
                <a:effectLst/>
                <a:uLnTx/>
                <a:uFillTx/>
                <a:latin typeface="Arial"/>
                <a:ea typeface="ＭＳ Ｐゴシック" charset="0"/>
                <a:cs typeface="Arial"/>
              </a:rPr>
              <a:t> </a:t>
            </a:r>
            <a:r>
              <a:rPr kumimoji="0" lang="en-US" sz="2400" b="1" i="0" u="none" strike="noStrike" kern="1200" cap="none" spc="0" normalizeH="0" baseline="30000" noProof="0">
                <a:ln>
                  <a:noFill/>
                </a:ln>
                <a:solidFill>
                  <a:srgbClr val="000099"/>
                </a:solidFill>
                <a:effectLst/>
                <a:uLnTx/>
                <a:uFillTx/>
                <a:latin typeface="Arial"/>
                <a:ea typeface="ＭＳ Ｐゴシック" charset="0"/>
                <a:cs typeface="Arial"/>
              </a:rPr>
              <a:t>19</a:t>
            </a:r>
            <a:r>
              <a:rPr kumimoji="0" lang="en-US" sz="2400" b="1" i="0" u="none" strike="noStrike" kern="1200" cap="none" spc="0" normalizeH="0" baseline="30000" noProof="0">
                <a:ln>
                  <a:noFill/>
                </a:ln>
                <a:solidFill>
                  <a:srgbClr val="FFFFFF"/>
                </a:solidFill>
                <a:effectLst/>
                <a:uLnTx/>
                <a:uFillTx/>
                <a:latin typeface="Arial"/>
                <a:ea typeface="ＭＳ Ｐゴシック" charset="0"/>
                <a:cs typeface="Arial"/>
              </a:rPr>
              <a:t> </a:t>
            </a:r>
            <a:r>
              <a:rPr kumimoji="0" lang="en-US" sz="2400" b="1" i="0" u="none" strike="noStrike" kern="1200" cap="none" spc="0" normalizeH="0" baseline="0" noProof="0">
                <a:ln>
                  <a:noFill/>
                </a:ln>
                <a:solidFill>
                  <a:srgbClr val="CC3300"/>
                </a:solidFill>
                <a:effectLst/>
                <a:uLnTx/>
                <a:uFillTx/>
                <a:latin typeface="Arial"/>
                <a:ea typeface="ＭＳ Ｐゴシック" charset="0"/>
                <a:cs typeface="Arial"/>
              </a:rPr>
              <a:t>in which also He went and made proclamation to the spirits </a:t>
            </a:r>
            <a:r>
              <a:rPr kumimoji="0" lang="en-US" sz="2400" b="1" i="1" u="none" strike="noStrike" kern="1200" cap="none" spc="0" normalizeH="0" baseline="0" noProof="0">
                <a:ln>
                  <a:noFill/>
                </a:ln>
                <a:solidFill>
                  <a:srgbClr val="CC3300"/>
                </a:solidFill>
                <a:effectLst/>
                <a:uLnTx/>
                <a:uFillTx/>
                <a:latin typeface="Arial"/>
                <a:ea typeface="ＭＳ Ｐゴシック" charset="0"/>
                <a:cs typeface="Arial"/>
              </a:rPr>
              <a:t>now </a:t>
            </a:r>
            <a:r>
              <a:rPr kumimoji="0" lang="en-US" sz="2400" b="1" i="0" u="none" strike="noStrike" kern="1200" cap="none" spc="0" normalizeH="0" baseline="0" noProof="0">
                <a:ln>
                  <a:noFill/>
                </a:ln>
                <a:solidFill>
                  <a:srgbClr val="CC3300"/>
                </a:solidFill>
                <a:effectLst/>
                <a:uLnTx/>
                <a:uFillTx/>
                <a:latin typeface="Arial"/>
                <a:ea typeface="ＭＳ Ｐゴシック" charset="0"/>
                <a:cs typeface="Arial"/>
              </a:rPr>
              <a:t>in prison,</a:t>
            </a:r>
            <a:r>
              <a:rPr kumimoji="0" lang="en-US" sz="2400" b="1" i="0" u="none" strike="noStrike" kern="1200" cap="none" spc="0" normalizeH="0" baseline="0" noProof="0">
                <a:ln>
                  <a:noFill/>
                </a:ln>
                <a:solidFill>
                  <a:srgbClr val="FFFFFF"/>
                </a:solidFill>
                <a:effectLst/>
                <a:uLnTx/>
                <a:uFillTx/>
                <a:latin typeface="Arial"/>
                <a:ea typeface="ＭＳ Ｐゴシック" charset="0"/>
                <a:cs typeface="Arial"/>
              </a:rPr>
              <a:t> </a:t>
            </a:r>
          </a:p>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30000" noProof="0">
                <a:ln>
                  <a:noFill/>
                </a:ln>
                <a:solidFill>
                  <a:srgbClr val="000099"/>
                </a:solidFill>
                <a:effectLst/>
                <a:uLnTx/>
                <a:uFillTx/>
                <a:latin typeface="Arial"/>
                <a:ea typeface="ＭＳ Ｐゴシック" charset="0"/>
                <a:cs typeface="Arial"/>
              </a:rPr>
              <a:t>20 </a:t>
            </a:r>
            <a:r>
              <a:rPr kumimoji="0" lang="en-US" sz="2400" b="1" i="0" u="none" strike="noStrike" kern="1200" cap="none" spc="0" normalizeH="0" baseline="0" noProof="0">
                <a:ln>
                  <a:noFill/>
                </a:ln>
                <a:solidFill>
                  <a:srgbClr val="000099"/>
                </a:solidFill>
                <a:effectLst/>
                <a:uLnTx/>
                <a:uFillTx/>
                <a:latin typeface="Arial"/>
                <a:ea typeface="ＭＳ Ｐゴシック" charset="0"/>
                <a:cs typeface="Arial"/>
              </a:rPr>
              <a:t>who once were disobedient, when the patience of God kept waiting in the days of Noah, during the construction of the ark, in which a few, that is, eight persons, were brought safely through </a:t>
            </a:r>
            <a:r>
              <a:rPr kumimoji="0" lang="en-US" sz="2400" b="1" i="1" u="none" strike="noStrike" kern="1200" cap="none" spc="0" normalizeH="0" baseline="0" noProof="0">
                <a:ln>
                  <a:noFill/>
                </a:ln>
                <a:solidFill>
                  <a:srgbClr val="000099"/>
                </a:solidFill>
                <a:effectLst/>
                <a:uLnTx/>
                <a:uFillTx/>
                <a:latin typeface="Arial"/>
                <a:ea typeface="ＭＳ Ｐゴシック" charset="0"/>
                <a:cs typeface="Arial"/>
              </a:rPr>
              <a:t>the </a:t>
            </a:r>
            <a:r>
              <a:rPr kumimoji="0" lang="en-US" sz="2400" b="1" i="0" u="none" strike="noStrike" kern="1200" cap="none" spc="0" normalizeH="0" baseline="0" noProof="0">
                <a:ln>
                  <a:noFill/>
                </a:ln>
                <a:solidFill>
                  <a:srgbClr val="000099"/>
                </a:solidFill>
                <a:effectLst/>
                <a:uLnTx/>
                <a:uFillTx/>
                <a:latin typeface="Arial"/>
                <a:ea typeface="ＭＳ Ｐゴシック" charset="0"/>
                <a:cs typeface="Arial"/>
              </a:rPr>
              <a:t>water.</a:t>
            </a:r>
            <a:r>
              <a:rPr kumimoji="0" lang="en-US" sz="2400" b="1" i="0" u="none" strike="noStrike" kern="1200" cap="none" spc="0" normalizeH="0" baseline="0" noProof="0">
                <a:ln>
                  <a:noFill/>
                </a:ln>
                <a:solidFill>
                  <a:srgbClr val="FF9966"/>
                </a:solidFill>
                <a:effectLst/>
                <a:uLnTx/>
                <a:uFillTx/>
                <a:latin typeface="Arial"/>
                <a:ea typeface="ＭＳ Ｐゴシック" charset="0"/>
                <a:cs typeface="Arial"/>
              </a:rPr>
              <a:t> </a:t>
            </a:r>
          </a:p>
        </p:txBody>
      </p:sp>
      <p:sp>
        <p:nvSpPr>
          <p:cNvPr id="109571" name="Text Box 3"/>
          <p:cNvSpPr txBox="1">
            <a:spLocks noChangeArrowheads="1"/>
          </p:cNvSpPr>
          <p:nvPr/>
        </p:nvSpPr>
        <p:spPr bwMode="auto">
          <a:xfrm>
            <a:off x="381000" y="4343400"/>
            <a:ext cx="8321675" cy="1200150"/>
          </a:xfrm>
          <a:prstGeom prst="rect">
            <a:avLst/>
          </a:prstGeom>
          <a:solidFill>
            <a:srgbClr val="99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ja-JP" sz="2400" b="1" i="0" u="none" strike="noStrike" kern="1200" cap="none" spc="0" normalizeH="0" baseline="0" noProof="0">
                <a:ln>
                  <a:noFill/>
                </a:ln>
                <a:solidFill>
                  <a:srgbClr val="993300"/>
                </a:solidFill>
                <a:effectLst/>
                <a:uLnTx/>
                <a:uFillTx/>
                <a:latin typeface="Arial"/>
                <a:ea typeface="ＭＳ Ｐゴシック" charset="0"/>
                <a:cs typeface="Arial"/>
              </a:rPr>
              <a:t>"A wonderful text is this, and a more obscure passage perhaps than any other in the New Testament, so that I do not know for a certainty just what Peter means."</a:t>
            </a:r>
            <a:endParaRPr kumimoji="0" lang="en-US" sz="2400" b="1" i="0" u="none" strike="noStrike" kern="1200" cap="none" spc="0" normalizeH="0" baseline="0" noProof="0">
              <a:ln>
                <a:noFill/>
              </a:ln>
              <a:solidFill>
                <a:srgbClr val="993300"/>
              </a:solidFill>
              <a:effectLst/>
              <a:uLnTx/>
              <a:uFillTx/>
              <a:latin typeface="Arial"/>
              <a:ea typeface="ＭＳ Ｐゴシック" charset="0"/>
              <a:cs typeface="Arial"/>
            </a:endParaRPr>
          </a:p>
        </p:txBody>
      </p:sp>
      <p:sp>
        <p:nvSpPr>
          <p:cNvPr id="109572" name="Text Box 4"/>
          <p:cNvSpPr txBox="1">
            <a:spLocks noChangeArrowheads="1"/>
          </p:cNvSpPr>
          <p:nvPr/>
        </p:nvSpPr>
        <p:spPr bwMode="auto">
          <a:xfrm>
            <a:off x="6477000" y="5867400"/>
            <a:ext cx="2209800" cy="466725"/>
          </a:xfrm>
          <a:prstGeom prst="rect">
            <a:avLst/>
          </a:prstGeom>
          <a:solidFill>
            <a:srgbClr val="99CCFF"/>
          </a:solidFill>
          <a:ln w="9525">
            <a:solidFill>
              <a:srgbClr val="99CCFF"/>
            </a:solidFill>
            <a:miter lim="800000"/>
            <a:headEnd/>
            <a:tailEnd/>
          </a:ln>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993300"/>
                </a:solidFill>
                <a:effectLst/>
                <a:uLnTx/>
                <a:uFillTx/>
                <a:latin typeface="Arial"/>
                <a:ea typeface="ＭＳ Ｐゴシック" charset="0"/>
                <a:cs typeface="Arial"/>
              </a:rPr>
              <a:t>Martin Luther</a:t>
            </a:r>
          </a:p>
        </p:txBody>
      </p:sp>
      <p:sp>
        <p:nvSpPr>
          <p:cNvPr id="7" name="Text Box 6"/>
          <p:cNvSpPr txBox="1">
            <a:spLocks noChangeArrowheads="1"/>
          </p:cNvSpPr>
          <p:nvPr/>
        </p:nvSpPr>
        <p:spPr bwMode="auto">
          <a:xfrm>
            <a:off x="8172400" y="76200"/>
            <a:ext cx="527007" cy="461665"/>
          </a:xfrm>
          <a:prstGeom prst="rect">
            <a:avLst/>
          </a:prstGeom>
          <a:solidFill>
            <a:srgbClr val="000000"/>
          </a:solidFill>
          <a:ln>
            <a:noFill/>
          </a:ln>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15</a:t>
            </a:r>
          </a:p>
        </p:txBody>
      </p:sp>
    </p:spTree>
    <p:extLst>
      <p:ext uri="{BB962C8B-B14F-4D97-AF65-F5344CB8AC3E}">
        <p14:creationId xmlns:p14="http://schemas.microsoft.com/office/powerpoint/2010/main" val="3033202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9571"/>
                                        </p:tgtEl>
                                        <p:attrNameLst>
                                          <p:attrName>style.visibility</p:attrName>
                                        </p:attrNameLst>
                                      </p:cBhvr>
                                      <p:to>
                                        <p:strVal val="visible"/>
                                      </p:to>
                                    </p:set>
                                    <p:animEffect transition="in" filter="blinds(horizontal)">
                                      <p:cBhvr>
                                        <p:cTn id="7" dur="500"/>
                                        <p:tgtEl>
                                          <p:spTgt spid="10957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9572"/>
                                        </p:tgtEl>
                                        <p:attrNameLst>
                                          <p:attrName>style.visibility</p:attrName>
                                        </p:attrNameLst>
                                      </p:cBhvr>
                                      <p:to>
                                        <p:strVal val="visible"/>
                                      </p:to>
                                    </p:set>
                                    <p:animEffect transition="in" filter="blinds(horizontal)">
                                      <p:cBhvr>
                                        <p:cTn id="12" dur="500"/>
                                        <p:tgtEl>
                                          <p:spTgt spid="1095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1" grpId="0" animBg="1" autoUpdateAnimBg="0"/>
      <p:bldP spid="109572" grpId="0" animBg="1" autoUpdateAnimBg="0"/>
    </p:bldLst>
  </p:timing>
</p:sld>
</file>

<file path=ppt/slides/slide22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06882" name="Rectangle 2"/>
          <p:cNvSpPr>
            <a:spLocks noGrp="1" noChangeArrowheads="1"/>
          </p:cNvSpPr>
          <p:nvPr>
            <p:ph type="title"/>
          </p:nvPr>
        </p:nvSpPr>
        <p:spPr>
          <a:xfrm>
            <a:off x="685800" y="76200"/>
            <a:ext cx="7772400" cy="1143000"/>
          </a:xfrm>
        </p:spPr>
        <p:txBody>
          <a:bodyPr/>
          <a:lstStyle/>
          <a:p>
            <a:pPr eaLnBrk="1" hangingPunct="1"/>
            <a:r>
              <a:rPr lang="en-US" sz="4000" b="1">
                <a:solidFill>
                  <a:schemeClr val="bg1"/>
                </a:solidFill>
                <a:latin typeface="Arial" charset="0"/>
                <a:ea typeface="ＭＳ Ｐゴシック" charset="0"/>
              </a:rPr>
              <a:t>Whatever your view…</a:t>
            </a:r>
          </a:p>
        </p:txBody>
      </p:sp>
      <p:pic>
        <p:nvPicPr>
          <p:cNvPr id="506883" name="Picture 3" descr="rocktight"/>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76400" y="1066800"/>
            <a:ext cx="5738813" cy="4303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6884" name="Rectangle 4"/>
          <p:cNvSpPr>
            <a:spLocks noChangeArrowheads="1"/>
          </p:cNvSpPr>
          <p:nvPr/>
        </p:nvSpPr>
        <p:spPr bwMode="auto">
          <a:xfrm>
            <a:off x="1066800" y="5505450"/>
            <a:ext cx="69342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ＭＳ Ｐゴシック" charset="0"/>
                <a:cs typeface="Arial" charset="0"/>
              </a:rPr>
              <a:t>… you</a:t>
            </a:r>
            <a:r>
              <a:rPr kumimoji="0" lang="fr-FR" altLang="ja-JP" sz="40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altLang="ja-JP" sz="4000" b="1" i="0" u="none" strike="noStrike" kern="1200" cap="none" spc="0" normalizeH="0" baseline="0" noProof="0">
                <a:ln>
                  <a:noFill/>
                </a:ln>
                <a:solidFill>
                  <a:srgbClr val="FFFFFF"/>
                </a:solidFill>
                <a:effectLst/>
                <a:uLnTx/>
                <a:uFillTx/>
                <a:latin typeface="Arial" charset="0"/>
                <a:ea typeface="ＭＳ Ｐゴシック" charset="0"/>
                <a:cs typeface="Arial" charset="0"/>
              </a:rPr>
              <a:t>re between a rock and a hard place!</a:t>
            </a:r>
            <a:endParaRPr kumimoji="0" lang="en-US" sz="40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506885" name="WordArt 5"/>
          <p:cNvSpPr>
            <a:spLocks noChangeArrowheads="1" noChangeShapeType="1" noTextEdit="1"/>
          </p:cNvSpPr>
          <p:nvPr/>
        </p:nvSpPr>
        <p:spPr bwMode="auto">
          <a:xfrm>
            <a:off x="304800" y="1143000"/>
            <a:ext cx="2679700" cy="642938"/>
          </a:xfrm>
          <a:prstGeom prst="rect">
            <a:avLst/>
          </a:prstGeom>
        </p:spPr>
        <p:txBody>
          <a:bodyPr wrap="none" fromWordArt="1">
            <a:prstTxWarp prst="textDoubleWave1">
              <a:avLst>
                <a:gd name="adj1" fmla="val 6500"/>
                <a:gd name="adj2" fmla="val 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000099"/>
                  </a:solidFill>
                  <a:round/>
                  <a:headEnd/>
                  <a:tailEnd/>
                </a:ln>
                <a:solidFill>
                  <a:srgbClr val="33CCFF"/>
                </a:solidFill>
                <a:effectLst>
                  <a:outerShdw blurRad="63500" dist="125724" dir="18900000" algn="ctr" rotWithShape="0">
                    <a:srgbClr val="000099"/>
                  </a:outerShdw>
                </a:effectLst>
                <a:uLnTx/>
                <a:uFillTx/>
                <a:latin typeface="Impact"/>
                <a:ea typeface="Impact"/>
                <a:cs typeface="Impact"/>
              </a:rPr>
              <a:t>1 Peter 3:18-20</a:t>
            </a:r>
          </a:p>
        </p:txBody>
      </p:sp>
      <p:sp>
        <p:nvSpPr>
          <p:cNvPr id="6" name="Text Box 6"/>
          <p:cNvSpPr txBox="1">
            <a:spLocks noChangeArrowheads="1"/>
          </p:cNvSpPr>
          <p:nvPr/>
        </p:nvSpPr>
        <p:spPr bwMode="auto">
          <a:xfrm>
            <a:off x="8172400" y="76200"/>
            <a:ext cx="527007" cy="461665"/>
          </a:xfrm>
          <a:prstGeom prst="rect">
            <a:avLst/>
          </a:prstGeom>
          <a:solidFill>
            <a:srgbClr val="000000"/>
          </a:solidFill>
          <a:ln>
            <a:noFill/>
          </a:ln>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15</a:t>
            </a:r>
          </a:p>
        </p:txBody>
      </p:sp>
    </p:spTree>
    <p:extLst>
      <p:ext uri="{BB962C8B-B14F-4D97-AF65-F5344CB8AC3E}">
        <p14:creationId xmlns:p14="http://schemas.microsoft.com/office/powerpoint/2010/main" val="23424875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C9900"/>
        </a:solidFill>
        <a:effectLst/>
      </p:bgPr>
    </p:bg>
    <p:spTree>
      <p:nvGrpSpPr>
        <p:cNvPr id="1" name=""/>
        <p:cNvGrpSpPr/>
        <p:nvPr/>
      </p:nvGrpSpPr>
      <p:grpSpPr>
        <a:xfrm>
          <a:off x="0" y="0"/>
          <a:ext cx="0" cy="0"/>
          <a:chOff x="0" y="0"/>
          <a:chExt cx="0" cy="0"/>
        </a:xfrm>
      </p:grpSpPr>
      <p:sp>
        <p:nvSpPr>
          <p:cNvPr id="386050" name="Rectangle 7"/>
          <p:cNvSpPr>
            <a:spLocks noGrp="1" noChangeArrowheads="1"/>
          </p:cNvSpPr>
          <p:nvPr>
            <p:ph type="title" idx="4294967295"/>
          </p:nvPr>
        </p:nvSpPr>
        <p:spPr>
          <a:xfrm>
            <a:off x="3419475" y="404813"/>
            <a:ext cx="7772400" cy="1143000"/>
          </a:xfrm>
        </p:spPr>
        <p:txBody>
          <a:bodyPr/>
          <a:lstStyle/>
          <a:p>
            <a:pPr algn="r" eaLnBrk="1" hangingPunct="1"/>
            <a:r>
              <a:rPr lang="en-US" sz="1600">
                <a:latin typeface="Times New Roman" charset="0"/>
                <a:ea typeface="ＭＳ Ｐゴシック" charset="0"/>
                <a:cs typeface="ＭＳ Ｐゴシック" charset="0"/>
              </a:rPr>
              <a:t>North Korea 3</a:t>
            </a:r>
            <a:endParaRPr lang="en-US">
              <a:latin typeface="Times New Roman" charset="0"/>
              <a:ea typeface="ＭＳ Ｐゴシック" charset="0"/>
              <a:cs typeface="ＭＳ Ｐゴシック" charset="0"/>
            </a:endParaRPr>
          </a:p>
        </p:txBody>
      </p:sp>
      <p:graphicFrame>
        <p:nvGraphicFramePr>
          <p:cNvPr id="64514" name="Object 2"/>
          <p:cNvGraphicFramePr>
            <a:graphicFrameLocks noChangeAspect="1"/>
          </p:cNvGraphicFramePr>
          <p:nvPr/>
        </p:nvGraphicFramePr>
        <p:xfrm>
          <a:off x="2667000" y="2133600"/>
          <a:ext cx="3810000" cy="2667000"/>
        </p:xfrm>
        <a:graphic>
          <a:graphicData uri="http://schemas.openxmlformats.org/presentationml/2006/ole">
            <mc:AlternateContent xmlns:mc="http://schemas.openxmlformats.org/markup-compatibility/2006">
              <mc:Choice xmlns:v="urn:schemas-microsoft-com:vml" Requires="v">
                <p:oleObj name="Bitmap Image" r:id="rId2" imgW="4638095" imgH="3247619" progId="Paint.Picture">
                  <p:embed/>
                </p:oleObj>
              </mc:Choice>
              <mc:Fallback>
                <p:oleObj name="Bitmap Image" r:id="rId2" imgW="4638095" imgH="3247619" progId="Paint.Picture">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2133600"/>
                        <a:ext cx="3810000" cy="2667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64515" name="Object 3"/>
          <p:cNvGraphicFramePr>
            <a:graphicFrameLocks noChangeAspect="1"/>
          </p:cNvGraphicFramePr>
          <p:nvPr/>
        </p:nvGraphicFramePr>
        <p:xfrm>
          <a:off x="1752600" y="1463675"/>
          <a:ext cx="5638800" cy="3946525"/>
        </p:xfrm>
        <a:graphic>
          <a:graphicData uri="http://schemas.openxmlformats.org/presentationml/2006/ole">
            <mc:AlternateContent xmlns:mc="http://schemas.openxmlformats.org/markup-compatibility/2006">
              <mc:Choice xmlns:v="urn:schemas-microsoft-com:vml" Requires="v">
                <p:oleObj name="Bitmap Image" r:id="rId2" imgW="4638095" imgH="3247619" progId="Paint.Picture">
                  <p:embed/>
                </p:oleObj>
              </mc:Choice>
              <mc:Fallback>
                <p:oleObj name="Bitmap Image" r:id="rId2" imgW="4638095" imgH="3247619" progId="Paint.Picture">
                  <p:embed/>
                  <p:pic>
                    <p:nvPicPr>
                      <p:cNvPr id="0"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463675"/>
                        <a:ext cx="5638800" cy="39465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64516" name="Object 4"/>
          <p:cNvGraphicFramePr>
            <a:graphicFrameLocks noChangeAspect="1"/>
          </p:cNvGraphicFramePr>
          <p:nvPr/>
        </p:nvGraphicFramePr>
        <p:xfrm>
          <a:off x="1588" y="188913"/>
          <a:ext cx="9144000" cy="6399212"/>
        </p:xfrm>
        <a:graphic>
          <a:graphicData uri="http://schemas.openxmlformats.org/presentationml/2006/ole">
            <mc:AlternateContent xmlns:mc="http://schemas.openxmlformats.org/markup-compatibility/2006">
              <mc:Choice xmlns:v="urn:schemas-microsoft-com:vml" Requires="v">
                <p:oleObj name="Bitmap Image" r:id="rId2" imgW="4638095" imgH="3247619" progId="Paint.Picture">
                  <p:embed/>
                </p:oleObj>
              </mc:Choice>
              <mc:Fallback>
                <p:oleObj name="Bitmap Image" r:id="rId2" imgW="4638095" imgH="3247619" progId="Paint.Picture">
                  <p:embed/>
                  <p:pic>
                    <p:nvPicPr>
                      <p:cNvPr id="0"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188913"/>
                        <a:ext cx="9144000" cy="6399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4517" name="Oval 5"/>
          <p:cNvSpPr>
            <a:spLocks noChangeArrowheads="1"/>
          </p:cNvSpPr>
          <p:nvPr/>
        </p:nvSpPr>
        <p:spPr bwMode="auto">
          <a:xfrm>
            <a:off x="2819400" y="1676400"/>
            <a:ext cx="2743200" cy="1600200"/>
          </a:xfrm>
          <a:prstGeom prst="ellipse">
            <a:avLst/>
          </a:prstGeom>
          <a:noFill/>
          <a:ln w="571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64514"/>
                                        </p:tgtEl>
                                        <p:attrNameLst>
                                          <p:attrName>style.visibility</p:attrName>
                                        </p:attrNameLst>
                                      </p:cBhvr>
                                      <p:to>
                                        <p:strVal val="visible"/>
                                      </p:to>
                                    </p:set>
                                    <p:animEffect transition="in" filter="box(out)">
                                      <p:cBhvr>
                                        <p:cTn id="7" dur="500"/>
                                        <p:tgtEl>
                                          <p:spTgt spid="645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nodeType="clickEffect">
                                  <p:stCondLst>
                                    <p:cond delay="0"/>
                                  </p:stCondLst>
                                  <p:childTnLst>
                                    <p:set>
                                      <p:cBhvr>
                                        <p:cTn id="11" dur="1" fill="hold">
                                          <p:stCondLst>
                                            <p:cond delay="0"/>
                                          </p:stCondLst>
                                        </p:cTn>
                                        <p:tgtEl>
                                          <p:spTgt spid="64515"/>
                                        </p:tgtEl>
                                        <p:attrNameLst>
                                          <p:attrName>style.visibility</p:attrName>
                                        </p:attrNameLst>
                                      </p:cBhvr>
                                      <p:to>
                                        <p:strVal val="visible"/>
                                      </p:to>
                                    </p:set>
                                    <p:animEffect transition="in" filter="box(out)">
                                      <p:cBhvr>
                                        <p:cTn id="12" dur="500"/>
                                        <p:tgtEl>
                                          <p:spTgt spid="6451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nodeType="clickEffect">
                                  <p:stCondLst>
                                    <p:cond delay="0"/>
                                  </p:stCondLst>
                                  <p:childTnLst>
                                    <p:set>
                                      <p:cBhvr>
                                        <p:cTn id="16" dur="1" fill="hold">
                                          <p:stCondLst>
                                            <p:cond delay="0"/>
                                          </p:stCondLst>
                                        </p:cTn>
                                        <p:tgtEl>
                                          <p:spTgt spid="64516"/>
                                        </p:tgtEl>
                                        <p:attrNameLst>
                                          <p:attrName>style.visibility</p:attrName>
                                        </p:attrNameLst>
                                      </p:cBhvr>
                                      <p:to>
                                        <p:strVal val="visible"/>
                                      </p:to>
                                    </p:set>
                                    <p:animEffect transition="in" filter="box(out)">
                                      <p:cBhvr>
                                        <p:cTn id="17" dur="500"/>
                                        <p:tgtEl>
                                          <p:spTgt spid="6451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64517"/>
                                        </p:tgtEl>
                                        <p:attrNameLst>
                                          <p:attrName>style.visibility</p:attrName>
                                        </p:attrNameLst>
                                      </p:cBhvr>
                                      <p:to>
                                        <p:strVal val="visible"/>
                                      </p:to>
                                    </p:set>
                                    <p:animEffect transition="in" filter="wipe(right)">
                                      <p:cBhvr>
                                        <p:cTn id="22" dur="500"/>
                                        <p:tgtEl>
                                          <p:spTgt spid="645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7" grpId="0" animBg="1"/>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228600" y="764704"/>
            <a:ext cx="8839200" cy="1463675"/>
            <a:chOff x="144" y="624"/>
            <a:chExt cx="5568" cy="932"/>
          </a:xfrm>
        </p:grpSpPr>
        <p:sp>
          <p:nvSpPr>
            <p:cNvPr id="507916" name="Text Box 4"/>
            <p:cNvSpPr txBox="1">
              <a:spLocks noChangeArrowheads="1"/>
            </p:cNvSpPr>
            <p:nvPr/>
          </p:nvSpPr>
          <p:spPr bwMode="auto">
            <a:xfrm>
              <a:off x="144" y="624"/>
              <a:ext cx="1680" cy="932"/>
            </a:xfrm>
            <a:prstGeom prst="rect">
              <a:avLst/>
            </a:prstGeom>
            <a:solidFill>
              <a:srgbClr val="CC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993300"/>
                  </a:solidFill>
                  <a:effectLst/>
                  <a:uLnTx/>
                  <a:uFillTx/>
                  <a:latin typeface="Arial" panose="020B0604020202020204" pitchFamily="34" charset="0"/>
                  <a:ea typeface="ＭＳ Ｐゴシック" charset="0"/>
                  <a:cs typeface="Arial" panose="020B0604020202020204" pitchFamily="34" charset="0"/>
                </a:rPr>
                <a:t>Jesus #3</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993300"/>
                  </a:solidFill>
                  <a:effectLst/>
                  <a:uLnTx/>
                  <a:uFillTx/>
                  <a:latin typeface="Arial" panose="020B0604020202020204" pitchFamily="34" charset="0"/>
                  <a:ea typeface="ＭＳ Ｐゴシック" charset="0"/>
                  <a:cs typeface="Arial" panose="020B0604020202020204" pitchFamily="34" charset="0"/>
                </a:rPr>
                <a:t>Spirits of those who perished in flood in Noah</a:t>
              </a:r>
              <a:r>
                <a:rPr kumimoji="0" lang="fr-FR" altLang="ja-JP" sz="2000" b="1" i="0" u="none" strike="noStrike" kern="1200" cap="none" spc="0" normalizeH="0" baseline="0" noProof="0">
                  <a:ln>
                    <a:noFill/>
                  </a:ln>
                  <a:solidFill>
                    <a:srgbClr val="993300"/>
                  </a:solidFill>
                  <a:effectLst/>
                  <a:uLnTx/>
                  <a:uFillTx/>
                  <a:latin typeface="Arial" panose="020B0604020202020204" pitchFamily="34" charset="0"/>
                  <a:ea typeface="ＭＳ Ｐゴシック" charset="0"/>
                  <a:cs typeface="Arial" panose="020B0604020202020204" pitchFamily="34" charset="0"/>
                </a:rPr>
                <a:t>'</a:t>
              </a:r>
              <a:r>
                <a:rPr kumimoji="0" lang="en-US" altLang="ja-JP" sz="2000" b="1" i="0" u="none" strike="noStrike" kern="1200" cap="none" spc="0" normalizeH="0" baseline="0" noProof="0">
                  <a:ln>
                    <a:noFill/>
                  </a:ln>
                  <a:solidFill>
                    <a:srgbClr val="993300"/>
                  </a:solidFill>
                  <a:effectLst/>
                  <a:uLnTx/>
                  <a:uFillTx/>
                  <a:latin typeface="Arial" panose="020B0604020202020204" pitchFamily="34" charset="0"/>
                  <a:ea typeface="ＭＳ Ｐゴシック" charset="0"/>
                  <a:cs typeface="Arial" panose="020B0604020202020204" pitchFamily="34" charset="0"/>
                </a:rPr>
                <a:t>s time</a:t>
              </a:r>
              <a:endParaRPr kumimoji="0" lang="en-US" sz="2000" b="1" i="0" u="none" strike="noStrike" kern="1200" cap="none" spc="0" normalizeH="0" baseline="0" noProof="0">
                <a:ln>
                  <a:noFill/>
                </a:ln>
                <a:solidFill>
                  <a:srgbClr val="993300"/>
                </a:solidFill>
                <a:effectLst/>
                <a:uLnTx/>
                <a:uFillTx/>
                <a:latin typeface="Arial" panose="020B0604020202020204" pitchFamily="34" charset="0"/>
                <a:ea typeface="ＭＳ Ｐゴシック" charset="0"/>
                <a:cs typeface="Arial" panose="020B0604020202020204" pitchFamily="34" charset="0"/>
              </a:endParaRPr>
            </a:p>
          </p:txBody>
        </p:sp>
        <p:sp>
          <p:nvSpPr>
            <p:cNvPr id="507917" name="Text Box 5"/>
            <p:cNvSpPr txBox="1">
              <a:spLocks noChangeArrowheads="1"/>
            </p:cNvSpPr>
            <p:nvPr/>
          </p:nvSpPr>
          <p:spPr bwMode="auto">
            <a:xfrm>
              <a:off x="2064" y="816"/>
              <a:ext cx="1632" cy="2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7918" name="Text Box 6"/>
            <p:cNvSpPr txBox="1">
              <a:spLocks noChangeArrowheads="1"/>
            </p:cNvSpPr>
            <p:nvPr/>
          </p:nvSpPr>
          <p:spPr bwMode="auto">
            <a:xfrm>
              <a:off x="1968" y="624"/>
              <a:ext cx="1824" cy="932"/>
            </a:xfrm>
            <a:prstGeom prst="rect">
              <a:avLst/>
            </a:prstGeom>
            <a:solidFill>
              <a:srgbClr val="FFFF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993300"/>
                  </a:solidFill>
                  <a:effectLst/>
                  <a:uLnTx/>
                  <a:uFillTx/>
                  <a:latin typeface="Arial" panose="020B0604020202020204" pitchFamily="34" charset="0"/>
                  <a:ea typeface="ＭＳ Ｐゴシック" charset="0"/>
                  <a:cs typeface="Arial" panose="020B0604020202020204" pitchFamily="34" charset="0"/>
                </a:rPr>
                <a:t>Christ in Noah #1</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993300"/>
                  </a:solidFill>
                  <a:effectLst/>
                  <a:uLnTx/>
                  <a:uFillTx/>
                  <a:latin typeface="Arial" panose="020B0604020202020204" pitchFamily="34" charset="0"/>
                  <a:ea typeface="ＭＳ Ｐゴシック" charset="0"/>
                  <a:cs typeface="Arial" panose="020B0604020202020204" pitchFamily="34" charset="0"/>
                </a:rPr>
                <a:t>Those who had lived during Noah</a:t>
              </a:r>
              <a:r>
                <a:rPr kumimoji="0" lang="fr-FR" altLang="ja-JP" sz="2000" b="1" i="0" u="none" strike="noStrike" kern="1200" cap="none" spc="0" normalizeH="0" baseline="0" noProof="0">
                  <a:ln>
                    <a:noFill/>
                  </a:ln>
                  <a:solidFill>
                    <a:srgbClr val="993300"/>
                  </a:solidFill>
                  <a:effectLst/>
                  <a:uLnTx/>
                  <a:uFillTx/>
                  <a:latin typeface="Arial" panose="020B0604020202020204" pitchFamily="34" charset="0"/>
                  <a:ea typeface="ＭＳ Ｐゴシック" charset="0"/>
                  <a:cs typeface="Arial" panose="020B0604020202020204" pitchFamily="34" charset="0"/>
                </a:rPr>
                <a:t>'</a:t>
              </a:r>
              <a:r>
                <a:rPr kumimoji="0" lang="en-US" altLang="ja-JP" sz="2000" b="1" i="0" u="none" strike="noStrike" kern="1200" cap="none" spc="0" normalizeH="0" baseline="0" noProof="0">
                  <a:ln>
                    <a:noFill/>
                  </a:ln>
                  <a:solidFill>
                    <a:srgbClr val="993300"/>
                  </a:solidFill>
                  <a:effectLst/>
                  <a:uLnTx/>
                  <a:uFillTx/>
                  <a:latin typeface="Arial" panose="020B0604020202020204" pitchFamily="34" charset="0"/>
                  <a:ea typeface="ＭＳ Ｐゴシック" charset="0"/>
                  <a:cs typeface="Arial" panose="020B0604020202020204" pitchFamily="34" charset="0"/>
                </a:rPr>
                <a:t>s time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507919" name="Text Box 7"/>
            <p:cNvSpPr txBox="1">
              <a:spLocks noChangeArrowheads="1"/>
            </p:cNvSpPr>
            <p:nvPr/>
          </p:nvSpPr>
          <p:spPr bwMode="auto">
            <a:xfrm>
              <a:off x="3888" y="624"/>
              <a:ext cx="1824" cy="738"/>
            </a:xfrm>
            <a:prstGeom prst="rect">
              <a:avLst/>
            </a:prstGeom>
            <a:solidFill>
              <a:srgbClr val="FFCC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993300"/>
                  </a:solidFill>
                  <a:effectLst/>
                  <a:uLnTx/>
                  <a:uFillTx/>
                  <a:latin typeface="Arial" panose="020B0604020202020204" pitchFamily="34" charset="0"/>
                  <a:ea typeface="ＭＳ Ｐゴシック" charset="0"/>
                  <a:cs typeface="Arial" panose="020B0604020202020204" pitchFamily="34" charset="0"/>
                </a:rPr>
                <a:t>Jesus #7</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993300"/>
                  </a:solidFill>
                  <a:effectLst/>
                  <a:uLnTx/>
                  <a:uFillTx/>
                  <a:latin typeface="Arial" panose="020B0604020202020204" pitchFamily="34" charset="0"/>
                  <a:ea typeface="ＭＳ Ｐゴシック" charset="0"/>
                  <a:cs typeface="Arial" panose="020B0604020202020204" pitchFamily="34" charset="0"/>
                </a:rPr>
                <a:t>Fallen angels of Genesis 6</a:t>
              </a:r>
            </a:p>
          </p:txBody>
        </p:sp>
        <p:sp>
          <p:nvSpPr>
            <p:cNvPr id="507920" name="Line 8"/>
            <p:cNvSpPr>
              <a:spLocks noChangeShapeType="1"/>
            </p:cNvSpPr>
            <p:nvPr/>
          </p:nvSpPr>
          <p:spPr bwMode="auto">
            <a:xfrm>
              <a:off x="144" y="912"/>
              <a:ext cx="168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507921" name="Line 9"/>
            <p:cNvSpPr>
              <a:spLocks noChangeShapeType="1"/>
            </p:cNvSpPr>
            <p:nvPr/>
          </p:nvSpPr>
          <p:spPr bwMode="auto">
            <a:xfrm>
              <a:off x="1968" y="912"/>
              <a:ext cx="1824"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507922" name="Line 10"/>
            <p:cNvSpPr>
              <a:spLocks noChangeShapeType="1"/>
            </p:cNvSpPr>
            <p:nvPr/>
          </p:nvSpPr>
          <p:spPr bwMode="auto">
            <a:xfrm>
              <a:off x="3888" y="912"/>
              <a:ext cx="1728"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 name="Group 11"/>
          <p:cNvGrpSpPr>
            <a:grpSpLocks/>
          </p:cNvGrpSpPr>
          <p:nvPr/>
        </p:nvGrpSpPr>
        <p:grpSpPr bwMode="auto">
          <a:xfrm>
            <a:off x="228600" y="2364904"/>
            <a:ext cx="8839200" cy="701675"/>
            <a:chOff x="144" y="1584"/>
            <a:chExt cx="5568" cy="442"/>
          </a:xfrm>
        </p:grpSpPr>
        <p:sp>
          <p:nvSpPr>
            <p:cNvPr id="507913" name="Text Box 12"/>
            <p:cNvSpPr txBox="1">
              <a:spLocks noChangeArrowheads="1"/>
            </p:cNvSpPr>
            <p:nvPr/>
          </p:nvSpPr>
          <p:spPr bwMode="auto">
            <a:xfrm>
              <a:off x="144" y="1584"/>
              <a:ext cx="1680" cy="442"/>
            </a:xfrm>
            <a:prstGeom prst="rect">
              <a:avLst/>
            </a:prstGeom>
            <a:solidFill>
              <a:srgbClr val="CC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993300"/>
                  </a:solidFill>
                  <a:effectLst/>
                  <a:uLnTx/>
                  <a:uFillTx/>
                  <a:latin typeface="Arial" panose="020B0604020202020204" pitchFamily="34" charset="0"/>
                  <a:ea typeface="ＭＳ Ｐゴシック" charset="0"/>
                  <a:cs typeface="Arial" panose="020B0604020202020204" pitchFamily="34" charset="0"/>
                </a:rPr>
                <a:t>Between death and resurrection</a:t>
              </a:r>
            </a:p>
          </p:txBody>
        </p:sp>
        <p:sp>
          <p:nvSpPr>
            <p:cNvPr id="507914" name="Text Box 13"/>
            <p:cNvSpPr txBox="1">
              <a:spLocks noChangeArrowheads="1"/>
            </p:cNvSpPr>
            <p:nvPr/>
          </p:nvSpPr>
          <p:spPr bwMode="auto">
            <a:xfrm>
              <a:off x="1968" y="1584"/>
              <a:ext cx="1824" cy="442"/>
            </a:xfrm>
            <a:prstGeom prst="rect">
              <a:avLst/>
            </a:prstGeom>
            <a:solidFill>
              <a:srgbClr val="FFFF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993300"/>
                  </a:solidFill>
                  <a:effectLst/>
                  <a:uLnTx/>
                  <a:uFillTx/>
                  <a:latin typeface="Arial" panose="020B0604020202020204" pitchFamily="34" charset="0"/>
                  <a:ea typeface="ＭＳ Ｐゴシック" charset="0"/>
                  <a:cs typeface="Arial" panose="020B0604020202020204" pitchFamily="34" charset="0"/>
                </a:rPr>
                <a:t>In Noah</a:t>
              </a:r>
              <a:r>
                <a:rPr kumimoji="0" lang="fr-FR" altLang="ja-JP" sz="2000" b="1" i="0" u="none" strike="noStrike" kern="1200" cap="none" spc="0" normalizeH="0" baseline="0" noProof="0">
                  <a:ln>
                    <a:noFill/>
                  </a:ln>
                  <a:solidFill>
                    <a:srgbClr val="993300"/>
                  </a:solidFill>
                  <a:effectLst/>
                  <a:uLnTx/>
                  <a:uFillTx/>
                  <a:latin typeface="Arial" panose="020B0604020202020204" pitchFamily="34" charset="0"/>
                  <a:ea typeface="ＭＳ Ｐゴシック" charset="0"/>
                  <a:cs typeface="Arial" panose="020B0604020202020204" pitchFamily="34" charset="0"/>
                </a:rPr>
                <a:t>'</a:t>
              </a:r>
              <a:r>
                <a:rPr kumimoji="0" lang="en-US" altLang="ja-JP" sz="2000" b="1" i="0" u="none" strike="noStrike" kern="1200" cap="none" spc="0" normalizeH="0" baseline="0" noProof="0">
                  <a:ln>
                    <a:noFill/>
                  </a:ln>
                  <a:solidFill>
                    <a:srgbClr val="993300"/>
                  </a:solidFill>
                  <a:effectLst/>
                  <a:uLnTx/>
                  <a:uFillTx/>
                  <a:latin typeface="Arial" panose="020B0604020202020204" pitchFamily="34" charset="0"/>
                  <a:ea typeface="ＭＳ Ｐゴシック" charset="0"/>
                  <a:cs typeface="Arial" panose="020B0604020202020204" pitchFamily="34" charset="0"/>
                </a:rPr>
                <a:t>s day</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993300"/>
                </a:solidFill>
                <a:effectLst/>
                <a:uLnTx/>
                <a:uFillTx/>
                <a:latin typeface="Arial" panose="020B0604020202020204" pitchFamily="34" charset="0"/>
                <a:ea typeface="ＭＳ Ｐゴシック" charset="0"/>
                <a:cs typeface="Arial" panose="020B0604020202020204" pitchFamily="34" charset="0"/>
              </a:endParaRPr>
            </a:p>
          </p:txBody>
        </p:sp>
        <p:sp>
          <p:nvSpPr>
            <p:cNvPr id="507915" name="Text Box 14"/>
            <p:cNvSpPr txBox="1">
              <a:spLocks noChangeArrowheads="1"/>
            </p:cNvSpPr>
            <p:nvPr/>
          </p:nvSpPr>
          <p:spPr bwMode="auto">
            <a:xfrm>
              <a:off x="3888" y="1584"/>
              <a:ext cx="1824" cy="442"/>
            </a:xfrm>
            <a:prstGeom prst="rect">
              <a:avLst/>
            </a:prstGeom>
            <a:solidFill>
              <a:srgbClr val="FFCC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993300"/>
                  </a:solidFill>
                  <a:effectLst/>
                  <a:uLnTx/>
                  <a:uFillTx/>
                  <a:latin typeface="Arial" panose="020B0604020202020204" pitchFamily="34" charset="0"/>
                  <a:ea typeface="ＭＳ Ｐゴシック" charset="0"/>
                  <a:cs typeface="Arial" panose="020B0604020202020204" pitchFamily="34" charset="0"/>
                </a:rPr>
                <a:t>After resurrection</a:t>
              </a:r>
              <a:r>
                <a:rPr kumimoji="0" lang="en-US" sz="2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15"/>
          <p:cNvGrpSpPr>
            <a:grpSpLocks/>
          </p:cNvGrpSpPr>
          <p:nvPr/>
        </p:nvGrpSpPr>
        <p:grpSpPr bwMode="auto">
          <a:xfrm>
            <a:off x="228600" y="3126904"/>
            <a:ext cx="8839200" cy="3786188"/>
            <a:chOff x="144" y="1584"/>
            <a:chExt cx="5568" cy="2385"/>
          </a:xfrm>
        </p:grpSpPr>
        <p:sp>
          <p:nvSpPr>
            <p:cNvPr id="507910" name="Text Box 16"/>
            <p:cNvSpPr txBox="1">
              <a:spLocks noChangeArrowheads="1"/>
            </p:cNvSpPr>
            <p:nvPr/>
          </p:nvSpPr>
          <p:spPr bwMode="auto">
            <a:xfrm>
              <a:off x="144" y="1584"/>
              <a:ext cx="1680" cy="2385"/>
            </a:xfrm>
            <a:prstGeom prst="rect">
              <a:avLst/>
            </a:prstGeom>
            <a:solidFill>
              <a:srgbClr val="CC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993300"/>
                  </a:solidFill>
                  <a:effectLst/>
                  <a:uLnTx/>
                  <a:uFillTx/>
                  <a:latin typeface="Arial" panose="020B0604020202020204" pitchFamily="34" charset="0"/>
                  <a:ea typeface="ＭＳ Ｐゴシック" charset="0"/>
                  <a:cs typeface="Arial" panose="020B0604020202020204" pitchFamily="34" charset="0"/>
                </a:rPr>
                <a:t>To proclaim gospel to the dead and offering a second chance to repent.</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993300"/>
                  </a:solidFill>
                  <a:effectLst/>
                  <a:uLnTx/>
                  <a:uFillTx/>
                  <a:latin typeface="Arial" panose="020B0604020202020204" pitchFamily="34" charset="0"/>
                  <a:ea typeface="ＭＳ Ｐゴシック" charset="0"/>
                  <a:cs typeface="Arial" panose="020B0604020202020204" pitchFamily="34" charset="0"/>
                </a:rPr>
                <a:t>To proclaim release to righteous dead awaiting his coming.</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993300"/>
                  </a:solidFill>
                  <a:effectLst/>
                  <a:uLnTx/>
                  <a:uFillTx/>
                  <a:latin typeface="Arial" panose="020B0604020202020204" pitchFamily="34" charset="0"/>
                  <a:ea typeface="ＭＳ Ｐゴシック" charset="0"/>
                  <a:cs typeface="Arial" panose="020B0604020202020204" pitchFamily="34" charset="0"/>
                </a:rPr>
                <a:t>To announce judgment on wicked dead</a:t>
              </a:r>
            </a:p>
          </p:txBody>
        </p:sp>
        <p:sp>
          <p:nvSpPr>
            <p:cNvPr id="507911" name="Text Box 17"/>
            <p:cNvSpPr txBox="1">
              <a:spLocks noChangeArrowheads="1"/>
            </p:cNvSpPr>
            <p:nvPr/>
          </p:nvSpPr>
          <p:spPr bwMode="auto">
            <a:xfrm>
              <a:off x="1968" y="1584"/>
              <a:ext cx="1824" cy="826"/>
            </a:xfrm>
            <a:prstGeom prst="rect">
              <a:avLst/>
            </a:prstGeom>
            <a:solidFill>
              <a:srgbClr val="FFFF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993300"/>
                  </a:solidFill>
                  <a:effectLst/>
                  <a:uLnTx/>
                  <a:uFillTx/>
                  <a:latin typeface="Arial" panose="020B0604020202020204" pitchFamily="34" charset="0"/>
                  <a:ea typeface="ＭＳ Ｐゴシック" charset="0"/>
                  <a:cs typeface="Arial" panose="020B0604020202020204" pitchFamily="34" charset="0"/>
                </a:rPr>
                <a:t>To preach repentance to the righteous and to proclaim judgment on the wicked.</a:t>
              </a:r>
              <a:r>
                <a:rPr kumimoji="0" lang="en-US" sz="2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507912" name="Text Box 18"/>
            <p:cNvSpPr txBox="1">
              <a:spLocks noChangeArrowheads="1"/>
            </p:cNvSpPr>
            <p:nvPr/>
          </p:nvSpPr>
          <p:spPr bwMode="auto">
            <a:xfrm>
              <a:off x="3888" y="1584"/>
              <a:ext cx="1824" cy="640"/>
            </a:xfrm>
            <a:prstGeom prst="rect">
              <a:avLst/>
            </a:prstGeom>
            <a:solidFill>
              <a:srgbClr val="FFCC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rPr>
                <a:t>To proclaim his victory and their doom</a:t>
              </a:r>
            </a:p>
          </p:txBody>
        </p:sp>
      </p:grpSp>
      <p:sp>
        <p:nvSpPr>
          <p:cNvPr id="507909" name="Rectangle 22"/>
          <p:cNvSpPr>
            <a:spLocks noGrp="1" noChangeArrowheads="1"/>
          </p:cNvSpPr>
          <p:nvPr>
            <p:ph type="title" idx="4294967295"/>
          </p:nvPr>
        </p:nvSpPr>
        <p:spPr>
          <a:xfrm>
            <a:off x="1752600" y="76200"/>
            <a:ext cx="5715000" cy="600075"/>
          </a:xfrm>
          <a:solidFill>
            <a:srgbClr val="000000"/>
          </a:solidFill>
          <a:extLst>
            <a:ext uri="{91240B29-F687-4f45-9708-019B960494DF}">
              <a14:hiddenLine xmlns="" xmlns:a14="http://schemas.microsoft.com/office/drawing/2010/main" w="9525">
                <a:solidFill>
                  <a:srgbClr val="000000"/>
                </a:solidFill>
                <a:miter lim="800000"/>
                <a:headEnd/>
                <a:tailEnd/>
              </a14:hiddenLine>
            </a:ext>
          </a:extLst>
        </p:spPr>
        <p:txBody>
          <a:bodyPr anchor="t">
            <a:spAutoFit/>
          </a:bodyPr>
          <a:lstStyle/>
          <a:p>
            <a:pPr algn="ctr" eaLnBrk="1" hangingPunct="1"/>
            <a:r>
              <a:rPr lang="en-US" sz="3200" b="1">
                <a:solidFill>
                  <a:schemeClr val="tx1"/>
                </a:solidFill>
                <a:effectLst/>
                <a:latin typeface="Arial" panose="020B0604020202020204" pitchFamily="34" charset="0"/>
                <a:ea typeface="ＭＳ Ｐゴシック" charset="0"/>
                <a:cs typeface="Arial" panose="020B0604020202020204" pitchFamily="34" charset="0"/>
              </a:rPr>
              <a:t>Three Major Interpretations</a:t>
            </a:r>
          </a:p>
        </p:txBody>
      </p:sp>
      <p:sp>
        <p:nvSpPr>
          <p:cNvPr id="21" name="Text Box 6"/>
          <p:cNvSpPr txBox="1">
            <a:spLocks noChangeArrowheads="1"/>
          </p:cNvSpPr>
          <p:nvPr/>
        </p:nvSpPr>
        <p:spPr bwMode="auto">
          <a:xfrm>
            <a:off x="8172400" y="76200"/>
            <a:ext cx="527007" cy="461665"/>
          </a:xfrm>
          <a:prstGeom prst="rect">
            <a:avLst/>
          </a:prstGeom>
          <a:solidFill>
            <a:srgbClr val="000000"/>
          </a:solidFill>
          <a:ln>
            <a:noFill/>
          </a:ln>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15</a:t>
            </a:r>
          </a:p>
        </p:txBody>
      </p:sp>
    </p:spTree>
    <p:extLst>
      <p:ext uri="{BB962C8B-B14F-4D97-AF65-F5344CB8AC3E}">
        <p14:creationId xmlns:p14="http://schemas.microsoft.com/office/powerpoint/2010/main" val="9539360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ox(i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29" name="Rectangle 2"/>
          <p:cNvSpPr>
            <a:spLocks noChangeArrowheads="1"/>
          </p:cNvSpPr>
          <p:nvPr/>
        </p:nvSpPr>
        <p:spPr bwMode="auto">
          <a:xfrm>
            <a:off x="152400" y="746125"/>
            <a:ext cx="8682038" cy="2985432"/>
          </a:xfrm>
          <a:prstGeom prst="rect">
            <a:avLst/>
          </a:prstGeom>
          <a:solidFill>
            <a:schemeClr val="tx2"/>
          </a:solidFill>
          <a:ln>
            <a:noFill/>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rPr>
              <a:t>1 Peter 3:18-20  (NASB)</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3000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3000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3000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3000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3000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3000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3000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rPr>
              <a:t>19 </a:t>
            </a:r>
            <a:r>
              <a:rPr kumimoji="0" lang="en-US" sz="2200" b="1" i="0"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rPr>
              <a:t>in which also He went and made proclamation to the spirits </a:t>
            </a:r>
            <a:r>
              <a:rPr kumimoji="0" lang="en-US" sz="2200" b="1" i="1"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rPr>
              <a:t>now </a:t>
            </a:r>
            <a:r>
              <a:rPr kumimoji="0" lang="en-US" sz="2200" b="1" i="0"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rPr>
              <a:t>in prison,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3000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rPr>
              <a:t>20 </a:t>
            </a:r>
            <a:r>
              <a:rPr kumimoji="0" lang="en-US" sz="2200" b="1" i="0"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rPr>
              <a:t>who once were disobedient, when the patience of God kept waiting in the days of Noah, during the construction of the ark, </a:t>
            </a:r>
          </a:p>
        </p:txBody>
      </p:sp>
      <p:sp>
        <p:nvSpPr>
          <p:cNvPr id="111619" name="Rectangle 3"/>
          <p:cNvSpPr>
            <a:spLocks noChangeArrowheads="1"/>
          </p:cNvSpPr>
          <p:nvPr/>
        </p:nvSpPr>
        <p:spPr bwMode="auto">
          <a:xfrm>
            <a:off x="228600" y="836712"/>
            <a:ext cx="8605838" cy="1107996"/>
          </a:xfrm>
          <a:prstGeom prst="rect">
            <a:avLst/>
          </a:prstGeom>
          <a:solidFill>
            <a:srgbClr val="FFFFFF"/>
          </a:solidFill>
          <a:ln>
            <a:noFill/>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CC3300"/>
                </a:solidFill>
                <a:effectLst/>
                <a:uLnTx/>
                <a:uFillTx/>
                <a:latin typeface="Arial" panose="020B0604020202020204" pitchFamily="34" charset="0"/>
                <a:ea typeface="ＭＳ Ｐゴシック" charset="0"/>
                <a:cs typeface="Arial" panose="020B0604020202020204" pitchFamily="34" charset="0"/>
              </a:rPr>
              <a:t>NASB: </a:t>
            </a:r>
            <a:r>
              <a:rPr kumimoji="0" lang="en-US" sz="2200" b="1" i="0" u="none" strike="noStrike" kern="1200" cap="none" spc="0" normalizeH="0" baseline="30000" noProof="0" dirty="0">
                <a:ln>
                  <a:noFill/>
                </a:ln>
                <a:solidFill>
                  <a:srgbClr val="CC3300"/>
                </a:solidFill>
                <a:effectLst/>
                <a:uLnTx/>
                <a:uFillTx/>
                <a:latin typeface="Arial" panose="020B0604020202020204" pitchFamily="34" charset="0"/>
                <a:ea typeface="ＭＳ Ｐゴシック" charset="0"/>
                <a:cs typeface="Arial" panose="020B0604020202020204" pitchFamily="34" charset="0"/>
              </a:rPr>
              <a:t>18 </a:t>
            </a:r>
            <a:r>
              <a:rPr kumimoji="0" lang="en-US" sz="2200" b="1" i="0" u="none" strike="noStrike" kern="1200" cap="none" spc="0" normalizeH="0" baseline="0" noProof="0" dirty="0">
                <a:ln>
                  <a:noFill/>
                </a:ln>
                <a:solidFill>
                  <a:srgbClr val="CC3300"/>
                </a:solidFill>
                <a:effectLst/>
                <a:uLnTx/>
                <a:uFillTx/>
                <a:latin typeface="Arial" panose="020B0604020202020204" pitchFamily="34" charset="0"/>
                <a:ea typeface="ＭＳ Ｐゴシック" charset="0"/>
                <a:cs typeface="Arial" panose="020B0604020202020204" pitchFamily="34" charset="0"/>
              </a:rPr>
              <a:t>For Christ also died for sins once for all, </a:t>
            </a:r>
            <a:r>
              <a:rPr kumimoji="0" lang="en-US" sz="2200" b="1" i="1" u="none" strike="noStrike" kern="1200" cap="none" spc="0" normalizeH="0" baseline="0" noProof="0" dirty="0">
                <a:ln>
                  <a:noFill/>
                </a:ln>
                <a:solidFill>
                  <a:srgbClr val="CC3300"/>
                </a:solidFill>
                <a:effectLst/>
                <a:uLnTx/>
                <a:uFillTx/>
                <a:latin typeface="Arial" panose="020B0604020202020204" pitchFamily="34" charset="0"/>
                <a:ea typeface="ＭＳ Ｐゴシック" charset="0"/>
                <a:cs typeface="Arial" panose="020B0604020202020204" pitchFamily="34" charset="0"/>
              </a:rPr>
              <a:t>the </a:t>
            </a:r>
            <a:r>
              <a:rPr kumimoji="0" lang="en-US" sz="2200" b="1" i="0" u="none" strike="noStrike" kern="1200" cap="none" spc="0" normalizeH="0" baseline="0" noProof="0" dirty="0">
                <a:ln>
                  <a:noFill/>
                </a:ln>
                <a:solidFill>
                  <a:srgbClr val="CC3300"/>
                </a:solidFill>
                <a:effectLst/>
                <a:uLnTx/>
                <a:uFillTx/>
                <a:latin typeface="Arial" panose="020B0604020202020204" pitchFamily="34" charset="0"/>
                <a:ea typeface="ＭＳ Ｐゴシック" charset="0"/>
                <a:cs typeface="Arial" panose="020B0604020202020204" pitchFamily="34" charset="0"/>
              </a:rPr>
              <a:t>just for </a:t>
            </a:r>
            <a:r>
              <a:rPr kumimoji="0" lang="en-US" sz="2200" b="1" i="1" u="none" strike="noStrike" kern="1200" cap="none" spc="0" normalizeH="0" baseline="0" noProof="0" dirty="0">
                <a:ln>
                  <a:noFill/>
                </a:ln>
                <a:solidFill>
                  <a:srgbClr val="CC3300"/>
                </a:solidFill>
                <a:effectLst/>
                <a:uLnTx/>
                <a:uFillTx/>
                <a:latin typeface="Arial" panose="020B0604020202020204" pitchFamily="34" charset="0"/>
                <a:ea typeface="ＭＳ Ｐゴシック" charset="0"/>
                <a:cs typeface="Arial" panose="020B0604020202020204" pitchFamily="34" charset="0"/>
              </a:rPr>
              <a:t>the </a:t>
            </a:r>
            <a:r>
              <a:rPr kumimoji="0" lang="en-US" sz="2200" b="1" i="0" u="none" strike="noStrike" kern="1200" cap="none" spc="0" normalizeH="0" baseline="0" noProof="0" dirty="0">
                <a:ln>
                  <a:noFill/>
                </a:ln>
                <a:solidFill>
                  <a:srgbClr val="CC3300"/>
                </a:solidFill>
                <a:effectLst/>
                <a:uLnTx/>
                <a:uFillTx/>
                <a:latin typeface="Arial" panose="020B0604020202020204" pitchFamily="34" charset="0"/>
                <a:ea typeface="ＭＳ Ｐゴシック" charset="0"/>
                <a:cs typeface="Arial" panose="020B0604020202020204" pitchFamily="34" charset="0"/>
              </a:rPr>
              <a:t>unjust, so that He might bring us to God, having been put to death in the flesh, but made alive in the spirit; </a:t>
            </a:r>
          </a:p>
        </p:txBody>
      </p:sp>
      <p:sp>
        <p:nvSpPr>
          <p:cNvPr id="111620" name="Text Box 4"/>
          <p:cNvSpPr txBox="1">
            <a:spLocks noChangeArrowheads="1"/>
          </p:cNvSpPr>
          <p:nvPr/>
        </p:nvSpPr>
        <p:spPr bwMode="auto">
          <a:xfrm>
            <a:off x="270197" y="4999856"/>
            <a:ext cx="8550275"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Hebrews 9:27 notes that judgment (not opportunity to believe) follows the death of each person.  It says, </a:t>
            </a:r>
            <a:r>
              <a:rPr kumimoji="0" lang="en-US" altLang="ja-JP"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"man is destined to die once, and after that to face judgment."</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1621" name="Text Box 5"/>
          <p:cNvSpPr txBox="1">
            <a:spLocks noChangeArrowheads="1"/>
          </p:cNvSpPr>
          <p:nvPr/>
        </p:nvSpPr>
        <p:spPr bwMode="auto">
          <a:xfrm>
            <a:off x="270197" y="3933056"/>
            <a:ext cx="855027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The text nowhere states that any second chance to believe is provided for the recipients of the message.</a:t>
            </a:r>
          </a:p>
        </p:txBody>
      </p:sp>
      <p:sp>
        <p:nvSpPr>
          <p:cNvPr id="111622" name="Rectangle 6"/>
          <p:cNvSpPr>
            <a:spLocks noGrp="1" noChangeArrowheads="1"/>
          </p:cNvSpPr>
          <p:nvPr>
            <p:ph type="title" idx="4294967295"/>
          </p:nvPr>
        </p:nvSpPr>
        <p:spPr>
          <a:xfrm>
            <a:off x="0" y="0"/>
            <a:ext cx="9144000" cy="685800"/>
          </a:xfrm>
          <a:solidFill>
            <a:schemeClr val="bg2"/>
          </a:solidFill>
        </p:spPr>
        <p:txBody>
          <a:bodyPr/>
          <a:lstStyle/>
          <a:p>
            <a:pPr algn="ctr" eaLnBrk="1" hangingPunct="1">
              <a:defRPr/>
            </a:pPr>
            <a:r>
              <a:rPr lang="en-US" b="1">
                <a:latin typeface="Arial" panose="020B0604020202020204" pitchFamily="34" charset="0"/>
                <a:ea typeface="ＭＳ Ｐゴシック" charset="0"/>
                <a:cs typeface="Arial" panose="020B0604020202020204" pitchFamily="34" charset="0"/>
              </a:rPr>
              <a:t>No Second Chance</a:t>
            </a:r>
          </a:p>
        </p:txBody>
      </p:sp>
      <p:sp>
        <p:nvSpPr>
          <p:cNvPr id="8" name="Text Box 6"/>
          <p:cNvSpPr txBox="1">
            <a:spLocks noChangeArrowheads="1"/>
          </p:cNvSpPr>
          <p:nvPr/>
        </p:nvSpPr>
        <p:spPr bwMode="auto">
          <a:xfrm>
            <a:off x="8172400" y="76200"/>
            <a:ext cx="715009" cy="461665"/>
          </a:xfrm>
          <a:prstGeom prst="rect">
            <a:avLst/>
          </a:prstGeom>
          <a:solidFill>
            <a:srgbClr val="000000"/>
          </a:solidFill>
          <a:ln>
            <a:noFill/>
          </a:ln>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15b</a:t>
            </a:r>
          </a:p>
        </p:txBody>
      </p:sp>
    </p:spTree>
    <p:extLst>
      <p:ext uri="{BB962C8B-B14F-4D97-AF65-F5344CB8AC3E}">
        <p14:creationId xmlns:p14="http://schemas.microsoft.com/office/powerpoint/2010/main" val="13798215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11621"/>
                                        </p:tgtEl>
                                        <p:attrNameLst>
                                          <p:attrName>style.visibility</p:attrName>
                                        </p:attrNameLst>
                                      </p:cBhvr>
                                      <p:to>
                                        <p:strVal val="visible"/>
                                      </p:to>
                                    </p:set>
                                    <p:animEffect transition="in" filter="box(in)">
                                      <p:cBhvr>
                                        <p:cTn id="7" dur="500"/>
                                        <p:tgtEl>
                                          <p:spTgt spid="1116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11620"/>
                                        </p:tgtEl>
                                        <p:attrNameLst>
                                          <p:attrName>style.visibility</p:attrName>
                                        </p:attrNameLst>
                                      </p:cBhvr>
                                      <p:to>
                                        <p:strVal val="visible"/>
                                      </p:to>
                                    </p:set>
                                    <p:animEffect transition="in" filter="box(in)">
                                      <p:cBhvr>
                                        <p:cTn id="12" dur="500"/>
                                        <p:tgtEl>
                                          <p:spTgt spid="1116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20" grpId="0" autoUpdateAnimBg="0"/>
      <p:bldP spid="111621" grpId="0" autoUpdateAnimBg="0"/>
    </p:bld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6" name="Rectangle 6"/>
          <p:cNvSpPr>
            <a:spLocks noGrp="1" noChangeArrowheads="1"/>
          </p:cNvSpPr>
          <p:nvPr>
            <p:ph type="title" idx="4294967295"/>
          </p:nvPr>
        </p:nvSpPr>
        <p:spPr/>
        <p:txBody>
          <a:bodyPr/>
          <a:lstStyle/>
          <a:p>
            <a:pPr eaLnBrk="1" hangingPunct="1">
              <a:defRPr/>
            </a:pPr>
            <a:r>
              <a:rPr lang="en-US">
                <a:latin typeface="Arial" panose="020B0604020202020204" pitchFamily="34" charset="0"/>
                <a:ea typeface="ＭＳ Ｐゴシック" charset="0"/>
                <a:cs typeface="Arial" panose="020B0604020202020204" pitchFamily="34" charset="0"/>
              </a:rPr>
              <a:t>Imprisoned Demons</a:t>
            </a:r>
          </a:p>
        </p:txBody>
      </p:sp>
      <p:sp>
        <p:nvSpPr>
          <p:cNvPr id="509954" name="Rectangle 2"/>
          <p:cNvSpPr>
            <a:spLocks noChangeArrowheads="1"/>
          </p:cNvSpPr>
          <p:nvPr/>
        </p:nvSpPr>
        <p:spPr bwMode="auto">
          <a:xfrm>
            <a:off x="228600" y="76200"/>
            <a:ext cx="8686800" cy="4278094"/>
          </a:xfrm>
          <a:prstGeom prst="rect">
            <a:avLst/>
          </a:prstGeom>
          <a:solidFill>
            <a:srgbClr val="FFFFFF"/>
          </a:solidFill>
          <a:ln>
            <a:noFill/>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10199"/>
                </a:solidFill>
                <a:effectLst/>
                <a:uLnTx/>
                <a:uFillTx/>
                <a:latin typeface="Arial" panose="020B0604020202020204" pitchFamily="34" charset="0"/>
                <a:ea typeface="ＭＳ Ｐゴシック" charset="0"/>
                <a:cs typeface="Arial" panose="020B0604020202020204" pitchFamily="34" charset="0"/>
              </a:rPr>
              <a:t>1 Peter 3:19-22  (NASB)</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30000" noProof="0" dirty="0">
                <a:ln>
                  <a:noFill/>
                </a:ln>
                <a:solidFill>
                  <a:srgbClr val="010199"/>
                </a:solidFill>
                <a:effectLst/>
                <a:uLnTx/>
                <a:uFillTx/>
                <a:latin typeface="Arial" panose="020B0604020202020204" pitchFamily="34" charset="0"/>
                <a:ea typeface="ＭＳ Ｐゴシック" charset="0"/>
                <a:cs typeface="Arial" panose="020B0604020202020204" pitchFamily="34" charset="0"/>
              </a:rPr>
              <a:t>19</a:t>
            </a:r>
            <a:r>
              <a:rPr kumimoji="0" lang="en-US" sz="2400" b="1" i="0" u="none" strike="noStrike" kern="1200" cap="none" spc="0" normalizeH="0" baseline="0" noProof="0" dirty="0">
                <a:ln>
                  <a:noFill/>
                </a:ln>
                <a:solidFill>
                  <a:srgbClr val="010199"/>
                </a:solidFill>
                <a:effectLst/>
                <a:uLnTx/>
                <a:uFillTx/>
                <a:latin typeface="Arial" panose="020B0604020202020204" pitchFamily="34" charset="0"/>
                <a:ea typeface="ＭＳ Ｐゴシック" charset="0"/>
                <a:cs typeface="Arial" panose="020B0604020202020204" pitchFamily="34" charset="0"/>
              </a:rPr>
              <a:t>in which also He went and made proclamation to the spirits </a:t>
            </a:r>
            <a:r>
              <a:rPr kumimoji="0" lang="en-US" sz="2400" b="1" i="1" u="none" strike="noStrike" kern="1200" cap="none" spc="0" normalizeH="0" baseline="0" noProof="0" dirty="0">
                <a:ln>
                  <a:noFill/>
                </a:ln>
                <a:solidFill>
                  <a:srgbClr val="010199"/>
                </a:solidFill>
                <a:effectLst/>
                <a:uLnTx/>
                <a:uFillTx/>
                <a:latin typeface="Arial" panose="020B0604020202020204" pitchFamily="34" charset="0"/>
                <a:ea typeface="ＭＳ Ｐゴシック" charset="0"/>
                <a:cs typeface="Arial" panose="020B0604020202020204" pitchFamily="34" charset="0"/>
              </a:rPr>
              <a:t>now </a:t>
            </a:r>
            <a:r>
              <a:rPr kumimoji="0" lang="en-US" sz="2400" b="1" i="0" u="none" strike="noStrike" kern="1200" cap="none" spc="0" normalizeH="0" baseline="0" noProof="0" dirty="0">
                <a:ln>
                  <a:noFill/>
                </a:ln>
                <a:solidFill>
                  <a:srgbClr val="010199"/>
                </a:solidFill>
                <a:effectLst/>
                <a:uLnTx/>
                <a:uFillTx/>
                <a:latin typeface="Arial" panose="020B0604020202020204" pitchFamily="34" charset="0"/>
                <a:ea typeface="ＭＳ Ｐゴシック" charset="0"/>
                <a:cs typeface="Arial" panose="020B0604020202020204" pitchFamily="34" charset="0"/>
              </a:rPr>
              <a:t>in prison, </a:t>
            </a:r>
            <a:r>
              <a:rPr kumimoji="0" lang="en-US" sz="2400" b="1" i="0" u="none" strike="noStrike" kern="1200" cap="none" spc="0" normalizeH="0" baseline="30000" noProof="0" dirty="0">
                <a:ln>
                  <a:noFill/>
                </a:ln>
                <a:solidFill>
                  <a:srgbClr val="010199"/>
                </a:solidFill>
                <a:effectLst/>
                <a:uLnTx/>
                <a:uFillTx/>
                <a:latin typeface="Arial" panose="020B0604020202020204" pitchFamily="34" charset="0"/>
                <a:ea typeface="ＭＳ Ｐゴシック" charset="0"/>
                <a:cs typeface="Arial" panose="020B0604020202020204" pitchFamily="34" charset="0"/>
              </a:rPr>
              <a:t>20</a:t>
            </a:r>
            <a:r>
              <a:rPr kumimoji="0" lang="en-US" sz="2400" b="1" i="0" u="none" strike="noStrike" kern="1200" cap="none" spc="0" normalizeH="0" baseline="0" noProof="0" dirty="0">
                <a:ln>
                  <a:noFill/>
                </a:ln>
                <a:solidFill>
                  <a:srgbClr val="010199"/>
                </a:solidFill>
                <a:effectLst/>
                <a:uLnTx/>
                <a:uFillTx/>
                <a:latin typeface="Arial" panose="020B0604020202020204" pitchFamily="34" charset="0"/>
                <a:ea typeface="ＭＳ Ｐゴシック" charset="0"/>
                <a:cs typeface="Arial" panose="020B0604020202020204" pitchFamily="34" charset="0"/>
              </a:rPr>
              <a:t>who once were disobedient, when the patience of God kept waiting in the days of Noah, during the construction of the ark,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30000" noProof="0" dirty="0">
                <a:ln>
                  <a:noFill/>
                </a:ln>
                <a:solidFill>
                  <a:srgbClr val="010199"/>
                </a:solidFill>
                <a:effectLst/>
                <a:uLnTx/>
                <a:uFillTx/>
                <a:latin typeface="Arial" panose="020B0604020202020204" pitchFamily="34" charset="0"/>
                <a:ea typeface="ＭＳ Ｐゴシック" charset="0"/>
                <a:cs typeface="Arial" panose="020B0604020202020204" pitchFamily="34" charset="0"/>
              </a:rPr>
              <a:t>21</a:t>
            </a:r>
            <a:r>
              <a:rPr kumimoji="0" lang="en-US" sz="2400" b="1" i="0" u="none" strike="noStrike" kern="1200" cap="none" spc="0" normalizeH="0" baseline="0" noProof="0" dirty="0">
                <a:ln>
                  <a:noFill/>
                </a:ln>
                <a:solidFill>
                  <a:srgbClr val="010199"/>
                </a:solidFill>
                <a:effectLst/>
                <a:uLnTx/>
                <a:uFillTx/>
                <a:latin typeface="Arial" panose="020B0604020202020204" pitchFamily="34" charset="0"/>
                <a:ea typeface="ＭＳ Ｐゴシック" charset="0"/>
                <a:cs typeface="Arial" panose="020B0604020202020204" pitchFamily="34" charset="0"/>
              </a:rPr>
              <a:t>Corresponding to that, baptism now saves you—not the removal of dirt from the flesh, but an appeal to God for a good conscience—through the resurrection of Jesus Christ, </a:t>
            </a:r>
            <a:r>
              <a:rPr kumimoji="0" lang="en-US" sz="2400" b="1" i="0" u="none" strike="noStrike" kern="1200" cap="none" spc="0" normalizeH="0" baseline="30000" noProof="0" dirty="0">
                <a:ln>
                  <a:noFill/>
                </a:ln>
                <a:solidFill>
                  <a:srgbClr val="010199"/>
                </a:solidFill>
                <a:effectLst/>
                <a:uLnTx/>
                <a:uFillTx/>
                <a:latin typeface="Arial" panose="020B0604020202020204" pitchFamily="34" charset="0"/>
                <a:ea typeface="ＭＳ Ｐゴシック" charset="0"/>
                <a:cs typeface="Arial" panose="020B0604020202020204" pitchFamily="34" charset="0"/>
              </a:rPr>
              <a:t>22</a:t>
            </a:r>
            <a:r>
              <a:rPr kumimoji="0" lang="en-US" sz="2400" b="1" i="0" u="none" strike="noStrike" kern="1200" cap="none" spc="0" normalizeH="0" baseline="0" noProof="0" dirty="0">
                <a:ln>
                  <a:noFill/>
                </a:ln>
                <a:solidFill>
                  <a:srgbClr val="010199"/>
                </a:solidFill>
                <a:effectLst/>
                <a:uLnTx/>
                <a:uFillTx/>
                <a:latin typeface="Arial" panose="020B0604020202020204" pitchFamily="34" charset="0"/>
                <a:ea typeface="ＭＳ Ｐゴシック" charset="0"/>
                <a:cs typeface="Arial" panose="020B0604020202020204" pitchFamily="34" charset="0"/>
              </a:rPr>
              <a:t>who has gone into heaven and is at the right hand of God, with angels, authorities, and powers having been subjected to him.</a:t>
            </a:r>
          </a:p>
        </p:txBody>
      </p:sp>
      <p:sp>
        <p:nvSpPr>
          <p:cNvPr id="112643" name="Text Box 3"/>
          <p:cNvSpPr txBox="1">
            <a:spLocks noChangeArrowheads="1"/>
          </p:cNvSpPr>
          <p:nvPr/>
        </p:nvSpPr>
        <p:spPr bwMode="auto">
          <a:xfrm>
            <a:off x="228600" y="4326929"/>
            <a:ext cx="8550275"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Peter is describing Christ</a:t>
            </a:r>
            <a:r>
              <a:rPr kumimoji="0" lang="fr-FR" altLang="ja-JP"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en-US" altLang="ja-JP"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s triumph over death, His resurrection and ascension.</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2644" name="Text Box 4"/>
          <p:cNvSpPr txBox="1">
            <a:spLocks noChangeArrowheads="1"/>
          </p:cNvSpPr>
          <p:nvPr/>
        </p:nvSpPr>
        <p:spPr bwMode="auto">
          <a:xfrm>
            <a:off x="228600" y="5100076"/>
            <a:ext cx="89154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He writes about Christ preaching to spirits in prison. </a:t>
            </a:r>
          </a:p>
        </p:txBody>
      </p:sp>
      <p:sp>
        <p:nvSpPr>
          <p:cNvPr id="112645" name="Text Box 5"/>
          <p:cNvSpPr txBox="1">
            <a:spLocks noChangeArrowheads="1"/>
          </p:cNvSpPr>
          <p:nvPr/>
        </p:nvSpPr>
        <p:spPr bwMode="auto">
          <a:xfrm>
            <a:off x="228600" y="5616401"/>
            <a:ext cx="8610600" cy="1196975"/>
          </a:xfrm>
          <a:prstGeom prst="rect">
            <a:avLst/>
          </a:prstGeom>
          <a:solidFill>
            <a:srgbClr val="FFFF00"/>
          </a:solidFill>
          <a:ln w="9525">
            <a:solidFill>
              <a:srgbClr val="FFFF00"/>
            </a:solidFill>
            <a:miter lim="800000"/>
            <a:headEnd/>
            <a:tailEnd/>
          </a:ln>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993300"/>
                </a:solidFill>
                <a:effectLst/>
                <a:uLnTx/>
                <a:uFillTx/>
                <a:latin typeface="Arial" panose="020B0604020202020204" pitchFamily="34" charset="0"/>
                <a:ea typeface="ＭＳ Ｐゴシック" charset="0"/>
                <a:cs typeface="Arial" panose="020B0604020202020204" pitchFamily="34" charset="0"/>
              </a:rPr>
              <a:t>The main idea of the text is Christ</a:t>
            </a:r>
            <a:r>
              <a:rPr kumimoji="0" lang="fr-FR" altLang="ja-JP" sz="2400" b="1" i="0" u="none" strike="noStrike" kern="1200" cap="none" spc="0" normalizeH="0" baseline="0" noProof="0">
                <a:ln>
                  <a:noFill/>
                </a:ln>
                <a:solidFill>
                  <a:srgbClr val="993300"/>
                </a:solidFill>
                <a:effectLst/>
                <a:uLnTx/>
                <a:uFillTx/>
                <a:latin typeface="Arial" panose="020B0604020202020204" pitchFamily="34" charset="0"/>
                <a:ea typeface="ＭＳ Ｐゴシック" charset="0"/>
                <a:cs typeface="Arial" panose="020B0604020202020204" pitchFamily="34" charset="0"/>
              </a:rPr>
              <a:t>'</a:t>
            </a:r>
            <a:r>
              <a:rPr kumimoji="0" lang="en-US" altLang="ja-JP" sz="2400" b="1" i="0" u="none" strike="noStrike" kern="1200" cap="none" spc="0" normalizeH="0" baseline="0" noProof="0">
                <a:ln>
                  <a:noFill/>
                </a:ln>
                <a:solidFill>
                  <a:srgbClr val="993300"/>
                </a:solidFill>
                <a:effectLst/>
                <a:uLnTx/>
                <a:uFillTx/>
                <a:latin typeface="Arial" panose="020B0604020202020204" pitchFamily="34" charset="0"/>
                <a:ea typeface="ＭＳ Ｐゴシック" charset="0"/>
                <a:cs typeface="Arial" panose="020B0604020202020204" pitchFamily="34" charset="0"/>
              </a:rPr>
              <a:t>s suffering resulted in victory over death and salvation for us. Verses 19-20 are central to this whole idea of righteous suffering. </a:t>
            </a:r>
            <a:endParaRPr kumimoji="0" lang="en-US" sz="2400" b="1" i="0" u="none" strike="noStrike" kern="1200" cap="none" spc="0" normalizeH="0" baseline="0" noProof="0">
              <a:ln>
                <a:noFill/>
              </a:ln>
              <a:solidFill>
                <a:srgbClr val="9933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732354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12643"/>
                                        </p:tgtEl>
                                        <p:attrNameLst>
                                          <p:attrName>style.visibility</p:attrName>
                                        </p:attrNameLst>
                                      </p:cBhvr>
                                      <p:to>
                                        <p:strVal val="visible"/>
                                      </p:to>
                                    </p:set>
                                    <p:animEffect transition="in" filter="box(in)">
                                      <p:cBhvr>
                                        <p:cTn id="7" dur="500"/>
                                        <p:tgtEl>
                                          <p:spTgt spid="11264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12644"/>
                                        </p:tgtEl>
                                        <p:attrNameLst>
                                          <p:attrName>style.visibility</p:attrName>
                                        </p:attrNameLst>
                                      </p:cBhvr>
                                      <p:to>
                                        <p:strVal val="visible"/>
                                      </p:to>
                                    </p:set>
                                    <p:animEffect transition="in" filter="box(in)">
                                      <p:cBhvr>
                                        <p:cTn id="12" dur="500"/>
                                        <p:tgtEl>
                                          <p:spTgt spid="11264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12645"/>
                                        </p:tgtEl>
                                        <p:attrNameLst>
                                          <p:attrName>style.visibility</p:attrName>
                                        </p:attrNameLst>
                                      </p:cBhvr>
                                      <p:to>
                                        <p:strVal val="visible"/>
                                      </p:to>
                                    </p:set>
                                    <p:animEffect transition="in" filter="box(in)">
                                      <p:cBhvr>
                                        <p:cTn id="17" dur="500"/>
                                        <p:tgtEl>
                                          <p:spTgt spid="1126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3" grpId="0" autoUpdateAnimBg="0"/>
      <p:bldP spid="112644" grpId="0" autoUpdateAnimBg="0"/>
      <p:bldP spid="112645" grpId="0" animBg="1" autoUpdateAnimBg="0"/>
    </p:bld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7" name="Rectangle 2"/>
          <p:cNvSpPr>
            <a:spLocks noChangeArrowheads="1"/>
          </p:cNvSpPr>
          <p:nvPr/>
        </p:nvSpPr>
        <p:spPr bwMode="auto">
          <a:xfrm>
            <a:off x="304800" y="882650"/>
            <a:ext cx="8382000" cy="1200328"/>
          </a:xfrm>
          <a:prstGeom prst="rect">
            <a:avLst/>
          </a:prstGeom>
          <a:solidFill>
            <a:srgbClr val="FFFFFF"/>
          </a:solidFill>
          <a:ln>
            <a:noFill/>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10199"/>
                </a:solidFill>
                <a:effectLst/>
                <a:uLnTx/>
                <a:uFillTx/>
                <a:latin typeface="Arial" panose="020B0604020202020204" pitchFamily="34" charset="0"/>
                <a:ea typeface="ＭＳ Ｐゴシック" charset="0"/>
                <a:cs typeface="Arial" panose="020B0604020202020204" pitchFamily="34" charset="0"/>
              </a:rPr>
              <a:t>having been put to death in the flesh, but made alive in the spirit; in which also He went and made proclamation to the spirits </a:t>
            </a:r>
            <a:r>
              <a:rPr kumimoji="0" lang="en-US" sz="2400" b="1" i="1" u="none" strike="noStrike" kern="1200" cap="none" spc="0" normalizeH="0" baseline="0" noProof="0" dirty="0">
                <a:ln>
                  <a:noFill/>
                </a:ln>
                <a:solidFill>
                  <a:srgbClr val="010199"/>
                </a:solidFill>
                <a:effectLst/>
                <a:uLnTx/>
                <a:uFillTx/>
                <a:latin typeface="Arial" panose="020B0604020202020204" pitchFamily="34" charset="0"/>
                <a:ea typeface="ＭＳ Ｐゴシック" charset="0"/>
                <a:cs typeface="Arial" panose="020B0604020202020204" pitchFamily="34" charset="0"/>
              </a:rPr>
              <a:t>now </a:t>
            </a:r>
            <a:r>
              <a:rPr kumimoji="0" lang="en-US" sz="2400" b="1" i="0" u="none" strike="noStrike" kern="1200" cap="none" spc="0" normalizeH="0" baseline="0" noProof="0" dirty="0">
                <a:ln>
                  <a:noFill/>
                </a:ln>
                <a:solidFill>
                  <a:srgbClr val="010199"/>
                </a:solidFill>
                <a:effectLst/>
                <a:uLnTx/>
                <a:uFillTx/>
                <a:latin typeface="Arial" panose="020B0604020202020204" pitchFamily="34" charset="0"/>
                <a:ea typeface="ＭＳ Ｐゴシック" charset="0"/>
                <a:cs typeface="Arial" panose="020B0604020202020204" pitchFamily="34" charset="0"/>
              </a:rPr>
              <a:t>in prison, </a:t>
            </a:r>
          </a:p>
        </p:txBody>
      </p:sp>
      <p:sp>
        <p:nvSpPr>
          <p:cNvPr id="113667" name="Text Box 3"/>
          <p:cNvSpPr txBox="1">
            <a:spLocks noChangeArrowheads="1"/>
          </p:cNvSpPr>
          <p:nvPr/>
        </p:nvSpPr>
        <p:spPr bwMode="auto">
          <a:xfrm>
            <a:off x="533400" y="2238375"/>
            <a:ext cx="861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The body died but the spirit continued to live?</a:t>
            </a:r>
          </a:p>
        </p:txBody>
      </p:sp>
      <p:sp>
        <p:nvSpPr>
          <p:cNvPr id="113668" name="Text Box 4"/>
          <p:cNvSpPr txBox="1">
            <a:spLocks noChangeArrowheads="1"/>
          </p:cNvSpPr>
          <p:nvPr/>
        </p:nvSpPr>
        <p:spPr bwMode="auto">
          <a:xfrm>
            <a:off x="304800" y="3413125"/>
            <a:ext cx="8610600" cy="1927225"/>
          </a:xfrm>
          <a:prstGeom prst="rect">
            <a:avLst/>
          </a:prstGeom>
          <a:solidFill>
            <a:srgbClr val="FFFF00"/>
          </a:solidFill>
          <a:ln w="9525">
            <a:solidFill>
              <a:srgbClr val="FFFF00"/>
            </a:solidFill>
            <a:miter lim="800000"/>
            <a:headEnd/>
            <a:tailEnd/>
          </a:ln>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rPr>
              <a:t>1 Corinthians 15:44-45  </a:t>
            </a:r>
            <a:r>
              <a:rPr kumimoji="0" lang="en-US" sz="2400" b="1" i="0" u="none" strike="noStrike" kern="1200" cap="none" spc="0" normalizeH="0" baseline="3000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rPr>
              <a:t>44 </a:t>
            </a:r>
            <a:r>
              <a:rPr kumimoji="0" lang="en-US" sz="2400" b="1" i="0"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rPr>
              <a:t>it is sown a natural body, it is raised a spiritual body. If there is a natural body, there is also a spiritual body.  </a:t>
            </a:r>
            <a:r>
              <a:rPr kumimoji="0" lang="en-US" sz="2400" b="1" i="0" u="none" strike="noStrike" kern="1200" cap="none" spc="0" normalizeH="0" baseline="3000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rPr>
              <a:t>45 </a:t>
            </a:r>
            <a:r>
              <a:rPr kumimoji="0" lang="en-US" sz="2400" b="1" i="0"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rPr>
              <a:t>So also it is written, "The first MAN, Adam, BECAME A LIVING SOUL." The last Adam became a life-giving spirit. </a:t>
            </a:r>
          </a:p>
        </p:txBody>
      </p:sp>
      <p:sp>
        <p:nvSpPr>
          <p:cNvPr id="113669" name="Text Box 5"/>
          <p:cNvSpPr txBox="1">
            <a:spLocks noChangeArrowheads="1"/>
          </p:cNvSpPr>
          <p:nvPr/>
        </p:nvSpPr>
        <p:spPr bwMode="auto">
          <a:xfrm>
            <a:off x="304800" y="5470525"/>
            <a:ext cx="8610600" cy="1200150"/>
          </a:xfrm>
          <a:prstGeom prst="rect">
            <a:avLst/>
          </a:prstGeom>
          <a:solidFill>
            <a:srgbClr val="CC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993300"/>
                </a:solidFill>
                <a:effectLst/>
                <a:uLnTx/>
                <a:uFillTx/>
                <a:latin typeface="Arial" panose="020B0604020202020204" pitchFamily="34" charset="0"/>
                <a:ea typeface="ＭＳ Ｐゴシック" charset="0"/>
                <a:cs typeface="Arial" panose="020B0604020202020204" pitchFamily="34" charset="0"/>
              </a:rPr>
              <a:t>Therefore, it is most likely that Christ died, was resurrected and then preached his victory over death to these demons imprisoned since Noah</a:t>
            </a:r>
            <a:r>
              <a:rPr kumimoji="0" lang="fr-FR" altLang="ja-JP" sz="2400" b="1" i="0" u="none" strike="noStrike" kern="1200" cap="none" spc="0" normalizeH="0" baseline="0" noProof="0">
                <a:ln>
                  <a:noFill/>
                </a:ln>
                <a:solidFill>
                  <a:srgbClr val="993300"/>
                </a:solidFill>
                <a:effectLst/>
                <a:uLnTx/>
                <a:uFillTx/>
                <a:latin typeface="Arial" panose="020B0604020202020204" pitchFamily="34" charset="0"/>
                <a:ea typeface="ＭＳ Ｐゴシック" charset="0"/>
                <a:cs typeface="Arial" panose="020B0604020202020204" pitchFamily="34" charset="0"/>
              </a:rPr>
              <a:t>'</a:t>
            </a:r>
            <a:r>
              <a:rPr kumimoji="0" lang="en-US" altLang="ja-JP" sz="2400" b="1" i="0" u="none" strike="noStrike" kern="1200" cap="none" spc="0" normalizeH="0" baseline="0" noProof="0">
                <a:ln>
                  <a:noFill/>
                </a:ln>
                <a:solidFill>
                  <a:srgbClr val="993300"/>
                </a:solidFill>
                <a:effectLst/>
                <a:uLnTx/>
                <a:uFillTx/>
                <a:latin typeface="Arial" panose="020B0604020202020204" pitchFamily="34" charset="0"/>
                <a:ea typeface="ＭＳ Ｐゴシック" charset="0"/>
                <a:cs typeface="Arial" panose="020B0604020202020204" pitchFamily="34" charset="0"/>
              </a:rPr>
              <a:t>s day. </a:t>
            </a:r>
            <a:endParaRPr kumimoji="0" lang="en-US" sz="2400" b="1" i="0" u="none" strike="noStrike" kern="1200" cap="none" spc="0" normalizeH="0" baseline="0" noProof="0">
              <a:ln>
                <a:noFill/>
              </a:ln>
              <a:solidFill>
                <a:srgbClr val="993300"/>
              </a:solidFill>
              <a:effectLst/>
              <a:uLnTx/>
              <a:uFillTx/>
              <a:latin typeface="Arial" panose="020B0604020202020204" pitchFamily="34" charset="0"/>
              <a:ea typeface="ＭＳ Ｐゴシック" charset="0"/>
              <a:cs typeface="Arial" panose="020B0604020202020204" pitchFamily="34" charset="0"/>
            </a:endParaRPr>
          </a:p>
        </p:txBody>
      </p:sp>
      <p:sp>
        <p:nvSpPr>
          <p:cNvPr id="113670" name="Text Box 6"/>
          <p:cNvSpPr txBox="1">
            <a:spLocks noChangeArrowheads="1"/>
          </p:cNvSpPr>
          <p:nvPr/>
        </p:nvSpPr>
        <p:spPr bwMode="auto">
          <a:xfrm>
            <a:off x="533400" y="2787650"/>
            <a:ext cx="861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just" defTabSz="914400" rtl="0" eaLnBrk="1" fontAlgn="base" latinLnBrk="0" hangingPunct="1">
              <a:lnSpc>
                <a:spcPct val="100000"/>
              </a:lnSpc>
              <a:spcBef>
                <a:spcPct val="25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The body died and was resurrected? </a:t>
            </a:r>
          </a:p>
        </p:txBody>
      </p:sp>
      <p:sp>
        <p:nvSpPr>
          <p:cNvPr id="113671" name="Rectangle 7"/>
          <p:cNvSpPr>
            <a:spLocks noGrp="1" noChangeArrowheads="1"/>
          </p:cNvSpPr>
          <p:nvPr>
            <p:ph type="title" idx="4294967295"/>
          </p:nvPr>
        </p:nvSpPr>
        <p:spPr>
          <a:xfrm>
            <a:off x="457200" y="0"/>
            <a:ext cx="7696200" cy="850900"/>
          </a:xfrm>
        </p:spPr>
        <p:txBody>
          <a:bodyPr/>
          <a:lstStyle/>
          <a:p>
            <a:pPr algn="ctr" eaLnBrk="1" hangingPunct="1">
              <a:defRPr/>
            </a:pPr>
            <a:r>
              <a:rPr lang="en-US" b="1" dirty="0">
                <a:latin typeface="Arial" panose="020B0604020202020204" pitchFamily="34" charset="0"/>
                <a:ea typeface="ＭＳ Ｐゴシック" charset="0"/>
                <a:cs typeface="Arial" panose="020B0604020202020204" pitchFamily="34" charset="0"/>
              </a:rPr>
              <a:t>Christ</a:t>
            </a:r>
            <a:r>
              <a:rPr lang="fr-FR" altLang="ja-JP" b="1" dirty="0">
                <a:latin typeface="Arial" panose="020B0604020202020204" pitchFamily="34" charset="0"/>
                <a:ea typeface="ＭＳ Ｐゴシック" charset="0"/>
                <a:cs typeface="Arial" panose="020B0604020202020204" pitchFamily="34" charset="0"/>
              </a:rPr>
              <a:t>'</a:t>
            </a:r>
            <a:r>
              <a:rPr lang="en-US" altLang="ja-JP" b="1" dirty="0">
                <a:latin typeface="Arial" panose="020B0604020202020204" pitchFamily="34" charset="0"/>
                <a:ea typeface="ＭＳ Ｐゴシック" charset="0"/>
                <a:cs typeface="Arial" panose="020B0604020202020204" pitchFamily="34" charset="0"/>
              </a:rPr>
              <a:t>s Body v. Spirit</a:t>
            </a:r>
            <a:endParaRPr lang="en-US" b="1" dirty="0">
              <a:latin typeface="Arial" panose="020B0604020202020204" pitchFamily="34" charset="0"/>
              <a:ea typeface="ＭＳ Ｐゴシック" charset="0"/>
              <a:cs typeface="Arial" panose="020B0604020202020204" pitchFamily="34" charset="0"/>
            </a:endParaRPr>
          </a:p>
        </p:txBody>
      </p:sp>
      <p:sp>
        <p:nvSpPr>
          <p:cNvPr id="113672" name="Text Box 8"/>
          <p:cNvSpPr txBox="1">
            <a:spLocks noChangeArrowheads="1"/>
          </p:cNvSpPr>
          <p:nvPr/>
        </p:nvSpPr>
        <p:spPr bwMode="auto">
          <a:xfrm>
            <a:off x="8305800" y="76200"/>
            <a:ext cx="527709" cy="461665"/>
          </a:xfrm>
          <a:prstGeom prst="rect">
            <a:avLst/>
          </a:prstGeom>
          <a:solidFill>
            <a:srgbClr val="105D13"/>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15</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967331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13667"/>
                                        </p:tgtEl>
                                        <p:attrNameLst>
                                          <p:attrName>style.visibility</p:attrName>
                                        </p:attrNameLst>
                                      </p:cBhvr>
                                      <p:to>
                                        <p:strVal val="visible"/>
                                      </p:to>
                                    </p:set>
                                    <p:animEffect transition="in" filter="box(in)">
                                      <p:cBhvr>
                                        <p:cTn id="7" dur="500"/>
                                        <p:tgtEl>
                                          <p:spTgt spid="1136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13670"/>
                                        </p:tgtEl>
                                        <p:attrNameLst>
                                          <p:attrName>style.visibility</p:attrName>
                                        </p:attrNameLst>
                                      </p:cBhvr>
                                      <p:to>
                                        <p:strVal val="visible"/>
                                      </p:to>
                                    </p:set>
                                    <p:animEffect transition="in" filter="box(in)">
                                      <p:cBhvr>
                                        <p:cTn id="12" dur="500"/>
                                        <p:tgtEl>
                                          <p:spTgt spid="11367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13668"/>
                                        </p:tgtEl>
                                        <p:attrNameLst>
                                          <p:attrName>style.visibility</p:attrName>
                                        </p:attrNameLst>
                                      </p:cBhvr>
                                      <p:to>
                                        <p:strVal val="visible"/>
                                      </p:to>
                                    </p:set>
                                    <p:animEffect transition="in" filter="box(in)">
                                      <p:cBhvr>
                                        <p:cTn id="17" dur="500"/>
                                        <p:tgtEl>
                                          <p:spTgt spid="11366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13669"/>
                                        </p:tgtEl>
                                        <p:attrNameLst>
                                          <p:attrName>style.visibility</p:attrName>
                                        </p:attrNameLst>
                                      </p:cBhvr>
                                      <p:to>
                                        <p:strVal val="visible"/>
                                      </p:to>
                                    </p:set>
                                    <p:animEffect transition="in" filter="box(in)">
                                      <p:cBhvr>
                                        <p:cTn id="22" dur="500"/>
                                        <p:tgtEl>
                                          <p:spTgt spid="1136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7" grpId="0" autoUpdateAnimBg="0"/>
      <p:bldP spid="113668" grpId="0" animBg="1" autoUpdateAnimBg="0"/>
      <p:bldP spid="113669" grpId="0" animBg="1" autoUpdateAnimBg="0"/>
      <p:bldP spid="113670" grpId="0" autoUpdateAnimBg="0"/>
    </p:bld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001" name="Group 3"/>
          <p:cNvGrpSpPr>
            <a:grpSpLocks/>
          </p:cNvGrpSpPr>
          <p:nvPr/>
        </p:nvGrpSpPr>
        <p:grpSpPr bwMode="auto">
          <a:xfrm>
            <a:off x="228600" y="838200"/>
            <a:ext cx="8686800" cy="1477963"/>
            <a:chOff x="144" y="624"/>
            <a:chExt cx="5472" cy="931"/>
          </a:xfrm>
        </p:grpSpPr>
        <p:sp>
          <p:nvSpPr>
            <p:cNvPr id="512024" name="Text Box 4"/>
            <p:cNvSpPr txBox="1">
              <a:spLocks noChangeArrowheads="1"/>
            </p:cNvSpPr>
            <p:nvPr/>
          </p:nvSpPr>
          <p:spPr bwMode="auto">
            <a:xfrm>
              <a:off x="144" y="624"/>
              <a:ext cx="1680" cy="922"/>
            </a:xfrm>
            <a:prstGeom prst="rect">
              <a:avLst/>
            </a:prstGeom>
            <a:solidFill>
              <a:srgbClr val="CC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993300"/>
                  </a:solidFill>
                  <a:effectLst/>
                  <a:uLnTx/>
                  <a:uFillTx/>
                  <a:latin typeface="Arial"/>
                  <a:ea typeface="ＭＳ Ｐゴシック" charset="0"/>
                  <a:cs typeface="Arial"/>
                </a:rPr>
                <a:t>Jesus #3</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993300"/>
                  </a:solidFill>
                  <a:effectLst/>
                  <a:uLnTx/>
                  <a:uFillTx/>
                  <a:latin typeface="Arial"/>
                  <a:ea typeface="ＭＳ Ｐゴシック" charset="0"/>
                  <a:cs typeface="Arial"/>
                </a:rPr>
                <a:t>Spirit of those who perished in flood in Noah</a:t>
              </a:r>
              <a:r>
                <a:rPr kumimoji="0" lang="fr-FR" altLang="ja-JP" sz="2000" b="1" i="0" u="none" strike="noStrike" kern="1200" cap="none" spc="0" normalizeH="0" baseline="0" noProof="0">
                  <a:ln>
                    <a:noFill/>
                  </a:ln>
                  <a:solidFill>
                    <a:srgbClr val="993300"/>
                  </a:solidFill>
                  <a:effectLst/>
                  <a:uLnTx/>
                  <a:uFillTx/>
                  <a:latin typeface="Arial"/>
                  <a:ea typeface="ＭＳ Ｐゴシック" charset="0"/>
                  <a:cs typeface="Arial"/>
                </a:rPr>
                <a:t>'</a:t>
              </a:r>
              <a:r>
                <a:rPr kumimoji="0" lang="en-US" altLang="ja-JP" sz="2000" b="1" i="0" u="none" strike="noStrike" kern="1200" cap="none" spc="0" normalizeH="0" baseline="0" noProof="0">
                  <a:ln>
                    <a:noFill/>
                  </a:ln>
                  <a:solidFill>
                    <a:srgbClr val="993300"/>
                  </a:solidFill>
                  <a:effectLst/>
                  <a:uLnTx/>
                  <a:uFillTx/>
                  <a:latin typeface="Arial"/>
                  <a:ea typeface="ＭＳ Ｐゴシック" charset="0"/>
                  <a:cs typeface="Arial"/>
                </a:rPr>
                <a:t>s time</a:t>
              </a:r>
              <a:endParaRPr kumimoji="0" lang="en-US" sz="2000" b="1" i="0" u="none" strike="noStrike" kern="1200" cap="none" spc="0" normalizeH="0" baseline="0" noProof="0">
                <a:ln>
                  <a:noFill/>
                </a:ln>
                <a:solidFill>
                  <a:srgbClr val="993300"/>
                </a:solidFill>
                <a:effectLst/>
                <a:uLnTx/>
                <a:uFillTx/>
                <a:latin typeface="Arial"/>
                <a:ea typeface="ＭＳ Ｐゴシック" charset="0"/>
                <a:cs typeface="Arial"/>
              </a:endParaRPr>
            </a:p>
          </p:txBody>
        </p:sp>
        <p:sp>
          <p:nvSpPr>
            <p:cNvPr id="512025" name="Text Box 5"/>
            <p:cNvSpPr txBox="1">
              <a:spLocks noChangeArrowheads="1"/>
            </p:cNvSpPr>
            <p:nvPr/>
          </p:nvSpPr>
          <p:spPr bwMode="auto">
            <a:xfrm>
              <a:off x="2064" y="816"/>
              <a:ext cx="1632"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12026" name="Text Box 6"/>
            <p:cNvSpPr txBox="1">
              <a:spLocks noChangeArrowheads="1"/>
            </p:cNvSpPr>
            <p:nvPr/>
          </p:nvSpPr>
          <p:spPr bwMode="auto">
            <a:xfrm>
              <a:off x="1968" y="624"/>
              <a:ext cx="1824" cy="922"/>
            </a:xfrm>
            <a:prstGeom prst="rect">
              <a:avLst/>
            </a:prstGeom>
            <a:solidFill>
              <a:srgbClr val="FFFF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993300"/>
                  </a:solidFill>
                  <a:effectLst/>
                  <a:uLnTx/>
                  <a:uFillTx/>
                  <a:latin typeface="Arial"/>
                  <a:ea typeface="ＭＳ Ｐゴシック" charset="0"/>
                  <a:cs typeface="Arial"/>
                </a:rPr>
                <a:t>Spirit of Jesus #1</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993300"/>
                  </a:solidFill>
                  <a:effectLst/>
                  <a:uLnTx/>
                  <a:uFillTx/>
                  <a:latin typeface="Arial"/>
                  <a:ea typeface="ＭＳ Ｐゴシック" charset="0"/>
                  <a:cs typeface="Arial"/>
                </a:rPr>
                <a:t>Those who had lived during Noah</a:t>
              </a:r>
              <a:r>
                <a:rPr kumimoji="0" lang="fr-FR" altLang="ja-JP" sz="2000" b="1" i="0" u="none" strike="noStrike" kern="1200" cap="none" spc="0" normalizeH="0" baseline="0" noProof="0">
                  <a:ln>
                    <a:noFill/>
                  </a:ln>
                  <a:solidFill>
                    <a:srgbClr val="993300"/>
                  </a:solidFill>
                  <a:effectLst/>
                  <a:uLnTx/>
                  <a:uFillTx/>
                  <a:latin typeface="Arial"/>
                  <a:ea typeface="ＭＳ Ｐゴシック" charset="0"/>
                  <a:cs typeface="Arial"/>
                </a:rPr>
                <a:t>'</a:t>
              </a:r>
              <a:r>
                <a:rPr kumimoji="0" lang="en-US" altLang="ja-JP" sz="2000" b="1" i="0" u="none" strike="noStrike" kern="1200" cap="none" spc="0" normalizeH="0" baseline="0" noProof="0">
                  <a:ln>
                    <a:noFill/>
                  </a:ln>
                  <a:solidFill>
                    <a:srgbClr val="993300"/>
                  </a:solidFill>
                  <a:effectLst/>
                  <a:uLnTx/>
                  <a:uFillTx/>
                  <a:latin typeface="Arial"/>
                  <a:ea typeface="ＭＳ Ｐゴシック" charset="0"/>
                  <a:cs typeface="Arial"/>
                </a:rPr>
                <a:t>s time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ＭＳ Ｐゴシック" charset="0"/>
                  <a:cs typeface="Arial"/>
                </a:rPr>
                <a:t>                 </a:t>
              </a:r>
            </a:p>
          </p:txBody>
        </p:sp>
        <p:sp>
          <p:nvSpPr>
            <p:cNvPr id="512027" name="Text Box 7"/>
            <p:cNvSpPr txBox="1">
              <a:spLocks noChangeArrowheads="1"/>
            </p:cNvSpPr>
            <p:nvPr/>
          </p:nvSpPr>
          <p:spPr bwMode="auto">
            <a:xfrm>
              <a:off x="3888" y="624"/>
              <a:ext cx="1728" cy="931"/>
            </a:xfrm>
            <a:prstGeom prst="rect">
              <a:avLst/>
            </a:prstGeom>
            <a:solidFill>
              <a:srgbClr val="FFCC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993300"/>
                  </a:solidFill>
                  <a:effectLst/>
                  <a:uLnTx/>
                  <a:uFillTx/>
                  <a:latin typeface="Arial"/>
                  <a:ea typeface="ＭＳ Ｐゴシック" charset="0"/>
                  <a:cs typeface="Arial"/>
                </a:rPr>
                <a:t>Jesus #7</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993300"/>
                  </a:solidFill>
                  <a:effectLst/>
                  <a:uLnTx/>
                  <a:uFillTx/>
                  <a:latin typeface="Arial"/>
                  <a:ea typeface="ＭＳ Ｐゴシック" charset="0"/>
                  <a:cs typeface="Arial"/>
                </a:rPr>
                <a:t>Fallen angels of Genesis 6</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993300"/>
                </a:solidFill>
                <a:effectLst/>
                <a:uLnTx/>
                <a:uFillTx/>
                <a:latin typeface="Arial"/>
                <a:ea typeface="ＭＳ Ｐゴシック" charset="0"/>
                <a:cs typeface="Arial"/>
              </a:endParaRPr>
            </a:p>
          </p:txBody>
        </p:sp>
        <p:sp>
          <p:nvSpPr>
            <p:cNvPr id="512028" name="Line 8"/>
            <p:cNvSpPr>
              <a:spLocks noChangeShapeType="1"/>
            </p:cNvSpPr>
            <p:nvPr/>
          </p:nvSpPr>
          <p:spPr bwMode="auto">
            <a:xfrm>
              <a:off x="144" y="912"/>
              <a:ext cx="168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00"/>
                </a:solidFill>
                <a:effectLst/>
                <a:uLnTx/>
                <a:uFillTx/>
                <a:latin typeface="Arial"/>
                <a:ea typeface="ＭＳ Ｐゴシック" charset="0"/>
                <a:cs typeface="Arial"/>
              </a:endParaRPr>
            </a:p>
          </p:txBody>
        </p:sp>
        <p:sp>
          <p:nvSpPr>
            <p:cNvPr id="512029" name="Line 9"/>
            <p:cNvSpPr>
              <a:spLocks noChangeShapeType="1"/>
            </p:cNvSpPr>
            <p:nvPr/>
          </p:nvSpPr>
          <p:spPr bwMode="auto">
            <a:xfrm>
              <a:off x="1968" y="912"/>
              <a:ext cx="1824"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00"/>
                </a:solidFill>
                <a:effectLst/>
                <a:uLnTx/>
                <a:uFillTx/>
                <a:latin typeface="Arial"/>
                <a:ea typeface="ＭＳ Ｐゴシック" charset="0"/>
                <a:cs typeface="Arial"/>
              </a:endParaRPr>
            </a:p>
          </p:txBody>
        </p:sp>
        <p:sp>
          <p:nvSpPr>
            <p:cNvPr id="512030" name="Line 10"/>
            <p:cNvSpPr>
              <a:spLocks noChangeShapeType="1"/>
            </p:cNvSpPr>
            <p:nvPr/>
          </p:nvSpPr>
          <p:spPr bwMode="auto">
            <a:xfrm>
              <a:off x="3888" y="912"/>
              <a:ext cx="1728"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00"/>
                </a:solidFill>
                <a:effectLst/>
                <a:uLnTx/>
                <a:uFillTx/>
                <a:latin typeface="Arial"/>
                <a:ea typeface="ＭＳ Ｐゴシック" charset="0"/>
                <a:cs typeface="Arial"/>
              </a:endParaRPr>
            </a:p>
          </p:txBody>
        </p:sp>
      </p:grpSp>
      <p:grpSp>
        <p:nvGrpSpPr>
          <p:cNvPr id="512002" name="Group 11"/>
          <p:cNvGrpSpPr>
            <a:grpSpLocks/>
          </p:cNvGrpSpPr>
          <p:nvPr/>
        </p:nvGrpSpPr>
        <p:grpSpPr bwMode="auto">
          <a:xfrm>
            <a:off x="228600" y="2438400"/>
            <a:ext cx="8686800" cy="701675"/>
            <a:chOff x="144" y="1584"/>
            <a:chExt cx="5472" cy="442"/>
          </a:xfrm>
        </p:grpSpPr>
        <p:sp>
          <p:nvSpPr>
            <p:cNvPr id="512021" name="Text Box 12"/>
            <p:cNvSpPr txBox="1">
              <a:spLocks noChangeArrowheads="1"/>
            </p:cNvSpPr>
            <p:nvPr/>
          </p:nvSpPr>
          <p:spPr bwMode="auto">
            <a:xfrm>
              <a:off x="144" y="1584"/>
              <a:ext cx="1680" cy="442"/>
            </a:xfrm>
            <a:prstGeom prst="rect">
              <a:avLst/>
            </a:prstGeom>
            <a:solidFill>
              <a:srgbClr val="CC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a:ea typeface="ＭＳ Ｐゴシック" charset="0"/>
                  <a:cs typeface="Arial"/>
                </a:rPr>
                <a:t>Between death and resurrection</a:t>
              </a:r>
            </a:p>
          </p:txBody>
        </p:sp>
        <p:sp>
          <p:nvSpPr>
            <p:cNvPr id="512022" name="Text Box 13"/>
            <p:cNvSpPr txBox="1">
              <a:spLocks noChangeArrowheads="1"/>
            </p:cNvSpPr>
            <p:nvPr/>
          </p:nvSpPr>
          <p:spPr bwMode="auto">
            <a:xfrm>
              <a:off x="1968" y="1584"/>
              <a:ext cx="1824" cy="442"/>
            </a:xfrm>
            <a:prstGeom prst="rect">
              <a:avLst/>
            </a:prstGeom>
            <a:solidFill>
              <a:srgbClr val="FFFF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a:ea typeface="ＭＳ Ｐゴシック" charset="0"/>
                  <a:cs typeface="Arial"/>
                </a:rPr>
                <a:t>In Noah</a:t>
              </a:r>
              <a:r>
                <a:rPr kumimoji="0" lang="fr-FR" altLang="ja-JP" sz="2000" b="1" i="0" u="none" strike="noStrike" kern="1200" cap="none" spc="0" normalizeH="0" baseline="0" noProof="0">
                  <a:ln>
                    <a:noFill/>
                  </a:ln>
                  <a:solidFill>
                    <a:srgbClr val="000000"/>
                  </a:solidFill>
                  <a:effectLst/>
                  <a:uLnTx/>
                  <a:uFillTx/>
                  <a:latin typeface="Arial"/>
                  <a:ea typeface="ＭＳ Ｐゴシック" charset="0"/>
                  <a:cs typeface="Arial"/>
                </a:rPr>
                <a:t>'</a:t>
              </a:r>
              <a:r>
                <a:rPr kumimoji="0" lang="en-US" altLang="ja-JP" sz="2000" b="1" i="0" u="none" strike="noStrike" kern="1200" cap="none" spc="0" normalizeH="0" baseline="0" noProof="0">
                  <a:ln>
                    <a:noFill/>
                  </a:ln>
                  <a:solidFill>
                    <a:srgbClr val="000000"/>
                  </a:solidFill>
                  <a:effectLst/>
                  <a:uLnTx/>
                  <a:uFillTx/>
                  <a:latin typeface="Arial"/>
                  <a:ea typeface="ＭＳ Ｐゴシック" charset="0"/>
                  <a:cs typeface="Arial"/>
                </a:rPr>
                <a:t>s days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512023" name="Text Box 14"/>
            <p:cNvSpPr txBox="1">
              <a:spLocks noChangeArrowheads="1"/>
            </p:cNvSpPr>
            <p:nvPr/>
          </p:nvSpPr>
          <p:spPr bwMode="auto">
            <a:xfrm>
              <a:off x="3888" y="1584"/>
              <a:ext cx="1728" cy="442"/>
            </a:xfrm>
            <a:prstGeom prst="rect">
              <a:avLst/>
            </a:prstGeom>
            <a:solidFill>
              <a:srgbClr val="FFCC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a:ea typeface="ＭＳ Ｐゴシック" charset="0"/>
                  <a:cs typeface="Arial"/>
                </a:rPr>
                <a:t>After resurrection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grpSp>
      <p:grpSp>
        <p:nvGrpSpPr>
          <p:cNvPr id="512003" name="Group 15"/>
          <p:cNvGrpSpPr>
            <a:grpSpLocks/>
          </p:cNvGrpSpPr>
          <p:nvPr/>
        </p:nvGrpSpPr>
        <p:grpSpPr bwMode="auto">
          <a:xfrm>
            <a:off x="228600" y="3200400"/>
            <a:ext cx="8686800" cy="3478213"/>
            <a:chOff x="144" y="1584"/>
            <a:chExt cx="5472" cy="1881"/>
          </a:xfrm>
        </p:grpSpPr>
        <p:sp>
          <p:nvSpPr>
            <p:cNvPr id="512018" name="Text Box 16"/>
            <p:cNvSpPr txBox="1">
              <a:spLocks noChangeArrowheads="1"/>
            </p:cNvSpPr>
            <p:nvPr/>
          </p:nvSpPr>
          <p:spPr bwMode="auto">
            <a:xfrm>
              <a:off x="144" y="1584"/>
              <a:ext cx="1680" cy="1881"/>
            </a:xfrm>
            <a:prstGeom prst="rect">
              <a:avLst/>
            </a:prstGeom>
            <a:solidFill>
              <a:srgbClr val="CC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993300"/>
                  </a:solidFill>
                  <a:effectLst/>
                  <a:uLnTx/>
                  <a:uFillTx/>
                  <a:latin typeface="Arial"/>
                  <a:ea typeface="ＭＳ Ｐゴシック" charset="0"/>
                  <a:cs typeface="Arial"/>
                </a:rPr>
                <a:t>To proclaim gospel to the dead and offering a second chance to repent.</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993300"/>
                  </a:solidFill>
                  <a:effectLst/>
                  <a:uLnTx/>
                  <a:uFillTx/>
                  <a:latin typeface="Arial"/>
                  <a:ea typeface="ＭＳ Ｐゴシック" charset="0"/>
                  <a:cs typeface="Arial"/>
                </a:rPr>
                <a:t>To proclaim release to righteous dead awaiting his return.</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993300"/>
                  </a:solidFill>
                  <a:effectLst/>
                  <a:uLnTx/>
                  <a:uFillTx/>
                  <a:latin typeface="Arial"/>
                  <a:ea typeface="ＭＳ Ｐゴシック" charset="0"/>
                  <a:cs typeface="Arial"/>
                </a:rPr>
                <a:t>To announce judgment to wicked dead</a:t>
              </a:r>
            </a:p>
          </p:txBody>
        </p:sp>
        <p:sp>
          <p:nvSpPr>
            <p:cNvPr id="512019" name="Text Box 17"/>
            <p:cNvSpPr txBox="1">
              <a:spLocks noChangeArrowheads="1"/>
            </p:cNvSpPr>
            <p:nvPr/>
          </p:nvSpPr>
          <p:spPr bwMode="auto">
            <a:xfrm>
              <a:off x="1968" y="1584"/>
              <a:ext cx="1824" cy="709"/>
            </a:xfrm>
            <a:prstGeom prst="rect">
              <a:avLst/>
            </a:prstGeom>
            <a:solidFill>
              <a:srgbClr val="FFFF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993300"/>
                  </a:solidFill>
                  <a:effectLst/>
                  <a:uLnTx/>
                  <a:uFillTx/>
                  <a:latin typeface="Arial"/>
                  <a:ea typeface="ＭＳ Ｐゴシック" charset="0"/>
                  <a:cs typeface="Arial"/>
                </a:rPr>
                <a:t>To preach repentance to the righteous and to proclaim judgment to the wicked.</a:t>
              </a:r>
              <a:r>
                <a:rPr kumimoji="0" lang="en-US" sz="2000" b="1" i="0" u="none" strike="noStrike" kern="1200" cap="none" spc="0" normalizeH="0" baseline="0" noProof="0">
                  <a:ln>
                    <a:noFill/>
                  </a:ln>
                  <a:solidFill>
                    <a:srgbClr val="FFFFFF"/>
                  </a:solidFill>
                  <a:effectLst/>
                  <a:uLnTx/>
                  <a:uFillTx/>
                  <a:latin typeface="Arial"/>
                  <a:ea typeface="ＭＳ Ｐゴシック" charset="0"/>
                  <a:cs typeface="Arial"/>
                </a:rPr>
                <a:t>                 </a:t>
              </a:r>
            </a:p>
          </p:txBody>
        </p:sp>
        <p:sp>
          <p:nvSpPr>
            <p:cNvPr id="512020" name="Text Box 18"/>
            <p:cNvSpPr txBox="1">
              <a:spLocks noChangeArrowheads="1"/>
            </p:cNvSpPr>
            <p:nvPr/>
          </p:nvSpPr>
          <p:spPr bwMode="auto">
            <a:xfrm>
              <a:off x="3888" y="1584"/>
              <a:ext cx="1728" cy="549"/>
            </a:xfrm>
            <a:prstGeom prst="rect">
              <a:avLst/>
            </a:prstGeom>
            <a:solidFill>
              <a:srgbClr val="FFCC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993300"/>
                  </a:solidFill>
                  <a:effectLst/>
                  <a:uLnTx/>
                  <a:uFillTx/>
                  <a:latin typeface="Arial"/>
                  <a:ea typeface="ＭＳ Ｐゴシック" charset="0"/>
                  <a:cs typeface="Arial"/>
                </a:rPr>
                <a:t>To proclaim his victory and their doom</a:t>
              </a:r>
            </a:p>
          </p:txBody>
        </p:sp>
      </p:grpSp>
      <p:sp>
        <p:nvSpPr>
          <p:cNvPr id="114707" name="Line 19"/>
          <p:cNvSpPr>
            <a:spLocks noChangeShapeType="1"/>
          </p:cNvSpPr>
          <p:nvPr/>
        </p:nvSpPr>
        <p:spPr bwMode="auto">
          <a:xfrm>
            <a:off x="228600" y="2438400"/>
            <a:ext cx="2590800" cy="685800"/>
          </a:xfrm>
          <a:prstGeom prst="line">
            <a:avLst/>
          </a:prstGeom>
          <a:noFill/>
          <a:ln w="25400">
            <a:solidFill>
              <a:srgbClr val="FF00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00"/>
              </a:solidFill>
              <a:effectLst/>
              <a:uLnTx/>
              <a:uFillTx/>
              <a:latin typeface="Arial"/>
              <a:ea typeface="ＭＳ Ｐゴシック" charset="0"/>
              <a:cs typeface="Arial"/>
            </a:endParaRPr>
          </a:p>
        </p:txBody>
      </p:sp>
      <p:sp>
        <p:nvSpPr>
          <p:cNvPr id="114708" name="Line 20"/>
          <p:cNvSpPr>
            <a:spLocks noChangeShapeType="1"/>
          </p:cNvSpPr>
          <p:nvPr/>
        </p:nvSpPr>
        <p:spPr bwMode="auto">
          <a:xfrm flipH="1">
            <a:off x="228600" y="2438400"/>
            <a:ext cx="2667000" cy="685800"/>
          </a:xfrm>
          <a:prstGeom prst="line">
            <a:avLst/>
          </a:prstGeom>
          <a:noFill/>
          <a:ln w="25400">
            <a:solidFill>
              <a:srgbClr val="FF00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00"/>
              </a:solidFill>
              <a:effectLst/>
              <a:uLnTx/>
              <a:uFillTx/>
              <a:latin typeface="Arial"/>
              <a:ea typeface="ＭＳ Ｐゴシック" charset="0"/>
              <a:cs typeface="Arial"/>
            </a:endParaRPr>
          </a:p>
        </p:txBody>
      </p:sp>
      <p:sp>
        <p:nvSpPr>
          <p:cNvPr id="114709" name="Line 21"/>
          <p:cNvSpPr>
            <a:spLocks noChangeShapeType="1"/>
          </p:cNvSpPr>
          <p:nvPr/>
        </p:nvSpPr>
        <p:spPr bwMode="auto">
          <a:xfrm>
            <a:off x="228600" y="3276600"/>
            <a:ext cx="2667000" cy="1219200"/>
          </a:xfrm>
          <a:prstGeom prst="line">
            <a:avLst/>
          </a:prstGeom>
          <a:noFill/>
          <a:ln w="25400">
            <a:solidFill>
              <a:srgbClr val="FF00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00"/>
              </a:solidFill>
              <a:effectLst/>
              <a:uLnTx/>
              <a:uFillTx/>
              <a:latin typeface="Arial"/>
              <a:ea typeface="ＭＳ Ｐゴシック" charset="0"/>
              <a:cs typeface="Arial"/>
            </a:endParaRPr>
          </a:p>
        </p:txBody>
      </p:sp>
      <p:sp>
        <p:nvSpPr>
          <p:cNvPr id="114710" name="Line 22"/>
          <p:cNvSpPr>
            <a:spLocks noChangeShapeType="1"/>
          </p:cNvSpPr>
          <p:nvPr/>
        </p:nvSpPr>
        <p:spPr bwMode="auto">
          <a:xfrm flipV="1">
            <a:off x="228600" y="3276600"/>
            <a:ext cx="2743200" cy="1219200"/>
          </a:xfrm>
          <a:prstGeom prst="line">
            <a:avLst/>
          </a:prstGeom>
          <a:noFill/>
          <a:ln w="25400">
            <a:solidFill>
              <a:srgbClr val="FF00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00"/>
              </a:solidFill>
              <a:effectLst/>
              <a:uLnTx/>
              <a:uFillTx/>
              <a:latin typeface="Arial"/>
              <a:ea typeface="ＭＳ Ｐゴシック" charset="0"/>
              <a:cs typeface="Arial"/>
            </a:endParaRPr>
          </a:p>
        </p:txBody>
      </p:sp>
      <p:sp>
        <p:nvSpPr>
          <p:cNvPr id="114711" name="Line 23"/>
          <p:cNvSpPr>
            <a:spLocks noChangeShapeType="1"/>
          </p:cNvSpPr>
          <p:nvPr/>
        </p:nvSpPr>
        <p:spPr bwMode="auto">
          <a:xfrm>
            <a:off x="228600" y="4648200"/>
            <a:ext cx="2590800" cy="914400"/>
          </a:xfrm>
          <a:prstGeom prst="line">
            <a:avLst/>
          </a:prstGeom>
          <a:noFill/>
          <a:ln w="25400">
            <a:solidFill>
              <a:srgbClr val="FF00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00"/>
              </a:solidFill>
              <a:effectLst/>
              <a:uLnTx/>
              <a:uFillTx/>
              <a:latin typeface="Arial"/>
              <a:ea typeface="ＭＳ Ｐゴシック" charset="0"/>
              <a:cs typeface="Arial"/>
            </a:endParaRPr>
          </a:p>
        </p:txBody>
      </p:sp>
      <p:sp>
        <p:nvSpPr>
          <p:cNvPr id="114712" name="Line 24"/>
          <p:cNvSpPr>
            <a:spLocks noChangeShapeType="1"/>
          </p:cNvSpPr>
          <p:nvPr/>
        </p:nvSpPr>
        <p:spPr bwMode="auto">
          <a:xfrm flipV="1">
            <a:off x="228600" y="4648200"/>
            <a:ext cx="2590800" cy="914400"/>
          </a:xfrm>
          <a:prstGeom prst="line">
            <a:avLst/>
          </a:prstGeom>
          <a:noFill/>
          <a:ln w="25400">
            <a:solidFill>
              <a:srgbClr val="FF00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00"/>
              </a:solidFill>
              <a:effectLst/>
              <a:uLnTx/>
              <a:uFillTx/>
              <a:latin typeface="Arial"/>
              <a:ea typeface="ＭＳ Ｐゴシック" charset="0"/>
              <a:cs typeface="Arial"/>
            </a:endParaRPr>
          </a:p>
        </p:txBody>
      </p:sp>
      <p:grpSp>
        <p:nvGrpSpPr>
          <p:cNvPr id="5" name="Group 25"/>
          <p:cNvGrpSpPr>
            <a:grpSpLocks/>
          </p:cNvGrpSpPr>
          <p:nvPr/>
        </p:nvGrpSpPr>
        <p:grpSpPr bwMode="auto">
          <a:xfrm>
            <a:off x="6084168" y="4800600"/>
            <a:ext cx="2952328" cy="1752600"/>
            <a:chOff x="4176" y="3024"/>
            <a:chExt cx="1296" cy="1104"/>
          </a:xfrm>
        </p:grpSpPr>
        <p:sp>
          <p:nvSpPr>
            <p:cNvPr id="512016" name="AutoShape 26"/>
            <p:cNvSpPr>
              <a:spLocks noChangeArrowheads="1"/>
            </p:cNvSpPr>
            <p:nvPr/>
          </p:nvSpPr>
          <p:spPr bwMode="auto">
            <a:xfrm rot="8789108">
              <a:off x="4176" y="3024"/>
              <a:ext cx="1296" cy="1104"/>
            </a:xfrm>
            <a:prstGeom prst="wedgeEllipseCallout">
              <a:avLst>
                <a:gd name="adj1" fmla="val -46520"/>
                <a:gd name="adj2" fmla="val 68954"/>
              </a:avLst>
            </a:prstGeom>
            <a:solidFill>
              <a:srgbClr val="FFFFFF"/>
            </a:solidFill>
            <a:ln w="9525">
              <a:solidFill>
                <a:schemeClr val="tx1"/>
              </a:solidFill>
              <a:miter lim="800000"/>
              <a:headEnd/>
              <a:tailEnd/>
            </a:ln>
          </p:spPr>
          <p:txBody>
            <a:bodyPr rot="1080000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12017" name="Text Box 27"/>
            <p:cNvSpPr txBox="1">
              <a:spLocks noChangeArrowheads="1"/>
            </p:cNvSpPr>
            <p:nvPr/>
          </p:nvSpPr>
          <p:spPr bwMode="auto">
            <a:xfrm>
              <a:off x="4176" y="3264"/>
              <a:ext cx="1234" cy="7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333399"/>
                  </a:solidFill>
                  <a:effectLst/>
                  <a:uLnTx/>
                  <a:uFillTx/>
                  <a:latin typeface="Arial"/>
                  <a:ea typeface="ＭＳ Ｐゴシック" charset="0"/>
                  <a:cs typeface="Arial"/>
                </a:rPr>
                <a:t>Literal interpretation</a:t>
              </a:r>
            </a:p>
          </p:txBody>
        </p:sp>
      </p:grpSp>
      <p:grpSp>
        <p:nvGrpSpPr>
          <p:cNvPr id="6" name="Group 28"/>
          <p:cNvGrpSpPr>
            <a:grpSpLocks/>
          </p:cNvGrpSpPr>
          <p:nvPr/>
        </p:nvGrpSpPr>
        <p:grpSpPr bwMode="auto">
          <a:xfrm>
            <a:off x="3276600" y="5486403"/>
            <a:ext cx="2735560" cy="982663"/>
            <a:chOff x="2064" y="3456"/>
            <a:chExt cx="1402" cy="619"/>
          </a:xfrm>
        </p:grpSpPr>
        <p:sp>
          <p:nvSpPr>
            <p:cNvPr id="512014" name="AutoShape 29"/>
            <p:cNvSpPr>
              <a:spLocks noChangeArrowheads="1"/>
            </p:cNvSpPr>
            <p:nvPr/>
          </p:nvSpPr>
          <p:spPr bwMode="auto">
            <a:xfrm rot="10588200">
              <a:off x="2064" y="3456"/>
              <a:ext cx="1392" cy="576"/>
            </a:xfrm>
            <a:prstGeom prst="wedgeRoundRectCallout">
              <a:avLst>
                <a:gd name="adj1" fmla="val -33704"/>
                <a:gd name="adj2" fmla="val 134463"/>
                <a:gd name="adj3" fmla="val 16667"/>
              </a:avLst>
            </a:prstGeom>
            <a:solidFill>
              <a:srgbClr val="FFFF66"/>
            </a:solidFill>
            <a:ln w="9525">
              <a:solidFill>
                <a:schemeClr val="tx1"/>
              </a:solidFill>
              <a:miter lim="800000"/>
              <a:headEnd/>
              <a:tailEnd/>
            </a:ln>
          </p:spPr>
          <p:txBody>
            <a:bodyPr rot="1080000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12015" name="Text Box 30"/>
            <p:cNvSpPr txBox="1">
              <a:spLocks noChangeArrowheads="1"/>
            </p:cNvSpPr>
            <p:nvPr/>
          </p:nvSpPr>
          <p:spPr bwMode="auto">
            <a:xfrm>
              <a:off x="2160" y="3552"/>
              <a:ext cx="1306" cy="5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99"/>
                  </a:solidFill>
                  <a:effectLst/>
                  <a:uLnTx/>
                  <a:uFillTx/>
                  <a:latin typeface="Arial"/>
                  <a:ea typeface="ＭＳ Ｐゴシック" charset="0"/>
                  <a:cs typeface="Arial"/>
                </a:rPr>
                <a:t>Spiritualizing</a:t>
              </a:r>
            </a:p>
          </p:txBody>
        </p:sp>
      </p:grpSp>
      <p:sp>
        <p:nvSpPr>
          <p:cNvPr id="512012" name="Rectangle 31"/>
          <p:cNvSpPr>
            <a:spLocks noGrp="1" noChangeArrowheads="1"/>
          </p:cNvSpPr>
          <p:nvPr>
            <p:ph type="title" idx="4294967295"/>
          </p:nvPr>
        </p:nvSpPr>
        <p:spPr>
          <a:xfrm>
            <a:off x="1699366" y="9525"/>
            <a:ext cx="5497619" cy="584776"/>
          </a:xfrm>
          <a:solidFill>
            <a:srgbClr val="000000"/>
          </a:solidFill>
          <a:extLst>
            <a:ext uri="{91240B29-F687-4f45-9708-019B960494DF}">
              <a14:hiddenLine xmlns="" xmlns:a14="http://schemas.microsoft.com/office/drawing/2010/main" w="9525">
                <a:solidFill>
                  <a:srgbClr val="000000"/>
                </a:solidFill>
                <a:miter lim="800000"/>
                <a:headEnd/>
                <a:tailEnd/>
              </a14:hiddenLine>
            </a:ext>
          </a:extLst>
        </p:spPr>
        <p:txBody>
          <a:bodyPr wrap="none" anchor="t">
            <a:spAutoFit/>
          </a:bodyPr>
          <a:lstStyle/>
          <a:p>
            <a:pPr algn="ctr" eaLnBrk="1" hangingPunct="1"/>
            <a:r>
              <a:rPr lang="en-US" sz="3200" b="1">
                <a:solidFill>
                  <a:schemeClr val="tx1"/>
                </a:solidFill>
                <a:effectLst/>
                <a:latin typeface="Arial"/>
                <a:ea typeface="ＭＳ Ｐゴシック" charset="0"/>
                <a:cs typeface="Arial"/>
              </a:rPr>
              <a:t>Three Major Interpretations</a:t>
            </a:r>
          </a:p>
        </p:txBody>
      </p:sp>
      <p:sp>
        <p:nvSpPr>
          <p:cNvPr id="114720" name="Text Box 32"/>
          <p:cNvSpPr txBox="1">
            <a:spLocks noChangeArrowheads="1"/>
          </p:cNvSpPr>
          <p:nvPr/>
        </p:nvSpPr>
        <p:spPr bwMode="auto">
          <a:xfrm>
            <a:off x="8172400" y="76200"/>
            <a:ext cx="527007" cy="461665"/>
          </a:xfrm>
          <a:prstGeom prst="rect">
            <a:avLst/>
          </a:prstGeom>
          <a:solidFill>
            <a:srgbClr val="105D13"/>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15</a:t>
            </a:r>
            <a:endPar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9194803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4707"/>
                                        </p:tgtEl>
                                        <p:attrNameLst>
                                          <p:attrName>style.visibility</p:attrName>
                                        </p:attrNameLst>
                                      </p:cBhvr>
                                      <p:to>
                                        <p:strVal val="visible"/>
                                      </p:to>
                                    </p:set>
                                    <p:animEffect transition="in" filter="dissolve">
                                      <p:cBhvr>
                                        <p:cTn id="7" dur="1000"/>
                                        <p:tgtEl>
                                          <p:spTgt spid="114707"/>
                                        </p:tgtEl>
                                      </p:cBhvr>
                                    </p:animEffect>
                                  </p:childTnLst>
                                </p:cTn>
                              </p:par>
                            </p:childTnLst>
                          </p:cTn>
                        </p:par>
                        <p:par>
                          <p:cTn id="8" fill="hold" nodeType="afterGroup">
                            <p:stCondLst>
                              <p:cond delay="1000"/>
                            </p:stCondLst>
                            <p:childTnLst>
                              <p:par>
                                <p:cTn id="9" presetID="9" presetClass="entr" presetSubtype="0" fill="hold" grpId="0" nodeType="afterEffect">
                                  <p:stCondLst>
                                    <p:cond delay="0"/>
                                  </p:stCondLst>
                                  <p:childTnLst>
                                    <p:set>
                                      <p:cBhvr>
                                        <p:cTn id="10" dur="1" fill="hold">
                                          <p:stCondLst>
                                            <p:cond delay="0"/>
                                          </p:stCondLst>
                                        </p:cTn>
                                        <p:tgtEl>
                                          <p:spTgt spid="114708"/>
                                        </p:tgtEl>
                                        <p:attrNameLst>
                                          <p:attrName>style.visibility</p:attrName>
                                        </p:attrNameLst>
                                      </p:cBhvr>
                                      <p:to>
                                        <p:strVal val="visible"/>
                                      </p:to>
                                    </p:set>
                                    <p:animEffect transition="in" filter="dissolve">
                                      <p:cBhvr>
                                        <p:cTn id="11" dur="500"/>
                                        <p:tgtEl>
                                          <p:spTgt spid="11470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114709"/>
                                        </p:tgtEl>
                                        <p:attrNameLst>
                                          <p:attrName>style.visibility</p:attrName>
                                        </p:attrNameLst>
                                      </p:cBhvr>
                                      <p:to>
                                        <p:strVal val="visible"/>
                                      </p:to>
                                    </p:set>
                                    <p:animEffect transition="in" filter="dissolve">
                                      <p:cBhvr>
                                        <p:cTn id="16" dur="500"/>
                                        <p:tgtEl>
                                          <p:spTgt spid="114709"/>
                                        </p:tgtEl>
                                      </p:cBhvr>
                                    </p:animEffect>
                                  </p:childTnLst>
                                </p:cTn>
                              </p:par>
                            </p:childTnLst>
                          </p:cTn>
                        </p:par>
                        <p:par>
                          <p:cTn id="17" fill="hold" nodeType="afterGroup">
                            <p:stCondLst>
                              <p:cond delay="500"/>
                            </p:stCondLst>
                            <p:childTnLst>
                              <p:par>
                                <p:cTn id="18" presetID="9" presetClass="entr" presetSubtype="0" fill="hold" grpId="0" nodeType="afterEffect">
                                  <p:stCondLst>
                                    <p:cond delay="0"/>
                                  </p:stCondLst>
                                  <p:childTnLst>
                                    <p:set>
                                      <p:cBhvr>
                                        <p:cTn id="19" dur="1" fill="hold">
                                          <p:stCondLst>
                                            <p:cond delay="0"/>
                                          </p:stCondLst>
                                        </p:cTn>
                                        <p:tgtEl>
                                          <p:spTgt spid="114710"/>
                                        </p:tgtEl>
                                        <p:attrNameLst>
                                          <p:attrName>style.visibility</p:attrName>
                                        </p:attrNameLst>
                                      </p:cBhvr>
                                      <p:to>
                                        <p:strVal val="visible"/>
                                      </p:to>
                                    </p:set>
                                    <p:animEffect transition="in" filter="dissolve">
                                      <p:cBhvr>
                                        <p:cTn id="20" dur="1000"/>
                                        <p:tgtEl>
                                          <p:spTgt spid="114710"/>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14711"/>
                                        </p:tgtEl>
                                        <p:attrNameLst>
                                          <p:attrName>style.visibility</p:attrName>
                                        </p:attrNameLst>
                                      </p:cBhvr>
                                      <p:to>
                                        <p:strVal val="visible"/>
                                      </p:to>
                                    </p:set>
                                    <p:animEffect transition="in" filter="dissolve">
                                      <p:cBhvr>
                                        <p:cTn id="25" dur="500"/>
                                        <p:tgtEl>
                                          <p:spTgt spid="114711"/>
                                        </p:tgtEl>
                                      </p:cBhvr>
                                    </p:animEffect>
                                  </p:childTnLst>
                                </p:cTn>
                              </p:par>
                            </p:childTnLst>
                          </p:cTn>
                        </p:par>
                        <p:par>
                          <p:cTn id="26" fill="hold" nodeType="afterGroup">
                            <p:stCondLst>
                              <p:cond delay="500"/>
                            </p:stCondLst>
                            <p:childTnLst>
                              <p:par>
                                <p:cTn id="27" presetID="9" presetClass="entr" presetSubtype="0" fill="hold" grpId="0" nodeType="afterEffect">
                                  <p:stCondLst>
                                    <p:cond delay="0"/>
                                  </p:stCondLst>
                                  <p:childTnLst>
                                    <p:set>
                                      <p:cBhvr>
                                        <p:cTn id="28" dur="1" fill="hold">
                                          <p:stCondLst>
                                            <p:cond delay="0"/>
                                          </p:stCondLst>
                                        </p:cTn>
                                        <p:tgtEl>
                                          <p:spTgt spid="114712"/>
                                        </p:tgtEl>
                                        <p:attrNameLst>
                                          <p:attrName>style.visibility</p:attrName>
                                        </p:attrNameLst>
                                      </p:cBhvr>
                                      <p:to>
                                        <p:strVal val="visible"/>
                                      </p:to>
                                    </p:set>
                                    <p:animEffect transition="in" filter="dissolve">
                                      <p:cBhvr>
                                        <p:cTn id="29" dur="1000"/>
                                        <p:tgtEl>
                                          <p:spTgt spid="114712"/>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3" presetClass="entr" presetSubtype="10"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blinds(horizontal)">
                                      <p:cBhvr>
                                        <p:cTn id="34" dur="1000"/>
                                        <p:tgtEl>
                                          <p:spTgt spid="6"/>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3" presetClass="entr" presetSubtype="10"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blinds(horizontal)">
                                      <p:cBhvr>
                                        <p:cTn id="3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707" grpId="0" animBg="1"/>
      <p:bldP spid="114708" grpId="0" animBg="1"/>
      <p:bldP spid="114709" grpId="0" animBg="1"/>
      <p:bldP spid="114710" grpId="0" animBg="1"/>
      <p:bldP spid="114711" grpId="0" animBg="1"/>
      <p:bldP spid="114712" grpId="0" animBg="1"/>
    </p:bld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25" name="Rectangle 13"/>
          <p:cNvSpPr>
            <a:spLocks noGrp="1" noChangeArrowheads="1"/>
          </p:cNvSpPr>
          <p:nvPr>
            <p:ph type="title" idx="4294967295"/>
          </p:nvPr>
        </p:nvSpPr>
        <p:spPr>
          <a:xfrm>
            <a:off x="5334000" y="381000"/>
            <a:ext cx="3429000" cy="4724400"/>
          </a:xfrm>
        </p:spPr>
        <p:txBody>
          <a:bodyPr/>
          <a:lstStyle/>
          <a:p>
            <a:pPr eaLnBrk="1" hangingPunct="1">
              <a:defRPr/>
            </a:pPr>
            <a:r>
              <a:rPr lang="en-US" b="1">
                <a:latin typeface="Arial"/>
                <a:ea typeface="ＭＳ Ｐゴシック" charset="0"/>
                <a:cs typeface="Arial"/>
              </a:rPr>
              <a:t>Two ways texts are interpreted</a:t>
            </a:r>
          </a:p>
        </p:txBody>
      </p:sp>
      <p:sp>
        <p:nvSpPr>
          <p:cNvPr id="513026" name="Text Box 2"/>
          <p:cNvSpPr txBox="1">
            <a:spLocks noChangeArrowheads="1"/>
          </p:cNvSpPr>
          <p:nvPr/>
        </p:nvSpPr>
        <p:spPr bwMode="auto">
          <a:xfrm>
            <a:off x="228600" y="76200"/>
            <a:ext cx="4038600" cy="519113"/>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Literal Interpretation</a:t>
            </a:r>
          </a:p>
        </p:txBody>
      </p:sp>
      <p:sp>
        <p:nvSpPr>
          <p:cNvPr id="513027" name="Text Box 3"/>
          <p:cNvSpPr txBox="1">
            <a:spLocks noChangeArrowheads="1"/>
          </p:cNvSpPr>
          <p:nvPr/>
        </p:nvSpPr>
        <p:spPr bwMode="auto">
          <a:xfrm>
            <a:off x="5257800" y="76200"/>
            <a:ext cx="2971800" cy="519113"/>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Spiritualizing</a:t>
            </a:r>
          </a:p>
        </p:txBody>
      </p:sp>
      <p:sp>
        <p:nvSpPr>
          <p:cNvPr id="115716" name="Text Box 4"/>
          <p:cNvSpPr txBox="1">
            <a:spLocks noChangeArrowheads="1"/>
          </p:cNvSpPr>
          <p:nvPr/>
        </p:nvSpPr>
        <p:spPr bwMode="auto">
          <a:xfrm>
            <a:off x="228600" y="609600"/>
            <a:ext cx="4038600" cy="1446550"/>
          </a:xfrm>
          <a:prstGeom prst="rect">
            <a:avLst/>
          </a:prstGeom>
          <a:solidFill>
            <a:srgbClr val="FFFFFF"/>
          </a:solidFill>
          <a:ln>
            <a:noFill/>
          </a:ln>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1" i="0" u="sng" strike="noStrike" kern="1200" cap="none" spc="0" normalizeH="0" baseline="0" noProof="0" dirty="0">
                <a:ln>
                  <a:noFill/>
                </a:ln>
                <a:solidFill>
                  <a:srgbClr val="0033CC"/>
                </a:solidFill>
                <a:effectLst/>
                <a:uLnTx/>
                <a:uFillTx/>
                <a:latin typeface="Arial"/>
                <a:ea typeface="ＭＳ Ｐゴシック" charset="0"/>
                <a:cs typeface="Arial"/>
              </a:rPr>
              <a:t>2 Peter 2:5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0033CC"/>
                </a:solidFill>
                <a:effectLst/>
                <a:uLnTx/>
                <a:uFillTx/>
                <a:latin typeface="Arial"/>
                <a:ea typeface="ＭＳ Ｐゴシック" charset="0"/>
                <a:cs typeface="Arial"/>
              </a:rPr>
              <a:t>Angels after sinning were cast into pits of darkness, reserved for judgment.</a:t>
            </a:r>
          </a:p>
        </p:txBody>
      </p:sp>
      <p:sp>
        <p:nvSpPr>
          <p:cNvPr id="115717" name="Text Box 5"/>
          <p:cNvSpPr txBox="1">
            <a:spLocks noChangeArrowheads="1"/>
          </p:cNvSpPr>
          <p:nvPr/>
        </p:nvSpPr>
        <p:spPr bwMode="auto">
          <a:xfrm>
            <a:off x="228600" y="1988840"/>
            <a:ext cx="4038600" cy="1446550"/>
          </a:xfrm>
          <a:prstGeom prst="rect">
            <a:avLst/>
          </a:prstGeom>
          <a:solidFill>
            <a:srgbClr val="FFFFFF"/>
          </a:solidFill>
          <a:ln>
            <a:noFill/>
          </a:ln>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1" i="0" u="sng" strike="noStrike" kern="1200" cap="none" spc="0" normalizeH="0" baseline="0" noProof="0" dirty="0">
                <a:ln>
                  <a:noFill/>
                </a:ln>
                <a:solidFill>
                  <a:srgbClr val="0033CC"/>
                </a:solidFill>
                <a:effectLst/>
                <a:uLnTx/>
                <a:uFillTx/>
                <a:latin typeface="Arial"/>
                <a:ea typeface="ＭＳ Ｐゴシック" charset="0"/>
                <a:cs typeface="Arial"/>
              </a:rPr>
              <a:t>Jude 1:6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0033CC"/>
                </a:solidFill>
                <a:effectLst/>
                <a:uLnTx/>
                <a:uFillTx/>
                <a:latin typeface="Arial"/>
                <a:ea typeface="ＭＳ Ｐゴシック" charset="0"/>
                <a:cs typeface="Arial"/>
              </a:rPr>
              <a:t>Some angels are in eternal bonds in darkness for the judgment of the great day</a:t>
            </a:r>
          </a:p>
        </p:txBody>
      </p:sp>
      <p:sp>
        <p:nvSpPr>
          <p:cNvPr id="115718" name="Text Box 6"/>
          <p:cNvSpPr txBox="1">
            <a:spLocks noChangeArrowheads="1"/>
          </p:cNvSpPr>
          <p:nvPr/>
        </p:nvSpPr>
        <p:spPr bwMode="auto">
          <a:xfrm>
            <a:off x="228600" y="3429000"/>
            <a:ext cx="4038600" cy="1446550"/>
          </a:xfrm>
          <a:prstGeom prst="rect">
            <a:avLst/>
          </a:prstGeom>
          <a:solidFill>
            <a:srgbClr val="FFFFFF"/>
          </a:solidFill>
          <a:ln>
            <a:noFill/>
          </a:ln>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1" i="0" u="sng" strike="noStrike" kern="1200" cap="none" spc="0" normalizeH="0" baseline="0" noProof="0" dirty="0">
                <a:ln>
                  <a:noFill/>
                </a:ln>
                <a:solidFill>
                  <a:srgbClr val="0033CC"/>
                </a:solidFill>
                <a:effectLst/>
                <a:uLnTx/>
                <a:uFillTx/>
                <a:latin typeface="Arial"/>
                <a:ea typeface="ＭＳ Ｐゴシック" charset="0"/>
                <a:cs typeface="Arial"/>
              </a:rPr>
              <a:t>1 Enoch 21:1-2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0033CC"/>
                </a:solidFill>
                <a:effectLst/>
                <a:uLnTx/>
                <a:uFillTx/>
                <a:latin typeface="Arial"/>
                <a:ea typeface="ＭＳ Ｐゴシック" charset="0"/>
                <a:cs typeface="Arial"/>
              </a:rPr>
              <a:t>This place is the prison of the angels, and they will be imprisoned here forever.</a:t>
            </a:r>
          </a:p>
        </p:txBody>
      </p:sp>
      <p:sp>
        <p:nvSpPr>
          <p:cNvPr id="115719" name="Text Box 7"/>
          <p:cNvSpPr txBox="1">
            <a:spLocks noChangeArrowheads="1"/>
          </p:cNvSpPr>
          <p:nvPr/>
        </p:nvSpPr>
        <p:spPr bwMode="auto">
          <a:xfrm>
            <a:off x="4343400" y="609600"/>
            <a:ext cx="4800600" cy="1446550"/>
          </a:xfrm>
          <a:prstGeom prst="rect">
            <a:avLst/>
          </a:prstGeom>
          <a:solidFill>
            <a:srgbClr val="FFFFFF"/>
          </a:solidFill>
          <a:ln>
            <a:noFill/>
          </a:ln>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1" i="0" u="sng" strike="noStrike" kern="1200" cap="none" spc="0" normalizeH="0" baseline="0" noProof="0" dirty="0">
                <a:ln>
                  <a:noFill/>
                </a:ln>
                <a:solidFill>
                  <a:srgbClr val="0033CC"/>
                </a:solidFill>
                <a:effectLst/>
                <a:uLnTx/>
                <a:uFillTx/>
                <a:latin typeface="Arial"/>
                <a:ea typeface="ＭＳ Ｐゴシック" charset="0"/>
                <a:cs typeface="Arial"/>
              </a:rPr>
              <a:t>In Noah</a:t>
            </a:r>
            <a:r>
              <a:rPr kumimoji="0" lang="fr-FR" altLang="ja-JP" sz="2200" b="1" i="0" u="sng" strike="noStrike" kern="1200" cap="none" spc="0" normalizeH="0" baseline="0" noProof="0" dirty="0">
                <a:ln>
                  <a:noFill/>
                </a:ln>
                <a:solidFill>
                  <a:srgbClr val="0033CC"/>
                </a:solidFill>
                <a:effectLst/>
                <a:uLnTx/>
                <a:uFillTx/>
                <a:latin typeface="Arial"/>
                <a:ea typeface="ＭＳ Ｐゴシック" charset="0"/>
                <a:cs typeface="Arial"/>
              </a:rPr>
              <a:t>'</a:t>
            </a:r>
            <a:r>
              <a:rPr kumimoji="0" lang="en-US" altLang="ja-JP" sz="2200" b="1" i="0" u="sng" strike="noStrike" kern="1200" cap="none" spc="0" normalizeH="0" baseline="0" noProof="0" dirty="0">
                <a:ln>
                  <a:noFill/>
                </a:ln>
                <a:solidFill>
                  <a:srgbClr val="0033CC"/>
                </a:solidFill>
                <a:effectLst/>
                <a:uLnTx/>
                <a:uFillTx/>
                <a:latin typeface="Arial"/>
                <a:ea typeface="ＭＳ Ｐゴシック" charset="0"/>
                <a:cs typeface="Arial"/>
              </a:rPr>
              <a:t>s days</a:t>
            </a:r>
            <a:r>
              <a:rPr kumimoji="0" lang="en-US" altLang="ja-JP" sz="2200" b="1" i="0" u="none" strike="noStrike" kern="1200" cap="none" spc="0" normalizeH="0" baseline="0" noProof="0" dirty="0">
                <a:ln>
                  <a:noFill/>
                </a:ln>
                <a:solidFill>
                  <a:srgbClr val="0033CC"/>
                </a:solidFill>
                <a:effectLst/>
                <a:uLnTx/>
                <a:uFillTx/>
                <a:latin typeface="Arial"/>
                <a:ea typeface="ＭＳ Ｐゴシック" charset="0"/>
                <a:cs typeface="Arial"/>
              </a:rPr>
              <a:t>, only humans could escape judgment, not fallen angels. There is no reason for God to wait patiently for angels.</a:t>
            </a:r>
            <a:endParaRPr kumimoji="0" lang="en-US" sz="2200" b="1" i="0" u="none" strike="noStrike" kern="1200" cap="none" spc="0" normalizeH="0" baseline="0" noProof="0" dirty="0">
              <a:ln>
                <a:noFill/>
              </a:ln>
              <a:solidFill>
                <a:srgbClr val="0033CC"/>
              </a:solidFill>
              <a:effectLst/>
              <a:uLnTx/>
              <a:uFillTx/>
              <a:latin typeface="Arial"/>
              <a:ea typeface="ＭＳ Ｐゴシック" charset="0"/>
              <a:cs typeface="Arial"/>
            </a:endParaRPr>
          </a:p>
        </p:txBody>
      </p:sp>
      <p:sp>
        <p:nvSpPr>
          <p:cNvPr id="115720" name="Text Box 8"/>
          <p:cNvSpPr txBox="1">
            <a:spLocks noChangeArrowheads="1"/>
          </p:cNvSpPr>
          <p:nvPr/>
        </p:nvSpPr>
        <p:spPr bwMode="auto">
          <a:xfrm>
            <a:off x="4419600" y="5114925"/>
            <a:ext cx="4648200" cy="1785104"/>
          </a:xfrm>
          <a:prstGeom prst="rect">
            <a:avLst/>
          </a:prstGeom>
          <a:solidFill>
            <a:srgbClr val="CC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990033"/>
                </a:solidFill>
                <a:effectLst/>
                <a:uLnTx/>
                <a:uFillTx/>
                <a:latin typeface="Arial"/>
                <a:ea typeface="ＭＳ Ｐゴシック" charset="0"/>
                <a:cs typeface="Arial"/>
              </a:rPr>
              <a:t>Peter uses the ark to mean certain death for those who did not believe. Noah as a type shows the salvation that is now in Christ.</a:t>
            </a:r>
          </a:p>
        </p:txBody>
      </p:sp>
      <p:sp>
        <p:nvSpPr>
          <p:cNvPr id="115721" name="Text Box 9"/>
          <p:cNvSpPr txBox="1">
            <a:spLocks noChangeArrowheads="1"/>
          </p:cNvSpPr>
          <p:nvPr/>
        </p:nvSpPr>
        <p:spPr bwMode="auto">
          <a:xfrm>
            <a:off x="228600" y="5114925"/>
            <a:ext cx="4038600" cy="1446550"/>
          </a:xfrm>
          <a:prstGeom prst="rect">
            <a:avLst/>
          </a:prstGeom>
          <a:solidFill>
            <a:srgbClr val="CC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200" b="1" i="0" u="none" strike="noStrike" kern="1200" cap="none" spc="0" normalizeH="0" baseline="0" noProof="0">
                <a:ln>
                  <a:noFill/>
                </a:ln>
                <a:solidFill>
                  <a:srgbClr val="990033"/>
                </a:solidFill>
                <a:effectLst/>
                <a:uLnTx/>
                <a:uFillTx/>
                <a:latin typeface="Arial"/>
                <a:ea typeface="ＭＳ Ｐゴシック" charset="0"/>
                <a:cs typeface="Arial"/>
              </a:rPr>
              <a:t>Jesus, after resurrection, went to proclaim judgment on the angelic spirits held in prison.</a:t>
            </a:r>
          </a:p>
        </p:txBody>
      </p:sp>
      <p:sp>
        <p:nvSpPr>
          <p:cNvPr id="115722" name="Text Box 10"/>
          <p:cNvSpPr txBox="1">
            <a:spLocks noChangeArrowheads="1"/>
          </p:cNvSpPr>
          <p:nvPr/>
        </p:nvSpPr>
        <p:spPr bwMode="auto">
          <a:xfrm>
            <a:off x="4343400" y="2057400"/>
            <a:ext cx="4800600" cy="1107996"/>
          </a:xfrm>
          <a:prstGeom prst="rect">
            <a:avLst/>
          </a:prstGeom>
          <a:solidFill>
            <a:srgbClr val="FFFFFF"/>
          </a:solidFill>
          <a:ln>
            <a:noFill/>
          </a:ln>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1" i="0" u="sng" strike="noStrike" kern="1200" cap="none" spc="0" normalizeH="0" baseline="0" noProof="0" dirty="0">
                <a:ln>
                  <a:noFill/>
                </a:ln>
                <a:solidFill>
                  <a:srgbClr val="0033CC"/>
                </a:solidFill>
                <a:effectLst/>
                <a:uLnTx/>
                <a:uFillTx/>
                <a:latin typeface="Arial"/>
                <a:ea typeface="ＭＳ Ｐゴシック" charset="0"/>
                <a:cs typeface="Arial"/>
              </a:rPr>
              <a:t>In 1 Enoch </a:t>
            </a:r>
            <a:r>
              <a:rPr kumimoji="0" lang="en-US" sz="2200" b="1" i="0" u="none" strike="noStrike" kern="1200" cap="none" spc="0" normalizeH="0" baseline="0" noProof="0" dirty="0">
                <a:ln>
                  <a:noFill/>
                </a:ln>
                <a:solidFill>
                  <a:srgbClr val="0033CC"/>
                </a:solidFill>
                <a:effectLst/>
                <a:uLnTx/>
                <a:uFillTx/>
                <a:latin typeface="Arial"/>
                <a:ea typeface="ＭＳ Ｐゴシック" charset="0"/>
                <a:cs typeface="Arial"/>
              </a:rPr>
              <a:t>the disobedient angels sinned not in Noah</a:t>
            </a:r>
            <a:r>
              <a:rPr kumimoji="0" lang="fr-FR" altLang="ja-JP" sz="2200" b="1" i="0" u="none" strike="noStrike" kern="1200" cap="none" spc="0" normalizeH="0" baseline="0" noProof="0" dirty="0">
                <a:ln>
                  <a:noFill/>
                </a:ln>
                <a:solidFill>
                  <a:srgbClr val="0033CC"/>
                </a:solidFill>
                <a:effectLst/>
                <a:uLnTx/>
                <a:uFillTx/>
                <a:latin typeface="Arial"/>
                <a:ea typeface="ＭＳ Ｐゴシック" charset="0"/>
                <a:cs typeface="Arial"/>
              </a:rPr>
              <a:t>'</a:t>
            </a:r>
            <a:r>
              <a:rPr kumimoji="0" lang="en-US" altLang="ja-JP" sz="2200" b="1" i="0" u="none" strike="noStrike" kern="1200" cap="none" spc="0" normalizeH="0" baseline="0" noProof="0" dirty="0">
                <a:ln>
                  <a:noFill/>
                </a:ln>
                <a:solidFill>
                  <a:srgbClr val="0033CC"/>
                </a:solidFill>
                <a:effectLst/>
                <a:uLnTx/>
                <a:uFillTx/>
                <a:latin typeface="Arial"/>
                <a:ea typeface="ＭＳ Ｐゴシック" charset="0"/>
                <a:cs typeface="Arial"/>
              </a:rPr>
              <a:t>s day but in the days of Jared.</a:t>
            </a:r>
            <a:endParaRPr kumimoji="0" lang="en-US" sz="2200" b="1" i="0" u="none" strike="noStrike" kern="1200" cap="none" spc="0" normalizeH="0" baseline="0" noProof="0" dirty="0">
              <a:ln>
                <a:noFill/>
              </a:ln>
              <a:solidFill>
                <a:srgbClr val="0033CC"/>
              </a:solidFill>
              <a:effectLst/>
              <a:uLnTx/>
              <a:uFillTx/>
              <a:latin typeface="Arial"/>
              <a:ea typeface="ＭＳ Ｐゴシック" charset="0"/>
              <a:cs typeface="Arial"/>
            </a:endParaRPr>
          </a:p>
        </p:txBody>
      </p:sp>
      <p:sp>
        <p:nvSpPr>
          <p:cNvPr id="115723" name="Text Box 11"/>
          <p:cNvSpPr txBox="1">
            <a:spLocks noChangeArrowheads="1"/>
          </p:cNvSpPr>
          <p:nvPr/>
        </p:nvSpPr>
        <p:spPr bwMode="auto">
          <a:xfrm>
            <a:off x="4343400" y="3140968"/>
            <a:ext cx="4800600" cy="1785104"/>
          </a:xfrm>
          <a:prstGeom prst="rect">
            <a:avLst/>
          </a:prstGeom>
          <a:solidFill>
            <a:srgbClr val="FFFFFF"/>
          </a:solidFill>
          <a:ln>
            <a:noFill/>
          </a:ln>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1" i="0" u="sng" strike="noStrike" kern="1200" cap="none" spc="0" normalizeH="0" baseline="0" noProof="0" dirty="0">
                <a:ln>
                  <a:noFill/>
                </a:ln>
                <a:solidFill>
                  <a:srgbClr val="0033CC"/>
                </a:solidFill>
                <a:effectLst/>
                <a:uLnTx/>
                <a:uFillTx/>
                <a:latin typeface="Arial"/>
                <a:ea typeface="ＭＳ Ｐゴシック" charset="0"/>
                <a:cs typeface="Arial"/>
              </a:rPr>
              <a:t>1 Peter 1:10-11</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0033CC"/>
                </a:solidFill>
                <a:effectLst/>
                <a:uLnTx/>
                <a:uFillTx/>
                <a:latin typeface="Arial"/>
                <a:ea typeface="ＭＳ Ｐゴシック" charset="0"/>
                <a:cs typeface="Arial"/>
              </a:rPr>
              <a:t>Prophets discern with the Spirit of Christ within them.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1" i="0" u="sng" strike="noStrike" kern="1200" cap="none" spc="0" normalizeH="0" baseline="0" noProof="0" dirty="0">
                <a:ln>
                  <a:noFill/>
                </a:ln>
                <a:solidFill>
                  <a:srgbClr val="0033CC"/>
                </a:solidFill>
                <a:effectLst/>
                <a:uLnTx/>
                <a:uFillTx/>
                <a:latin typeface="Arial"/>
                <a:ea typeface="ＭＳ Ｐゴシック" charset="0"/>
                <a:cs typeface="Arial"/>
              </a:rPr>
              <a:t>2 Peter 2:5 </a:t>
            </a:r>
            <a:r>
              <a:rPr kumimoji="0" lang="en-US" sz="2200" b="1" i="0" u="none" strike="noStrike" kern="1200" cap="none" spc="0" normalizeH="0" baseline="0" noProof="0" dirty="0">
                <a:ln>
                  <a:noFill/>
                </a:ln>
                <a:solidFill>
                  <a:srgbClr val="0033CC"/>
                </a:solidFill>
                <a:effectLst/>
                <a:uLnTx/>
                <a:uFillTx/>
                <a:latin typeface="Arial"/>
                <a:ea typeface="ＭＳ Ｐゴシック" charset="0"/>
                <a:cs typeface="Arial"/>
              </a:rPr>
              <a:t>shows Noah is a preacher of righteousness</a:t>
            </a:r>
          </a:p>
        </p:txBody>
      </p:sp>
    </p:spTree>
    <p:extLst>
      <p:ext uri="{BB962C8B-B14F-4D97-AF65-F5344CB8AC3E}">
        <p14:creationId xmlns:p14="http://schemas.microsoft.com/office/powerpoint/2010/main" val="16185564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5716"/>
                                        </p:tgtEl>
                                        <p:attrNameLst>
                                          <p:attrName>style.visibility</p:attrName>
                                        </p:attrNameLst>
                                      </p:cBhvr>
                                      <p:to>
                                        <p:strVal val="visible"/>
                                      </p:to>
                                    </p:set>
                                    <p:animEffect transition="in" filter="wipe(up)">
                                      <p:cBhvr>
                                        <p:cTn id="7" dur="500"/>
                                        <p:tgtEl>
                                          <p:spTgt spid="1157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5717"/>
                                        </p:tgtEl>
                                        <p:attrNameLst>
                                          <p:attrName>style.visibility</p:attrName>
                                        </p:attrNameLst>
                                      </p:cBhvr>
                                      <p:to>
                                        <p:strVal val="visible"/>
                                      </p:to>
                                    </p:set>
                                    <p:animEffect transition="in" filter="wipe(up)">
                                      <p:cBhvr>
                                        <p:cTn id="12" dur="500"/>
                                        <p:tgtEl>
                                          <p:spTgt spid="11571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15718"/>
                                        </p:tgtEl>
                                        <p:attrNameLst>
                                          <p:attrName>style.visibility</p:attrName>
                                        </p:attrNameLst>
                                      </p:cBhvr>
                                      <p:to>
                                        <p:strVal val="visible"/>
                                      </p:to>
                                    </p:set>
                                    <p:animEffect transition="in" filter="wipe(up)">
                                      <p:cBhvr>
                                        <p:cTn id="17" dur="500"/>
                                        <p:tgtEl>
                                          <p:spTgt spid="11571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15721"/>
                                        </p:tgtEl>
                                        <p:attrNameLst>
                                          <p:attrName>style.visibility</p:attrName>
                                        </p:attrNameLst>
                                      </p:cBhvr>
                                      <p:to>
                                        <p:strVal val="visible"/>
                                      </p:to>
                                    </p:set>
                                    <p:animEffect transition="in" filter="wipe(up)">
                                      <p:cBhvr>
                                        <p:cTn id="22" dur="500"/>
                                        <p:tgtEl>
                                          <p:spTgt spid="11572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15719"/>
                                        </p:tgtEl>
                                        <p:attrNameLst>
                                          <p:attrName>style.visibility</p:attrName>
                                        </p:attrNameLst>
                                      </p:cBhvr>
                                      <p:to>
                                        <p:strVal val="visible"/>
                                      </p:to>
                                    </p:set>
                                    <p:animEffect transition="in" filter="wipe(up)">
                                      <p:cBhvr>
                                        <p:cTn id="27" dur="500"/>
                                        <p:tgtEl>
                                          <p:spTgt spid="11571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15722"/>
                                        </p:tgtEl>
                                        <p:attrNameLst>
                                          <p:attrName>style.visibility</p:attrName>
                                        </p:attrNameLst>
                                      </p:cBhvr>
                                      <p:to>
                                        <p:strVal val="visible"/>
                                      </p:to>
                                    </p:set>
                                    <p:animEffect transition="in" filter="wipe(up)">
                                      <p:cBhvr>
                                        <p:cTn id="32" dur="500"/>
                                        <p:tgtEl>
                                          <p:spTgt spid="11572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115723"/>
                                        </p:tgtEl>
                                        <p:attrNameLst>
                                          <p:attrName>style.visibility</p:attrName>
                                        </p:attrNameLst>
                                      </p:cBhvr>
                                      <p:to>
                                        <p:strVal val="visible"/>
                                      </p:to>
                                    </p:set>
                                    <p:animEffect transition="in" filter="wipe(up)">
                                      <p:cBhvr>
                                        <p:cTn id="37" dur="500"/>
                                        <p:tgtEl>
                                          <p:spTgt spid="11572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115720"/>
                                        </p:tgtEl>
                                        <p:attrNameLst>
                                          <p:attrName>style.visibility</p:attrName>
                                        </p:attrNameLst>
                                      </p:cBhvr>
                                      <p:to>
                                        <p:strVal val="visible"/>
                                      </p:to>
                                    </p:set>
                                    <p:animEffect transition="in" filter="wipe(up)">
                                      <p:cBhvr>
                                        <p:cTn id="42" dur="500"/>
                                        <p:tgtEl>
                                          <p:spTgt spid="1157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6" grpId="0" animBg="1" autoUpdateAnimBg="0"/>
      <p:bldP spid="115717" grpId="0" animBg="1" autoUpdateAnimBg="0"/>
      <p:bldP spid="115718" grpId="0" animBg="1" autoUpdateAnimBg="0"/>
      <p:bldP spid="115719" grpId="0" animBg="1" autoUpdateAnimBg="0"/>
      <p:bldP spid="115720" grpId="0" animBg="1" autoUpdateAnimBg="0"/>
      <p:bldP spid="115721" grpId="0" animBg="1" autoUpdateAnimBg="0"/>
      <p:bldP spid="115722" grpId="0" animBg="1" autoUpdateAnimBg="0"/>
      <p:bldP spid="115723" grpId="0" animBg="1" autoUpdateAnimBg="0"/>
    </p:bld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407" name="Picture 5" descr="Rev 20v15 Lake Of Fir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546850" y="4910138"/>
            <a:ext cx="2597150" cy="1947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 name="Rectangle 3"/>
          <p:cNvSpPr txBox="1">
            <a:spLocks noChangeArrowheads="1"/>
          </p:cNvSpPr>
          <p:nvPr/>
        </p:nvSpPr>
        <p:spPr bwMode="auto">
          <a:xfrm>
            <a:off x="6172200" y="5334000"/>
            <a:ext cx="2882900" cy="1435649"/>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lgn="r" defTabSz="457200" eaLnBrk="1" hangingPunct="1">
              <a:lnSpc>
                <a:spcPct val="80000"/>
              </a:lnSpc>
              <a:defRPr/>
            </a:pPr>
            <a:r>
              <a:rPr lang="en-US" sz="1800" b="1" dirty="0">
                <a:solidFill>
                  <a:srgbClr val="E3EBF1"/>
                </a:solidFill>
                <a:effectLst>
                  <a:glow rad="127000">
                    <a:srgbClr val="000000">
                      <a:alpha val="75000"/>
                    </a:srgbClr>
                  </a:glow>
                </a:effectLst>
                <a:latin typeface="Arial" charset="0"/>
                <a:ea typeface="ＭＳ Ｐゴシック" charset="0"/>
              </a:rPr>
              <a:t>Hell</a:t>
            </a:r>
          </a:p>
          <a:p>
            <a:pPr algn="r" defTabSz="457200" eaLnBrk="1" hangingPunct="1">
              <a:lnSpc>
                <a:spcPct val="80000"/>
              </a:lnSpc>
              <a:defRPr/>
            </a:pPr>
            <a:r>
              <a:rPr lang="en-US" sz="1800" b="1" dirty="0" err="1">
                <a:solidFill>
                  <a:srgbClr val="E3EBF1"/>
                </a:solidFill>
                <a:effectLst>
                  <a:glow rad="127000">
                    <a:srgbClr val="000000">
                      <a:alpha val="75000"/>
                    </a:srgbClr>
                  </a:glow>
                </a:effectLst>
                <a:latin typeface="Arial" charset="0"/>
                <a:ea typeface="ＭＳ Ｐゴシック" charset="0"/>
              </a:rPr>
              <a:t>Gehenna</a:t>
            </a:r>
            <a:endParaRPr lang="en-US" sz="1800" b="1" dirty="0">
              <a:solidFill>
                <a:srgbClr val="E3EBF1"/>
              </a:solidFill>
              <a:effectLst>
                <a:glow rad="127000">
                  <a:srgbClr val="000000">
                    <a:alpha val="75000"/>
                  </a:srgbClr>
                </a:glow>
              </a:effectLst>
              <a:latin typeface="Arial" charset="0"/>
              <a:ea typeface="ＭＳ Ｐゴシック" charset="0"/>
            </a:endParaRPr>
          </a:p>
          <a:p>
            <a:pPr algn="r" defTabSz="457200" eaLnBrk="1" hangingPunct="1">
              <a:lnSpc>
                <a:spcPct val="80000"/>
              </a:lnSpc>
              <a:defRPr/>
            </a:pPr>
            <a:r>
              <a:rPr lang="en-US" sz="1800" b="1" dirty="0">
                <a:solidFill>
                  <a:srgbClr val="E3EBF1"/>
                </a:solidFill>
                <a:effectLst>
                  <a:glow rad="127000">
                    <a:srgbClr val="000000">
                      <a:alpha val="75000"/>
                    </a:srgbClr>
                  </a:glow>
                </a:effectLst>
                <a:latin typeface="Arial" charset="0"/>
                <a:ea typeface="ＭＳ Ｐゴシック" charset="0"/>
              </a:rPr>
              <a:t>Lake of Fire</a:t>
            </a:r>
          </a:p>
          <a:p>
            <a:pPr algn="r" defTabSz="457200" eaLnBrk="1" hangingPunct="1">
              <a:lnSpc>
                <a:spcPct val="80000"/>
              </a:lnSpc>
              <a:defRPr/>
            </a:pPr>
            <a:r>
              <a:rPr lang="en-US" sz="1800" b="1" dirty="0">
                <a:solidFill>
                  <a:srgbClr val="E3EBF1"/>
                </a:solidFill>
                <a:effectLst>
                  <a:glow rad="127000">
                    <a:srgbClr val="000000">
                      <a:alpha val="75000"/>
                    </a:srgbClr>
                  </a:glow>
                </a:effectLst>
                <a:latin typeface="Arial" charset="0"/>
                <a:ea typeface="ＭＳ Ｐゴシック" charset="0"/>
              </a:rPr>
              <a:t>Lake of Burning Sulfur</a:t>
            </a:r>
          </a:p>
          <a:p>
            <a:pPr algn="r" defTabSz="457200" eaLnBrk="1" hangingPunct="1">
              <a:lnSpc>
                <a:spcPct val="80000"/>
              </a:lnSpc>
              <a:defRPr/>
            </a:pPr>
            <a:r>
              <a:rPr lang="en-US" sz="1800" b="1" dirty="0">
                <a:solidFill>
                  <a:srgbClr val="E3EBF1"/>
                </a:solidFill>
                <a:effectLst>
                  <a:glow rad="127000">
                    <a:srgbClr val="000000">
                      <a:alpha val="75000"/>
                    </a:srgbClr>
                  </a:glow>
                </a:effectLst>
                <a:latin typeface="Arial" charset="0"/>
                <a:ea typeface="ＭＳ Ｐゴシック" charset="0"/>
              </a:rPr>
              <a:t>Second Death</a:t>
            </a:r>
            <a:endParaRPr lang="en-US" sz="2000" b="1" dirty="0">
              <a:solidFill>
                <a:srgbClr val="E3EBF1"/>
              </a:solidFill>
              <a:effectLst>
                <a:glow rad="127000">
                  <a:srgbClr val="000000">
                    <a:alpha val="75000"/>
                  </a:srgbClr>
                </a:glow>
              </a:effectLst>
              <a:latin typeface="Arial" charset="0"/>
              <a:ea typeface="ＭＳ Ｐゴシック" charset="0"/>
            </a:endParaRPr>
          </a:p>
        </p:txBody>
      </p:sp>
      <p:grpSp>
        <p:nvGrpSpPr>
          <p:cNvPr id="12" name="Group 11"/>
          <p:cNvGrpSpPr>
            <a:grpSpLocks/>
          </p:cNvGrpSpPr>
          <p:nvPr/>
        </p:nvGrpSpPr>
        <p:grpSpPr bwMode="auto">
          <a:xfrm>
            <a:off x="73025" y="2508250"/>
            <a:ext cx="3435350" cy="2935288"/>
            <a:chOff x="72570" y="2616642"/>
            <a:chExt cx="3435049" cy="2935072"/>
          </a:xfrm>
        </p:grpSpPr>
        <p:sp>
          <p:nvSpPr>
            <p:cNvPr id="4" name="Rectangle 3"/>
            <p:cNvSpPr/>
            <p:nvPr/>
          </p:nvSpPr>
          <p:spPr bwMode="auto">
            <a:xfrm>
              <a:off x="821804" y="2697599"/>
              <a:ext cx="2685815" cy="2830304"/>
            </a:xfrm>
            <a:prstGeom prst="rect">
              <a:avLst/>
            </a:prstGeom>
            <a:solidFill>
              <a:schemeClr val="bg1">
                <a:lumMod val="75000"/>
                <a:lumOff val="25000"/>
              </a:schemeClr>
            </a:solidFill>
            <a:ln w="9525" cap="flat" cmpd="sng" algn="ctr">
              <a:solidFill>
                <a:schemeClr val="tx1"/>
              </a:solidFill>
              <a:prstDash val="solid"/>
              <a:round/>
              <a:headEnd type="none" w="med" len="med"/>
              <a:tailEnd type="none" w="med" len="med"/>
            </a:ln>
            <a:effectLst/>
          </p:spPr>
          <p:txBody>
            <a:bodyPr/>
            <a:lstStyle/>
            <a:p>
              <a:pPr defTabSz="457200" fontAlgn="auto">
                <a:spcBef>
                  <a:spcPts val="0"/>
                </a:spcBef>
                <a:spcAft>
                  <a:spcPts val="0"/>
                </a:spcAft>
                <a:defRPr/>
              </a:pPr>
              <a:endParaRPr lang="en-US" sz="2400">
                <a:solidFill>
                  <a:srgbClr val="000000"/>
                </a:solidFill>
                <a:latin typeface="Arial" charset="0"/>
                <a:ea typeface="ＭＳ Ｐゴシック"/>
                <a:cs typeface="+mn-cs"/>
              </a:endParaRPr>
            </a:p>
          </p:txBody>
        </p:sp>
        <p:sp>
          <p:nvSpPr>
            <p:cNvPr id="13" name="Rectangle 3"/>
            <p:cNvSpPr txBox="1">
              <a:spLocks noChangeArrowheads="1"/>
            </p:cNvSpPr>
            <p:nvPr/>
          </p:nvSpPr>
          <p:spPr bwMode="auto">
            <a:xfrm>
              <a:off x="72570" y="2616642"/>
              <a:ext cx="677804" cy="2935072"/>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defTabSz="457200" eaLnBrk="1" hangingPunct="1">
                <a:lnSpc>
                  <a:spcPct val="80000"/>
                </a:lnSpc>
                <a:defRPr/>
              </a:pPr>
              <a:r>
                <a:rPr lang="en-US" sz="3600" b="1" dirty="0">
                  <a:solidFill>
                    <a:srgbClr val="E3EBF1"/>
                  </a:solidFill>
                  <a:latin typeface="Arial" charset="0"/>
                  <a:ea typeface="ＭＳ Ｐゴシック" charset="0"/>
                </a:rPr>
                <a:t>S</a:t>
              </a:r>
              <a:br>
                <a:rPr lang="en-US" sz="3600" b="1" dirty="0">
                  <a:solidFill>
                    <a:srgbClr val="E3EBF1"/>
                  </a:solidFill>
                  <a:latin typeface="Arial" charset="0"/>
                  <a:ea typeface="ＭＳ Ｐゴシック" charset="0"/>
                </a:rPr>
              </a:br>
              <a:r>
                <a:rPr lang="en-US" sz="3600" b="1" dirty="0">
                  <a:solidFill>
                    <a:srgbClr val="E3EBF1"/>
                  </a:solidFill>
                  <a:latin typeface="Arial" charset="0"/>
                  <a:ea typeface="ＭＳ Ｐゴシック" charset="0"/>
                </a:rPr>
                <a:t>H</a:t>
              </a:r>
              <a:br>
                <a:rPr lang="en-US" sz="3600" b="1" dirty="0">
                  <a:solidFill>
                    <a:srgbClr val="E3EBF1"/>
                  </a:solidFill>
                  <a:latin typeface="Arial" charset="0"/>
                  <a:ea typeface="ＭＳ Ｐゴシック" charset="0"/>
                </a:rPr>
              </a:br>
              <a:r>
                <a:rPr lang="en-US" sz="3600" b="1" dirty="0">
                  <a:solidFill>
                    <a:srgbClr val="E3EBF1"/>
                  </a:solidFill>
                  <a:latin typeface="Arial" charset="0"/>
                  <a:ea typeface="ＭＳ Ｐゴシック" charset="0"/>
                </a:rPr>
                <a:t>E</a:t>
              </a:r>
              <a:br>
                <a:rPr lang="en-US" sz="3600" b="1" dirty="0">
                  <a:solidFill>
                    <a:srgbClr val="E3EBF1"/>
                  </a:solidFill>
                  <a:latin typeface="Arial" charset="0"/>
                  <a:ea typeface="ＭＳ Ｐゴシック" charset="0"/>
                </a:rPr>
              </a:br>
              <a:r>
                <a:rPr lang="en-US" sz="3600" b="1" dirty="0">
                  <a:solidFill>
                    <a:srgbClr val="E3EBF1"/>
                  </a:solidFill>
                  <a:latin typeface="Arial" charset="0"/>
                  <a:ea typeface="ＭＳ Ｐゴシック" charset="0"/>
                </a:rPr>
                <a:t>O</a:t>
              </a:r>
              <a:br>
                <a:rPr lang="en-US" sz="3600" b="1" dirty="0">
                  <a:solidFill>
                    <a:srgbClr val="E3EBF1"/>
                  </a:solidFill>
                  <a:latin typeface="Arial" charset="0"/>
                  <a:ea typeface="ＭＳ Ｐゴシック" charset="0"/>
                </a:rPr>
              </a:br>
              <a:r>
                <a:rPr lang="en-US" sz="3600" b="1" dirty="0">
                  <a:solidFill>
                    <a:srgbClr val="E3EBF1"/>
                  </a:solidFill>
                  <a:latin typeface="Arial" charset="0"/>
                  <a:ea typeface="ＭＳ Ｐゴシック" charset="0"/>
                </a:rPr>
                <a:t>L</a:t>
              </a:r>
              <a:endParaRPr lang="en-US" sz="4000" b="1" dirty="0">
                <a:solidFill>
                  <a:srgbClr val="E3EBF1"/>
                </a:solidFill>
                <a:latin typeface="Arial" charset="0"/>
                <a:ea typeface="ＭＳ Ｐゴシック" charset="0"/>
              </a:endParaRPr>
            </a:p>
          </p:txBody>
        </p:sp>
      </p:grpSp>
      <p:sp>
        <p:nvSpPr>
          <p:cNvPr id="198659" name="Rectangle 3"/>
          <p:cNvSpPr>
            <a:spLocks noGrp="1" noChangeArrowheads="1"/>
          </p:cNvSpPr>
          <p:nvPr>
            <p:ph type="title"/>
          </p:nvPr>
        </p:nvSpPr>
        <p:spPr>
          <a:xfrm>
            <a:off x="0" y="0"/>
            <a:ext cx="3733800" cy="1265238"/>
          </a:xfrm>
          <a:effectLst>
            <a:outerShdw blurRad="63500" dist="107763" dir="2700000" algn="ctr" rotWithShape="0">
              <a:srgbClr val="000000">
                <a:alpha val="74998"/>
              </a:srgbClr>
            </a:outerShdw>
          </a:effectLst>
        </p:spPr>
        <p:txBody>
          <a:bodyPr/>
          <a:lstStyle/>
          <a:p>
            <a:pPr eaLnBrk="1" hangingPunct="1">
              <a:lnSpc>
                <a:spcPct val="80000"/>
              </a:lnSpc>
              <a:defRPr/>
            </a:pPr>
            <a:r>
              <a:rPr lang="en-US" sz="3600" b="1" i="1" dirty="0">
                <a:latin typeface="Arial" charset="0"/>
                <a:ea typeface="ＭＳ Ｐゴシック" charset="0"/>
              </a:rPr>
              <a:t>The Transfer of Paradise</a:t>
            </a:r>
            <a:endParaRPr lang="en-US" sz="4000" b="1" i="1" dirty="0">
              <a:latin typeface="Arial" charset="0"/>
              <a:ea typeface="ＭＳ Ｐゴシック" charset="0"/>
            </a:endParaRPr>
          </a:p>
        </p:txBody>
      </p:sp>
      <p:sp>
        <p:nvSpPr>
          <p:cNvPr id="515077" name="Text Box 1041"/>
          <p:cNvSpPr txBox="1">
            <a:spLocks noChangeArrowheads="1"/>
          </p:cNvSpPr>
          <p:nvPr/>
        </p:nvSpPr>
        <p:spPr bwMode="auto">
          <a:xfrm>
            <a:off x="7848600" y="28575"/>
            <a:ext cx="12620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a:defRPr sz="3200">
                <a:solidFill>
                  <a:srgbClr val="FFFF00"/>
                </a:solidFill>
                <a:latin typeface="Georgia" charset="0"/>
                <a:ea typeface="ＭＳ Ｐゴシック" charset="0"/>
                <a:cs typeface="ＭＳ Ｐゴシック" charset="0"/>
              </a:defRPr>
            </a:lvl1pPr>
            <a:lvl2pPr marL="742950" indent="-285750" defTabSz="457200">
              <a:defRPr sz="3200">
                <a:solidFill>
                  <a:srgbClr val="FFFF00"/>
                </a:solidFill>
                <a:latin typeface="Georgia" charset="0"/>
                <a:ea typeface="ＭＳ Ｐゴシック" charset="0"/>
              </a:defRPr>
            </a:lvl2pPr>
            <a:lvl3pPr marL="1143000" indent="-228600" defTabSz="457200">
              <a:defRPr sz="3200">
                <a:solidFill>
                  <a:srgbClr val="FFFF00"/>
                </a:solidFill>
                <a:latin typeface="Georgia" charset="0"/>
                <a:ea typeface="ＭＳ Ｐゴシック" charset="0"/>
              </a:defRPr>
            </a:lvl3pPr>
            <a:lvl4pPr marL="1600200" indent="-228600" defTabSz="457200">
              <a:defRPr sz="3200">
                <a:solidFill>
                  <a:srgbClr val="FFFF00"/>
                </a:solidFill>
                <a:latin typeface="Georgia" charset="0"/>
                <a:ea typeface="ＭＳ Ｐゴシック" charset="0"/>
              </a:defRPr>
            </a:lvl4pPr>
            <a:lvl5pPr marL="2057400" indent="-228600" defTabSz="4572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r>
              <a:rPr lang="en-US" sz="2400" b="1">
                <a:solidFill>
                  <a:srgbClr val="FFFFFF"/>
                </a:solidFill>
                <a:latin typeface="Arial" charset="0"/>
                <a:cs typeface="Arial" charset="0"/>
              </a:rPr>
              <a:t>14 &amp; 16</a:t>
            </a:r>
            <a:endParaRPr lang="en-US" sz="2400" b="1">
              <a:solidFill>
                <a:srgbClr val="000000"/>
              </a:solidFill>
              <a:latin typeface="Arial" charset="0"/>
              <a:cs typeface="Arial" charset="0"/>
            </a:endParaRPr>
          </a:p>
        </p:txBody>
      </p:sp>
      <p:grpSp>
        <p:nvGrpSpPr>
          <p:cNvPr id="8" name="Group 7"/>
          <p:cNvGrpSpPr>
            <a:grpSpLocks/>
          </p:cNvGrpSpPr>
          <p:nvPr/>
        </p:nvGrpSpPr>
        <p:grpSpPr bwMode="auto">
          <a:xfrm>
            <a:off x="895350" y="2684463"/>
            <a:ext cx="2503488" cy="1246187"/>
            <a:chOff x="895048" y="2794000"/>
            <a:chExt cx="2503713" cy="1245810"/>
          </a:xfrm>
        </p:grpSpPr>
        <p:sp>
          <p:nvSpPr>
            <p:cNvPr id="101423" name="Rectangle 8"/>
            <p:cNvSpPr>
              <a:spLocks noChangeArrowheads="1"/>
            </p:cNvSpPr>
            <p:nvPr/>
          </p:nvSpPr>
          <p:spPr bwMode="auto">
            <a:xfrm>
              <a:off x="895048" y="2794000"/>
              <a:ext cx="2503713" cy="1245810"/>
            </a:xfrm>
            <a:prstGeom prst="rect">
              <a:avLst/>
            </a:prstGeom>
            <a:solidFill>
              <a:schemeClr val="tx1"/>
            </a:solidFill>
            <a:ln w="9525">
              <a:solidFill>
                <a:schemeClr val="tx1"/>
              </a:solidFill>
              <a:round/>
              <a:headEnd/>
              <a:tailEnd/>
            </a:ln>
          </p:spPr>
          <p:txBody>
            <a:bodyPr/>
            <a:lstStyle/>
            <a:p>
              <a:pPr defTabSz="457200" fontAlgn="auto">
                <a:spcBef>
                  <a:spcPts val="0"/>
                </a:spcBef>
                <a:spcAft>
                  <a:spcPts val="0"/>
                </a:spcAft>
                <a:defRPr/>
              </a:pPr>
              <a:endParaRPr lang="en-US" sz="2400">
                <a:solidFill>
                  <a:srgbClr val="000000"/>
                </a:solidFill>
                <a:latin typeface="Arial" charset="0"/>
                <a:ea typeface="ＭＳ Ｐゴシック"/>
                <a:cs typeface="+mn-cs"/>
              </a:endParaRPr>
            </a:p>
          </p:txBody>
        </p:sp>
        <p:sp>
          <p:nvSpPr>
            <p:cNvPr id="515120" name="Rectangle 3"/>
            <p:cNvSpPr txBox="1">
              <a:spLocks noChangeArrowheads="1"/>
            </p:cNvSpPr>
            <p:nvPr/>
          </p:nvSpPr>
          <p:spPr bwMode="auto">
            <a:xfrm>
              <a:off x="907143" y="3148834"/>
              <a:ext cx="2479525" cy="5885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defTabSz="457200">
                <a:defRPr sz="3200">
                  <a:solidFill>
                    <a:srgbClr val="FFFF00"/>
                  </a:solidFill>
                  <a:latin typeface="Georgia" charset="0"/>
                  <a:ea typeface="ＭＳ Ｐゴシック" charset="0"/>
                  <a:cs typeface="ＭＳ Ｐゴシック" charset="0"/>
                </a:defRPr>
              </a:lvl1pPr>
              <a:lvl2pPr marL="742950" indent="-285750" defTabSz="457200">
                <a:defRPr sz="3200">
                  <a:solidFill>
                    <a:srgbClr val="FFFF00"/>
                  </a:solidFill>
                  <a:latin typeface="Georgia" charset="0"/>
                  <a:ea typeface="ＭＳ Ｐゴシック" charset="0"/>
                </a:defRPr>
              </a:lvl2pPr>
              <a:lvl3pPr marL="1143000" indent="-228600" defTabSz="457200">
                <a:defRPr sz="3200">
                  <a:solidFill>
                    <a:srgbClr val="FFFF00"/>
                  </a:solidFill>
                  <a:latin typeface="Georgia" charset="0"/>
                  <a:ea typeface="ＭＳ Ｐゴシック" charset="0"/>
                </a:defRPr>
              </a:lvl3pPr>
              <a:lvl4pPr marL="1600200" indent="-228600" defTabSz="457200">
                <a:defRPr sz="3200">
                  <a:solidFill>
                    <a:srgbClr val="FFFF00"/>
                  </a:solidFill>
                  <a:latin typeface="Georgia" charset="0"/>
                  <a:ea typeface="ＭＳ Ｐゴシック" charset="0"/>
                </a:defRPr>
              </a:lvl4pPr>
              <a:lvl5pPr marL="2057400" indent="-228600" defTabSz="4572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lnSpc>
                  <a:spcPct val="80000"/>
                </a:lnSpc>
              </a:pPr>
              <a:r>
                <a:rPr lang="en-US" sz="4000" b="1">
                  <a:solidFill>
                    <a:srgbClr val="003399"/>
                  </a:solidFill>
                  <a:latin typeface="Aramis Italic" charset="0"/>
                  <a:cs typeface="Aramis Italic" charset="0"/>
                </a:rPr>
                <a:t>Paradise</a:t>
              </a:r>
              <a:endParaRPr lang="en-US" sz="2800" b="1">
                <a:solidFill>
                  <a:srgbClr val="003399"/>
                </a:solidFill>
                <a:latin typeface="Aramis Italic" charset="0"/>
                <a:cs typeface="Aramis Italic" charset="0"/>
              </a:endParaRPr>
            </a:p>
          </p:txBody>
        </p:sp>
      </p:grpSp>
      <p:pic>
        <p:nvPicPr>
          <p:cNvPr id="515079" name="Picture 1" descr="rev 20 cros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870325" y="2606675"/>
            <a:ext cx="1076325" cy="1211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4" name="Group 13"/>
          <p:cNvGrpSpPr>
            <a:grpSpLocks/>
          </p:cNvGrpSpPr>
          <p:nvPr/>
        </p:nvGrpSpPr>
        <p:grpSpPr bwMode="auto">
          <a:xfrm>
            <a:off x="906463" y="4051300"/>
            <a:ext cx="2536825" cy="1246188"/>
            <a:chOff x="907140" y="4160762"/>
            <a:chExt cx="2535759" cy="1245810"/>
          </a:xfrm>
        </p:grpSpPr>
        <p:sp>
          <p:nvSpPr>
            <p:cNvPr id="101421" name="Rectangle 9"/>
            <p:cNvSpPr>
              <a:spLocks noChangeArrowheads="1"/>
            </p:cNvSpPr>
            <p:nvPr/>
          </p:nvSpPr>
          <p:spPr bwMode="auto">
            <a:xfrm>
              <a:off x="907140" y="4160762"/>
              <a:ext cx="2504022" cy="1245810"/>
            </a:xfrm>
            <a:prstGeom prst="rect">
              <a:avLst/>
            </a:prstGeom>
            <a:solidFill>
              <a:schemeClr val="bg1"/>
            </a:solidFill>
            <a:ln w="9525">
              <a:solidFill>
                <a:schemeClr val="tx1"/>
              </a:solidFill>
              <a:round/>
              <a:headEnd/>
              <a:tailEnd/>
            </a:ln>
          </p:spPr>
          <p:txBody>
            <a:bodyPr/>
            <a:lstStyle/>
            <a:p>
              <a:pPr defTabSz="457200" fontAlgn="auto">
                <a:spcBef>
                  <a:spcPts val="0"/>
                </a:spcBef>
                <a:spcAft>
                  <a:spcPts val="0"/>
                </a:spcAft>
                <a:defRPr/>
              </a:pPr>
              <a:endParaRPr lang="en-US" sz="2400">
                <a:solidFill>
                  <a:srgbClr val="000000"/>
                </a:solidFill>
                <a:latin typeface="Arial" charset="0"/>
                <a:ea typeface="ＭＳ Ｐゴシック"/>
                <a:cs typeface="+mn-cs"/>
              </a:endParaRPr>
            </a:p>
          </p:txBody>
        </p:sp>
        <p:sp>
          <p:nvSpPr>
            <p:cNvPr id="11" name="Rectangle 3"/>
            <p:cNvSpPr txBox="1">
              <a:spLocks noChangeArrowheads="1"/>
            </p:cNvSpPr>
            <p:nvPr/>
          </p:nvSpPr>
          <p:spPr bwMode="auto">
            <a:xfrm>
              <a:off x="907140" y="4540060"/>
              <a:ext cx="2535759" cy="588783"/>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defTabSz="457200" eaLnBrk="1" hangingPunct="1">
                <a:lnSpc>
                  <a:spcPct val="80000"/>
                </a:lnSpc>
                <a:defRPr/>
              </a:pPr>
              <a:r>
                <a:rPr lang="en-US" sz="4000" b="1" dirty="0">
                  <a:solidFill>
                    <a:srgbClr val="E3EBF1"/>
                  </a:solidFill>
                  <a:latin typeface="Arial" charset="0"/>
                  <a:ea typeface="ＭＳ Ｐゴシック" charset="0"/>
                </a:rPr>
                <a:t>HADES</a:t>
              </a:r>
              <a:endParaRPr lang="en-US" b="1" dirty="0">
                <a:solidFill>
                  <a:srgbClr val="E3EBF1"/>
                </a:solidFill>
                <a:latin typeface="Arial" charset="0"/>
                <a:ea typeface="ＭＳ Ｐゴシック" charset="0"/>
              </a:endParaRPr>
            </a:p>
          </p:txBody>
        </p:sp>
      </p:grpSp>
      <p:grpSp>
        <p:nvGrpSpPr>
          <p:cNvPr id="15" name="Group 14"/>
          <p:cNvGrpSpPr>
            <a:grpSpLocks/>
          </p:cNvGrpSpPr>
          <p:nvPr/>
        </p:nvGrpSpPr>
        <p:grpSpPr bwMode="auto">
          <a:xfrm>
            <a:off x="4983163" y="774700"/>
            <a:ext cx="2503487" cy="1244600"/>
            <a:chOff x="895048" y="2794000"/>
            <a:chExt cx="2503713" cy="1245810"/>
          </a:xfrm>
        </p:grpSpPr>
        <p:sp>
          <p:nvSpPr>
            <p:cNvPr id="101419" name="Rectangle 15"/>
            <p:cNvSpPr>
              <a:spLocks noChangeArrowheads="1"/>
            </p:cNvSpPr>
            <p:nvPr/>
          </p:nvSpPr>
          <p:spPr bwMode="auto">
            <a:xfrm>
              <a:off x="895048" y="2794000"/>
              <a:ext cx="2503713" cy="1245810"/>
            </a:xfrm>
            <a:prstGeom prst="rect">
              <a:avLst/>
            </a:prstGeom>
            <a:solidFill>
              <a:schemeClr val="tx1"/>
            </a:solidFill>
            <a:ln w="9525">
              <a:solidFill>
                <a:schemeClr val="tx1"/>
              </a:solidFill>
              <a:round/>
              <a:headEnd/>
              <a:tailEnd/>
            </a:ln>
          </p:spPr>
          <p:txBody>
            <a:bodyPr/>
            <a:lstStyle/>
            <a:p>
              <a:pPr defTabSz="457200" fontAlgn="auto">
                <a:spcBef>
                  <a:spcPts val="0"/>
                </a:spcBef>
                <a:spcAft>
                  <a:spcPts val="0"/>
                </a:spcAft>
                <a:defRPr/>
              </a:pPr>
              <a:endParaRPr lang="en-US" sz="2400">
                <a:solidFill>
                  <a:srgbClr val="000000"/>
                </a:solidFill>
                <a:latin typeface="Arial" charset="0"/>
                <a:ea typeface="ＭＳ Ｐゴシック"/>
                <a:cs typeface="+mn-cs"/>
              </a:endParaRPr>
            </a:p>
          </p:txBody>
        </p:sp>
        <p:sp>
          <p:nvSpPr>
            <p:cNvPr id="515116" name="Rectangle 3"/>
            <p:cNvSpPr txBox="1">
              <a:spLocks noChangeArrowheads="1"/>
            </p:cNvSpPr>
            <p:nvPr/>
          </p:nvSpPr>
          <p:spPr bwMode="auto">
            <a:xfrm>
              <a:off x="907143" y="3148834"/>
              <a:ext cx="2479525" cy="5885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defTabSz="457200">
                <a:defRPr sz="3200">
                  <a:solidFill>
                    <a:srgbClr val="FFFF00"/>
                  </a:solidFill>
                  <a:latin typeface="Georgia" charset="0"/>
                  <a:ea typeface="ＭＳ Ｐゴシック" charset="0"/>
                  <a:cs typeface="ＭＳ Ｐゴシック" charset="0"/>
                </a:defRPr>
              </a:lvl1pPr>
              <a:lvl2pPr marL="742950" indent="-285750" defTabSz="457200">
                <a:defRPr sz="3200">
                  <a:solidFill>
                    <a:srgbClr val="FFFF00"/>
                  </a:solidFill>
                  <a:latin typeface="Georgia" charset="0"/>
                  <a:ea typeface="ＭＳ Ｐゴシック" charset="0"/>
                </a:defRPr>
              </a:lvl2pPr>
              <a:lvl3pPr marL="1143000" indent="-228600" defTabSz="457200">
                <a:defRPr sz="3200">
                  <a:solidFill>
                    <a:srgbClr val="FFFF00"/>
                  </a:solidFill>
                  <a:latin typeface="Georgia" charset="0"/>
                  <a:ea typeface="ＭＳ Ｐゴシック" charset="0"/>
                </a:defRPr>
              </a:lvl3pPr>
              <a:lvl4pPr marL="1600200" indent="-228600" defTabSz="457200">
                <a:defRPr sz="3200">
                  <a:solidFill>
                    <a:srgbClr val="FFFF00"/>
                  </a:solidFill>
                  <a:latin typeface="Georgia" charset="0"/>
                  <a:ea typeface="ＭＳ Ｐゴシック" charset="0"/>
                </a:defRPr>
              </a:lvl4pPr>
              <a:lvl5pPr marL="2057400" indent="-228600" defTabSz="4572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lnSpc>
                  <a:spcPct val="80000"/>
                </a:lnSpc>
              </a:pPr>
              <a:r>
                <a:rPr lang="en-US" sz="4000" b="1">
                  <a:solidFill>
                    <a:srgbClr val="003399"/>
                  </a:solidFill>
                  <a:latin typeface="Aramis Italic" charset="0"/>
                  <a:cs typeface="Aramis Italic" charset="0"/>
                </a:rPr>
                <a:t>HEAVEN</a:t>
              </a:r>
              <a:endParaRPr lang="en-US" sz="2800" b="1">
                <a:solidFill>
                  <a:srgbClr val="003399"/>
                </a:solidFill>
                <a:latin typeface="Aramis Italic" charset="0"/>
                <a:cs typeface="Aramis Italic" charset="0"/>
              </a:endParaRPr>
            </a:p>
          </p:txBody>
        </p:sp>
      </p:grpSp>
      <p:grpSp>
        <p:nvGrpSpPr>
          <p:cNvPr id="33" name="Group 32"/>
          <p:cNvGrpSpPr>
            <a:grpSpLocks/>
          </p:cNvGrpSpPr>
          <p:nvPr/>
        </p:nvGrpSpPr>
        <p:grpSpPr bwMode="auto">
          <a:xfrm>
            <a:off x="5006975" y="4137025"/>
            <a:ext cx="2503488" cy="1244600"/>
            <a:chOff x="5007438" y="4136574"/>
            <a:chExt cx="2503713" cy="1245810"/>
          </a:xfrm>
        </p:grpSpPr>
        <p:sp>
          <p:nvSpPr>
            <p:cNvPr id="101417" name="Rectangle 17"/>
            <p:cNvSpPr>
              <a:spLocks noChangeArrowheads="1"/>
            </p:cNvSpPr>
            <p:nvPr/>
          </p:nvSpPr>
          <p:spPr bwMode="auto">
            <a:xfrm>
              <a:off x="5007438" y="4136574"/>
              <a:ext cx="2503713" cy="1245810"/>
            </a:xfrm>
            <a:prstGeom prst="rect">
              <a:avLst/>
            </a:prstGeom>
            <a:solidFill>
              <a:schemeClr val="bg1"/>
            </a:solidFill>
            <a:ln w="9525">
              <a:solidFill>
                <a:schemeClr val="tx1"/>
              </a:solidFill>
              <a:round/>
              <a:headEnd/>
              <a:tailEnd/>
            </a:ln>
          </p:spPr>
          <p:txBody>
            <a:bodyPr/>
            <a:lstStyle/>
            <a:p>
              <a:pPr defTabSz="457200" fontAlgn="auto">
                <a:spcBef>
                  <a:spcPts val="0"/>
                </a:spcBef>
                <a:spcAft>
                  <a:spcPts val="0"/>
                </a:spcAft>
                <a:defRPr/>
              </a:pPr>
              <a:endParaRPr lang="en-US" sz="2400">
                <a:solidFill>
                  <a:srgbClr val="000000"/>
                </a:solidFill>
                <a:latin typeface="Arial" charset="0"/>
                <a:ea typeface="ＭＳ Ｐゴシック"/>
                <a:cs typeface="+mn-cs"/>
              </a:endParaRPr>
            </a:p>
          </p:txBody>
        </p:sp>
        <p:sp>
          <p:nvSpPr>
            <p:cNvPr id="19" name="Rectangle 3"/>
            <p:cNvSpPr txBox="1">
              <a:spLocks noChangeArrowheads="1"/>
            </p:cNvSpPr>
            <p:nvPr/>
          </p:nvSpPr>
          <p:spPr bwMode="auto">
            <a:xfrm>
              <a:off x="5031253" y="4516356"/>
              <a:ext cx="2467197" cy="587946"/>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defTabSz="457200" eaLnBrk="1" hangingPunct="1">
                <a:lnSpc>
                  <a:spcPct val="80000"/>
                </a:lnSpc>
                <a:defRPr/>
              </a:pPr>
              <a:r>
                <a:rPr lang="en-US" sz="4000" b="1" dirty="0">
                  <a:solidFill>
                    <a:srgbClr val="E3EBF1"/>
                  </a:solidFill>
                  <a:latin typeface="Arial" charset="0"/>
                  <a:ea typeface="ＭＳ Ｐゴシック" charset="0"/>
                </a:rPr>
                <a:t>HADES</a:t>
              </a:r>
              <a:endParaRPr lang="en-US" b="1" dirty="0">
                <a:solidFill>
                  <a:srgbClr val="E3EBF1"/>
                </a:solidFill>
                <a:latin typeface="Arial" charset="0"/>
                <a:ea typeface="ＭＳ Ｐゴシック" charset="0"/>
              </a:endParaRPr>
            </a:p>
          </p:txBody>
        </p:sp>
      </p:grpSp>
      <p:pic>
        <p:nvPicPr>
          <p:cNvPr id="20" name="Picture 1" descr="Rev 20.14 Big_Throne1.247160053_std.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448550" y="2068513"/>
            <a:ext cx="1538288" cy="2043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 name="Rectangle 3"/>
          <p:cNvSpPr txBox="1">
            <a:spLocks noChangeArrowheads="1"/>
          </p:cNvSpPr>
          <p:nvPr/>
        </p:nvSpPr>
        <p:spPr bwMode="auto">
          <a:xfrm>
            <a:off x="5067300" y="5334000"/>
            <a:ext cx="2540000" cy="503238"/>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defTabSz="457200" eaLnBrk="1" hangingPunct="1">
              <a:lnSpc>
                <a:spcPct val="80000"/>
              </a:lnSpc>
              <a:defRPr/>
            </a:pPr>
            <a:r>
              <a:rPr lang="en-US" sz="2400" b="1" dirty="0">
                <a:solidFill>
                  <a:srgbClr val="E3EBF1"/>
                </a:solidFill>
                <a:latin typeface="Arial" charset="0"/>
                <a:ea typeface="ＭＳ Ｐゴシック" charset="0"/>
              </a:rPr>
              <a:t>Rev. 20:14-15</a:t>
            </a:r>
            <a:endParaRPr lang="en-US" sz="2800" b="1" dirty="0">
              <a:solidFill>
                <a:srgbClr val="E3EBF1"/>
              </a:solidFill>
              <a:latin typeface="Arial" charset="0"/>
              <a:ea typeface="ＭＳ Ｐゴシック" charset="0"/>
            </a:endParaRPr>
          </a:p>
        </p:txBody>
      </p:sp>
      <p:sp>
        <p:nvSpPr>
          <p:cNvPr id="26" name="Rectangle 3"/>
          <p:cNvSpPr txBox="1">
            <a:spLocks noChangeArrowheads="1"/>
          </p:cNvSpPr>
          <p:nvPr/>
        </p:nvSpPr>
        <p:spPr bwMode="auto">
          <a:xfrm>
            <a:off x="604838" y="1406525"/>
            <a:ext cx="2455862" cy="504825"/>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defTabSz="457200" eaLnBrk="1" hangingPunct="1">
              <a:lnSpc>
                <a:spcPct val="80000"/>
              </a:lnSpc>
              <a:defRPr/>
            </a:pPr>
            <a:r>
              <a:rPr lang="en-US" sz="2400" b="1" dirty="0">
                <a:solidFill>
                  <a:srgbClr val="E3EBF1"/>
                </a:solidFill>
                <a:latin typeface="Arial" charset="0"/>
                <a:ea typeface="ＭＳ Ｐゴシック" charset="0"/>
              </a:rPr>
              <a:t>Eph. 4:8-10</a:t>
            </a:r>
            <a:endParaRPr lang="en-US" sz="2800" b="1" dirty="0">
              <a:solidFill>
                <a:srgbClr val="E3EBF1"/>
              </a:solidFill>
              <a:latin typeface="Arial" charset="0"/>
              <a:ea typeface="ＭＳ Ｐゴシック" charset="0"/>
            </a:endParaRPr>
          </a:p>
        </p:txBody>
      </p:sp>
      <p:sp>
        <p:nvSpPr>
          <p:cNvPr id="23" name="Right Arrow 22"/>
          <p:cNvSpPr>
            <a:spLocks noChangeArrowheads="1"/>
          </p:cNvSpPr>
          <p:nvPr/>
        </p:nvSpPr>
        <p:spPr bwMode="auto">
          <a:xfrm rot="9068538">
            <a:off x="3138488" y="4122738"/>
            <a:ext cx="1876425" cy="376237"/>
          </a:xfrm>
          <a:prstGeom prst="rightArrow">
            <a:avLst>
              <a:gd name="adj1" fmla="val 50000"/>
              <a:gd name="adj2" fmla="val 49804"/>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457200" fontAlgn="auto">
              <a:spcBef>
                <a:spcPts val="0"/>
              </a:spcBef>
              <a:spcAft>
                <a:spcPts val="0"/>
              </a:spcAft>
              <a:defRPr/>
            </a:pPr>
            <a:endParaRPr lang="en-US" sz="2400">
              <a:solidFill>
                <a:srgbClr val="000000"/>
              </a:solidFill>
              <a:latin typeface="Arial" charset="0"/>
              <a:ea typeface="ＭＳ Ｐゴシック"/>
              <a:cs typeface="+mn-cs"/>
            </a:endParaRPr>
          </a:p>
        </p:txBody>
      </p:sp>
      <p:sp>
        <p:nvSpPr>
          <p:cNvPr id="29" name="Right Arrow 28"/>
          <p:cNvSpPr>
            <a:spLocks noChangeArrowheads="1"/>
          </p:cNvSpPr>
          <p:nvPr/>
        </p:nvSpPr>
        <p:spPr bwMode="auto">
          <a:xfrm rot="-1544794">
            <a:off x="1766888" y="1592263"/>
            <a:ext cx="3267075" cy="374650"/>
          </a:xfrm>
          <a:prstGeom prst="rightArrow">
            <a:avLst>
              <a:gd name="adj1" fmla="val 50000"/>
              <a:gd name="adj2" fmla="val 50021"/>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457200" fontAlgn="auto">
              <a:spcBef>
                <a:spcPts val="0"/>
              </a:spcBef>
              <a:spcAft>
                <a:spcPts val="0"/>
              </a:spcAft>
              <a:defRPr/>
            </a:pPr>
            <a:endParaRPr lang="en-US" sz="2400">
              <a:solidFill>
                <a:srgbClr val="000000"/>
              </a:solidFill>
              <a:latin typeface="Arial" charset="0"/>
              <a:ea typeface="ＭＳ Ｐゴシック"/>
              <a:cs typeface="+mn-cs"/>
            </a:endParaRPr>
          </a:p>
        </p:txBody>
      </p:sp>
      <p:sp>
        <p:nvSpPr>
          <p:cNvPr id="30" name="Right Arrow 29"/>
          <p:cNvSpPr>
            <a:spLocks noChangeArrowheads="1"/>
          </p:cNvSpPr>
          <p:nvPr/>
        </p:nvSpPr>
        <p:spPr bwMode="auto">
          <a:xfrm rot="-2191892">
            <a:off x="6858000" y="3797300"/>
            <a:ext cx="979488" cy="376238"/>
          </a:xfrm>
          <a:prstGeom prst="rightArrow">
            <a:avLst>
              <a:gd name="adj1" fmla="val 50000"/>
              <a:gd name="adj2" fmla="val 49814"/>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457200" fontAlgn="auto">
              <a:spcBef>
                <a:spcPts val="0"/>
              </a:spcBef>
              <a:spcAft>
                <a:spcPts val="0"/>
              </a:spcAft>
              <a:defRPr/>
            </a:pPr>
            <a:endParaRPr lang="en-US" sz="2400">
              <a:solidFill>
                <a:srgbClr val="000000"/>
              </a:solidFill>
              <a:latin typeface="Arial" charset="0"/>
              <a:ea typeface="ＭＳ Ｐゴシック"/>
              <a:cs typeface="+mn-cs"/>
            </a:endParaRPr>
          </a:p>
        </p:txBody>
      </p:sp>
      <p:sp>
        <p:nvSpPr>
          <p:cNvPr id="31" name="Right Arrow 30"/>
          <p:cNvSpPr>
            <a:spLocks noChangeArrowheads="1"/>
          </p:cNvSpPr>
          <p:nvPr/>
        </p:nvSpPr>
        <p:spPr bwMode="auto">
          <a:xfrm rot="5400000">
            <a:off x="7741444" y="4704557"/>
            <a:ext cx="979487" cy="374650"/>
          </a:xfrm>
          <a:prstGeom prst="rightArrow">
            <a:avLst>
              <a:gd name="adj1" fmla="val 50000"/>
              <a:gd name="adj2" fmla="val 50025"/>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457200" fontAlgn="auto">
              <a:spcBef>
                <a:spcPts val="0"/>
              </a:spcBef>
              <a:spcAft>
                <a:spcPts val="0"/>
              </a:spcAft>
              <a:defRPr/>
            </a:pPr>
            <a:endParaRPr lang="en-US" sz="2400">
              <a:solidFill>
                <a:srgbClr val="000000"/>
              </a:solidFill>
              <a:latin typeface="Arial" charset="0"/>
              <a:ea typeface="ＭＳ Ｐゴシック"/>
              <a:cs typeface="+mn-cs"/>
            </a:endParaRPr>
          </a:p>
        </p:txBody>
      </p:sp>
      <p:grpSp>
        <p:nvGrpSpPr>
          <p:cNvPr id="3" name="Group 2"/>
          <p:cNvGrpSpPr>
            <a:grpSpLocks/>
          </p:cNvGrpSpPr>
          <p:nvPr/>
        </p:nvGrpSpPr>
        <p:grpSpPr bwMode="auto">
          <a:xfrm>
            <a:off x="0" y="5791200"/>
            <a:ext cx="4114800" cy="1066800"/>
            <a:chOff x="0" y="5791200"/>
            <a:chExt cx="4114800" cy="1066800"/>
          </a:xfrm>
        </p:grpSpPr>
        <p:sp>
          <p:nvSpPr>
            <p:cNvPr id="2" name="Rectangular Callout 1"/>
            <p:cNvSpPr/>
            <p:nvPr/>
          </p:nvSpPr>
          <p:spPr bwMode="auto">
            <a:xfrm>
              <a:off x="0" y="5791200"/>
              <a:ext cx="4038600" cy="1066800"/>
            </a:xfrm>
            <a:prstGeom prst="wedgeRectCallout">
              <a:avLst>
                <a:gd name="adj1" fmla="val -2723"/>
                <a:gd name="adj2" fmla="val -64002"/>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en-US" sz="2400" dirty="0">
                <a:solidFill>
                  <a:srgbClr val="000000"/>
                </a:solidFill>
                <a:latin typeface="Arial" charset="0"/>
                <a:ea typeface="ＭＳ Ｐゴシック"/>
                <a:cs typeface="+mn-cs"/>
              </a:endParaRPr>
            </a:p>
          </p:txBody>
        </p:sp>
        <p:sp>
          <p:nvSpPr>
            <p:cNvPr id="35" name="Rectangle 3"/>
            <p:cNvSpPr txBox="1">
              <a:spLocks noChangeArrowheads="1"/>
            </p:cNvSpPr>
            <p:nvPr/>
          </p:nvSpPr>
          <p:spPr bwMode="auto">
            <a:xfrm>
              <a:off x="0" y="5867400"/>
              <a:ext cx="4114800" cy="99060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lgn="l" defTabSz="457200" eaLnBrk="1" hangingPunct="1">
                <a:lnSpc>
                  <a:spcPct val="80000"/>
                </a:lnSpc>
                <a:defRPr/>
              </a:pPr>
              <a:r>
                <a:rPr lang="ru-RU" sz="1800" b="1" dirty="0">
                  <a:solidFill>
                    <a:srgbClr val="E3EBF1"/>
                  </a:solidFill>
                  <a:effectLst>
                    <a:glow rad="127000">
                      <a:srgbClr val="000000">
                        <a:alpha val="75000"/>
                      </a:srgbClr>
                    </a:glow>
                  </a:effectLst>
                  <a:latin typeface="Arial" charset="0"/>
                  <a:ea typeface="ＭＳ Ｐゴシック" charset="0"/>
                </a:rPr>
                <a:t>"</a:t>
              </a:r>
              <a:r>
                <a:rPr lang="en-US" sz="1800" b="1" dirty="0">
                  <a:solidFill>
                    <a:srgbClr val="E3EBF1"/>
                  </a:solidFill>
                  <a:effectLst>
                    <a:glow rad="127000">
                      <a:srgbClr val="000000">
                        <a:alpha val="75000"/>
                      </a:srgbClr>
                    </a:glow>
                  </a:effectLst>
                  <a:latin typeface="Arial" charset="0"/>
                  <a:ea typeface="ＭＳ Ｐゴシック" charset="0"/>
                </a:rPr>
                <a:t>…there is a great chasm separating us. No one can cross over to you from here, and no one can cross over to us from there.</a:t>
              </a:r>
              <a:r>
                <a:rPr lang="ru-RU" sz="1800" b="1" dirty="0">
                  <a:solidFill>
                    <a:srgbClr val="E3EBF1"/>
                  </a:solidFill>
                  <a:effectLst>
                    <a:glow rad="127000">
                      <a:srgbClr val="000000">
                        <a:alpha val="75000"/>
                      </a:srgbClr>
                    </a:glow>
                  </a:effectLst>
                  <a:latin typeface="Arial" charset="0"/>
                  <a:ea typeface="ＭＳ Ｐゴシック" charset="0"/>
                </a:rPr>
                <a:t>"</a:t>
              </a:r>
              <a:endParaRPr lang="en-US" sz="2000" b="1" dirty="0">
                <a:solidFill>
                  <a:srgbClr val="E3EBF1"/>
                </a:solidFill>
                <a:effectLst>
                  <a:glow rad="127000">
                    <a:srgbClr val="000000">
                      <a:alpha val="75000"/>
                    </a:srgbClr>
                  </a:glow>
                </a:effectLst>
                <a:latin typeface="Arial" charset="0"/>
                <a:ea typeface="ＭＳ Ｐゴシック" charset="0"/>
              </a:endParaRPr>
            </a:p>
          </p:txBody>
        </p:sp>
      </p:grpSp>
      <p:sp>
        <p:nvSpPr>
          <p:cNvPr id="515091" name="Text Box 1041"/>
          <p:cNvSpPr txBox="1">
            <a:spLocks noChangeArrowheads="1"/>
          </p:cNvSpPr>
          <p:nvPr/>
        </p:nvSpPr>
        <p:spPr bwMode="auto">
          <a:xfrm>
            <a:off x="8218488" y="381000"/>
            <a:ext cx="620712"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a:defRPr sz="3200">
                <a:solidFill>
                  <a:srgbClr val="FFFF00"/>
                </a:solidFill>
                <a:latin typeface="Georgia" charset="0"/>
                <a:ea typeface="ＭＳ Ｐゴシック" charset="0"/>
                <a:cs typeface="ＭＳ Ｐゴシック" charset="0"/>
              </a:defRPr>
            </a:lvl1pPr>
            <a:lvl2pPr marL="742950" indent="-285750" defTabSz="457200">
              <a:defRPr sz="3200">
                <a:solidFill>
                  <a:srgbClr val="FFFF00"/>
                </a:solidFill>
                <a:latin typeface="Georgia" charset="0"/>
                <a:ea typeface="ＭＳ Ｐゴシック" charset="0"/>
              </a:defRPr>
            </a:lvl2pPr>
            <a:lvl3pPr marL="1143000" indent="-228600" defTabSz="457200">
              <a:defRPr sz="3200">
                <a:solidFill>
                  <a:srgbClr val="FFFF00"/>
                </a:solidFill>
                <a:latin typeface="Georgia" charset="0"/>
                <a:ea typeface="ＭＳ Ｐゴシック" charset="0"/>
              </a:defRPr>
            </a:lvl3pPr>
            <a:lvl4pPr marL="1600200" indent="-228600" defTabSz="457200">
              <a:defRPr sz="3200">
                <a:solidFill>
                  <a:srgbClr val="FFFF00"/>
                </a:solidFill>
                <a:latin typeface="Georgia" charset="0"/>
                <a:ea typeface="ＭＳ Ｐゴシック" charset="0"/>
              </a:defRPr>
            </a:lvl4pPr>
            <a:lvl5pPr marL="2057400" indent="-228600" defTabSz="4572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a:r>
              <a:rPr lang="en-US" sz="1800" b="1">
                <a:solidFill>
                  <a:srgbClr val="FFFFFF"/>
                </a:solidFill>
                <a:latin typeface="Arial" charset="0"/>
                <a:cs typeface="Arial" charset="0"/>
              </a:rPr>
              <a:t>NLT</a:t>
            </a:r>
            <a:endParaRPr lang="en-US" sz="1800" b="1">
              <a:solidFill>
                <a:srgbClr val="000000"/>
              </a:solidFill>
              <a:latin typeface="Arial" charset="0"/>
              <a:cs typeface="Arial" charset="0"/>
            </a:endParaRPr>
          </a:p>
        </p:txBody>
      </p:sp>
      <p:grpSp>
        <p:nvGrpSpPr>
          <p:cNvPr id="9" name="Group 8"/>
          <p:cNvGrpSpPr>
            <a:grpSpLocks/>
          </p:cNvGrpSpPr>
          <p:nvPr/>
        </p:nvGrpSpPr>
        <p:grpSpPr bwMode="auto">
          <a:xfrm>
            <a:off x="76200" y="1905000"/>
            <a:ext cx="2514600" cy="609600"/>
            <a:chOff x="76200" y="1905000"/>
            <a:chExt cx="2514600" cy="609600"/>
          </a:xfrm>
        </p:grpSpPr>
        <p:sp>
          <p:nvSpPr>
            <p:cNvPr id="39" name="Rectangular Callout 38"/>
            <p:cNvSpPr/>
            <p:nvPr/>
          </p:nvSpPr>
          <p:spPr bwMode="auto">
            <a:xfrm>
              <a:off x="76200" y="1905000"/>
              <a:ext cx="2514600" cy="533400"/>
            </a:xfrm>
            <a:prstGeom prst="wedgeRectCallout">
              <a:avLst>
                <a:gd name="adj1" fmla="val 62524"/>
                <a:gd name="adj2" fmla="val 35532"/>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en-US" sz="2400" dirty="0">
                <a:solidFill>
                  <a:srgbClr val="000000"/>
                </a:solidFill>
                <a:latin typeface="Arial" charset="0"/>
                <a:ea typeface="ＭＳ Ｐゴシック"/>
                <a:cs typeface="+mn-cs"/>
              </a:endParaRPr>
            </a:p>
          </p:txBody>
        </p:sp>
        <p:sp>
          <p:nvSpPr>
            <p:cNvPr id="40" name="Rectangle 3"/>
            <p:cNvSpPr txBox="1">
              <a:spLocks noChangeArrowheads="1"/>
            </p:cNvSpPr>
            <p:nvPr/>
          </p:nvSpPr>
          <p:spPr bwMode="auto">
            <a:xfrm>
              <a:off x="76200" y="1917151"/>
              <a:ext cx="2514600" cy="597449"/>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lgn="l" defTabSz="457200" eaLnBrk="1" hangingPunct="1">
                <a:lnSpc>
                  <a:spcPct val="80000"/>
                </a:lnSpc>
                <a:defRPr/>
              </a:pPr>
              <a:r>
                <a:rPr lang="ru-RU" sz="1800" b="1" dirty="0">
                  <a:solidFill>
                    <a:srgbClr val="E3EBF1"/>
                  </a:solidFill>
                  <a:effectLst>
                    <a:glow rad="127000">
                      <a:srgbClr val="000000">
                        <a:alpha val="75000"/>
                      </a:srgbClr>
                    </a:glow>
                  </a:effectLst>
                  <a:latin typeface="Arial" charset="0"/>
                  <a:ea typeface="ＭＳ Ｐゴシック" charset="0"/>
                </a:rPr>
                <a:t>"</a:t>
              </a:r>
              <a:r>
                <a:rPr lang="en-US" sz="1800" b="1" dirty="0">
                  <a:solidFill>
                    <a:srgbClr val="E3EBF1"/>
                  </a:solidFill>
                  <a:effectLst>
                    <a:glow rad="127000">
                      <a:srgbClr val="000000">
                        <a:alpha val="75000"/>
                      </a:srgbClr>
                    </a:glow>
                  </a:effectLst>
                  <a:latin typeface="Arial" charset="0"/>
                  <a:ea typeface="ＭＳ Ｐゴシック" charset="0"/>
                </a:rPr>
                <a:t>…today you will be with me in paradise.</a:t>
              </a:r>
              <a:r>
                <a:rPr lang="ru-RU" sz="1800" b="1" dirty="0">
                  <a:solidFill>
                    <a:srgbClr val="E3EBF1"/>
                  </a:solidFill>
                  <a:effectLst>
                    <a:glow rad="127000">
                      <a:srgbClr val="000000">
                        <a:alpha val="75000"/>
                      </a:srgbClr>
                    </a:glow>
                  </a:effectLst>
                  <a:latin typeface="Arial" charset="0"/>
                  <a:ea typeface="ＭＳ Ｐゴシック" charset="0"/>
                </a:rPr>
                <a:t>"</a:t>
              </a:r>
              <a:endParaRPr lang="en-US" sz="2000" b="1" dirty="0">
                <a:solidFill>
                  <a:srgbClr val="E3EBF1"/>
                </a:solidFill>
                <a:effectLst>
                  <a:glow rad="127000">
                    <a:srgbClr val="000000">
                      <a:alpha val="75000"/>
                    </a:srgbClr>
                  </a:glow>
                </a:effectLst>
                <a:latin typeface="Arial" charset="0"/>
                <a:ea typeface="ＭＳ Ｐゴシック" charset="0"/>
              </a:endParaRPr>
            </a:p>
          </p:txBody>
        </p:sp>
      </p:grpSp>
      <p:grpSp>
        <p:nvGrpSpPr>
          <p:cNvPr id="6" name="Group 5"/>
          <p:cNvGrpSpPr>
            <a:grpSpLocks/>
          </p:cNvGrpSpPr>
          <p:nvPr/>
        </p:nvGrpSpPr>
        <p:grpSpPr bwMode="auto">
          <a:xfrm>
            <a:off x="4724400" y="2667000"/>
            <a:ext cx="4419600" cy="3048000"/>
            <a:chOff x="4648200" y="2667000"/>
            <a:chExt cx="4495800" cy="3048000"/>
          </a:xfrm>
        </p:grpSpPr>
        <p:sp>
          <p:nvSpPr>
            <p:cNvPr id="37" name="Rectangular Callout 36"/>
            <p:cNvSpPr/>
            <p:nvPr/>
          </p:nvSpPr>
          <p:spPr bwMode="auto">
            <a:xfrm>
              <a:off x="4648200" y="2667000"/>
              <a:ext cx="4495800" cy="3048000"/>
            </a:xfrm>
            <a:prstGeom prst="wedgeRectCallout">
              <a:avLst>
                <a:gd name="adj1" fmla="val -52408"/>
                <a:gd name="adj2" fmla="val 31155"/>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en-US" sz="2400" dirty="0">
                <a:solidFill>
                  <a:srgbClr val="000000"/>
                </a:solidFill>
                <a:latin typeface="Arial" charset="0"/>
                <a:ea typeface="ＭＳ Ｐゴシック"/>
                <a:cs typeface="+mn-cs"/>
              </a:endParaRPr>
            </a:p>
          </p:txBody>
        </p:sp>
        <p:sp>
          <p:nvSpPr>
            <p:cNvPr id="38" name="Rectangle 3"/>
            <p:cNvSpPr txBox="1">
              <a:spLocks noChangeArrowheads="1"/>
            </p:cNvSpPr>
            <p:nvPr/>
          </p:nvSpPr>
          <p:spPr bwMode="auto">
            <a:xfrm>
              <a:off x="4800601" y="2743200"/>
              <a:ext cx="4343399" cy="243840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lgn="l" defTabSz="457200" eaLnBrk="1" hangingPunct="1">
                <a:lnSpc>
                  <a:spcPct val="80000"/>
                </a:lnSpc>
                <a:defRPr/>
              </a:pPr>
              <a:r>
                <a:rPr lang="ru-RU" sz="1800" b="1" dirty="0">
                  <a:solidFill>
                    <a:srgbClr val="E3EBF1"/>
                  </a:solidFill>
                  <a:effectLst>
                    <a:glow rad="127000">
                      <a:srgbClr val="000000">
                        <a:alpha val="75000"/>
                      </a:srgbClr>
                    </a:glow>
                  </a:effectLst>
                  <a:latin typeface="Arial" charset="0"/>
                  <a:ea typeface="ＭＳ Ｐゴシック" charset="0"/>
                </a:rPr>
                <a:t>"</a:t>
              </a:r>
              <a:r>
                <a:rPr lang="en-US" sz="1800" b="1" dirty="0">
                  <a:solidFill>
                    <a:srgbClr val="E3EBF1"/>
                  </a:solidFill>
                  <a:effectLst>
                    <a:glow rad="127000">
                      <a:srgbClr val="000000">
                        <a:alpha val="75000"/>
                      </a:srgbClr>
                    </a:glow>
                  </a:effectLst>
                  <a:latin typeface="Arial" charset="0"/>
                  <a:ea typeface="ＭＳ Ｐゴシック" charset="0"/>
                </a:rPr>
                <a:t>Christ suffered for our sins once for all time. He never sinned, but he died for sinners to bring you safely home to God. He suffered physical death, but he was raised to life in the Spirit. </a:t>
              </a:r>
            </a:p>
            <a:p>
              <a:pPr algn="l" defTabSz="457200" eaLnBrk="1" hangingPunct="1">
                <a:lnSpc>
                  <a:spcPct val="80000"/>
                </a:lnSpc>
                <a:defRPr/>
              </a:pPr>
              <a:endParaRPr lang="en-US" sz="1800" b="1" dirty="0">
                <a:solidFill>
                  <a:srgbClr val="E3EBF1"/>
                </a:solidFill>
                <a:effectLst>
                  <a:glow rad="127000">
                    <a:srgbClr val="000000">
                      <a:alpha val="75000"/>
                    </a:srgbClr>
                  </a:glow>
                </a:effectLst>
                <a:latin typeface="Arial" charset="0"/>
                <a:ea typeface="ＭＳ Ｐゴシック" charset="0"/>
              </a:endParaRPr>
            </a:p>
            <a:p>
              <a:pPr algn="l" defTabSz="457200" eaLnBrk="1" hangingPunct="1">
                <a:lnSpc>
                  <a:spcPct val="80000"/>
                </a:lnSpc>
                <a:defRPr/>
              </a:pPr>
              <a:r>
                <a:rPr lang="en-US" sz="1800" b="1" baseline="30000" dirty="0">
                  <a:solidFill>
                    <a:srgbClr val="E3EBF1"/>
                  </a:solidFill>
                  <a:effectLst>
                    <a:glow rad="127000">
                      <a:srgbClr val="000000">
                        <a:alpha val="75000"/>
                      </a:srgbClr>
                    </a:glow>
                  </a:effectLst>
                  <a:latin typeface="Arial" charset="0"/>
                  <a:ea typeface="ＭＳ Ｐゴシック" charset="0"/>
                </a:rPr>
                <a:t>19</a:t>
              </a:r>
              <a:r>
                <a:rPr lang="en-US" sz="1800" b="1" dirty="0">
                  <a:solidFill>
                    <a:srgbClr val="E3EBF1"/>
                  </a:solidFill>
                  <a:effectLst>
                    <a:glow rad="127000">
                      <a:srgbClr val="000000">
                        <a:alpha val="75000"/>
                      </a:srgbClr>
                    </a:glow>
                  </a:effectLst>
                  <a:latin typeface="Arial" charset="0"/>
                  <a:ea typeface="ＭＳ Ｐゴシック" charset="0"/>
                </a:rPr>
                <a:t>So he went and preached to the spirits in prison—  </a:t>
              </a:r>
              <a:r>
                <a:rPr lang="en-US" sz="1800" b="1" baseline="30000" dirty="0">
                  <a:solidFill>
                    <a:srgbClr val="E3EBF1"/>
                  </a:solidFill>
                  <a:effectLst>
                    <a:glow rad="127000">
                      <a:srgbClr val="000000">
                        <a:alpha val="75000"/>
                      </a:srgbClr>
                    </a:glow>
                  </a:effectLst>
                  <a:latin typeface="Arial" charset="0"/>
                  <a:ea typeface="ＭＳ Ｐゴシック" charset="0"/>
                </a:rPr>
                <a:t>20</a:t>
              </a:r>
              <a:r>
                <a:rPr lang="en-US" sz="1800" b="1" dirty="0">
                  <a:solidFill>
                    <a:srgbClr val="E3EBF1"/>
                  </a:solidFill>
                  <a:effectLst>
                    <a:glow rad="127000">
                      <a:srgbClr val="000000">
                        <a:alpha val="75000"/>
                      </a:srgbClr>
                    </a:glow>
                  </a:effectLst>
                  <a:latin typeface="Arial" charset="0"/>
                  <a:ea typeface="ＭＳ Ｐゴシック" charset="0"/>
                </a:rPr>
                <a:t>those who disobeyed God long ago when God waited patiently while Noah was building his boat. Only eight people were saved from drowning in that terrible flood.</a:t>
              </a:r>
              <a:r>
                <a:rPr lang="ru-RU" sz="1800" b="1" dirty="0">
                  <a:solidFill>
                    <a:srgbClr val="E3EBF1"/>
                  </a:solidFill>
                  <a:effectLst>
                    <a:glow rad="127000">
                      <a:srgbClr val="000000">
                        <a:alpha val="75000"/>
                      </a:srgbClr>
                    </a:glow>
                  </a:effectLst>
                  <a:latin typeface="Arial" charset="0"/>
                  <a:ea typeface="ＭＳ Ｐゴシック" charset="0"/>
                </a:rPr>
                <a:t>"</a:t>
              </a:r>
              <a:endParaRPr lang="en-US" sz="2000" b="1" dirty="0">
                <a:solidFill>
                  <a:srgbClr val="E3EBF1"/>
                </a:solidFill>
                <a:effectLst>
                  <a:glow rad="127000">
                    <a:srgbClr val="000000">
                      <a:alpha val="75000"/>
                    </a:srgbClr>
                  </a:glow>
                </a:effectLst>
                <a:latin typeface="Arial" charset="0"/>
                <a:ea typeface="ＭＳ Ｐゴシック" charset="0"/>
              </a:endParaRPr>
            </a:p>
          </p:txBody>
        </p:sp>
      </p:grpSp>
      <p:grpSp>
        <p:nvGrpSpPr>
          <p:cNvPr id="5" name="Group 4"/>
          <p:cNvGrpSpPr>
            <a:grpSpLocks/>
          </p:cNvGrpSpPr>
          <p:nvPr/>
        </p:nvGrpSpPr>
        <p:grpSpPr bwMode="auto">
          <a:xfrm>
            <a:off x="4114800" y="5791200"/>
            <a:ext cx="5037138" cy="1066800"/>
            <a:chOff x="4114800" y="5791200"/>
            <a:chExt cx="5037364" cy="1066800"/>
          </a:xfrm>
        </p:grpSpPr>
        <p:sp>
          <p:nvSpPr>
            <p:cNvPr id="41" name="Rectangular Callout 40"/>
            <p:cNvSpPr/>
            <p:nvPr/>
          </p:nvSpPr>
          <p:spPr bwMode="auto">
            <a:xfrm>
              <a:off x="4114800" y="5791200"/>
              <a:ext cx="5037364" cy="1066800"/>
            </a:xfrm>
            <a:prstGeom prst="wedgeRectCallout">
              <a:avLst>
                <a:gd name="adj1" fmla="val 8042"/>
                <a:gd name="adj2" fmla="val -64001"/>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en-US" sz="2400" dirty="0">
                <a:solidFill>
                  <a:srgbClr val="000000"/>
                </a:solidFill>
                <a:latin typeface="Arial" charset="0"/>
                <a:ea typeface="ＭＳ Ｐゴシック"/>
                <a:cs typeface="+mn-cs"/>
              </a:endParaRPr>
            </a:p>
          </p:txBody>
        </p:sp>
        <p:sp>
          <p:nvSpPr>
            <p:cNvPr id="42" name="Rectangle 3"/>
            <p:cNvSpPr txBox="1">
              <a:spLocks noChangeArrowheads="1"/>
            </p:cNvSpPr>
            <p:nvPr/>
          </p:nvSpPr>
          <p:spPr bwMode="auto">
            <a:xfrm>
              <a:off x="4114800" y="5867400"/>
              <a:ext cx="5029200" cy="99060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lgn="l" defTabSz="457200" eaLnBrk="1" hangingPunct="1">
                <a:lnSpc>
                  <a:spcPct val="80000"/>
                </a:lnSpc>
                <a:defRPr/>
              </a:pPr>
              <a:r>
                <a:rPr lang="ru-RU" sz="1800" b="1" dirty="0">
                  <a:solidFill>
                    <a:srgbClr val="E3EBF1"/>
                  </a:solidFill>
                  <a:effectLst>
                    <a:glow rad="127000">
                      <a:srgbClr val="000000">
                        <a:alpha val="75000"/>
                      </a:srgbClr>
                    </a:glow>
                  </a:effectLst>
                  <a:latin typeface="Arial" charset="0"/>
                  <a:ea typeface="ＭＳ Ｐゴシック" charset="0"/>
                </a:rPr>
                <a:t>"</a:t>
              </a:r>
              <a:r>
                <a:rPr lang="en-US" sz="1800" b="1" dirty="0">
                  <a:solidFill>
                    <a:srgbClr val="E3EBF1"/>
                  </a:solidFill>
                  <a:effectLst>
                    <a:glow rad="127000">
                      <a:srgbClr val="000000">
                        <a:alpha val="75000"/>
                      </a:srgbClr>
                    </a:glow>
                  </a:effectLst>
                  <a:latin typeface="Arial" charset="0"/>
                  <a:ea typeface="ＭＳ Ｐゴシック" charset="0"/>
                </a:rPr>
                <a:t>Then death and [Hades] were thrown into the lake of fire...  </a:t>
              </a:r>
              <a:r>
                <a:rPr lang="en-US" sz="1800" b="1" baseline="30000" dirty="0">
                  <a:solidFill>
                    <a:srgbClr val="E3EBF1"/>
                  </a:solidFill>
                  <a:effectLst>
                    <a:glow rad="127000">
                      <a:srgbClr val="000000">
                        <a:alpha val="75000"/>
                      </a:srgbClr>
                    </a:glow>
                  </a:effectLst>
                  <a:latin typeface="Arial" charset="0"/>
                  <a:ea typeface="ＭＳ Ｐゴシック" charset="0"/>
                </a:rPr>
                <a:t>15</a:t>
              </a:r>
              <a:r>
                <a:rPr lang="en-US" sz="1800" b="1" dirty="0">
                  <a:solidFill>
                    <a:srgbClr val="E3EBF1"/>
                  </a:solidFill>
                  <a:effectLst>
                    <a:glow rad="127000">
                      <a:srgbClr val="000000">
                        <a:alpha val="75000"/>
                      </a:srgbClr>
                    </a:glow>
                  </a:effectLst>
                  <a:latin typeface="Arial" charset="0"/>
                  <a:ea typeface="ＭＳ Ｐゴシック" charset="0"/>
                </a:rPr>
                <a:t>And anyone whose name was not found recorded in the Book of Life was thrown into the lake of fire.</a:t>
              </a:r>
              <a:r>
                <a:rPr lang="ru-RU" sz="1800" b="1" dirty="0">
                  <a:solidFill>
                    <a:srgbClr val="E3EBF1"/>
                  </a:solidFill>
                  <a:effectLst>
                    <a:glow rad="127000">
                      <a:srgbClr val="000000">
                        <a:alpha val="75000"/>
                      </a:srgbClr>
                    </a:glow>
                  </a:effectLst>
                  <a:latin typeface="Arial" charset="0"/>
                  <a:ea typeface="ＭＳ Ｐゴシック" charset="0"/>
                </a:rPr>
                <a:t>"</a:t>
              </a:r>
              <a:endParaRPr lang="en-US" sz="2000" b="1" dirty="0">
                <a:solidFill>
                  <a:srgbClr val="E3EBF1"/>
                </a:solidFill>
                <a:effectLst>
                  <a:glow rad="127000">
                    <a:srgbClr val="000000">
                      <a:alpha val="75000"/>
                    </a:srgbClr>
                  </a:glow>
                </a:effectLst>
                <a:latin typeface="Arial" charset="0"/>
                <a:ea typeface="ＭＳ Ｐゴシック" charset="0"/>
              </a:endParaRPr>
            </a:p>
          </p:txBody>
        </p:sp>
      </p:grpSp>
      <p:grpSp>
        <p:nvGrpSpPr>
          <p:cNvPr id="7" name="Group 6"/>
          <p:cNvGrpSpPr>
            <a:grpSpLocks/>
          </p:cNvGrpSpPr>
          <p:nvPr/>
        </p:nvGrpSpPr>
        <p:grpSpPr bwMode="auto">
          <a:xfrm>
            <a:off x="3733800" y="0"/>
            <a:ext cx="5410200" cy="2133600"/>
            <a:chOff x="3733800" y="0"/>
            <a:chExt cx="5410200" cy="2133600"/>
          </a:xfrm>
        </p:grpSpPr>
        <p:sp>
          <p:nvSpPr>
            <p:cNvPr id="43" name="Rectangular Callout 42"/>
            <p:cNvSpPr/>
            <p:nvPr/>
          </p:nvSpPr>
          <p:spPr bwMode="auto">
            <a:xfrm>
              <a:off x="3733800" y="0"/>
              <a:ext cx="5410200" cy="2133600"/>
            </a:xfrm>
            <a:prstGeom prst="wedgeRectCallout">
              <a:avLst>
                <a:gd name="adj1" fmla="val -69539"/>
                <a:gd name="adj2" fmla="val 22198"/>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en-US" sz="2400" dirty="0">
                <a:solidFill>
                  <a:srgbClr val="000000"/>
                </a:solidFill>
                <a:latin typeface="Arial" charset="0"/>
                <a:ea typeface="ＭＳ Ｐゴシック"/>
                <a:cs typeface="+mn-cs"/>
              </a:endParaRPr>
            </a:p>
          </p:txBody>
        </p:sp>
        <p:sp>
          <p:nvSpPr>
            <p:cNvPr id="44" name="Rectangle 3"/>
            <p:cNvSpPr txBox="1">
              <a:spLocks noChangeArrowheads="1"/>
            </p:cNvSpPr>
            <p:nvPr/>
          </p:nvSpPr>
          <p:spPr bwMode="auto">
            <a:xfrm>
              <a:off x="3810000" y="0"/>
              <a:ext cx="5334000" cy="205740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lgn="l" defTabSz="457200" eaLnBrk="1" hangingPunct="1">
                <a:lnSpc>
                  <a:spcPct val="80000"/>
                </a:lnSpc>
                <a:defRPr/>
              </a:pPr>
              <a:r>
                <a:rPr lang="ru-RU" sz="1800" b="1" dirty="0">
                  <a:solidFill>
                    <a:srgbClr val="E3EBF1"/>
                  </a:solidFill>
                  <a:effectLst>
                    <a:glow rad="127000">
                      <a:srgbClr val="000000">
                        <a:alpha val="75000"/>
                      </a:srgbClr>
                    </a:glow>
                  </a:effectLst>
                  <a:latin typeface="Arial" charset="0"/>
                  <a:ea typeface="ＭＳ Ｐゴシック" charset="0"/>
                </a:rPr>
                <a:t>"</a:t>
              </a:r>
              <a:r>
                <a:rPr lang="en-US" sz="1800" b="1" dirty="0">
                  <a:solidFill>
                    <a:srgbClr val="E3EBF1"/>
                  </a:solidFill>
                  <a:effectLst>
                    <a:glow rad="127000">
                      <a:srgbClr val="000000">
                        <a:alpha val="75000"/>
                      </a:srgbClr>
                    </a:glow>
                  </a:effectLst>
                  <a:latin typeface="Arial" charset="0"/>
                  <a:ea typeface="ＭＳ Ｐゴシック" charset="0"/>
                </a:rPr>
                <a:t>That is why the Scriptures say, </a:t>
              </a:r>
              <a:r>
                <a:rPr lang="uk-UA" sz="1800" b="1" dirty="0">
                  <a:solidFill>
                    <a:srgbClr val="E3EBF1"/>
                  </a:solidFill>
                  <a:effectLst>
                    <a:glow rad="127000">
                      <a:srgbClr val="000000">
                        <a:alpha val="75000"/>
                      </a:srgbClr>
                    </a:glow>
                  </a:effectLst>
                  <a:latin typeface="Arial" charset="0"/>
                  <a:ea typeface="ＭＳ Ｐゴシック" charset="0"/>
                </a:rPr>
                <a:t>'</a:t>
              </a:r>
              <a:r>
                <a:rPr lang="en-US" sz="1800" b="1" dirty="0">
                  <a:solidFill>
                    <a:srgbClr val="E3EBF1"/>
                  </a:solidFill>
                  <a:effectLst>
                    <a:glow rad="127000">
                      <a:srgbClr val="000000">
                        <a:alpha val="75000"/>
                      </a:srgbClr>
                    </a:glow>
                  </a:effectLst>
                  <a:latin typeface="Arial" charset="0"/>
                  <a:ea typeface="ＭＳ Ｐゴシック" charset="0"/>
                </a:rPr>
                <a:t>When he ascended to the heights, he led a crowd of captives and gave gifts to his people.</a:t>
              </a:r>
              <a:r>
                <a:rPr lang="uk-UA" sz="1800" b="1" dirty="0">
                  <a:solidFill>
                    <a:srgbClr val="E3EBF1"/>
                  </a:solidFill>
                  <a:effectLst>
                    <a:glow rad="127000">
                      <a:srgbClr val="000000">
                        <a:alpha val="75000"/>
                      </a:srgbClr>
                    </a:glow>
                  </a:effectLst>
                  <a:latin typeface="Arial" charset="0"/>
                  <a:ea typeface="ＭＳ Ｐゴシック" charset="0"/>
                </a:rPr>
                <a:t>'</a:t>
              </a:r>
              <a:r>
                <a:rPr lang="en-US" sz="1800" b="1" dirty="0">
                  <a:solidFill>
                    <a:srgbClr val="E3EBF1"/>
                  </a:solidFill>
                  <a:effectLst>
                    <a:glow rad="127000">
                      <a:srgbClr val="000000">
                        <a:alpha val="75000"/>
                      </a:srgbClr>
                    </a:glow>
                  </a:effectLst>
                  <a:latin typeface="Arial" charset="0"/>
                  <a:ea typeface="ＭＳ Ｐゴシック" charset="0"/>
                </a:rPr>
                <a:t> </a:t>
              </a:r>
              <a:br>
                <a:rPr lang="en-US" sz="1800" b="1" dirty="0">
                  <a:solidFill>
                    <a:srgbClr val="E3EBF1"/>
                  </a:solidFill>
                  <a:effectLst>
                    <a:glow rad="127000">
                      <a:srgbClr val="000000">
                        <a:alpha val="75000"/>
                      </a:srgbClr>
                    </a:glow>
                  </a:effectLst>
                  <a:latin typeface="Arial" charset="0"/>
                  <a:ea typeface="ＭＳ Ｐゴシック" charset="0"/>
                </a:rPr>
              </a:br>
              <a:r>
                <a:rPr lang="en-US" sz="1800" b="1" baseline="30000" dirty="0">
                  <a:solidFill>
                    <a:srgbClr val="E3EBF1"/>
                  </a:solidFill>
                  <a:effectLst>
                    <a:glow rad="127000">
                      <a:srgbClr val="000000">
                        <a:alpha val="75000"/>
                      </a:srgbClr>
                    </a:glow>
                  </a:effectLst>
                  <a:latin typeface="Arial" charset="0"/>
                  <a:ea typeface="ＭＳ Ｐゴシック" charset="0"/>
                </a:rPr>
                <a:t>9</a:t>
              </a:r>
              <a:r>
                <a:rPr lang="en-US" sz="1800" b="1" dirty="0">
                  <a:solidFill>
                    <a:srgbClr val="E3EBF1"/>
                  </a:solidFill>
                  <a:effectLst>
                    <a:glow rad="127000">
                      <a:srgbClr val="000000">
                        <a:alpha val="75000"/>
                      </a:srgbClr>
                    </a:glow>
                  </a:effectLst>
                  <a:latin typeface="Arial" charset="0"/>
                  <a:ea typeface="ＭＳ Ｐゴシック" charset="0"/>
                </a:rPr>
                <a:t>Notice that it says </a:t>
              </a:r>
              <a:r>
                <a:rPr lang="uk-UA" sz="1800" b="1" dirty="0">
                  <a:solidFill>
                    <a:srgbClr val="E3EBF1"/>
                  </a:solidFill>
                  <a:effectLst>
                    <a:glow rad="127000">
                      <a:srgbClr val="000000">
                        <a:alpha val="75000"/>
                      </a:srgbClr>
                    </a:glow>
                  </a:effectLst>
                  <a:latin typeface="Arial" charset="0"/>
                  <a:ea typeface="ＭＳ Ｐゴシック" charset="0"/>
                </a:rPr>
                <a:t>'</a:t>
              </a:r>
              <a:r>
                <a:rPr lang="en-US" sz="1800" b="1" dirty="0">
                  <a:solidFill>
                    <a:srgbClr val="E3EBF1"/>
                  </a:solidFill>
                  <a:effectLst>
                    <a:glow rad="127000">
                      <a:srgbClr val="000000">
                        <a:alpha val="75000"/>
                      </a:srgbClr>
                    </a:glow>
                  </a:effectLst>
                  <a:latin typeface="Arial" charset="0"/>
                  <a:ea typeface="ＭＳ Ｐゴシック" charset="0"/>
                </a:rPr>
                <a:t>he ascended.</a:t>
              </a:r>
              <a:r>
                <a:rPr lang="uk-UA" sz="1800" b="1" dirty="0">
                  <a:solidFill>
                    <a:srgbClr val="E3EBF1"/>
                  </a:solidFill>
                  <a:effectLst>
                    <a:glow rad="127000">
                      <a:srgbClr val="000000">
                        <a:alpha val="75000"/>
                      </a:srgbClr>
                    </a:glow>
                  </a:effectLst>
                  <a:latin typeface="Arial" charset="0"/>
                  <a:ea typeface="ＭＳ Ｐゴシック" charset="0"/>
                </a:rPr>
                <a:t>'</a:t>
              </a:r>
              <a:r>
                <a:rPr lang="en-US" sz="1800" b="1" dirty="0">
                  <a:solidFill>
                    <a:srgbClr val="E3EBF1"/>
                  </a:solidFill>
                  <a:effectLst>
                    <a:glow rad="127000">
                      <a:srgbClr val="000000">
                        <a:alpha val="75000"/>
                      </a:srgbClr>
                    </a:glow>
                  </a:effectLst>
                  <a:latin typeface="Arial" charset="0"/>
                  <a:ea typeface="ＭＳ Ｐゴシック" charset="0"/>
                </a:rPr>
                <a:t> This clearly means that Christ also descended to our lowly world.  </a:t>
              </a:r>
              <a:r>
                <a:rPr lang="en-US" sz="1800" b="1" baseline="30000" dirty="0">
                  <a:solidFill>
                    <a:srgbClr val="E3EBF1"/>
                  </a:solidFill>
                  <a:effectLst>
                    <a:glow rad="127000">
                      <a:srgbClr val="000000">
                        <a:alpha val="75000"/>
                      </a:srgbClr>
                    </a:glow>
                  </a:effectLst>
                  <a:latin typeface="Arial" charset="0"/>
                  <a:ea typeface="ＭＳ Ｐゴシック" charset="0"/>
                </a:rPr>
                <a:t>10</a:t>
              </a:r>
              <a:r>
                <a:rPr lang="en-US" sz="1800" b="1" dirty="0">
                  <a:solidFill>
                    <a:srgbClr val="E3EBF1"/>
                  </a:solidFill>
                  <a:effectLst>
                    <a:glow rad="127000">
                      <a:srgbClr val="000000">
                        <a:alpha val="75000"/>
                      </a:srgbClr>
                    </a:glow>
                  </a:effectLst>
                  <a:latin typeface="Arial" charset="0"/>
                  <a:ea typeface="ＭＳ Ｐゴシック" charset="0"/>
                </a:rPr>
                <a:t>And the same one who descended is the one who ascended higher than all the heavens, so that he might fill the entire universe with himself.</a:t>
              </a:r>
              <a:r>
                <a:rPr lang="ru-RU" sz="1800" b="1" dirty="0">
                  <a:solidFill>
                    <a:srgbClr val="E3EBF1"/>
                  </a:solidFill>
                  <a:effectLst>
                    <a:glow rad="127000">
                      <a:srgbClr val="000000">
                        <a:alpha val="75000"/>
                      </a:srgbClr>
                    </a:glow>
                  </a:effectLst>
                  <a:latin typeface="Arial" charset="0"/>
                  <a:ea typeface="ＭＳ Ｐゴシック" charset="0"/>
                </a:rPr>
                <a:t>"</a:t>
              </a:r>
              <a:endParaRPr lang="en-US" sz="2000" b="1" dirty="0">
                <a:solidFill>
                  <a:srgbClr val="E3EBF1"/>
                </a:solidFill>
                <a:effectLst>
                  <a:glow rad="127000">
                    <a:srgbClr val="000000">
                      <a:alpha val="75000"/>
                    </a:srgbClr>
                  </a:glow>
                </a:effectLst>
                <a:latin typeface="Arial" charset="0"/>
                <a:ea typeface="ＭＳ Ｐゴシック" charset="0"/>
              </a:endParaRPr>
            </a:p>
          </p:txBody>
        </p:sp>
      </p:grpSp>
      <p:sp>
        <p:nvSpPr>
          <p:cNvPr id="25" name="Rectangle 3"/>
          <p:cNvSpPr txBox="1">
            <a:spLocks noChangeArrowheads="1"/>
          </p:cNvSpPr>
          <p:nvPr/>
        </p:nvSpPr>
        <p:spPr bwMode="auto">
          <a:xfrm>
            <a:off x="1084263" y="5364163"/>
            <a:ext cx="2192337" cy="503237"/>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defTabSz="457200" eaLnBrk="1" hangingPunct="1">
              <a:lnSpc>
                <a:spcPct val="80000"/>
              </a:lnSpc>
              <a:defRPr/>
            </a:pPr>
            <a:r>
              <a:rPr lang="en-US" sz="2400" b="1" dirty="0">
                <a:solidFill>
                  <a:srgbClr val="E3EBF1"/>
                </a:solidFill>
                <a:latin typeface="Arial" charset="0"/>
                <a:ea typeface="ＭＳ Ｐゴシック" charset="0"/>
              </a:rPr>
              <a:t>Luke 16:26</a:t>
            </a:r>
            <a:endParaRPr lang="en-US" sz="2800" b="1" dirty="0">
              <a:solidFill>
                <a:srgbClr val="E3EBF1"/>
              </a:solidFill>
              <a:latin typeface="Arial" charset="0"/>
              <a:ea typeface="ＭＳ Ｐゴシック" charset="0"/>
            </a:endParaRPr>
          </a:p>
        </p:txBody>
      </p:sp>
      <p:grpSp>
        <p:nvGrpSpPr>
          <p:cNvPr id="50" name="Group 49"/>
          <p:cNvGrpSpPr>
            <a:grpSpLocks/>
          </p:cNvGrpSpPr>
          <p:nvPr/>
        </p:nvGrpSpPr>
        <p:grpSpPr bwMode="auto">
          <a:xfrm>
            <a:off x="6477000" y="1828800"/>
            <a:ext cx="2819400" cy="969963"/>
            <a:chOff x="-394011" y="1860550"/>
            <a:chExt cx="3479554" cy="565699"/>
          </a:xfrm>
        </p:grpSpPr>
        <p:sp>
          <p:nvSpPr>
            <p:cNvPr id="51" name="Rectangular Callout 50"/>
            <p:cNvSpPr/>
            <p:nvPr/>
          </p:nvSpPr>
          <p:spPr bwMode="auto">
            <a:xfrm>
              <a:off x="-394011" y="1860550"/>
              <a:ext cx="3266001" cy="533294"/>
            </a:xfrm>
            <a:prstGeom prst="wedgeRectCallout">
              <a:avLst>
                <a:gd name="adj1" fmla="val -57671"/>
                <a:gd name="adj2" fmla="val 2427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en-US" sz="2400" dirty="0">
                <a:solidFill>
                  <a:srgbClr val="000000"/>
                </a:solidFill>
                <a:latin typeface="Arial" charset="0"/>
                <a:ea typeface="ＭＳ Ｐゴシック"/>
                <a:cs typeface="+mn-cs"/>
              </a:endParaRPr>
            </a:p>
          </p:txBody>
        </p:sp>
        <p:sp>
          <p:nvSpPr>
            <p:cNvPr id="52" name="Rectangle 3"/>
            <p:cNvSpPr txBox="1">
              <a:spLocks noChangeArrowheads="1"/>
            </p:cNvSpPr>
            <p:nvPr/>
          </p:nvSpPr>
          <p:spPr bwMode="auto">
            <a:xfrm>
              <a:off x="-394011" y="1905000"/>
              <a:ext cx="3479554" cy="521249"/>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lgn="l" defTabSz="457200" eaLnBrk="1" hangingPunct="1">
                <a:lnSpc>
                  <a:spcPct val="80000"/>
                </a:lnSpc>
                <a:defRPr/>
              </a:pPr>
              <a:r>
                <a:rPr lang="ru-RU" sz="1800" b="1" dirty="0">
                  <a:solidFill>
                    <a:srgbClr val="E3EBF1"/>
                  </a:solidFill>
                  <a:effectLst>
                    <a:glow rad="127000">
                      <a:srgbClr val="000000">
                        <a:alpha val="75000"/>
                      </a:srgbClr>
                    </a:glow>
                  </a:effectLst>
                  <a:latin typeface="Arial" charset="0"/>
                  <a:ea typeface="ＭＳ Ｐゴシック" charset="0"/>
                </a:rPr>
                <a:t>"</a:t>
              </a:r>
              <a:r>
                <a:rPr lang="en-US" sz="1800" b="1" dirty="0">
                  <a:solidFill>
                    <a:srgbClr val="E3EBF1"/>
                  </a:solidFill>
                  <a:effectLst>
                    <a:glow rad="127000">
                      <a:srgbClr val="000000">
                        <a:alpha val="75000"/>
                      </a:srgbClr>
                    </a:glow>
                  </a:effectLst>
                  <a:latin typeface="Arial" charset="0"/>
                  <a:ea typeface="ＭＳ Ｐゴシック" charset="0"/>
                </a:rPr>
                <a:t>I was caught up to the third heaven…I was caught up to paradise</a:t>
              </a:r>
              <a:r>
                <a:rPr lang="ru-RU" sz="1800" b="1" dirty="0">
                  <a:solidFill>
                    <a:srgbClr val="E3EBF1"/>
                  </a:solidFill>
                  <a:effectLst>
                    <a:glow rad="127000">
                      <a:srgbClr val="000000">
                        <a:alpha val="75000"/>
                      </a:srgbClr>
                    </a:glow>
                  </a:effectLst>
                  <a:latin typeface="Arial" charset="0"/>
                  <a:ea typeface="ＭＳ Ｐゴシック" charset="0"/>
                </a:rPr>
                <a:t>"</a:t>
              </a:r>
              <a:endParaRPr lang="en-US" sz="2000" b="1" dirty="0">
                <a:solidFill>
                  <a:srgbClr val="E3EBF1"/>
                </a:solidFill>
                <a:effectLst>
                  <a:glow rad="127000">
                    <a:srgbClr val="000000">
                      <a:alpha val="75000"/>
                    </a:srgbClr>
                  </a:glow>
                </a:effectLst>
                <a:latin typeface="Arial" charset="0"/>
                <a:ea typeface="ＭＳ Ｐゴシック" charset="0"/>
              </a:endParaRPr>
            </a:p>
          </p:txBody>
        </p:sp>
      </p:grpSp>
      <p:sp>
        <p:nvSpPr>
          <p:cNvPr id="21" name="Rectangle 3"/>
          <p:cNvSpPr txBox="1">
            <a:spLocks noChangeArrowheads="1"/>
          </p:cNvSpPr>
          <p:nvPr/>
        </p:nvSpPr>
        <p:spPr bwMode="auto">
          <a:xfrm>
            <a:off x="4460875" y="2133600"/>
            <a:ext cx="2179638" cy="503238"/>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defTabSz="457200" eaLnBrk="1" hangingPunct="1">
              <a:lnSpc>
                <a:spcPct val="80000"/>
              </a:lnSpc>
              <a:defRPr/>
            </a:pPr>
            <a:r>
              <a:rPr lang="en-US" sz="2400" b="1" dirty="0">
                <a:solidFill>
                  <a:srgbClr val="E3EBF1"/>
                </a:solidFill>
                <a:latin typeface="Arial" charset="0"/>
                <a:ea typeface="ＭＳ Ｐゴシック" charset="0"/>
              </a:rPr>
              <a:t>2 Cor. 12:2-4</a:t>
            </a:r>
            <a:endParaRPr lang="en-US" sz="2800" b="1" dirty="0">
              <a:solidFill>
                <a:srgbClr val="E3EBF1"/>
              </a:solidFill>
              <a:latin typeface="Arial" charset="0"/>
              <a:ea typeface="ＭＳ Ｐゴシック" charset="0"/>
            </a:endParaRPr>
          </a:p>
        </p:txBody>
      </p:sp>
      <p:sp>
        <p:nvSpPr>
          <p:cNvPr id="27" name="Rectangle 3"/>
          <p:cNvSpPr txBox="1">
            <a:spLocks noChangeArrowheads="1"/>
          </p:cNvSpPr>
          <p:nvPr/>
        </p:nvSpPr>
        <p:spPr bwMode="auto">
          <a:xfrm>
            <a:off x="2209800" y="2133600"/>
            <a:ext cx="2455863" cy="504825"/>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defTabSz="457200" eaLnBrk="1" hangingPunct="1">
              <a:lnSpc>
                <a:spcPct val="80000"/>
              </a:lnSpc>
              <a:defRPr/>
            </a:pPr>
            <a:r>
              <a:rPr lang="en-US" sz="2400" b="1" dirty="0">
                <a:solidFill>
                  <a:srgbClr val="E3EBF1"/>
                </a:solidFill>
                <a:latin typeface="Arial" charset="0"/>
                <a:ea typeface="ＭＳ Ｐゴシック" charset="0"/>
              </a:rPr>
              <a:t>Luke 23:43</a:t>
            </a:r>
            <a:endParaRPr lang="en-US" sz="2800" b="1" dirty="0">
              <a:solidFill>
                <a:srgbClr val="E3EBF1"/>
              </a:solidFill>
              <a:latin typeface="Arial" charset="0"/>
              <a:ea typeface="ＭＳ Ｐゴシック" charset="0"/>
            </a:endParaRPr>
          </a:p>
        </p:txBody>
      </p:sp>
      <p:sp>
        <p:nvSpPr>
          <p:cNvPr id="24" name="Rectangle 3"/>
          <p:cNvSpPr txBox="1">
            <a:spLocks noChangeArrowheads="1"/>
          </p:cNvSpPr>
          <p:nvPr/>
        </p:nvSpPr>
        <p:spPr bwMode="auto">
          <a:xfrm>
            <a:off x="3429000" y="4343400"/>
            <a:ext cx="1328738" cy="120650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defTabSz="457200" eaLnBrk="1" hangingPunct="1">
              <a:lnSpc>
                <a:spcPct val="80000"/>
              </a:lnSpc>
              <a:defRPr/>
            </a:pPr>
            <a:r>
              <a:rPr lang="en-US" sz="2400" b="1" dirty="0">
                <a:solidFill>
                  <a:srgbClr val="E3EBF1"/>
                </a:solidFill>
                <a:latin typeface="Arial" charset="0"/>
                <a:ea typeface="ＭＳ Ｐゴシック" charset="0"/>
              </a:rPr>
              <a:t>1 Pet. 3:18-20</a:t>
            </a:r>
            <a:endParaRPr lang="en-US" sz="2800" b="1" dirty="0">
              <a:solidFill>
                <a:srgbClr val="E3EBF1"/>
              </a:solidFill>
              <a:latin typeface="Arial"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22" presetClass="entr" presetSubtype="1"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up)">
                                      <p:cBhvr>
                                        <p:cTn id="23" dur="500"/>
                                        <p:tgtEl>
                                          <p:spTgt spid="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xit" presetSubtype="10" fill="hold" nodeType="clickEffect">
                                  <p:stCondLst>
                                    <p:cond delay="0"/>
                                  </p:stCondLst>
                                  <p:childTnLst>
                                    <p:animEffect transition="out" filter="blinds(horizontal)">
                                      <p:cBhvr>
                                        <p:cTn id="27" dur="500"/>
                                        <p:tgtEl>
                                          <p:spTgt spid="3"/>
                                        </p:tgtEl>
                                      </p:cBhvr>
                                    </p:animEffect>
                                    <p:set>
                                      <p:cBhvr>
                                        <p:cTn id="28" dur="1" fill="hold">
                                          <p:stCondLst>
                                            <p:cond delay="499"/>
                                          </p:stCondLst>
                                        </p:cTn>
                                        <p:tgtEl>
                                          <p:spTgt spid="3"/>
                                        </p:tgtEl>
                                        <p:attrNameLst>
                                          <p:attrName>style.visibility</p:attrName>
                                        </p:attrNameLst>
                                      </p:cBhvr>
                                      <p:to>
                                        <p:strVal val="hidden"/>
                                      </p:to>
                                    </p:set>
                                  </p:childTnLst>
                                </p:cTn>
                              </p:par>
                            </p:childTnLst>
                          </p:cTn>
                        </p:par>
                        <p:par>
                          <p:cTn id="29" fill="hold" nodeType="afterGroup">
                            <p:stCondLst>
                              <p:cond delay="500"/>
                            </p:stCondLst>
                            <p:childTnLst>
                              <p:par>
                                <p:cTn id="30" presetID="1" presetClass="entr" presetSubtype="0" fill="hold" grpId="0" nodeType="afterEffect">
                                  <p:stCondLst>
                                    <p:cond delay="0"/>
                                  </p:stCondLst>
                                  <p:childTnLst>
                                    <p:set>
                                      <p:cBhvr>
                                        <p:cTn id="31" dur="1" fill="hold">
                                          <p:stCondLst>
                                            <p:cond delay="0"/>
                                          </p:stCondLst>
                                        </p:cTn>
                                        <p:tgtEl>
                                          <p:spTgt spid="24"/>
                                        </p:tgtEl>
                                        <p:attrNameLst>
                                          <p:attrName>style.visibility</p:attrName>
                                        </p:attrNameLst>
                                      </p:cBhvr>
                                      <p:to>
                                        <p:strVal val="visible"/>
                                      </p:to>
                                    </p:set>
                                  </p:childTnLst>
                                </p:cTn>
                              </p:par>
                              <p:par>
                                <p:cTn id="32" presetID="22" presetClass="entr" presetSubtype="8"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3" presetClass="exit" presetSubtype="10" fill="hold" nodeType="clickEffect">
                                  <p:stCondLst>
                                    <p:cond delay="0"/>
                                  </p:stCondLst>
                                  <p:childTnLst>
                                    <p:animEffect transition="out" filter="blinds(horizontal)">
                                      <p:cBhvr>
                                        <p:cTn id="38" dur="500"/>
                                        <p:tgtEl>
                                          <p:spTgt spid="6"/>
                                        </p:tgtEl>
                                      </p:cBhvr>
                                    </p:animEffect>
                                    <p:set>
                                      <p:cBhvr>
                                        <p:cTn id="39" dur="1" fill="hold">
                                          <p:stCondLst>
                                            <p:cond delay="499"/>
                                          </p:stCondLst>
                                        </p:cTn>
                                        <p:tgtEl>
                                          <p:spTgt spid="6"/>
                                        </p:tgtEl>
                                        <p:attrNameLst>
                                          <p:attrName>style.visibility</p:attrName>
                                        </p:attrNameLst>
                                      </p:cBhvr>
                                      <p:to>
                                        <p:strVal val="hidden"/>
                                      </p:to>
                                    </p:set>
                                  </p:childTnLst>
                                </p:cTn>
                              </p:par>
                            </p:childTnLst>
                          </p:cTn>
                        </p:par>
                        <p:par>
                          <p:cTn id="40" fill="hold" nodeType="afterGroup">
                            <p:stCondLst>
                              <p:cond delay="500"/>
                            </p:stCondLst>
                            <p:childTnLst>
                              <p:par>
                                <p:cTn id="41" presetID="1" presetClass="entr" presetSubtype="0" fill="hold" grpId="0" nodeType="after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par>
                                <p:cTn id="43" presetID="22" presetClass="entr" presetSubtype="2" fill="hold"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wipe(right)">
                                      <p:cBhvr>
                                        <p:cTn id="45" dur="500"/>
                                        <p:tgtEl>
                                          <p:spTgt spid="9"/>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3" presetClass="exit" presetSubtype="10" fill="hold" nodeType="clickEffect">
                                  <p:stCondLst>
                                    <p:cond delay="0"/>
                                  </p:stCondLst>
                                  <p:childTnLst>
                                    <p:animEffect transition="out" filter="blinds(horizontal)">
                                      <p:cBhvr>
                                        <p:cTn id="49" dur="500"/>
                                        <p:tgtEl>
                                          <p:spTgt spid="9"/>
                                        </p:tgtEl>
                                      </p:cBhvr>
                                    </p:animEffect>
                                    <p:set>
                                      <p:cBhvr>
                                        <p:cTn id="50" dur="1" fill="hold">
                                          <p:stCondLst>
                                            <p:cond delay="499"/>
                                          </p:stCondLst>
                                        </p:cTn>
                                        <p:tgtEl>
                                          <p:spTgt spid="9"/>
                                        </p:tgtEl>
                                        <p:attrNameLst>
                                          <p:attrName>style.visibility</p:attrName>
                                        </p:attrNameLst>
                                      </p:cBhvr>
                                      <p:to>
                                        <p:strVal val="hidden"/>
                                      </p:to>
                                    </p:set>
                                  </p:childTnLst>
                                </p:cTn>
                              </p:par>
                            </p:childTnLst>
                          </p:cTn>
                        </p:par>
                        <p:par>
                          <p:cTn id="51" fill="hold" nodeType="afterGroup">
                            <p:stCondLst>
                              <p:cond delay="500"/>
                            </p:stCondLst>
                            <p:childTnLst>
                              <p:par>
                                <p:cTn id="52" presetID="22" presetClass="entr" presetSubtype="4" fill="hold" grpId="0" nodeType="after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wipe(down)">
                                      <p:cBhvr>
                                        <p:cTn id="54" dur="500"/>
                                        <p:tgtEl>
                                          <p:spTgt spid="29"/>
                                        </p:tgtEl>
                                      </p:cBhvr>
                                    </p:animEffect>
                                  </p:childTnLst>
                                </p:cTn>
                              </p:par>
                            </p:childTnLst>
                          </p:cTn>
                        </p:par>
                        <p:par>
                          <p:cTn id="55" fill="hold" nodeType="afterGroup">
                            <p:stCondLst>
                              <p:cond delay="1000"/>
                            </p:stCondLst>
                            <p:childTnLst>
                              <p:par>
                                <p:cTn id="56" presetID="1" presetClass="entr" presetSubtype="0" fill="hold" nodeType="afterEffect">
                                  <p:stCondLst>
                                    <p:cond delay="0"/>
                                  </p:stCondLst>
                                  <p:childTnLst>
                                    <p:set>
                                      <p:cBhvr>
                                        <p:cTn id="57" dur="1" fill="hold">
                                          <p:stCondLst>
                                            <p:cond delay="0"/>
                                          </p:stCondLst>
                                        </p:cTn>
                                        <p:tgtEl>
                                          <p:spTgt spid="15"/>
                                        </p:tgtEl>
                                        <p:attrNameLst>
                                          <p:attrName>style.visibility</p:attrName>
                                        </p:attrNameLst>
                                      </p:cBhvr>
                                      <p:to>
                                        <p:strVal val="visible"/>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26"/>
                                        </p:tgtEl>
                                        <p:attrNameLst>
                                          <p:attrName>style.visibility</p:attrName>
                                        </p:attrNameLst>
                                      </p:cBhvr>
                                      <p:to>
                                        <p:strVal val="visible"/>
                                      </p:to>
                                    </p:set>
                                  </p:childTnLst>
                                </p:cTn>
                              </p:par>
                            </p:childTnLst>
                          </p:cTn>
                        </p:par>
                        <p:par>
                          <p:cTn id="62" fill="hold" nodeType="afterGroup">
                            <p:stCondLst>
                              <p:cond delay="0"/>
                            </p:stCondLst>
                            <p:childTnLst>
                              <p:par>
                                <p:cTn id="63" presetID="22" presetClass="entr" presetSubtype="8" fill="hold" nodeType="after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wipe(left)">
                                      <p:cBhvr>
                                        <p:cTn id="65" dur="500"/>
                                        <p:tgtEl>
                                          <p:spTgt spid="7"/>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3" presetClass="exit" presetSubtype="10" fill="hold" nodeType="clickEffect">
                                  <p:stCondLst>
                                    <p:cond delay="0"/>
                                  </p:stCondLst>
                                  <p:childTnLst>
                                    <p:animEffect transition="out" filter="blinds(horizontal)">
                                      <p:cBhvr>
                                        <p:cTn id="69" dur="500"/>
                                        <p:tgtEl>
                                          <p:spTgt spid="7"/>
                                        </p:tgtEl>
                                      </p:cBhvr>
                                    </p:animEffect>
                                    <p:set>
                                      <p:cBhvr>
                                        <p:cTn id="70" dur="1" fill="hold">
                                          <p:stCondLst>
                                            <p:cond delay="499"/>
                                          </p:stCondLst>
                                        </p:cTn>
                                        <p:tgtEl>
                                          <p:spTgt spid="7"/>
                                        </p:tgtEl>
                                        <p:attrNameLst>
                                          <p:attrName>style.visibility</p:attrName>
                                        </p:attrNameLst>
                                      </p:cBhvr>
                                      <p:to>
                                        <p:strVal val="hidden"/>
                                      </p:to>
                                    </p:set>
                                  </p:childTnLst>
                                </p:cTn>
                              </p:par>
                            </p:childTnLst>
                          </p:cTn>
                        </p:par>
                        <p:par>
                          <p:cTn id="71" fill="hold" nodeType="afterGroup">
                            <p:stCondLst>
                              <p:cond delay="500"/>
                            </p:stCondLst>
                            <p:childTnLst>
                              <p:par>
                                <p:cTn id="72" presetID="1" presetClass="entr" presetSubtype="0" fill="hold" grpId="0" nodeType="afterEffect">
                                  <p:stCondLst>
                                    <p:cond delay="0"/>
                                  </p:stCondLst>
                                  <p:childTnLst>
                                    <p:set>
                                      <p:cBhvr>
                                        <p:cTn id="73" dur="1" fill="hold">
                                          <p:stCondLst>
                                            <p:cond delay="0"/>
                                          </p:stCondLst>
                                        </p:cTn>
                                        <p:tgtEl>
                                          <p:spTgt spid="21"/>
                                        </p:tgtEl>
                                        <p:attrNameLst>
                                          <p:attrName>style.visibility</p:attrName>
                                        </p:attrNameLst>
                                      </p:cBhvr>
                                      <p:to>
                                        <p:strVal val="visible"/>
                                      </p:to>
                                    </p:set>
                                  </p:childTnLst>
                                </p:cTn>
                              </p:par>
                              <p:par>
                                <p:cTn id="74" presetID="22" presetClass="entr" presetSubtype="8" fill="hold" nodeType="withEffect">
                                  <p:stCondLst>
                                    <p:cond delay="0"/>
                                  </p:stCondLst>
                                  <p:childTnLst>
                                    <p:set>
                                      <p:cBhvr>
                                        <p:cTn id="75" dur="1" fill="hold">
                                          <p:stCondLst>
                                            <p:cond delay="0"/>
                                          </p:stCondLst>
                                        </p:cTn>
                                        <p:tgtEl>
                                          <p:spTgt spid="50"/>
                                        </p:tgtEl>
                                        <p:attrNameLst>
                                          <p:attrName>style.visibility</p:attrName>
                                        </p:attrNameLst>
                                      </p:cBhvr>
                                      <p:to>
                                        <p:strVal val="visible"/>
                                      </p:to>
                                    </p:set>
                                    <p:animEffect transition="in" filter="wipe(left)">
                                      <p:cBhvr>
                                        <p:cTn id="76" dur="500"/>
                                        <p:tgtEl>
                                          <p:spTgt spid="50"/>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3" presetClass="exit" presetSubtype="10" fill="hold" nodeType="clickEffect">
                                  <p:stCondLst>
                                    <p:cond delay="0"/>
                                  </p:stCondLst>
                                  <p:childTnLst>
                                    <p:animEffect transition="out" filter="blinds(horizontal)">
                                      <p:cBhvr>
                                        <p:cTn id="80" dur="500"/>
                                        <p:tgtEl>
                                          <p:spTgt spid="50"/>
                                        </p:tgtEl>
                                      </p:cBhvr>
                                    </p:animEffect>
                                    <p:set>
                                      <p:cBhvr>
                                        <p:cTn id="81" dur="1" fill="hold">
                                          <p:stCondLst>
                                            <p:cond delay="499"/>
                                          </p:stCondLst>
                                        </p:cTn>
                                        <p:tgtEl>
                                          <p:spTgt spid="50"/>
                                        </p:tgtEl>
                                        <p:attrNameLst>
                                          <p:attrName>style.visibility</p:attrName>
                                        </p:attrNameLst>
                                      </p:cBhvr>
                                      <p:to>
                                        <p:strVal val="hidden"/>
                                      </p:to>
                                    </p:set>
                                  </p:childTnLst>
                                </p:cTn>
                              </p:par>
                            </p:childTnLst>
                          </p:cTn>
                        </p:par>
                        <p:par>
                          <p:cTn id="82" fill="hold" nodeType="afterGroup">
                            <p:stCondLst>
                              <p:cond delay="500"/>
                            </p:stCondLst>
                            <p:childTnLst>
                              <p:par>
                                <p:cTn id="83" presetID="1" presetClass="entr" presetSubtype="0" fill="hold" nodeType="afterEffect">
                                  <p:stCondLst>
                                    <p:cond delay="0"/>
                                  </p:stCondLst>
                                  <p:childTnLst>
                                    <p:set>
                                      <p:cBhvr>
                                        <p:cTn id="84" dur="1" fill="hold">
                                          <p:stCondLst>
                                            <p:cond delay="0"/>
                                          </p:stCondLst>
                                        </p:cTn>
                                        <p:tgtEl>
                                          <p:spTgt spid="33"/>
                                        </p:tgtEl>
                                        <p:attrNameLst>
                                          <p:attrName>style.visibility</p:attrName>
                                        </p:attrNameLst>
                                      </p:cBhvr>
                                      <p:to>
                                        <p:strVal val="visible"/>
                                      </p:to>
                                    </p:set>
                                  </p:childTnLst>
                                </p:cTn>
                              </p:par>
                            </p:childTnLst>
                          </p:cTn>
                        </p:par>
                      </p:childTnLst>
                    </p:cTn>
                  </p:par>
                  <p:par>
                    <p:cTn id="85" fill="hold" nodeType="clickPar">
                      <p:stCondLst>
                        <p:cond delay="indefinite"/>
                      </p:stCondLst>
                      <p:childTnLst>
                        <p:par>
                          <p:cTn id="86" fill="hold" nodeType="withGroup">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30"/>
                                        </p:tgtEl>
                                        <p:attrNameLst>
                                          <p:attrName>style.visibility</p:attrName>
                                        </p:attrNameLst>
                                      </p:cBhvr>
                                      <p:to>
                                        <p:strVal val="visible"/>
                                      </p:to>
                                    </p:set>
                                    <p:animEffect transition="in" filter="wipe(left)">
                                      <p:cBhvr>
                                        <p:cTn id="89" dur="500"/>
                                        <p:tgtEl>
                                          <p:spTgt spid="30"/>
                                        </p:tgtEl>
                                      </p:cBhvr>
                                    </p:animEffect>
                                  </p:childTnLst>
                                </p:cTn>
                              </p:par>
                            </p:childTnLst>
                          </p:cTn>
                        </p:par>
                        <p:par>
                          <p:cTn id="90" fill="hold" nodeType="afterGroup">
                            <p:stCondLst>
                              <p:cond delay="500"/>
                            </p:stCondLst>
                            <p:childTnLst>
                              <p:par>
                                <p:cTn id="91" presetID="1" presetClass="entr" presetSubtype="0" fill="hold" nodeType="afterEffect">
                                  <p:stCondLst>
                                    <p:cond delay="0"/>
                                  </p:stCondLst>
                                  <p:childTnLst>
                                    <p:set>
                                      <p:cBhvr>
                                        <p:cTn id="92" dur="1" fill="hold">
                                          <p:stCondLst>
                                            <p:cond delay="0"/>
                                          </p:stCondLst>
                                        </p:cTn>
                                        <p:tgtEl>
                                          <p:spTgt spid="20"/>
                                        </p:tgtEl>
                                        <p:attrNameLst>
                                          <p:attrName>style.visibility</p:attrName>
                                        </p:attrNameLst>
                                      </p:cBhvr>
                                      <p:to>
                                        <p:strVal val="visible"/>
                                      </p:to>
                                    </p:set>
                                  </p:childTnLst>
                                </p:cTn>
                              </p:par>
                            </p:childTnLst>
                          </p:cTn>
                        </p:par>
                        <p:par>
                          <p:cTn id="93" fill="hold" nodeType="afterGroup">
                            <p:stCondLst>
                              <p:cond delay="500"/>
                            </p:stCondLst>
                            <p:childTnLst>
                              <p:par>
                                <p:cTn id="94" presetID="1" presetClass="entr" presetSubtype="0" fill="hold" grpId="0" nodeType="afterEffect">
                                  <p:stCondLst>
                                    <p:cond delay="0"/>
                                  </p:stCondLst>
                                  <p:childTnLst>
                                    <p:set>
                                      <p:cBhvr>
                                        <p:cTn id="95" dur="1" fill="hold">
                                          <p:stCondLst>
                                            <p:cond delay="0"/>
                                          </p:stCondLst>
                                        </p:cTn>
                                        <p:tgtEl>
                                          <p:spTgt spid="22"/>
                                        </p:tgtEl>
                                        <p:attrNameLst>
                                          <p:attrName>style.visibility</p:attrName>
                                        </p:attrNameLst>
                                      </p:cBhvr>
                                      <p:to>
                                        <p:strVal val="visible"/>
                                      </p:to>
                                    </p:set>
                                  </p:childTnLst>
                                </p:cTn>
                              </p:par>
                              <p:par>
                                <p:cTn id="96" presetID="22" presetClass="entr" presetSubtype="1" fill="hold" nodeType="withEffect">
                                  <p:stCondLst>
                                    <p:cond delay="0"/>
                                  </p:stCondLst>
                                  <p:childTnLst>
                                    <p:set>
                                      <p:cBhvr>
                                        <p:cTn id="97" dur="1" fill="hold">
                                          <p:stCondLst>
                                            <p:cond delay="0"/>
                                          </p:stCondLst>
                                        </p:cTn>
                                        <p:tgtEl>
                                          <p:spTgt spid="5"/>
                                        </p:tgtEl>
                                        <p:attrNameLst>
                                          <p:attrName>style.visibility</p:attrName>
                                        </p:attrNameLst>
                                      </p:cBhvr>
                                      <p:to>
                                        <p:strVal val="visible"/>
                                      </p:to>
                                    </p:set>
                                    <p:animEffect transition="in" filter="wipe(up)">
                                      <p:cBhvr>
                                        <p:cTn id="98" dur="500"/>
                                        <p:tgtEl>
                                          <p:spTgt spid="5"/>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3" presetClass="exit" presetSubtype="10" fill="hold" nodeType="clickEffect">
                                  <p:stCondLst>
                                    <p:cond delay="0"/>
                                  </p:stCondLst>
                                  <p:childTnLst>
                                    <p:animEffect transition="out" filter="blinds(horizontal)">
                                      <p:cBhvr>
                                        <p:cTn id="102" dur="500"/>
                                        <p:tgtEl>
                                          <p:spTgt spid="5"/>
                                        </p:tgtEl>
                                      </p:cBhvr>
                                    </p:animEffect>
                                    <p:set>
                                      <p:cBhvr>
                                        <p:cTn id="103" dur="1" fill="hold">
                                          <p:stCondLst>
                                            <p:cond delay="499"/>
                                          </p:stCondLst>
                                        </p:cTn>
                                        <p:tgtEl>
                                          <p:spTgt spid="5"/>
                                        </p:tgtEl>
                                        <p:attrNameLst>
                                          <p:attrName>style.visibility</p:attrName>
                                        </p:attrNameLst>
                                      </p:cBhvr>
                                      <p:to>
                                        <p:strVal val="hidden"/>
                                      </p:to>
                                    </p:set>
                                  </p:childTnLst>
                                </p:cTn>
                              </p:par>
                              <p:par>
                                <p:cTn id="104" presetID="22" presetClass="entr" presetSubtype="1" fill="hold" grpId="0" nodeType="withEffect">
                                  <p:stCondLst>
                                    <p:cond delay="0"/>
                                  </p:stCondLst>
                                  <p:childTnLst>
                                    <p:set>
                                      <p:cBhvr>
                                        <p:cTn id="105" dur="1" fill="hold">
                                          <p:stCondLst>
                                            <p:cond delay="0"/>
                                          </p:stCondLst>
                                        </p:cTn>
                                        <p:tgtEl>
                                          <p:spTgt spid="31"/>
                                        </p:tgtEl>
                                        <p:attrNameLst>
                                          <p:attrName>style.visibility</p:attrName>
                                        </p:attrNameLst>
                                      </p:cBhvr>
                                      <p:to>
                                        <p:strVal val="visible"/>
                                      </p:to>
                                    </p:set>
                                    <p:animEffect transition="in" filter="wipe(up)">
                                      <p:cBhvr>
                                        <p:cTn id="106" dur="500"/>
                                        <p:tgtEl>
                                          <p:spTgt spid="31"/>
                                        </p:tgtEl>
                                      </p:cBhvr>
                                    </p:animEffect>
                                  </p:childTnLst>
                                </p:cTn>
                              </p:par>
                            </p:childTnLst>
                          </p:cTn>
                        </p:par>
                        <p:par>
                          <p:cTn id="107" fill="hold" nodeType="afterGroup">
                            <p:stCondLst>
                              <p:cond delay="500"/>
                            </p:stCondLst>
                            <p:childTnLst>
                              <p:par>
                                <p:cTn id="108" presetID="9" presetClass="entr" presetSubtype="0" fill="hold" nodeType="afterEffect">
                                  <p:stCondLst>
                                    <p:cond delay="0"/>
                                  </p:stCondLst>
                                  <p:childTnLst>
                                    <p:set>
                                      <p:cBhvr>
                                        <p:cTn id="109" dur="1" fill="hold">
                                          <p:stCondLst>
                                            <p:cond delay="0"/>
                                          </p:stCondLst>
                                        </p:cTn>
                                        <p:tgtEl>
                                          <p:spTgt spid="32"/>
                                        </p:tgtEl>
                                        <p:attrNameLst>
                                          <p:attrName>style.visibility</p:attrName>
                                        </p:attrNameLst>
                                      </p:cBhvr>
                                      <p:to>
                                        <p:strVal val="visible"/>
                                      </p:to>
                                    </p:set>
                                    <p:animEffect transition="in" filter="dissolve">
                                      <p:cBhvr>
                                        <p:cTn id="110" dur="500"/>
                                        <p:tgtEl>
                                          <p:spTgt spid="32"/>
                                        </p:tgtEl>
                                      </p:cBhvr>
                                    </p:animEffect>
                                  </p:childTnLst>
                                </p:cTn>
                              </p:par>
                              <p:par>
                                <p:cTn id="111" presetID="3" presetClass="entr" presetSubtype="10" fill="hold" nodeType="withEffect">
                                  <p:stCondLst>
                                    <p:cond delay="0"/>
                                  </p:stCondLst>
                                  <p:childTnLst>
                                    <p:set>
                                      <p:cBhvr>
                                        <p:cTn id="112" dur="1" fill="hold">
                                          <p:stCondLst>
                                            <p:cond delay="0"/>
                                          </p:stCondLst>
                                        </p:cTn>
                                        <p:tgtEl>
                                          <p:spTgt spid="101407"/>
                                        </p:tgtEl>
                                        <p:attrNameLst>
                                          <p:attrName>style.visibility</p:attrName>
                                        </p:attrNameLst>
                                      </p:cBhvr>
                                      <p:to>
                                        <p:strVal val="visible"/>
                                      </p:to>
                                    </p:set>
                                    <p:animEffect transition="in" filter="blinds(horizontal)">
                                      <p:cBhvr>
                                        <p:cTn id="113" dur="500"/>
                                        <p:tgtEl>
                                          <p:spTgt spid="1014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6" grpId="0"/>
      <p:bldP spid="23" grpId="0" animBg="1"/>
      <p:bldP spid="29" grpId="0" animBg="1"/>
      <p:bldP spid="30" grpId="0" animBg="1"/>
      <p:bldP spid="31" grpId="0" animBg="1"/>
      <p:bldP spid="25" grpId="0"/>
      <p:bldP spid="21" grpId="0"/>
      <p:bldP spid="27" grpId="0"/>
      <p:bldP spid="24" grpId="0"/>
    </p:bldLst>
  </p:timing>
</p:sld>
</file>

<file path=ppt/slides/slide23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14050" name="Rectangle 2"/>
          <p:cNvSpPr>
            <a:spLocks noGrp="1" noChangeArrowheads="1"/>
          </p:cNvSpPr>
          <p:nvPr>
            <p:ph type="title"/>
          </p:nvPr>
        </p:nvSpPr>
        <p:spPr>
          <a:xfrm>
            <a:off x="228600" y="381000"/>
            <a:ext cx="7162800" cy="2057400"/>
          </a:xfrm>
        </p:spPr>
        <p:txBody>
          <a:bodyPr/>
          <a:lstStyle/>
          <a:p>
            <a:pPr algn="l" eaLnBrk="1" hangingPunct="1"/>
            <a:r>
              <a:rPr lang="en-US" b="1" dirty="0">
                <a:solidFill>
                  <a:srgbClr val="FFFFFF"/>
                </a:solidFill>
                <a:latin typeface="Arial" charset="0"/>
                <a:ea typeface="ＭＳ Ｐゴシック" charset="0"/>
              </a:rPr>
              <a:t>Speaking of Imitating Christ</a:t>
            </a:r>
            <a:r>
              <a:rPr lang="uk-UA" altLang="ja-JP" b="1" dirty="0">
                <a:solidFill>
                  <a:srgbClr val="FFFFFF"/>
                </a:solidFill>
                <a:latin typeface="Arial" charset="0"/>
                <a:ea typeface="ＭＳ Ｐゴシック" charset="0"/>
              </a:rPr>
              <a:t>'</a:t>
            </a:r>
            <a:r>
              <a:rPr lang="en-US" altLang="ja-JP" b="1" dirty="0">
                <a:solidFill>
                  <a:srgbClr val="FFFFFF"/>
                </a:solidFill>
                <a:latin typeface="Arial" charset="0"/>
                <a:ea typeface="ＭＳ Ｐゴシック" charset="0"/>
              </a:rPr>
              <a:t>s Selflessness…</a:t>
            </a:r>
            <a:endParaRPr lang="en-US" b="1" dirty="0">
              <a:solidFill>
                <a:srgbClr val="FFFFFF"/>
              </a:solidFill>
              <a:latin typeface="Arial" charset="0"/>
              <a:ea typeface="ＭＳ Ｐゴシック" charset="0"/>
            </a:endParaRPr>
          </a:p>
        </p:txBody>
      </p:sp>
      <p:sp>
        <p:nvSpPr>
          <p:cNvPr id="514051" name="Text Box 3"/>
          <p:cNvSpPr txBox="1">
            <a:spLocks noChangeArrowheads="1"/>
          </p:cNvSpPr>
          <p:nvPr/>
        </p:nvSpPr>
        <p:spPr bwMode="auto">
          <a:xfrm>
            <a:off x="609600" y="2730500"/>
            <a:ext cx="8001000" cy="2862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63550" indent="-463550">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buFontTx/>
              <a:buChar char="•"/>
            </a:pPr>
            <a:r>
              <a:rPr lang="en-US" sz="3600" b="1">
                <a:solidFill>
                  <a:srgbClr val="FFFFFF"/>
                </a:solidFill>
                <a:latin typeface="Arial" charset="0"/>
                <a:cs typeface="Arial" charset="0"/>
              </a:rPr>
              <a:t>Would your friends say that you selflessly help others?</a:t>
            </a:r>
          </a:p>
          <a:p>
            <a:pPr>
              <a:buFontTx/>
              <a:buChar char="•"/>
            </a:pPr>
            <a:endParaRPr lang="en-US" sz="3600" b="1">
              <a:solidFill>
                <a:srgbClr val="FFFFFF"/>
              </a:solidFill>
              <a:latin typeface="Arial" charset="0"/>
              <a:cs typeface="Arial" charset="0"/>
            </a:endParaRPr>
          </a:p>
          <a:p>
            <a:pPr>
              <a:buFontTx/>
              <a:buChar char="•"/>
            </a:pPr>
            <a:r>
              <a:rPr lang="en-US" sz="3600" b="1">
                <a:solidFill>
                  <a:srgbClr val="FFFFFF"/>
                </a:solidFill>
                <a:latin typeface="Arial" charset="0"/>
                <a:cs typeface="Arial" charset="0"/>
              </a:rPr>
              <a:t>How do you show a selfless spirit when relating to others?</a:t>
            </a:r>
          </a:p>
        </p:txBody>
      </p:sp>
      <p:sp>
        <p:nvSpPr>
          <p:cNvPr id="1200132" name="Rectangle 4"/>
          <p:cNvSpPr>
            <a:spLocks noChangeArrowheads="1"/>
          </p:cNvSpPr>
          <p:nvPr/>
        </p:nvSpPr>
        <p:spPr bwMode="auto">
          <a:xfrm>
            <a:off x="8245475" y="76200"/>
            <a:ext cx="696913" cy="40005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2000" b="1">
                <a:solidFill>
                  <a:srgbClr val="FFFFFF"/>
                </a:solidFill>
                <a:latin typeface="Arial"/>
                <a:cs typeface="Arial"/>
              </a:rPr>
              <a:t>280</a:t>
            </a:r>
            <a:r>
              <a:rPr lang="en-US" sz="2000" b="1" i="1">
                <a:solidFill>
                  <a:srgbClr val="FFFFFF"/>
                </a:solidFill>
                <a:latin typeface="Arial"/>
                <a:cs typeface="Arial"/>
              </a:rPr>
              <a:t>l</a:t>
            </a:r>
            <a:endParaRPr lang="en-US" sz="2000" b="1">
              <a:solidFill>
                <a:srgbClr val="FFFFFF"/>
              </a:solidFill>
              <a:latin typeface="Arial"/>
              <a:cs typeface="Arial"/>
            </a:endParaRP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6097"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3732" name="Rectangle 4"/>
          <p:cNvSpPr>
            <a:spLocks noGrp="1" noChangeArrowheads="1"/>
          </p:cNvSpPr>
          <p:nvPr>
            <p:ph type="title" idx="4294967295"/>
          </p:nvPr>
        </p:nvSpPr>
        <p:spPr>
          <a:xfrm>
            <a:off x="611188" y="0"/>
            <a:ext cx="7772400" cy="1311275"/>
          </a:xfrm>
          <a:effectLst>
            <a:outerShdw blurRad="63500" dist="35921" dir="2700000" algn="ctr" rotWithShape="0">
              <a:srgbClr val="000000">
                <a:alpha val="74998"/>
              </a:srgbClr>
            </a:outerShdw>
          </a:effectLst>
        </p:spPr>
        <p:txBody>
          <a:bodyPr anchor="t">
            <a:spAutoFit/>
          </a:bodyPr>
          <a:lstStyle/>
          <a:p>
            <a:pPr eaLnBrk="1" hangingPunct="1">
              <a:defRPr/>
            </a:pPr>
            <a:r>
              <a:rPr lang="en-US" sz="4000" b="1" dirty="0">
                <a:solidFill>
                  <a:schemeClr val="bg1"/>
                </a:solidFill>
              </a:rPr>
              <a:t>How are you suffering for Christ right now?</a:t>
            </a:r>
          </a:p>
        </p:txBody>
      </p:sp>
      <p:sp>
        <p:nvSpPr>
          <p:cNvPr id="73733" name="Text Box 5"/>
          <p:cNvSpPr txBox="1">
            <a:spLocks noChangeArrowheads="1"/>
          </p:cNvSpPr>
          <p:nvPr/>
        </p:nvSpPr>
        <p:spPr bwMode="auto">
          <a:xfrm>
            <a:off x="4495800" y="2057400"/>
            <a:ext cx="4572000" cy="2554288"/>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457200" indent="-457200">
              <a:buFont typeface="Arial" charset="0"/>
              <a:buAutoNum type="arabicPeriod"/>
              <a:defRPr/>
            </a:pPr>
            <a:r>
              <a:rPr lang="en-US" b="1">
                <a:solidFill>
                  <a:schemeClr val="bg1"/>
                </a:solidFill>
                <a:latin typeface="Arial"/>
                <a:ea typeface="+mn-ea"/>
                <a:cs typeface="Arial"/>
              </a:rPr>
              <a:t>Disliked?</a:t>
            </a:r>
          </a:p>
          <a:p>
            <a:pPr marL="457200" indent="-457200">
              <a:buFont typeface="Arial" charset="0"/>
              <a:buAutoNum type="arabicPeriod"/>
              <a:defRPr/>
            </a:pPr>
            <a:r>
              <a:rPr lang="en-US" b="1">
                <a:solidFill>
                  <a:schemeClr val="bg1"/>
                </a:solidFill>
                <a:latin typeface="Arial"/>
                <a:ea typeface="+mn-ea"/>
                <a:cs typeface="Arial"/>
              </a:rPr>
              <a:t>Thought Intolerant?</a:t>
            </a:r>
          </a:p>
          <a:p>
            <a:pPr marL="457200" indent="-457200">
              <a:buFont typeface="Arial" charset="0"/>
              <a:buAutoNum type="arabicPeriod"/>
              <a:defRPr/>
            </a:pPr>
            <a:r>
              <a:rPr lang="en-US" b="1">
                <a:solidFill>
                  <a:schemeClr val="bg1"/>
                </a:solidFill>
                <a:latin typeface="Arial"/>
                <a:ea typeface="+mn-ea"/>
                <a:cs typeface="Arial"/>
              </a:rPr>
              <a:t>Overworked?</a:t>
            </a:r>
          </a:p>
          <a:p>
            <a:pPr marL="457200" indent="-457200">
              <a:buFont typeface="Arial" charset="0"/>
              <a:buAutoNum type="arabicPeriod"/>
              <a:defRPr/>
            </a:pPr>
            <a:r>
              <a:rPr lang="en-US" b="1">
                <a:solidFill>
                  <a:schemeClr val="bg1"/>
                </a:solidFill>
                <a:latin typeface="Arial"/>
                <a:ea typeface="+mn-ea"/>
                <a:cs typeface="Arial"/>
              </a:rPr>
              <a:t>Alone?</a:t>
            </a:r>
          </a:p>
          <a:p>
            <a:pPr marL="457200" indent="-457200">
              <a:buFont typeface="Arial" charset="0"/>
              <a:buAutoNum type="arabicPeriod"/>
              <a:defRPr/>
            </a:pPr>
            <a:r>
              <a:rPr lang="en-US" b="1">
                <a:solidFill>
                  <a:schemeClr val="bg1"/>
                </a:solidFill>
                <a:latin typeface="Arial"/>
                <a:ea typeface="+mn-ea"/>
                <a:cs typeface="Arial"/>
              </a:rPr>
              <a:t>How else?</a:t>
            </a:r>
          </a:p>
        </p:txBody>
      </p:sp>
      <p:sp>
        <p:nvSpPr>
          <p:cNvPr id="73734" name="Rectangle 6"/>
          <p:cNvSpPr>
            <a:spLocks noChangeArrowheads="1"/>
          </p:cNvSpPr>
          <p:nvPr/>
        </p:nvSpPr>
        <p:spPr bwMode="auto">
          <a:xfrm>
            <a:off x="685800" y="2971800"/>
            <a:ext cx="3276600" cy="2971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342900" indent="-342900" eaLnBrk="1" hangingPunct="1">
              <a:spcBef>
                <a:spcPct val="20000"/>
              </a:spcBef>
              <a:buFontTx/>
              <a:buChar char="•"/>
              <a:defRPr/>
            </a:pPr>
            <a:r>
              <a:rPr lang="en-US" b="1">
                <a:solidFill>
                  <a:schemeClr val="bg1"/>
                </a:solidFill>
                <a:latin typeface="Arial"/>
                <a:ea typeface="+mn-ea"/>
                <a:cs typeface="Arial"/>
              </a:rPr>
              <a:t>Work?</a:t>
            </a:r>
          </a:p>
          <a:p>
            <a:pPr marL="342900" indent="-342900" eaLnBrk="1" hangingPunct="1">
              <a:spcBef>
                <a:spcPct val="20000"/>
              </a:spcBef>
              <a:buFontTx/>
              <a:buChar char="•"/>
              <a:defRPr/>
            </a:pPr>
            <a:r>
              <a:rPr lang="en-US" b="1">
                <a:solidFill>
                  <a:schemeClr val="bg1"/>
                </a:solidFill>
                <a:latin typeface="Arial"/>
                <a:ea typeface="+mn-ea"/>
                <a:cs typeface="Arial"/>
              </a:rPr>
              <a:t>School?</a:t>
            </a:r>
          </a:p>
          <a:p>
            <a:pPr marL="342900" indent="-342900" eaLnBrk="1" hangingPunct="1">
              <a:spcBef>
                <a:spcPct val="20000"/>
              </a:spcBef>
              <a:buFontTx/>
              <a:buChar char="•"/>
              <a:defRPr/>
            </a:pPr>
            <a:r>
              <a:rPr lang="en-US" b="1">
                <a:solidFill>
                  <a:schemeClr val="bg1"/>
                </a:solidFill>
                <a:latin typeface="Arial"/>
                <a:ea typeface="+mn-ea"/>
                <a:cs typeface="Arial"/>
              </a:rPr>
              <a:t>Home?</a:t>
            </a:r>
          </a:p>
          <a:p>
            <a:pPr marL="342900" indent="-342900" eaLnBrk="1" hangingPunct="1">
              <a:spcBef>
                <a:spcPct val="20000"/>
              </a:spcBef>
              <a:buFontTx/>
              <a:buChar char="•"/>
              <a:defRPr/>
            </a:pPr>
            <a:r>
              <a:rPr lang="en-US" b="1">
                <a:solidFill>
                  <a:schemeClr val="bg1"/>
                </a:solidFill>
                <a:latin typeface="Arial"/>
                <a:ea typeface="+mn-ea"/>
                <a:cs typeface="Arial"/>
              </a:rPr>
              <a:t>Church?</a:t>
            </a:r>
          </a:p>
          <a:p>
            <a:pPr marL="342900" indent="-342900" eaLnBrk="1" hangingPunct="1">
              <a:spcBef>
                <a:spcPct val="20000"/>
              </a:spcBef>
              <a:buFontTx/>
              <a:buChar char="•"/>
              <a:defRPr/>
            </a:pPr>
            <a:r>
              <a:rPr lang="en-US" b="1">
                <a:solidFill>
                  <a:schemeClr val="bg1"/>
                </a:solidFill>
                <a:latin typeface="Arial"/>
                <a:ea typeface="+mn-ea"/>
                <a:cs typeface="Arial"/>
              </a:rPr>
              <a:t>Friends?</a:t>
            </a:r>
          </a:p>
          <a:p>
            <a:pPr marL="342900" indent="-342900" eaLnBrk="1" hangingPunct="1">
              <a:spcBef>
                <a:spcPct val="20000"/>
              </a:spcBef>
              <a:buFontTx/>
              <a:buChar char="•"/>
              <a:defRPr/>
            </a:pPr>
            <a:r>
              <a:rPr lang="en-US" b="1">
                <a:solidFill>
                  <a:schemeClr val="bg1"/>
                </a:solidFill>
                <a:latin typeface="Arial"/>
                <a:ea typeface="+mn-ea"/>
                <a:cs typeface="Arial"/>
              </a:rPr>
              <a:t>Government?</a:t>
            </a:r>
          </a:p>
        </p:txBody>
      </p:sp>
      <p:sp>
        <p:nvSpPr>
          <p:cNvPr id="73735" name="Rectangle 7"/>
          <p:cNvSpPr>
            <a:spLocks noChangeArrowheads="1"/>
          </p:cNvSpPr>
          <p:nvPr/>
        </p:nvSpPr>
        <p:spPr bwMode="auto">
          <a:xfrm>
            <a:off x="8094663" y="76200"/>
            <a:ext cx="971550"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2400" b="1">
                <a:solidFill>
                  <a:schemeClr val="bg1"/>
                </a:solidFill>
                <a:latin typeface="Arial"/>
                <a:ea typeface="+mn-ea"/>
                <a:cs typeface="Arial"/>
              </a:rPr>
              <a:t>280m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73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37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3" grpId="0"/>
      <p:bldP spid="73734" grpId="0"/>
    </p:bld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7121" name="Picture 4" descr="cross_on_blu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0800" y="-152400"/>
            <a:ext cx="9194800" cy="762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40066" name="Rectangle 2"/>
          <p:cNvSpPr>
            <a:spLocks noGrp="1" noChangeArrowheads="1"/>
          </p:cNvSpPr>
          <p:nvPr>
            <p:ph type="ctrTitle"/>
          </p:nvPr>
        </p:nvSpPr>
        <p:spPr>
          <a:xfrm>
            <a:off x="228600" y="1524000"/>
            <a:ext cx="8686800" cy="685800"/>
          </a:xfrm>
        </p:spPr>
        <p:txBody>
          <a:bodyPr/>
          <a:lstStyle/>
          <a:p>
            <a:pPr eaLnBrk="1" hangingPunct="1">
              <a:defRPr/>
            </a:pPr>
            <a:r>
              <a:rPr lang="en-US" b="1">
                <a:latin typeface="Tahoma" charset="0"/>
                <a:ea typeface="ＭＳ Ｐゴシック" charset="0"/>
                <a:cs typeface="ＭＳ Ｐゴシック" charset="0"/>
              </a:rPr>
              <a:t>Suffering for Righteousness</a:t>
            </a:r>
            <a:endParaRPr lang="en-US">
              <a:latin typeface="Tahoma" charset="0"/>
              <a:ea typeface="ＭＳ Ｐゴシック" charset="0"/>
              <a:cs typeface="ＭＳ Ｐゴシック" charset="0"/>
            </a:endParaRPr>
          </a:p>
        </p:txBody>
      </p:sp>
      <p:sp>
        <p:nvSpPr>
          <p:cNvPr id="1240067" name="Rectangle 3"/>
          <p:cNvSpPr>
            <a:spLocks noGrp="1" noChangeArrowheads="1"/>
          </p:cNvSpPr>
          <p:nvPr>
            <p:ph type="subTitle" idx="1"/>
          </p:nvPr>
        </p:nvSpPr>
        <p:spPr>
          <a:xfrm>
            <a:off x="609600" y="2514600"/>
            <a:ext cx="7696200" cy="1828800"/>
          </a:xfrm>
        </p:spPr>
        <p:txBody>
          <a:bodyPr/>
          <a:lstStyle/>
          <a:p>
            <a:pPr marL="458788" indent="-458788" algn="l" eaLnBrk="1" hangingPunct="1">
              <a:buFontTx/>
              <a:buChar char="•"/>
              <a:defRPr/>
            </a:pPr>
            <a:r>
              <a:rPr lang="en-US" b="1">
                <a:latin typeface="Tahoma" charset="0"/>
                <a:ea typeface="ＭＳ Ｐゴシック" charset="0"/>
                <a:cs typeface="ＭＳ Ｐゴシック" charset="0"/>
              </a:rPr>
              <a:t>Show selfless concern (7-11)</a:t>
            </a:r>
          </a:p>
          <a:p>
            <a:pPr marL="458788" indent="-458788" algn="l" eaLnBrk="1" hangingPunct="1">
              <a:buFontTx/>
              <a:buChar char="•"/>
              <a:defRPr/>
            </a:pPr>
            <a:r>
              <a:rPr lang="en-US" b="1">
                <a:latin typeface="Tahoma" charset="0"/>
                <a:ea typeface="ＭＳ Ｐゴシック" charset="0"/>
                <a:cs typeface="ＭＳ Ｐゴシック" charset="0"/>
              </a:rPr>
              <a:t>You will be blessed (12-18)</a:t>
            </a:r>
          </a:p>
        </p:txBody>
      </p:sp>
      <p:sp>
        <p:nvSpPr>
          <p:cNvPr id="1240069" name="Rectangle 5"/>
          <p:cNvSpPr>
            <a:spLocks noChangeArrowheads="1"/>
          </p:cNvSpPr>
          <p:nvPr/>
        </p:nvSpPr>
        <p:spPr bwMode="auto">
          <a:xfrm>
            <a:off x="8027988" y="-57150"/>
            <a:ext cx="971550"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2400" b="1" dirty="0">
                <a:solidFill>
                  <a:schemeClr val="tx1"/>
                </a:solidFill>
                <a:latin typeface="Arial"/>
                <a:ea typeface="+mn-ea"/>
                <a:cs typeface="Arial"/>
              </a:rPr>
              <a:t>280m</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3" name="Rectangle 11"/>
          <p:cNvSpPr>
            <a:spLocks noGrp="1" noChangeArrowheads="1"/>
          </p:cNvSpPr>
          <p:nvPr>
            <p:ph type="title" idx="4294967295"/>
          </p:nvPr>
        </p:nvSpPr>
        <p:spPr/>
        <p:txBody>
          <a:bodyPr/>
          <a:lstStyle/>
          <a:p>
            <a:pPr eaLnBrk="1" hangingPunct="1"/>
            <a:r>
              <a:rPr lang="en-US" sz="1600">
                <a:latin typeface="Times New Roman" charset="0"/>
                <a:ea typeface="ＭＳ Ｐゴシック" charset="0"/>
                <a:cs typeface="ＭＳ Ｐゴシック" charset="0"/>
              </a:rPr>
              <a:t>North Korea 4</a:t>
            </a:r>
            <a:endParaRPr lang="en-US">
              <a:latin typeface="Times New Roman" charset="0"/>
              <a:ea typeface="ＭＳ Ｐゴシック" charset="0"/>
              <a:cs typeface="ＭＳ Ｐゴシック" charset="0"/>
            </a:endParaRPr>
          </a:p>
        </p:txBody>
      </p:sp>
      <p:graphicFrame>
        <p:nvGraphicFramePr>
          <p:cNvPr id="65538" name="Object 2"/>
          <p:cNvGraphicFramePr>
            <a:graphicFrameLocks noChangeAspect="1"/>
          </p:cNvGraphicFramePr>
          <p:nvPr/>
        </p:nvGraphicFramePr>
        <p:xfrm>
          <a:off x="2381250" y="1857375"/>
          <a:ext cx="4381500" cy="3143250"/>
        </p:xfrm>
        <a:graphic>
          <a:graphicData uri="http://schemas.openxmlformats.org/presentationml/2006/ole">
            <mc:AlternateContent xmlns:mc="http://schemas.openxmlformats.org/markup-compatibility/2006">
              <mc:Choice xmlns:v="urn:schemas-microsoft-com:vml" Requires="v">
                <p:oleObj name="Bitmap Image" r:id="rId2" imgW="4382112" imgH="3142857" progId="Paint.Picture">
                  <p:embed/>
                </p:oleObj>
              </mc:Choice>
              <mc:Fallback>
                <p:oleObj name="Bitmap Image" r:id="rId2" imgW="4382112" imgH="3142857" progId="Paint.Picture">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250" y="1857375"/>
                        <a:ext cx="4381500" cy="3143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5539" name="Oval 3"/>
          <p:cNvSpPr>
            <a:spLocks noChangeArrowheads="1"/>
          </p:cNvSpPr>
          <p:nvPr/>
        </p:nvSpPr>
        <p:spPr bwMode="auto">
          <a:xfrm>
            <a:off x="4038600" y="3657600"/>
            <a:ext cx="1828800" cy="838200"/>
          </a:xfrm>
          <a:prstGeom prst="ellipse">
            <a:avLst/>
          </a:prstGeom>
          <a:noFill/>
          <a:ln w="571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65540" name="Text Box 4"/>
          <p:cNvSpPr txBox="1">
            <a:spLocks noChangeArrowheads="1"/>
          </p:cNvSpPr>
          <p:nvPr/>
        </p:nvSpPr>
        <p:spPr bwMode="auto">
          <a:xfrm>
            <a:off x="2355850" y="1371600"/>
            <a:ext cx="443230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r>
              <a:rPr lang="en-US" sz="2800" b="1">
                <a:solidFill>
                  <a:schemeClr val="bg1"/>
                </a:solidFill>
                <a:latin typeface="Arial Black" charset="0"/>
              </a:rPr>
              <a:t>N O R T H    K O R E A</a:t>
            </a:r>
          </a:p>
        </p:txBody>
      </p:sp>
      <p:graphicFrame>
        <p:nvGraphicFramePr>
          <p:cNvPr id="65541" name="Object 3"/>
          <p:cNvGraphicFramePr>
            <a:graphicFrameLocks noChangeAspect="1"/>
          </p:cNvGraphicFramePr>
          <p:nvPr/>
        </p:nvGraphicFramePr>
        <p:xfrm>
          <a:off x="1066800" y="992188"/>
          <a:ext cx="7010400" cy="4873625"/>
        </p:xfrm>
        <a:graphic>
          <a:graphicData uri="http://schemas.openxmlformats.org/presentationml/2006/ole">
            <mc:AlternateContent xmlns:mc="http://schemas.openxmlformats.org/markup-compatibility/2006">
              <mc:Choice xmlns:v="urn:schemas-microsoft-com:vml" Requires="v">
                <p:oleObj name="Bitmap Image" r:id="rId4" imgW="3858164" imgH="2467319" progId="Paint.Picture">
                  <p:embed/>
                </p:oleObj>
              </mc:Choice>
              <mc:Fallback>
                <p:oleObj name="Bitmap Image" r:id="rId4" imgW="3858164" imgH="2467319" progId="Paint.Picture">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992188"/>
                        <a:ext cx="7010400" cy="48736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5542" name="Oval 6"/>
          <p:cNvSpPr>
            <a:spLocks noChangeArrowheads="1"/>
          </p:cNvSpPr>
          <p:nvPr/>
        </p:nvSpPr>
        <p:spPr bwMode="auto">
          <a:xfrm>
            <a:off x="3200400" y="3582988"/>
            <a:ext cx="3124200" cy="1219200"/>
          </a:xfrm>
          <a:prstGeom prst="ellipse">
            <a:avLst/>
          </a:prstGeom>
          <a:noFill/>
          <a:ln w="571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aphicFrame>
        <p:nvGraphicFramePr>
          <p:cNvPr id="65543" name="Object 4"/>
          <p:cNvGraphicFramePr>
            <a:graphicFrameLocks noChangeAspect="1"/>
          </p:cNvGraphicFramePr>
          <p:nvPr/>
        </p:nvGraphicFramePr>
        <p:xfrm>
          <a:off x="0" y="381000"/>
          <a:ext cx="9144000" cy="6096000"/>
        </p:xfrm>
        <a:graphic>
          <a:graphicData uri="http://schemas.openxmlformats.org/presentationml/2006/ole">
            <mc:AlternateContent xmlns:mc="http://schemas.openxmlformats.org/markup-compatibility/2006">
              <mc:Choice xmlns:v="urn:schemas-microsoft-com:vml" Requires="v">
                <p:oleObj name="Bitmap Image" r:id="rId6" imgW="2085714" imgH="1181265" progId="Paint.Picture">
                  <p:embed/>
                </p:oleObj>
              </mc:Choice>
              <mc:Fallback>
                <p:oleObj name="Bitmap Image" r:id="rId6" imgW="2085714" imgH="1181265" progId="Paint.Picture">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5544" name="AutoShape 8"/>
          <p:cNvSpPr>
            <a:spLocks noChangeArrowheads="1"/>
          </p:cNvSpPr>
          <p:nvPr/>
        </p:nvSpPr>
        <p:spPr bwMode="auto">
          <a:xfrm rot="8293394">
            <a:off x="1295400" y="2667000"/>
            <a:ext cx="1371600" cy="457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rgbClr val="FF0000"/>
            </a:solidFill>
            <a:miter lim="800000"/>
            <a:headEnd/>
            <a:tailEnd/>
          </a:ln>
        </p:spPr>
        <p:txBody>
          <a:bodyPr wrap="none" anchor="ctr"/>
          <a:lstStyle/>
          <a:p>
            <a:endParaRPr lang="en-US"/>
          </a:p>
        </p:txBody>
      </p:sp>
      <p:sp>
        <p:nvSpPr>
          <p:cNvPr id="65545" name="Text Box 9"/>
          <p:cNvSpPr txBox="1">
            <a:spLocks noChangeArrowheads="1"/>
          </p:cNvSpPr>
          <p:nvPr/>
        </p:nvSpPr>
        <p:spPr bwMode="auto">
          <a:xfrm>
            <a:off x="2651125" y="2173288"/>
            <a:ext cx="4584700" cy="646112"/>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r>
              <a:rPr lang="en-US" sz="3600" b="1">
                <a:solidFill>
                  <a:schemeClr val="bg1"/>
                </a:solidFill>
                <a:latin typeface="Arial" charset="0"/>
              </a:rPr>
              <a:t>secret hiding place</a:t>
            </a:r>
          </a:p>
        </p:txBody>
      </p:sp>
      <p:sp>
        <p:nvSpPr>
          <p:cNvPr id="387082" name="Rectangle 10"/>
          <p:cNvSpPr>
            <a:spLocks noChangeArrowheads="1"/>
          </p:cNvSpPr>
          <p:nvPr/>
        </p:nvSpPr>
        <p:spPr bwMode="auto">
          <a:xfrm>
            <a:off x="6934200" y="6553200"/>
            <a:ext cx="21336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r" eaLnBrk="1" hangingPunct="1"/>
            <a:r>
              <a:rPr lang="en-US" sz="1600">
                <a:solidFill>
                  <a:schemeClr val="tx2"/>
                </a:solidFill>
                <a:latin typeface="Times New Roman" charset="0"/>
              </a:rPr>
              <a:t>North Korea 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type="wd">
                                    <p:tmAbs val="300"/>
                                  </p:iterate>
                                  <p:childTnLst>
                                    <p:set>
                                      <p:cBhvr>
                                        <p:cTn id="6" dur="1" fill="hold">
                                          <p:stCondLst>
                                            <p:cond delay="299"/>
                                          </p:stCondLst>
                                        </p:cTn>
                                        <p:tgtEl>
                                          <p:spTgt spid="6554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4" presetClass="entr" presetSubtype="32" fill="hold" nodeType="clickEffect">
                                  <p:stCondLst>
                                    <p:cond delay="0"/>
                                  </p:stCondLst>
                                  <p:childTnLst>
                                    <p:set>
                                      <p:cBhvr>
                                        <p:cTn id="10" dur="1" fill="hold">
                                          <p:stCondLst>
                                            <p:cond delay="0"/>
                                          </p:stCondLst>
                                        </p:cTn>
                                        <p:tgtEl>
                                          <p:spTgt spid="65538"/>
                                        </p:tgtEl>
                                        <p:attrNameLst>
                                          <p:attrName>style.visibility</p:attrName>
                                        </p:attrNameLst>
                                      </p:cBhvr>
                                      <p:to>
                                        <p:strVal val="visible"/>
                                      </p:to>
                                    </p:set>
                                    <p:animEffect transition="in" filter="box(out)">
                                      <p:cBhvr>
                                        <p:cTn id="11" dur="500"/>
                                        <p:tgtEl>
                                          <p:spTgt spid="6553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 presetClass="entr" presetSubtype="32" fill="hold" grpId="0" nodeType="clickEffect">
                                  <p:stCondLst>
                                    <p:cond delay="0"/>
                                  </p:stCondLst>
                                  <p:childTnLst>
                                    <p:set>
                                      <p:cBhvr>
                                        <p:cTn id="15" dur="1" fill="hold">
                                          <p:stCondLst>
                                            <p:cond delay="0"/>
                                          </p:stCondLst>
                                        </p:cTn>
                                        <p:tgtEl>
                                          <p:spTgt spid="65539"/>
                                        </p:tgtEl>
                                        <p:attrNameLst>
                                          <p:attrName>style.visibility</p:attrName>
                                        </p:attrNameLst>
                                      </p:cBhvr>
                                      <p:to>
                                        <p:strVal val="visible"/>
                                      </p:to>
                                    </p:set>
                                    <p:animEffect transition="in" filter="box(out)">
                                      <p:cBhvr>
                                        <p:cTn id="16" dur="500"/>
                                        <p:tgtEl>
                                          <p:spTgt spid="6553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4" presetClass="entr" presetSubtype="32" fill="hold" nodeType="clickEffect">
                                  <p:stCondLst>
                                    <p:cond delay="0"/>
                                  </p:stCondLst>
                                  <p:childTnLst>
                                    <p:set>
                                      <p:cBhvr>
                                        <p:cTn id="20" dur="1" fill="hold">
                                          <p:stCondLst>
                                            <p:cond delay="0"/>
                                          </p:stCondLst>
                                        </p:cTn>
                                        <p:tgtEl>
                                          <p:spTgt spid="65541"/>
                                        </p:tgtEl>
                                        <p:attrNameLst>
                                          <p:attrName>style.visibility</p:attrName>
                                        </p:attrNameLst>
                                      </p:cBhvr>
                                      <p:to>
                                        <p:strVal val="visible"/>
                                      </p:to>
                                    </p:set>
                                    <p:animEffect transition="in" filter="box(out)">
                                      <p:cBhvr>
                                        <p:cTn id="21" dur="500"/>
                                        <p:tgtEl>
                                          <p:spTgt spid="65541"/>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4" presetClass="entr" presetSubtype="32" fill="hold" grpId="0" nodeType="clickEffect">
                                  <p:stCondLst>
                                    <p:cond delay="0"/>
                                  </p:stCondLst>
                                  <p:childTnLst>
                                    <p:set>
                                      <p:cBhvr>
                                        <p:cTn id="25" dur="1" fill="hold">
                                          <p:stCondLst>
                                            <p:cond delay="0"/>
                                          </p:stCondLst>
                                        </p:cTn>
                                        <p:tgtEl>
                                          <p:spTgt spid="65542"/>
                                        </p:tgtEl>
                                        <p:attrNameLst>
                                          <p:attrName>style.visibility</p:attrName>
                                        </p:attrNameLst>
                                      </p:cBhvr>
                                      <p:to>
                                        <p:strVal val="visible"/>
                                      </p:to>
                                    </p:set>
                                    <p:animEffect transition="in" filter="box(out)">
                                      <p:cBhvr>
                                        <p:cTn id="26" dur="500"/>
                                        <p:tgtEl>
                                          <p:spTgt spid="65542"/>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4" presetClass="entr" presetSubtype="32" fill="hold" nodeType="clickEffect">
                                  <p:stCondLst>
                                    <p:cond delay="0"/>
                                  </p:stCondLst>
                                  <p:childTnLst>
                                    <p:set>
                                      <p:cBhvr>
                                        <p:cTn id="30" dur="1" fill="hold">
                                          <p:stCondLst>
                                            <p:cond delay="0"/>
                                          </p:stCondLst>
                                        </p:cTn>
                                        <p:tgtEl>
                                          <p:spTgt spid="65543"/>
                                        </p:tgtEl>
                                        <p:attrNameLst>
                                          <p:attrName>style.visibility</p:attrName>
                                        </p:attrNameLst>
                                      </p:cBhvr>
                                      <p:to>
                                        <p:strVal val="visible"/>
                                      </p:to>
                                    </p:set>
                                    <p:animEffect transition="in" filter="box(out)">
                                      <p:cBhvr>
                                        <p:cTn id="31" dur="500"/>
                                        <p:tgtEl>
                                          <p:spTgt spid="65543"/>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65544"/>
                                        </p:tgtEl>
                                        <p:attrNameLst>
                                          <p:attrName>style.visibility</p:attrName>
                                        </p:attrNameLst>
                                      </p:cBhvr>
                                      <p:to>
                                        <p:strVal val="visible"/>
                                      </p:to>
                                    </p:set>
                                    <p:animEffect transition="in" filter="blinds(horizontal)">
                                      <p:cBhvr>
                                        <p:cTn id="36" dur="500"/>
                                        <p:tgtEl>
                                          <p:spTgt spid="65544"/>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iterate type="lt">
                                    <p:tmAbs val="75"/>
                                  </p:iterate>
                                  <p:childTnLst>
                                    <p:set>
                                      <p:cBhvr>
                                        <p:cTn id="40" dur="1" fill="hold">
                                          <p:stCondLst>
                                            <p:cond delay="74"/>
                                          </p:stCondLst>
                                        </p:cTn>
                                        <p:tgtEl>
                                          <p:spTgt spid="655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9" grpId="0" animBg="1"/>
      <p:bldP spid="65540" grpId="0" autoUpdateAnimBg="0"/>
      <p:bldP spid="65542" grpId="0" animBg="1"/>
      <p:bldP spid="65544" grpId="0" animBg="1"/>
      <p:bldP spid="65545" grpId="0" animBg="1" autoUpdateAnimBg="0"/>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Peter 4</a:t>
            </a:r>
          </a:p>
        </p:txBody>
      </p:sp>
    </p:spTree>
    <p:extLst>
      <p:ext uri="{BB962C8B-B14F-4D97-AF65-F5344CB8AC3E}">
        <p14:creationId xmlns:p14="http://schemas.microsoft.com/office/powerpoint/2010/main" val="2454961040"/>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953" name="Picture 5" descr="persecu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20200" cy="691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9810" name="Rectangle 2"/>
          <p:cNvSpPr>
            <a:spLocks noGrp="1" noChangeArrowheads="1"/>
          </p:cNvSpPr>
          <p:nvPr>
            <p:ph type="title"/>
          </p:nvPr>
        </p:nvSpPr>
        <p:spPr>
          <a:xfrm>
            <a:off x="685800" y="828674"/>
            <a:ext cx="7924800" cy="1752600"/>
          </a:xfrm>
          <a:effectLst>
            <a:outerShdw blurRad="63500" dist="170861" dir="13319233" algn="ctr" rotWithShape="0">
              <a:srgbClr val="000000">
                <a:alpha val="74998"/>
              </a:srgbClr>
            </a:outerShdw>
          </a:effectLst>
        </p:spPr>
        <p:txBody>
          <a:bodyPr/>
          <a:lstStyle/>
          <a:p>
            <a:pPr eaLnBrk="1" hangingPunct="1">
              <a:defRPr/>
            </a:pPr>
            <a:r>
              <a:rPr lang="en-US" sz="17200" dirty="0">
                <a:solidFill>
                  <a:schemeClr val="bg1"/>
                </a:solidFill>
                <a:latin typeface="Times New Roman" charset="0"/>
                <a:ea typeface="ＭＳ Ｐゴシック" charset="0"/>
                <a:cs typeface="ＭＳ Ｐゴシック" charset="0"/>
              </a:rPr>
              <a:t>1 Peter</a:t>
            </a:r>
            <a:endParaRPr lang="en-US" sz="10600" dirty="0">
              <a:solidFill>
                <a:schemeClr val="bg1"/>
              </a:solidFill>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21940" y="2581274"/>
            <a:ext cx="9252520" cy="3656037"/>
          </a:xfrm>
          <a:prstGeom prst="rect">
            <a:avLst/>
          </a:prstGeom>
          <a:noFill/>
          <a:ln>
            <a:noFill/>
          </a:ln>
          <a:effectLst>
            <a:outerShdw blurRad="63500" dist="170861" dir="13319233"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0" i="0" u="none" strike="noStrike" kern="1200" cap="none" spc="0" normalizeH="0" baseline="0" noProof="0" dirty="0">
                <a:ln>
                  <a:noFill/>
                </a:ln>
                <a:solidFill>
                  <a:srgbClr val="FFFFFF"/>
                </a:solidFill>
                <a:effectLst/>
                <a:uLnTx/>
                <a:uFillTx/>
                <a:latin typeface="Times New Roman" charset="0"/>
                <a:ea typeface="ＭＳ Ｐゴシック" charset="0"/>
                <a:cs typeface="ＭＳ Ｐゴシック" charset="0"/>
              </a:rPr>
              <a:t>Grace In Suffering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Times New Roman" charset="0"/>
                <a:ea typeface="ＭＳ Ｐゴシック" charset="0"/>
                <a:cs typeface="ＭＳ Ｐゴシック" charset="0"/>
              </a:rPr>
              <a:t>Written in AD 64</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Times New Roman" charset="0"/>
                <a:ea typeface="ＭＳ Ｐゴシック" charset="0"/>
                <a:cs typeface="ＭＳ Ｐゴシック" charset="0"/>
              </a:rPr>
              <a:t>From Prison in Rome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Times New Roman" charset="0"/>
                <a:ea typeface="ＭＳ Ｐゴシック" charset="0"/>
                <a:cs typeface="ＭＳ Ｐゴシック" charset="0"/>
              </a:rPr>
              <a:t>To churches scattered in Asia Minor</a:t>
            </a:r>
          </a:p>
        </p:txBody>
      </p:sp>
    </p:spTree>
    <p:extLst>
      <p:ext uri="{BB962C8B-B14F-4D97-AF65-F5344CB8AC3E}">
        <p14:creationId xmlns:p14="http://schemas.microsoft.com/office/powerpoint/2010/main" val="3547364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9810"/>
                                        </p:tgtEl>
                                        <p:attrNameLst>
                                          <p:attrName>style.visibility</p:attrName>
                                        </p:attrNameLst>
                                      </p:cBhvr>
                                      <p:to>
                                        <p:strVal val="visible"/>
                                      </p:to>
                                    </p:set>
                                    <p:animEffect transition="in" filter="blinds(horizontal)">
                                      <p:cBhvr>
                                        <p:cTn id="7" dur="500"/>
                                        <p:tgtEl>
                                          <p:spTgt spid="1198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0" grpId="0"/>
    </p:bldLst>
  </p:timing>
</p:sld>
</file>

<file path=ppt/slides/slide24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77883" name="Rectangle 59"/>
          <p:cNvSpPr>
            <a:spLocks noGrp="1" noChangeArrowheads="1"/>
          </p:cNvSpPr>
          <p:nvPr>
            <p:ph type="title"/>
          </p:nvPr>
        </p:nvSpPr>
        <p:spPr>
          <a:xfrm>
            <a:off x="1066800" y="215900"/>
            <a:ext cx="6858000" cy="850900"/>
          </a:xfrm>
          <a:solidFill>
            <a:srgbClr val="1C0137"/>
          </a:solidFill>
          <a:ln>
            <a:solidFill>
              <a:schemeClr val="tx1"/>
            </a:solidFill>
          </a:ln>
        </p:spPr>
        <p:txBody>
          <a:bodyPr/>
          <a:lstStyle/>
          <a:p>
            <a:pPr algn="ctr" eaLnBrk="1" hangingPunct="1">
              <a:defRPr/>
            </a:pPr>
            <a:r>
              <a:rPr lang="en-US" b="1" dirty="0">
                <a:latin typeface="Arial" panose="020B0604020202020204" pitchFamily="34" charset="0"/>
                <a:ea typeface="ＭＳ Ｐゴシック" charset="0"/>
                <a:cs typeface="Arial" panose="020B0604020202020204" pitchFamily="34" charset="0"/>
              </a:rPr>
              <a:t>Overview of 1 Peter</a:t>
            </a:r>
          </a:p>
        </p:txBody>
      </p:sp>
      <p:sp>
        <p:nvSpPr>
          <p:cNvPr id="3" name="Rectangle 2"/>
          <p:cNvSpPr/>
          <p:nvPr/>
        </p:nvSpPr>
        <p:spPr>
          <a:xfrm>
            <a:off x="395536" y="2147372"/>
            <a:ext cx="8568952" cy="3046988"/>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FFFFFF"/>
                </a:solidFill>
                <a:effectLst/>
                <a:uLnTx/>
                <a:uFillTx/>
                <a:latin typeface="Georgia" charset="0"/>
                <a:ea typeface="ＭＳ Ｐゴシック" charset="0"/>
              </a:rPr>
              <a:t>1-2:10    	Chosen to Life </a:t>
            </a:r>
            <a:r>
              <a:rPr kumimoji="0" lang="en-SG" sz="3200" b="1" i="1" u="none" strike="noStrike" kern="1200" cap="none" spc="0" normalizeH="0" baseline="0" noProof="0" dirty="0">
                <a:ln>
                  <a:noFill/>
                </a:ln>
                <a:solidFill>
                  <a:srgbClr val="FFFFFF"/>
                </a:solidFill>
                <a:effectLst/>
                <a:uLnTx/>
                <a:uFillTx/>
                <a:latin typeface="Georgia" charset="0"/>
                <a:ea typeface="ＭＳ Ｐゴシック" charset="0"/>
              </a:rPr>
              <a:t>in</a:t>
            </a:r>
            <a:r>
              <a:rPr kumimoji="0" lang="en-SG" sz="3200" b="1" i="0" u="none" strike="noStrike" kern="1200" cap="none" spc="0" normalizeH="0" baseline="0" noProof="0" dirty="0">
                <a:ln>
                  <a:noFill/>
                </a:ln>
                <a:solidFill>
                  <a:srgbClr val="FFFFFF"/>
                </a:solidFill>
                <a:effectLst/>
                <a:uLnTx/>
                <a:uFillTx/>
                <a:latin typeface="Georgia" charset="0"/>
                <a:ea typeface="ＭＳ Ｐゴシック" charset="0"/>
              </a:rPr>
              <a:t> Christ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FFFFFF"/>
                </a:solidFill>
                <a:effectLst/>
                <a:uLnTx/>
                <a:uFillTx/>
                <a:latin typeface="Georgia" charset="0"/>
                <a:ea typeface="ＭＳ Ｐゴシック" charset="0"/>
              </a:rPr>
              <a:t>2:11-3:7 	Chosen to Live </a:t>
            </a:r>
            <a:r>
              <a:rPr kumimoji="0" lang="en-SG" sz="3200" b="1" i="1" u="none" strike="noStrike" kern="1200" cap="none" spc="0" normalizeH="0" baseline="0" noProof="0" dirty="0">
                <a:ln>
                  <a:noFill/>
                </a:ln>
                <a:solidFill>
                  <a:srgbClr val="FFFFFF"/>
                </a:solidFill>
                <a:effectLst/>
                <a:uLnTx/>
                <a:uFillTx/>
                <a:latin typeface="Georgia" charset="0"/>
                <a:ea typeface="ＭＳ Ｐゴシック" charset="0"/>
              </a:rPr>
              <a:t>for</a:t>
            </a:r>
            <a:r>
              <a:rPr kumimoji="0" lang="en-SG" sz="3200" b="1" i="0" u="none" strike="noStrike" kern="1200" cap="none" spc="0" normalizeH="0" baseline="0" noProof="0" dirty="0">
                <a:ln>
                  <a:noFill/>
                </a:ln>
                <a:solidFill>
                  <a:srgbClr val="FFFFFF"/>
                </a:solidFill>
                <a:effectLst/>
                <a:uLnTx/>
                <a:uFillTx/>
                <a:latin typeface="Georgia" charset="0"/>
                <a:ea typeface="ＭＳ Ｐゴシック" charset="0"/>
              </a:rPr>
              <a:t> Christ (in 			the world/in the family)</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FFFFFF"/>
                </a:solidFill>
                <a:effectLst/>
                <a:uLnTx/>
                <a:uFillTx/>
                <a:latin typeface="Georgia" charset="0"/>
                <a:ea typeface="ＭＳ Ｐゴシック" charset="0"/>
              </a:rPr>
              <a:t>3:8-4:19 	Chosen to Suffer </a:t>
            </a:r>
            <a:r>
              <a:rPr kumimoji="0" lang="en-SG" sz="3200" b="1" i="1" u="none" strike="noStrike" kern="1200" cap="none" spc="0" normalizeH="0" baseline="0" noProof="0" dirty="0">
                <a:ln>
                  <a:noFill/>
                </a:ln>
                <a:solidFill>
                  <a:srgbClr val="FFFFFF"/>
                </a:solidFill>
                <a:effectLst/>
                <a:uLnTx/>
                <a:uFillTx/>
                <a:latin typeface="Georgia" charset="0"/>
                <a:ea typeface="ＭＳ Ｐゴシック" charset="0"/>
              </a:rPr>
              <a:t>with</a:t>
            </a:r>
            <a:r>
              <a:rPr kumimoji="0" lang="en-SG" sz="3200" b="1" i="0" u="none" strike="noStrike" kern="1200" cap="none" spc="0" normalizeH="0" baseline="0" noProof="0" dirty="0">
                <a:ln>
                  <a:noFill/>
                </a:ln>
                <a:solidFill>
                  <a:srgbClr val="FFFFFF"/>
                </a:solidFill>
                <a:effectLst/>
                <a:uLnTx/>
                <a:uFillTx/>
                <a:latin typeface="Georgia" charset="0"/>
                <a:ea typeface="ＭＳ Ｐゴシック" charset="0"/>
              </a:rPr>
              <a:t> Christ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FFFFFF"/>
                </a:solidFill>
                <a:effectLst/>
                <a:uLnTx/>
                <a:uFillTx/>
                <a:latin typeface="Georgia" charset="0"/>
                <a:ea typeface="ＭＳ Ｐゴシック" charset="0"/>
              </a:rPr>
              <a:t>5:1-11      	Chosen to Steadfastness 				</a:t>
            </a:r>
            <a:r>
              <a:rPr kumimoji="0" lang="en-SG" sz="3200" b="1" i="1" u="none" strike="noStrike" kern="1200" cap="none" spc="0" normalizeH="0" baseline="0" noProof="0" dirty="0">
                <a:ln>
                  <a:noFill/>
                </a:ln>
                <a:solidFill>
                  <a:srgbClr val="FFFFFF"/>
                </a:solidFill>
                <a:effectLst/>
                <a:uLnTx/>
                <a:uFillTx/>
                <a:latin typeface="Georgia" charset="0"/>
                <a:ea typeface="ＭＳ Ｐゴシック" charset="0"/>
              </a:rPr>
              <a:t>through</a:t>
            </a:r>
            <a:r>
              <a:rPr kumimoji="0" lang="en-SG" sz="3200" b="1" i="0" u="none" strike="noStrike" kern="1200" cap="none" spc="0" normalizeH="0" baseline="0" noProof="0" dirty="0">
                <a:ln>
                  <a:noFill/>
                </a:ln>
                <a:solidFill>
                  <a:srgbClr val="FFFFFF"/>
                </a:solidFill>
                <a:effectLst/>
                <a:uLnTx/>
                <a:uFillTx/>
                <a:latin typeface="Georgia" charset="0"/>
                <a:ea typeface="ＭＳ Ｐゴシック" charset="0"/>
              </a:rPr>
              <a:t> Christ</a:t>
            </a:r>
          </a:p>
        </p:txBody>
      </p:sp>
    </p:spTree>
    <p:extLst>
      <p:ext uri="{BB962C8B-B14F-4D97-AF65-F5344CB8AC3E}">
        <p14:creationId xmlns:p14="http://schemas.microsoft.com/office/powerpoint/2010/main" val="3540627693"/>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4766" y="102580"/>
            <a:ext cx="9129234"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Key Words</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2335727"/>
            <a:ext cx="9144000" cy="336290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Suffering, Grace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and Glory</a:t>
            </a:r>
          </a:p>
        </p:txBody>
      </p:sp>
      <p:sp>
        <p:nvSpPr>
          <p:cNvPr id="7" name="Rectangle 2">
            <a:extLst>
              <a:ext uri="{FF2B5EF4-FFF2-40B4-BE49-F238E27FC236}">
                <a16:creationId xmlns:a16="http://schemas.microsoft.com/office/drawing/2014/main" id="{3159AA4B-51EE-7248-A2DD-A01998AFF9DD}"/>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765936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4057" y="188667"/>
            <a:ext cx="9129234"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1 Peter 4:1-11</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196752"/>
            <a:ext cx="9144000" cy="547260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1Pet. 4:1  Therefore, since Christ has suffered in the flesh, arm yourselves also with the same purpose, because he who has suffered in the flesh has ceased from sin,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2 so as to live the rest of the time in the flesh no longer for the lusts of men, but for the </a:t>
            </a:r>
            <a:r>
              <a:rPr kumimoji="0" lang="en-SG" sz="2800" b="1" i="1" u="none" strike="noStrike" kern="1200" cap="none" spc="0" normalizeH="0" baseline="30000" noProof="0" dirty="0" err="1">
                <a:ln>
                  <a:noFill/>
                </a:ln>
                <a:solidFill>
                  <a:prstClr val="white"/>
                </a:solidFill>
                <a:effectLst/>
                <a:uLnTx/>
                <a:uFillTx/>
                <a:latin typeface="Arial"/>
                <a:ea typeface="ＭＳ Ｐゴシック" pitchFamily="-108" charset="-128"/>
                <a:cs typeface="Arial"/>
              </a:rPr>
              <a:t>c</a:t>
            </a:r>
            <a:r>
              <a:rPr kumimoji="0" lang="en-SG" sz="2800" b="1" i="0" u="none" strike="noStrike" kern="1200" cap="none" spc="0" normalizeH="0" baseline="0" noProof="0" dirty="0" err="1">
                <a:ln>
                  <a:noFill/>
                </a:ln>
                <a:solidFill>
                  <a:prstClr val="white"/>
                </a:solidFill>
                <a:effectLst/>
                <a:uLnTx/>
                <a:uFillTx/>
                <a:latin typeface="Arial"/>
                <a:ea typeface="ＭＳ Ｐゴシック" pitchFamily="-108" charset="-128"/>
                <a:cs typeface="Arial"/>
              </a:rPr>
              <a:t>will</a:t>
            </a:r>
            <a:r>
              <a:rPr kumimoji="0" lang="en-SG" sz="28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 of God.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3 For the time already past is sufficient</a:t>
            </a:r>
            <a:r>
              <a:rPr kumimoji="0" lang="en-SG" sz="2800" b="1" i="1" u="none" strike="noStrike" kern="1200" cap="none" spc="0" normalizeH="0" baseline="0" noProof="0" dirty="0">
                <a:ln>
                  <a:noFill/>
                </a:ln>
                <a:solidFill>
                  <a:prstClr val="white"/>
                </a:solidFill>
                <a:effectLst/>
                <a:uLnTx/>
                <a:uFillTx/>
                <a:latin typeface="Arial"/>
                <a:ea typeface="ＭＳ Ｐゴシック" pitchFamily="-108" charset="-128"/>
                <a:cs typeface="Arial"/>
              </a:rPr>
              <a:t> for you</a:t>
            </a:r>
            <a:r>
              <a:rPr kumimoji="0" lang="en-SG" sz="28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 to have carried out the desire of the Gentiles, having pursued a course of sensuality, lusts, drunkenness, carousing, drinking parties and abominable idolatries</a:t>
            </a:r>
            <a:r>
              <a:rPr kumimoji="0" lang="en-SG" sz="2800" b="0" i="0" u="none" strike="noStrike" kern="1200" cap="none" spc="0" normalizeH="0" baseline="0" noProof="0" dirty="0">
                <a:ln>
                  <a:noFill/>
                </a:ln>
                <a:solidFill>
                  <a:prstClr val="white"/>
                </a:solidFill>
                <a:effectLst/>
                <a:uLnTx/>
                <a:uFillTx/>
                <a:latin typeface="Arial"/>
                <a:ea typeface="ＭＳ Ｐゴシック" pitchFamily="-108" charset="-128"/>
                <a:cs typeface="Arial"/>
              </a:rPr>
              <a:t>.</a:t>
            </a:r>
          </a:p>
        </p:txBody>
      </p:sp>
    </p:spTree>
    <p:extLst>
      <p:ext uri="{BB962C8B-B14F-4D97-AF65-F5344CB8AC3E}">
        <p14:creationId xmlns:p14="http://schemas.microsoft.com/office/powerpoint/2010/main" val="2882636577"/>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4057" y="188667"/>
            <a:ext cx="9129234"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1 Peter 4:1-11</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196752"/>
            <a:ext cx="9144000" cy="547260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4 In </a:t>
            </a:r>
            <a:r>
              <a:rPr kumimoji="0" lang="en-SG" sz="2800" b="1" i="1" u="none" strike="noStrike" kern="1200" cap="none" spc="0" normalizeH="0" baseline="0" noProof="0" dirty="0">
                <a:ln>
                  <a:noFill/>
                </a:ln>
                <a:solidFill>
                  <a:prstClr val="white"/>
                </a:solidFill>
                <a:effectLst/>
                <a:uLnTx/>
                <a:uFillTx/>
                <a:latin typeface="Arial"/>
                <a:ea typeface="ＭＳ Ｐゴシック" pitchFamily="-108" charset="-128"/>
                <a:cs typeface="Arial"/>
              </a:rPr>
              <a:t>all</a:t>
            </a:r>
            <a:r>
              <a:rPr kumimoji="0" lang="en-SG" sz="28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 this, they are surprised that you do not run with </a:t>
            </a:r>
            <a:r>
              <a:rPr kumimoji="0" lang="en-SG" sz="2800" b="1" i="1" u="none" strike="noStrike" kern="1200" cap="none" spc="0" normalizeH="0" baseline="0" noProof="0" dirty="0">
                <a:ln>
                  <a:noFill/>
                </a:ln>
                <a:solidFill>
                  <a:prstClr val="white"/>
                </a:solidFill>
                <a:effectLst/>
                <a:uLnTx/>
                <a:uFillTx/>
                <a:latin typeface="Arial"/>
                <a:ea typeface="ＭＳ Ｐゴシック" pitchFamily="-108" charset="-128"/>
                <a:cs typeface="Arial"/>
              </a:rPr>
              <a:t>them</a:t>
            </a:r>
            <a:r>
              <a:rPr kumimoji="0" lang="en-SG" sz="28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 into the same excesses of dissipation, and they malign</a:t>
            </a:r>
            <a:r>
              <a:rPr kumimoji="0" lang="en-SG" sz="2800" b="1" i="1" u="none" strike="noStrike" kern="1200" cap="none" spc="0" normalizeH="0" baseline="0" noProof="0" dirty="0">
                <a:ln>
                  <a:noFill/>
                </a:ln>
                <a:solidFill>
                  <a:prstClr val="white"/>
                </a:solidFill>
                <a:effectLst/>
                <a:uLnTx/>
                <a:uFillTx/>
                <a:latin typeface="Arial"/>
                <a:ea typeface="ＭＳ Ｐゴシック" pitchFamily="-108" charset="-128"/>
                <a:cs typeface="Arial"/>
              </a:rPr>
              <a:t> you;</a:t>
            </a:r>
            <a:endParaRPr kumimoji="0" lang="en-SG" sz="2800" b="1" i="0" u="none" strike="noStrike" kern="1200" cap="none" spc="0" normalizeH="0" baseline="0" noProof="0" dirty="0">
              <a:ln>
                <a:noFill/>
              </a:ln>
              <a:solidFill>
                <a:prstClr val="white"/>
              </a:solidFill>
              <a:effectLst/>
              <a:uLnTx/>
              <a:uFillTx/>
              <a:latin typeface="Arial"/>
              <a:ea typeface="ＭＳ Ｐゴシック" pitchFamily="-108" charset="-128"/>
              <a:cs typeface="Arial"/>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5 but they will give account to Him who is ready to judge the living and the dead.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6 For the gospel has for this purpose been preached even to those who are dead, that though they are judged in the flesh as men, they may live in the spirit according to </a:t>
            </a:r>
            <a:r>
              <a:rPr kumimoji="0" lang="en-SG" sz="2800" b="1" i="1" u="none" strike="noStrike" kern="1200" cap="none" spc="0" normalizeH="0" baseline="0" noProof="0" dirty="0">
                <a:ln>
                  <a:noFill/>
                </a:ln>
                <a:solidFill>
                  <a:prstClr val="white"/>
                </a:solidFill>
                <a:effectLst/>
                <a:uLnTx/>
                <a:uFillTx/>
                <a:latin typeface="Arial"/>
                <a:ea typeface="ＭＳ Ｐゴシック" pitchFamily="-108" charset="-128"/>
                <a:cs typeface="Arial"/>
              </a:rPr>
              <a:t>the will of</a:t>
            </a:r>
            <a:r>
              <a:rPr kumimoji="0" lang="en-SG" sz="28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 God.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7 The end of all things is near; therefore, be of sound judgment and sober</a:t>
            </a:r>
            <a:r>
              <a:rPr kumimoji="0" lang="en-SG" sz="2800" b="1" i="1" u="none" strike="noStrike" kern="1200" cap="none" spc="0" normalizeH="0" baseline="0" noProof="0" dirty="0">
                <a:ln>
                  <a:noFill/>
                </a:ln>
                <a:solidFill>
                  <a:prstClr val="white"/>
                </a:solidFill>
                <a:effectLst/>
                <a:uLnTx/>
                <a:uFillTx/>
                <a:latin typeface="Arial"/>
                <a:ea typeface="ＭＳ Ｐゴシック" pitchFamily="-108" charset="-128"/>
                <a:cs typeface="Arial"/>
              </a:rPr>
              <a:t> spirit</a:t>
            </a:r>
            <a:r>
              <a:rPr kumimoji="0" lang="en-SG" sz="28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 for the purpose of prayer.</a:t>
            </a:r>
          </a:p>
        </p:txBody>
      </p:sp>
    </p:spTree>
    <p:extLst>
      <p:ext uri="{BB962C8B-B14F-4D97-AF65-F5344CB8AC3E}">
        <p14:creationId xmlns:p14="http://schemas.microsoft.com/office/powerpoint/2010/main" val="4015664500"/>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4057" y="188667"/>
            <a:ext cx="9129234"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1 Peter 4:1-11</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173870"/>
            <a:ext cx="9144000" cy="563950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8 Above all, keep fervent in your love for one another, because love covers a multitude of sins.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9 Be hospitable to one another without complaint.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10 As each one has received a </a:t>
            </a:r>
            <a:r>
              <a:rPr kumimoji="0" lang="en-SG" sz="2800" b="1" i="1" u="none" strike="noStrike" kern="1200" cap="none" spc="0" normalizeH="0" baseline="0" noProof="0" dirty="0">
                <a:ln>
                  <a:noFill/>
                </a:ln>
                <a:solidFill>
                  <a:prstClr val="white"/>
                </a:solidFill>
                <a:effectLst/>
                <a:uLnTx/>
                <a:uFillTx/>
                <a:latin typeface="Arial"/>
                <a:ea typeface="ＭＳ Ｐゴシック" pitchFamily="-108" charset="-128"/>
                <a:cs typeface="Arial"/>
              </a:rPr>
              <a:t>special</a:t>
            </a:r>
            <a:r>
              <a:rPr kumimoji="0" lang="en-SG" sz="28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 gift, employ it in serving one another as good stewards of the manifold grace of God.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11 Whoever speaks, </a:t>
            </a:r>
            <a:r>
              <a:rPr kumimoji="0" lang="en-SG" sz="2800" b="1" i="1" u="none" strike="noStrike" kern="1200" cap="none" spc="0" normalizeH="0" baseline="0" noProof="0" dirty="0">
                <a:ln>
                  <a:noFill/>
                </a:ln>
                <a:solidFill>
                  <a:prstClr val="white"/>
                </a:solidFill>
                <a:effectLst/>
                <a:uLnTx/>
                <a:uFillTx/>
                <a:latin typeface="Arial"/>
                <a:ea typeface="ＭＳ Ｐゴシック" pitchFamily="-108" charset="-128"/>
                <a:cs typeface="Arial"/>
              </a:rPr>
              <a:t>is to do so </a:t>
            </a:r>
            <a:r>
              <a:rPr kumimoji="0" lang="en-SG" sz="28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as one who is speaking the utterances of God; whoever serves</a:t>
            </a:r>
            <a:r>
              <a:rPr kumimoji="0" lang="en-SG" sz="2800" b="1" i="1" u="none" strike="noStrike" kern="1200" cap="none" spc="0" normalizeH="0" baseline="0" noProof="0" dirty="0">
                <a:ln>
                  <a:noFill/>
                </a:ln>
                <a:solidFill>
                  <a:prstClr val="white"/>
                </a:solidFill>
                <a:effectLst/>
                <a:uLnTx/>
                <a:uFillTx/>
                <a:latin typeface="Arial"/>
                <a:ea typeface="ＭＳ Ｐゴシック" pitchFamily="-108" charset="-128"/>
                <a:cs typeface="Arial"/>
              </a:rPr>
              <a:t> is to do so</a:t>
            </a:r>
            <a:r>
              <a:rPr kumimoji="0" lang="en-SG" sz="28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 as one who is serving by the strength which God supplies; so that in all things God may be glorified through Jesus Christ, to whom belongs the glory and dominion forever and ever. Amen.</a:t>
            </a:r>
          </a:p>
        </p:txBody>
      </p:sp>
    </p:spTree>
    <p:extLst>
      <p:ext uri="{BB962C8B-B14F-4D97-AF65-F5344CB8AC3E}">
        <p14:creationId xmlns:p14="http://schemas.microsoft.com/office/powerpoint/2010/main" val="3991745778"/>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77883" name="Rectangle 59"/>
          <p:cNvSpPr>
            <a:spLocks noGrp="1" noChangeArrowheads="1"/>
          </p:cNvSpPr>
          <p:nvPr>
            <p:ph type="title"/>
          </p:nvPr>
        </p:nvSpPr>
        <p:spPr>
          <a:xfrm>
            <a:off x="1066800" y="215900"/>
            <a:ext cx="6858000" cy="850900"/>
          </a:xfrm>
          <a:solidFill>
            <a:srgbClr val="1C0137"/>
          </a:solidFill>
          <a:ln>
            <a:solidFill>
              <a:schemeClr val="tx1"/>
            </a:solidFill>
          </a:ln>
        </p:spPr>
        <p:txBody>
          <a:bodyPr/>
          <a:lstStyle/>
          <a:p>
            <a:pPr algn="ctr" eaLnBrk="1" hangingPunct="1">
              <a:defRPr/>
            </a:pPr>
            <a:r>
              <a:rPr lang="en-US" b="1" dirty="0">
                <a:latin typeface="Arial" panose="020B0604020202020204" pitchFamily="34" charset="0"/>
                <a:ea typeface="ＭＳ Ｐゴシック" charset="0"/>
                <a:cs typeface="Arial" panose="020B0604020202020204" pitchFamily="34" charset="0"/>
              </a:rPr>
              <a:t>Question 1</a:t>
            </a:r>
          </a:p>
        </p:txBody>
      </p:sp>
      <p:sp>
        <p:nvSpPr>
          <p:cNvPr id="3" name="Rectangle 2"/>
          <p:cNvSpPr/>
          <p:nvPr/>
        </p:nvSpPr>
        <p:spPr>
          <a:xfrm>
            <a:off x="949836" y="2147372"/>
            <a:ext cx="7321551" cy="156966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Tahoma"/>
                <a:ea typeface="ＭＳ Ｐゴシック" charset="0"/>
                <a:cs typeface="+mn-cs"/>
              </a:rPr>
              <a:t>What does Peter mean in v.1 that “he who has suffered in the flesh has ceased from sin?”</a:t>
            </a:r>
            <a:endParaRPr kumimoji="0" lang="en-US" sz="3200" b="0" i="0" u="none" strike="noStrike" kern="1200" cap="none" spc="0" normalizeH="0" baseline="0" noProof="0" dirty="0">
              <a:ln>
                <a:noFill/>
              </a:ln>
              <a:solidFill>
                <a:srgbClr val="FFFFFF"/>
              </a:solidFill>
              <a:effectLst/>
              <a:uLnTx/>
              <a:uFillTx/>
              <a:latin typeface="Tahoma"/>
              <a:ea typeface="ＭＳ Ｐゴシック" charset="0"/>
              <a:cs typeface="+mn-cs"/>
            </a:endParaRPr>
          </a:p>
        </p:txBody>
      </p:sp>
    </p:spTree>
    <p:extLst>
      <p:ext uri="{BB962C8B-B14F-4D97-AF65-F5344CB8AC3E}">
        <p14:creationId xmlns:p14="http://schemas.microsoft.com/office/powerpoint/2010/main" val="1744842768"/>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77883" name="Rectangle 59"/>
          <p:cNvSpPr>
            <a:spLocks noGrp="1" noChangeArrowheads="1"/>
          </p:cNvSpPr>
          <p:nvPr>
            <p:ph type="title"/>
          </p:nvPr>
        </p:nvSpPr>
        <p:spPr>
          <a:xfrm>
            <a:off x="1066800" y="215900"/>
            <a:ext cx="6858000" cy="850900"/>
          </a:xfrm>
          <a:solidFill>
            <a:srgbClr val="1C0137"/>
          </a:solidFill>
          <a:ln>
            <a:solidFill>
              <a:schemeClr val="tx1"/>
            </a:solidFill>
          </a:ln>
        </p:spPr>
        <p:txBody>
          <a:bodyPr/>
          <a:lstStyle/>
          <a:p>
            <a:pPr algn="ctr" eaLnBrk="1" hangingPunct="1">
              <a:defRPr/>
            </a:pPr>
            <a:r>
              <a:rPr lang="en-US" b="1" dirty="0">
                <a:latin typeface="Arial" panose="020B0604020202020204" pitchFamily="34" charset="0"/>
                <a:ea typeface="ＭＳ Ｐゴシック" charset="0"/>
                <a:cs typeface="Arial" panose="020B0604020202020204" pitchFamily="34" charset="0"/>
              </a:rPr>
              <a:t>Question 2</a:t>
            </a:r>
          </a:p>
        </p:txBody>
      </p:sp>
      <p:sp>
        <p:nvSpPr>
          <p:cNvPr id="3" name="Rectangle 2"/>
          <p:cNvSpPr/>
          <p:nvPr/>
        </p:nvSpPr>
        <p:spPr>
          <a:xfrm>
            <a:off x="949836" y="2147372"/>
            <a:ext cx="7321551" cy="156966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Tahoma"/>
                <a:ea typeface="ＭＳ Ｐゴシック" charset="0"/>
                <a:cs typeface="+mn-cs"/>
              </a:rPr>
              <a:t>When a person comes to Christ, what happens to their former acquaintances? (vv.3-4)</a:t>
            </a:r>
            <a:endParaRPr kumimoji="0" lang="en-US" sz="3200" b="0" i="0" u="none" strike="noStrike" kern="1200" cap="none" spc="0" normalizeH="0" baseline="0" noProof="0" dirty="0">
              <a:ln>
                <a:noFill/>
              </a:ln>
              <a:solidFill>
                <a:srgbClr val="FFFFFF"/>
              </a:solidFill>
              <a:effectLst/>
              <a:uLnTx/>
              <a:uFillTx/>
              <a:latin typeface="Tahoma"/>
              <a:ea typeface="ＭＳ Ｐゴシック" charset="0"/>
              <a:cs typeface="+mn-cs"/>
            </a:endParaRPr>
          </a:p>
        </p:txBody>
      </p:sp>
    </p:spTree>
    <p:extLst>
      <p:ext uri="{BB962C8B-B14F-4D97-AF65-F5344CB8AC3E}">
        <p14:creationId xmlns:p14="http://schemas.microsoft.com/office/powerpoint/2010/main" val="3176546323"/>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77883" name="Rectangle 59"/>
          <p:cNvSpPr>
            <a:spLocks noGrp="1" noChangeArrowheads="1"/>
          </p:cNvSpPr>
          <p:nvPr>
            <p:ph type="title"/>
          </p:nvPr>
        </p:nvSpPr>
        <p:spPr>
          <a:xfrm>
            <a:off x="1066800" y="215900"/>
            <a:ext cx="6858000" cy="850900"/>
          </a:xfrm>
          <a:solidFill>
            <a:srgbClr val="1C0137"/>
          </a:solidFill>
          <a:ln>
            <a:solidFill>
              <a:schemeClr val="tx1"/>
            </a:solidFill>
          </a:ln>
        </p:spPr>
        <p:txBody>
          <a:bodyPr/>
          <a:lstStyle/>
          <a:p>
            <a:pPr algn="ctr" eaLnBrk="1" hangingPunct="1">
              <a:defRPr/>
            </a:pPr>
            <a:r>
              <a:rPr lang="en-US" b="1" dirty="0">
                <a:latin typeface="Arial" panose="020B0604020202020204" pitchFamily="34" charset="0"/>
                <a:ea typeface="ＭＳ Ｐゴシック" charset="0"/>
                <a:cs typeface="Arial" panose="020B0604020202020204" pitchFamily="34" charset="0"/>
              </a:rPr>
              <a:t>Question 3</a:t>
            </a:r>
          </a:p>
        </p:txBody>
      </p:sp>
      <p:sp>
        <p:nvSpPr>
          <p:cNvPr id="3" name="Rectangle 2"/>
          <p:cNvSpPr/>
          <p:nvPr/>
        </p:nvSpPr>
        <p:spPr>
          <a:xfrm>
            <a:off x="949836" y="2147372"/>
            <a:ext cx="7321551" cy="1077218"/>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Tahoma"/>
                <a:ea typeface="ＭＳ Ｐゴシック" charset="0"/>
                <a:cs typeface="+mn-cs"/>
              </a:rPr>
              <a:t>What do you think Peter means in verse 6?</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Tahoma"/>
              <a:ea typeface="ＭＳ Ｐゴシック" charset="0"/>
              <a:cs typeface="+mn-cs"/>
            </a:endParaRPr>
          </a:p>
        </p:txBody>
      </p:sp>
    </p:spTree>
    <p:extLst>
      <p:ext uri="{BB962C8B-B14F-4D97-AF65-F5344CB8AC3E}">
        <p14:creationId xmlns:p14="http://schemas.microsoft.com/office/powerpoint/2010/main" val="38126634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7" name="Rectangle 15"/>
          <p:cNvSpPr>
            <a:spLocks noGrp="1" noChangeArrowheads="1"/>
          </p:cNvSpPr>
          <p:nvPr>
            <p:ph type="title" idx="4294967295"/>
          </p:nvPr>
        </p:nvSpPr>
        <p:spPr/>
        <p:txBody>
          <a:bodyPr/>
          <a:lstStyle/>
          <a:p>
            <a:pPr eaLnBrk="1" hangingPunct="1"/>
            <a:r>
              <a:rPr lang="en-US" sz="1600">
                <a:latin typeface="Times New Roman" charset="0"/>
                <a:ea typeface="ＭＳ Ｐゴシック" charset="0"/>
                <a:cs typeface="ＭＳ Ｐゴシック" charset="0"/>
              </a:rPr>
              <a:t>North Korea 5</a:t>
            </a:r>
            <a:endParaRPr lang="en-US">
              <a:latin typeface="Times New Roman" charset="0"/>
              <a:ea typeface="ＭＳ Ｐゴシック" charset="0"/>
              <a:cs typeface="ＭＳ Ｐゴシック" charset="0"/>
            </a:endParaRPr>
          </a:p>
        </p:txBody>
      </p:sp>
      <p:graphicFrame>
        <p:nvGraphicFramePr>
          <p:cNvPr id="66562" name="Object 2"/>
          <p:cNvGraphicFramePr>
            <a:graphicFrameLocks noChangeAspect="1"/>
          </p:cNvGraphicFramePr>
          <p:nvPr/>
        </p:nvGraphicFramePr>
        <p:xfrm>
          <a:off x="0" y="466725"/>
          <a:ext cx="9144000" cy="5924550"/>
        </p:xfrm>
        <a:graphic>
          <a:graphicData uri="http://schemas.openxmlformats.org/presentationml/2006/ole">
            <mc:AlternateContent xmlns:mc="http://schemas.openxmlformats.org/markup-compatibility/2006">
              <mc:Choice xmlns:v="urn:schemas-microsoft-com:vml" Requires="v">
                <p:oleObj name="Bitmap Image" r:id="rId2" imgW="3381847" imgH="2190476" progId="Paint.Picture">
                  <p:embed/>
                </p:oleObj>
              </mc:Choice>
              <mc:Fallback>
                <p:oleObj name="Bitmap Image" r:id="rId2" imgW="3381847" imgH="2190476" progId="Paint.Picture">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66725"/>
                        <a:ext cx="9144000" cy="5924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pSp>
        <p:nvGrpSpPr>
          <p:cNvPr id="2" name="Group 3"/>
          <p:cNvGrpSpPr>
            <a:grpSpLocks/>
          </p:cNvGrpSpPr>
          <p:nvPr/>
        </p:nvGrpSpPr>
        <p:grpSpPr bwMode="auto">
          <a:xfrm>
            <a:off x="1676400" y="2857500"/>
            <a:ext cx="4724400" cy="2057400"/>
            <a:chOff x="-1200" y="2400"/>
            <a:chExt cx="2976" cy="1296"/>
          </a:xfrm>
        </p:grpSpPr>
        <p:sp>
          <p:nvSpPr>
            <p:cNvPr id="388109" name="Oval 4"/>
            <p:cNvSpPr>
              <a:spLocks noChangeArrowheads="1"/>
            </p:cNvSpPr>
            <p:nvPr/>
          </p:nvSpPr>
          <p:spPr bwMode="auto">
            <a:xfrm>
              <a:off x="-1200" y="2592"/>
              <a:ext cx="2928" cy="1104"/>
            </a:xfrm>
            <a:prstGeom prst="ellipse">
              <a:avLst/>
            </a:prstGeom>
            <a:noFill/>
            <a:ln w="571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66565" name="AutoShape 5"/>
            <p:cNvSpPr>
              <a:spLocks noChangeArrowheads="1"/>
            </p:cNvSpPr>
            <p:nvPr/>
          </p:nvSpPr>
          <p:spPr bwMode="auto">
            <a:xfrm rot="8445322">
              <a:off x="672" y="2400"/>
              <a:ext cx="1104" cy="336"/>
            </a:xfrm>
            <a:custGeom>
              <a:avLst/>
              <a:gdLst>
                <a:gd name="G0" fmla="+- 13897 0 0"/>
                <a:gd name="G1" fmla="+- 6606 0 0"/>
                <a:gd name="G2" fmla="+- 21600 0 6606"/>
                <a:gd name="G3" fmla="+- 10800 0 6606"/>
                <a:gd name="G4" fmla="+- 21600 0 13897"/>
                <a:gd name="G5" fmla="*/ G4 G3 10800"/>
                <a:gd name="G6" fmla="+- 21600 0 G5"/>
                <a:gd name="T0" fmla="*/ 13897 w 21600"/>
                <a:gd name="T1" fmla="*/ 0 h 21600"/>
                <a:gd name="T2" fmla="*/ 0 w 21600"/>
                <a:gd name="T3" fmla="*/ 10800 h 21600"/>
                <a:gd name="T4" fmla="*/ 13897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3897" y="0"/>
                  </a:moveTo>
                  <a:lnTo>
                    <a:pt x="13897" y="6606"/>
                  </a:lnTo>
                  <a:lnTo>
                    <a:pt x="3375" y="6606"/>
                  </a:lnTo>
                  <a:lnTo>
                    <a:pt x="3375" y="14994"/>
                  </a:lnTo>
                  <a:lnTo>
                    <a:pt x="13897" y="14994"/>
                  </a:lnTo>
                  <a:lnTo>
                    <a:pt x="13897" y="21600"/>
                  </a:lnTo>
                  <a:lnTo>
                    <a:pt x="21600" y="10800"/>
                  </a:lnTo>
                  <a:close/>
                </a:path>
                <a:path w="21600" h="21600">
                  <a:moveTo>
                    <a:pt x="1350" y="6606"/>
                  </a:moveTo>
                  <a:lnTo>
                    <a:pt x="1350" y="14994"/>
                  </a:lnTo>
                  <a:lnTo>
                    <a:pt x="2700" y="14994"/>
                  </a:lnTo>
                  <a:lnTo>
                    <a:pt x="2700" y="6606"/>
                  </a:lnTo>
                  <a:close/>
                </a:path>
                <a:path w="21600" h="21600">
                  <a:moveTo>
                    <a:pt x="0" y="6606"/>
                  </a:moveTo>
                  <a:lnTo>
                    <a:pt x="0" y="14994"/>
                  </a:lnTo>
                  <a:lnTo>
                    <a:pt x="675" y="14994"/>
                  </a:lnTo>
                  <a:lnTo>
                    <a:pt x="675" y="6606"/>
                  </a:lnTo>
                  <a:close/>
                </a:path>
              </a:pathLst>
            </a:custGeom>
            <a:solidFill>
              <a:srgbClr val="FF0000"/>
            </a:solidFill>
            <a:ln w="9525">
              <a:solidFill>
                <a:srgbClr val="FF0000"/>
              </a:solidFill>
              <a:miter lim="800000"/>
              <a:headEnd/>
              <a:tailEnd/>
            </a:ln>
            <a:effectLst>
              <a:outerShdw blurRad="63500" dist="63500" dir="3187806" algn="ctr" rotWithShape="0">
                <a:schemeClr val="tx1">
                  <a:alpha val="74998"/>
                </a:schemeClr>
              </a:outerShdw>
            </a:effectLst>
          </p:spPr>
          <p:txBody>
            <a:bodyPr wrap="none" anchor="ctr"/>
            <a:lstStyle/>
            <a:p>
              <a:pPr>
                <a:defRPr/>
              </a:pPr>
              <a:endParaRPr lang="en-US">
                <a:ea typeface="+mn-ea"/>
                <a:cs typeface="+mn-cs"/>
              </a:endParaRPr>
            </a:p>
          </p:txBody>
        </p:sp>
      </p:grpSp>
      <p:sp>
        <p:nvSpPr>
          <p:cNvPr id="66566" name="Text Box 6"/>
          <p:cNvSpPr txBox="1">
            <a:spLocks noChangeArrowheads="1"/>
          </p:cNvSpPr>
          <p:nvPr/>
        </p:nvSpPr>
        <p:spPr bwMode="auto">
          <a:xfrm>
            <a:off x="1835150" y="3124200"/>
            <a:ext cx="2736850" cy="4572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r>
              <a:rPr lang="en-US" sz="2400" b="1">
                <a:solidFill>
                  <a:schemeClr val="bg1"/>
                </a:solidFill>
                <a:latin typeface="Arial" charset="0"/>
              </a:rPr>
              <a:t>secret gathering</a:t>
            </a:r>
          </a:p>
        </p:txBody>
      </p:sp>
      <p:graphicFrame>
        <p:nvGraphicFramePr>
          <p:cNvPr id="66567" name="Object 3"/>
          <p:cNvGraphicFramePr>
            <a:graphicFrameLocks noChangeAspect="1"/>
          </p:cNvGraphicFramePr>
          <p:nvPr/>
        </p:nvGraphicFramePr>
        <p:xfrm>
          <a:off x="0" y="620713"/>
          <a:ext cx="9144000" cy="5943600"/>
        </p:xfrm>
        <a:graphic>
          <a:graphicData uri="http://schemas.openxmlformats.org/presentationml/2006/ole">
            <mc:AlternateContent xmlns:mc="http://schemas.openxmlformats.org/markup-compatibility/2006">
              <mc:Choice xmlns:v="urn:schemas-microsoft-com:vml" Requires="v">
                <p:oleObj name="Bitmap Image" r:id="rId4" imgW="2257740" imgH="1448002" progId="Paint.Picture">
                  <p:embed/>
                </p:oleObj>
              </mc:Choice>
              <mc:Fallback>
                <p:oleObj name="Bitmap Image" r:id="rId4" imgW="2257740" imgH="1448002" progId="Paint.Picture">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20713"/>
                        <a:ext cx="9144000" cy="5943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pSp>
        <p:nvGrpSpPr>
          <p:cNvPr id="3" name="Group 8"/>
          <p:cNvGrpSpPr>
            <a:grpSpLocks/>
          </p:cNvGrpSpPr>
          <p:nvPr/>
        </p:nvGrpSpPr>
        <p:grpSpPr bwMode="auto">
          <a:xfrm>
            <a:off x="1752600" y="3200400"/>
            <a:ext cx="4724400" cy="2057400"/>
            <a:chOff x="-1200" y="2400"/>
            <a:chExt cx="2976" cy="1296"/>
          </a:xfrm>
        </p:grpSpPr>
        <p:sp>
          <p:nvSpPr>
            <p:cNvPr id="388107" name="Oval 9"/>
            <p:cNvSpPr>
              <a:spLocks noChangeArrowheads="1"/>
            </p:cNvSpPr>
            <p:nvPr/>
          </p:nvSpPr>
          <p:spPr bwMode="auto">
            <a:xfrm>
              <a:off x="-1200" y="2592"/>
              <a:ext cx="2928" cy="1104"/>
            </a:xfrm>
            <a:prstGeom prst="ellipse">
              <a:avLst/>
            </a:prstGeom>
            <a:noFill/>
            <a:ln w="571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66570" name="AutoShape 10"/>
            <p:cNvSpPr>
              <a:spLocks noChangeArrowheads="1"/>
            </p:cNvSpPr>
            <p:nvPr/>
          </p:nvSpPr>
          <p:spPr bwMode="auto">
            <a:xfrm rot="8445322">
              <a:off x="672" y="2400"/>
              <a:ext cx="1104" cy="336"/>
            </a:xfrm>
            <a:custGeom>
              <a:avLst/>
              <a:gdLst>
                <a:gd name="G0" fmla="+- 13897 0 0"/>
                <a:gd name="G1" fmla="+- 6606 0 0"/>
                <a:gd name="G2" fmla="+- 21600 0 6606"/>
                <a:gd name="G3" fmla="+- 10800 0 6606"/>
                <a:gd name="G4" fmla="+- 21600 0 13897"/>
                <a:gd name="G5" fmla="*/ G4 G3 10800"/>
                <a:gd name="G6" fmla="+- 21600 0 G5"/>
                <a:gd name="T0" fmla="*/ 13897 w 21600"/>
                <a:gd name="T1" fmla="*/ 0 h 21600"/>
                <a:gd name="T2" fmla="*/ 0 w 21600"/>
                <a:gd name="T3" fmla="*/ 10800 h 21600"/>
                <a:gd name="T4" fmla="*/ 13897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3897" y="0"/>
                  </a:moveTo>
                  <a:lnTo>
                    <a:pt x="13897" y="6606"/>
                  </a:lnTo>
                  <a:lnTo>
                    <a:pt x="3375" y="6606"/>
                  </a:lnTo>
                  <a:lnTo>
                    <a:pt x="3375" y="14994"/>
                  </a:lnTo>
                  <a:lnTo>
                    <a:pt x="13897" y="14994"/>
                  </a:lnTo>
                  <a:lnTo>
                    <a:pt x="13897" y="21600"/>
                  </a:lnTo>
                  <a:lnTo>
                    <a:pt x="21600" y="10800"/>
                  </a:lnTo>
                  <a:close/>
                </a:path>
                <a:path w="21600" h="21600">
                  <a:moveTo>
                    <a:pt x="1350" y="6606"/>
                  </a:moveTo>
                  <a:lnTo>
                    <a:pt x="1350" y="14994"/>
                  </a:lnTo>
                  <a:lnTo>
                    <a:pt x="2700" y="14994"/>
                  </a:lnTo>
                  <a:lnTo>
                    <a:pt x="2700" y="6606"/>
                  </a:lnTo>
                  <a:close/>
                </a:path>
                <a:path w="21600" h="21600">
                  <a:moveTo>
                    <a:pt x="0" y="6606"/>
                  </a:moveTo>
                  <a:lnTo>
                    <a:pt x="0" y="14994"/>
                  </a:lnTo>
                  <a:lnTo>
                    <a:pt x="675" y="14994"/>
                  </a:lnTo>
                  <a:lnTo>
                    <a:pt x="675" y="6606"/>
                  </a:lnTo>
                  <a:close/>
                </a:path>
              </a:pathLst>
            </a:custGeom>
            <a:solidFill>
              <a:srgbClr val="FF0000"/>
            </a:solidFill>
            <a:ln w="9525">
              <a:solidFill>
                <a:srgbClr val="FF0000"/>
              </a:solidFill>
              <a:miter lim="800000"/>
              <a:headEnd/>
              <a:tailEnd/>
            </a:ln>
            <a:effectLst>
              <a:outerShdw blurRad="63500" dist="63500" dir="3187806" algn="ctr" rotWithShape="0">
                <a:schemeClr val="tx1">
                  <a:alpha val="74998"/>
                </a:schemeClr>
              </a:outerShdw>
            </a:effectLst>
          </p:spPr>
          <p:txBody>
            <a:bodyPr wrap="none" anchor="ctr"/>
            <a:lstStyle/>
            <a:p>
              <a:pPr>
                <a:defRPr/>
              </a:pPr>
              <a:endParaRPr lang="en-US">
                <a:ea typeface="+mn-ea"/>
                <a:cs typeface="+mn-cs"/>
              </a:endParaRPr>
            </a:p>
          </p:txBody>
        </p:sp>
      </p:grpSp>
      <p:graphicFrame>
        <p:nvGraphicFramePr>
          <p:cNvPr id="66571" name="Object 4"/>
          <p:cNvGraphicFramePr>
            <a:graphicFrameLocks noChangeAspect="1"/>
          </p:cNvGraphicFramePr>
          <p:nvPr/>
        </p:nvGraphicFramePr>
        <p:xfrm>
          <a:off x="6604000" y="419100"/>
          <a:ext cx="2540000" cy="3048000"/>
        </p:xfrm>
        <a:graphic>
          <a:graphicData uri="http://schemas.openxmlformats.org/presentationml/2006/ole">
            <mc:AlternateContent xmlns:mc="http://schemas.openxmlformats.org/markup-compatibility/2006">
              <mc:Choice xmlns:v="urn:schemas-microsoft-com:vml" Requires="v">
                <p:oleObj name="Bitmap Image" r:id="rId6" imgW="1428949" imgH="1714739" progId="Paint.Picture">
                  <p:embed/>
                </p:oleObj>
              </mc:Choice>
              <mc:Fallback>
                <p:oleObj name="Bitmap Image" r:id="rId6" imgW="1428949" imgH="1714739" progId="Paint.Picture">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04000" y="419100"/>
                        <a:ext cx="2540000" cy="304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66572" name="Object 5"/>
          <p:cNvGraphicFramePr>
            <a:graphicFrameLocks noChangeAspect="1"/>
          </p:cNvGraphicFramePr>
          <p:nvPr/>
        </p:nvGraphicFramePr>
        <p:xfrm>
          <a:off x="5905500" y="457200"/>
          <a:ext cx="3238500" cy="3886200"/>
        </p:xfrm>
        <a:graphic>
          <a:graphicData uri="http://schemas.openxmlformats.org/presentationml/2006/ole">
            <mc:AlternateContent xmlns:mc="http://schemas.openxmlformats.org/markup-compatibility/2006">
              <mc:Choice xmlns:v="urn:schemas-microsoft-com:vml" Requires="v">
                <p:oleObj name="Bitmap Image" r:id="rId6" imgW="1428949" imgH="1714739" progId="Paint.Picture">
                  <p:embed/>
                </p:oleObj>
              </mc:Choice>
              <mc:Fallback>
                <p:oleObj name="Bitmap Image" r:id="rId6" imgW="1428949" imgH="1714739" progId="Paint.Picture">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05500" y="457200"/>
                        <a:ext cx="3238500" cy="3886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6573" name="WordArt 13"/>
          <p:cNvSpPr>
            <a:spLocks noChangeArrowheads="1" noChangeShapeType="1" noTextEdit="1"/>
          </p:cNvSpPr>
          <p:nvPr/>
        </p:nvSpPr>
        <p:spPr bwMode="auto">
          <a:xfrm rot="-786025">
            <a:off x="303213" y="1187450"/>
            <a:ext cx="5834062" cy="1762125"/>
          </a:xfrm>
          <a:prstGeom prst="rect">
            <a:avLst/>
          </a:prstGeom>
        </p:spPr>
        <p:txBody>
          <a:bodyPr wrap="none" fromWordArt="1">
            <a:prstTxWarp prst="textPlain">
              <a:avLst>
                <a:gd name="adj" fmla="val 50000"/>
              </a:avLst>
            </a:prstTxWarp>
          </a:bodyPr>
          <a:lstStyle/>
          <a:p>
            <a:pPr algn="ctr"/>
            <a:r>
              <a:rPr lang="en-US" sz="4400" kern="10">
                <a:ln w="9525">
                  <a:solidFill>
                    <a:srgbClr val="000000"/>
                  </a:solidFill>
                  <a:round/>
                  <a:headEnd/>
                  <a:tailEnd/>
                </a:ln>
                <a:solidFill>
                  <a:srgbClr val="FF0000"/>
                </a:solidFill>
                <a:effectLst>
                  <a:outerShdw blurRad="63500" dist="71842" dir="2700000" algn="ctr" rotWithShape="0">
                    <a:schemeClr val="tx1">
                      <a:alpha val="74997"/>
                    </a:schemeClr>
                  </a:outerShdw>
                </a:effectLst>
                <a:latin typeface="Rockwell Extra Bold"/>
                <a:ea typeface="Rockwell Extra Bold"/>
                <a:cs typeface="Rockwell Extra Bold"/>
              </a:rPr>
              <a:t>ATTACK!</a:t>
            </a:r>
          </a:p>
        </p:txBody>
      </p:sp>
      <p:sp>
        <p:nvSpPr>
          <p:cNvPr id="388106" name="Rectangle 14"/>
          <p:cNvSpPr>
            <a:spLocks noChangeArrowheads="1"/>
          </p:cNvSpPr>
          <p:nvPr/>
        </p:nvSpPr>
        <p:spPr bwMode="auto">
          <a:xfrm>
            <a:off x="6934200" y="6553200"/>
            <a:ext cx="21336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r" eaLnBrk="1" hangingPunct="1"/>
            <a:r>
              <a:rPr lang="en-US" sz="1600">
                <a:solidFill>
                  <a:schemeClr val="tx2"/>
                </a:solidFill>
                <a:latin typeface="Times New Roman" charset="0"/>
              </a:rPr>
              <a:t>North Korea 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66562"/>
                                        </p:tgtEl>
                                        <p:attrNameLst>
                                          <p:attrName>style.visibility</p:attrName>
                                        </p:attrNameLst>
                                      </p:cBhvr>
                                      <p:to>
                                        <p:strVal val="visible"/>
                                      </p:to>
                                    </p:set>
                                    <p:animEffect transition="in" filter="box(out)">
                                      <p:cBhvr>
                                        <p:cTn id="7" dur="500"/>
                                        <p:tgtEl>
                                          <p:spTgt spid="6656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ox(in)">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iterate type="lt">
                                    <p:tmPct val="100000"/>
                                  </p:iterate>
                                  <p:childTnLst>
                                    <p:set>
                                      <p:cBhvr>
                                        <p:cTn id="16" dur="1" fill="hold">
                                          <p:stCondLst>
                                            <p:cond delay="0"/>
                                          </p:stCondLst>
                                        </p:cTn>
                                        <p:tgtEl>
                                          <p:spTgt spid="66566"/>
                                        </p:tgtEl>
                                        <p:attrNameLst>
                                          <p:attrName>style.visibility</p:attrName>
                                        </p:attrNameLst>
                                      </p:cBhvr>
                                      <p:to>
                                        <p:strVal val="visible"/>
                                      </p:to>
                                    </p:set>
                                    <p:animEffect transition="in" filter="box(out)">
                                      <p:cBhvr>
                                        <p:cTn id="17" dur="75"/>
                                        <p:tgtEl>
                                          <p:spTgt spid="6656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nodeType="clickEffect">
                                  <p:stCondLst>
                                    <p:cond delay="0"/>
                                  </p:stCondLst>
                                  <p:childTnLst>
                                    <p:set>
                                      <p:cBhvr>
                                        <p:cTn id="21" dur="1" fill="hold">
                                          <p:stCondLst>
                                            <p:cond delay="0"/>
                                          </p:stCondLst>
                                        </p:cTn>
                                        <p:tgtEl>
                                          <p:spTgt spid="66567"/>
                                        </p:tgtEl>
                                        <p:attrNameLst>
                                          <p:attrName>style.visibility</p:attrName>
                                        </p:attrNameLst>
                                      </p:cBhvr>
                                      <p:to>
                                        <p:strVal val="visible"/>
                                      </p:to>
                                    </p:set>
                                    <p:animEffect transition="in" filter="box(out)">
                                      <p:cBhvr>
                                        <p:cTn id="22" dur="500"/>
                                        <p:tgtEl>
                                          <p:spTgt spid="6656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ox(in)">
                                      <p:cBhvr>
                                        <p:cTn id="27" dur="500"/>
                                        <p:tgtEl>
                                          <p:spTgt spid="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nodeType="clickEffect">
                                  <p:stCondLst>
                                    <p:cond delay="0"/>
                                  </p:stCondLst>
                                  <p:childTnLst>
                                    <p:set>
                                      <p:cBhvr>
                                        <p:cTn id="31" dur="1" fill="hold">
                                          <p:stCondLst>
                                            <p:cond delay="499"/>
                                          </p:stCondLst>
                                        </p:cTn>
                                        <p:tgtEl>
                                          <p:spTgt spid="66571"/>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nodeType="clickEffect">
                                  <p:stCondLst>
                                    <p:cond delay="0"/>
                                  </p:stCondLst>
                                  <p:childTnLst>
                                    <p:set>
                                      <p:cBhvr>
                                        <p:cTn id="35" dur="1" fill="hold">
                                          <p:stCondLst>
                                            <p:cond delay="499"/>
                                          </p:stCondLst>
                                        </p:cTn>
                                        <p:tgtEl>
                                          <p:spTgt spid="66572"/>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3" presetClass="entr" presetSubtype="32" fill="hold" grpId="0" nodeType="clickEffect">
                                  <p:stCondLst>
                                    <p:cond delay="0"/>
                                  </p:stCondLst>
                                  <p:childTnLst>
                                    <p:set>
                                      <p:cBhvr>
                                        <p:cTn id="39" dur="1" fill="hold">
                                          <p:stCondLst>
                                            <p:cond delay="0"/>
                                          </p:stCondLst>
                                        </p:cTn>
                                        <p:tgtEl>
                                          <p:spTgt spid="66573"/>
                                        </p:tgtEl>
                                        <p:attrNameLst>
                                          <p:attrName>style.visibility</p:attrName>
                                        </p:attrNameLst>
                                      </p:cBhvr>
                                      <p:to>
                                        <p:strVal val="visible"/>
                                      </p:to>
                                    </p:set>
                                    <p:anim calcmode="lin" valueType="num">
                                      <p:cBhvr>
                                        <p:cTn id="40" dur="500" fill="hold"/>
                                        <p:tgtEl>
                                          <p:spTgt spid="66573"/>
                                        </p:tgtEl>
                                        <p:attrNameLst>
                                          <p:attrName>ppt_w</p:attrName>
                                        </p:attrNameLst>
                                      </p:cBhvr>
                                      <p:tavLst>
                                        <p:tav tm="0">
                                          <p:val>
                                            <p:strVal val="4*#ppt_w"/>
                                          </p:val>
                                        </p:tav>
                                        <p:tav tm="100000">
                                          <p:val>
                                            <p:strVal val="#ppt_w"/>
                                          </p:val>
                                        </p:tav>
                                      </p:tavLst>
                                    </p:anim>
                                    <p:anim calcmode="lin" valueType="num">
                                      <p:cBhvr>
                                        <p:cTn id="41" dur="500" fill="hold"/>
                                        <p:tgtEl>
                                          <p:spTgt spid="66573"/>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6" grpId="0" animBg="1" autoUpdateAnimBg="0"/>
      <p:bldP spid="66573" grpId="0" animBg="1"/>
    </p:bldLst>
  </p:timing>
</p:sld>
</file>

<file path=ppt/slides/slide25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77883" name="Rectangle 59"/>
          <p:cNvSpPr>
            <a:spLocks noGrp="1" noChangeArrowheads="1"/>
          </p:cNvSpPr>
          <p:nvPr>
            <p:ph type="title"/>
          </p:nvPr>
        </p:nvSpPr>
        <p:spPr>
          <a:xfrm>
            <a:off x="1066800" y="215900"/>
            <a:ext cx="6858000" cy="850900"/>
          </a:xfrm>
          <a:solidFill>
            <a:srgbClr val="1C0137"/>
          </a:solidFill>
          <a:ln>
            <a:solidFill>
              <a:schemeClr val="tx1"/>
            </a:solidFill>
          </a:ln>
        </p:spPr>
        <p:txBody>
          <a:bodyPr/>
          <a:lstStyle/>
          <a:p>
            <a:pPr algn="ctr" eaLnBrk="1" hangingPunct="1">
              <a:defRPr/>
            </a:pPr>
            <a:r>
              <a:rPr lang="en-US" b="1" dirty="0">
                <a:latin typeface="Arial" panose="020B0604020202020204" pitchFamily="34" charset="0"/>
                <a:ea typeface="ＭＳ Ｐゴシック" charset="0"/>
                <a:cs typeface="Arial" panose="020B0604020202020204" pitchFamily="34" charset="0"/>
              </a:rPr>
              <a:t>Question 4</a:t>
            </a:r>
          </a:p>
        </p:txBody>
      </p:sp>
      <p:sp>
        <p:nvSpPr>
          <p:cNvPr id="3" name="Rectangle 2"/>
          <p:cNvSpPr/>
          <p:nvPr/>
        </p:nvSpPr>
        <p:spPr>
          <a:xfrm>
            <a:off x="949836" y="2147372"/>
            <a:ext cx="7321551" cy="2062103"/>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Tahoma"/>
                <a:ea typeface="ＭＳ Ｐゴシック" charset="0"/>
                <a:cs typeface="+mn-cs"/>
              </a:rPr>
              <a:t>What is Peter saying in v. 7 when he writes, “The end of all things is near?”</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Tahoma"/>
              <a:ea typeface="ＭＳ Ｐゴシック" charset="0"/>
              <a:cs typeface="+mn-cs"/>
            </a:endParaRPr>
          </a:p>
        </p:txBody>
      </p:sp>
    </p:spTree>
    <p:extLst>
      <p:ext uri="{BB962C8B-B14F-4D97-AF65-F5344CB8AC3E}">
        <p14:creationId xmlns:p14="http://schemas.microsoft.com/office/powerpoint/2010/main" val="3772136572"/>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77883" name="Rectangle 59"/>
          <p:cNvSpPr>
            <a:spLocks noGrp="1" noChangeArrowheads="1"/>
          </p:cNvSpPr>
          <p:nvPr>
            <p:ph type="title"/>
          </p:nvPr>
        </p:nvSpPr>
        <p:spPr>
          <a:xfrm>
            <a:off x="1066800" y="215900"/>
            <a:ext cx="6858000" cy="850900"/>
          </a:xfrm>
          <a:solidFill>
            <a:srgbClr val="1C0137"/>
          </a:solidFill>
          <a:ln>
            <a:solidFill>
              <a:schemeClr val="tx1"/>
            </a:solidFill>
          </a:ln>
        </p:spPr>
        <p:txBody>
          <a:bodyPr/>
          <a:lstStyle/>
          <a:p>
            <a:pPr algn="ctr" eaLnBrk="1" hangingPunct="1">
              <a:defRPr/>
            </a:pPr>
            <a:r>
              <a:rPr lang="en-US" b="1" dirty="0">
                <a:latin typeface="Arial" panose="020B0604020202020204" pitchFamily="34" charset="0"/>
                <a:ea typeface="ＭＳ Ｐゴシック" charset="0"/>
                <a:cs typeface="Arial" panose="020B0604020202020204" pitchFamily="34" charset="0"/>
              </a:rPr>
              <a:t>Question 5</a:t>
            </a:r>
          </a:p>
        </p:txBody>
      </p:sp>
      <p:sp>
        <p:nvSpPr>
          <p:cNvPr id="3" name="Rectangle 2"/>
          <p:cNvSpPr/>
          <p:nvPr/>
        </p:nvSpPr>
        <p:spPr>
          <a:xfrm>
            <a:off x="949836" y="2147372"/>
            <a:ext cx="7321551" cy="156966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Tahoma"/>
                <a:ea typeface="ＭＳ Ｐゴシック" charset="0"/>
                <a:cs typeface="+mn-cs"/>
              </a:rPr>
              <a:t>What should we </a:t>
            </a:r>
            <a:r>
              <a:rPr kumimoji="0" lang="en-US" sz="3200" b="1" i="1" u="none" strike="noStrike" kern="1200" cap="none" spc="0" normalizeH="0" baseline="0" noProof="0" dirty="0">
                <a:ln>
                  <a:noFill/>
                </a:ln>
                <a:solidFill>
                  <a:srgbClr val="FFFFFF"/>
                </a:solidFill>
                <a:effectLst/>
                <a:uLnTx/>
                <a:uFillTx/>
                <a:latin typeface="Tahoma"/>
                <a:ea typeface="ＭＳ Ｐゴシック" charset="0"/>
                <a:cs typeface="+mn-cs"/>
              </a:rPr>
              <a:t>do</a:t>
            </a:r>
            <a:r>
              <a:rPr kumimoji="0" lang="en-US" sz="3200" b="1" i="0" u="none" strike="noStrike" kern="1200" cap="none" spc="0" normalizeH="0" baseline="0" noProof="0" dirty="0">
                <a:ln>
                  <a:noFill/>
                </a:ln>
                <a:solidFill>
                  <a:srgbClr val="FFFFFF"/>
                </a:solidFill>
                <a:effectLst/>
                <a:uLnTx/>
                <a:uFillTx/>
                <a:latin typeface="Tahoma"/>
                <a:ea typeface="ＭＳ Ｐゴシック" charset="0"/>
                <a:cs typeface="+mn-cs"/>
              </a:rPr>
              <a:t> because the end of all things is near?</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Tahoma"/>
              <a:ea typeface="ＭＳ Ｐゴシック" charset="0"/>
              <a:cs typeface="+mn-cs"/>
            </a:endParaRPr>
          </a:p>
        </p:txBody>
      </p:sp>
    </p:spTree>
    <p:extLst>
      <p:ext uri="{BB962C8B-B14F-4D97-AF65-F5344CB8AC3E}">
        <p14:creationId xmlns:p14="http://schemas.microsoft.com/office/powerpoint/2010/main" val="314993710"/>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77883" name="Rectangle 59"/>
          <p:cNvSpPr>
            <a:spLocks noGrp="1" noChangeArrowheads="1"/>
          </p:cNvSpPr>
          <p:nvPr>
            <p:ph type="title"/>
          </p:nvPr>
        </p:nvSpPr>
        <p:spPr>
          <a:xfrm>
            <a:off x="1066800" y="215900"/>
            <a:ext cx="6858000" cy="850900"/>
          </a:xfrm>
          <a:solidFill>
            <a:srgbClr val="1C0137"/>
          </a:solidFill>
          <a:ln>
            <a:solidFill>
              <a:schemeClr val="tx1"/>
            </a:solidFill>
          </a:ln>
        </p:spPr>
        <p:txBody>
          <a:bodyPr/>
          <a:lstStyle/>
          <a:p>
            <a:pPr algn="ctr" eaLnBrk="1" hangingPunct="1">
              <a:defRPr/>
            </a:pPr>
            <a:r>
              <a:rPr lang="en-US" b="1" dirty="0">
                <a:latin typeface="Arial" panose="020B0604020202020204" pitchFamily="34" charset="0"/>
                <a:ea typeface="ＭＳ Ｐゴシック" charset="0"/>
                <a:cs typeface="Arial" panose="020B0604020202020204" pitchFamily="34" charset="0"/>
              </a:rPr>
              <a:t>Question 6</a:t>
            </a:r>
          </a:p>
        </p:txBody>
      </p:sp>
      <p:sp>
        <p:nvSpPr>
          <p:cNvPr id="3" name="Rectangle 2"/>
          <p:cNvSpPr/>
          <p:nvPr/>
        </p:nvSpPr>
        <p:spPr>
          <a:xfrm>
            <a:off x="949836" y="2147372"/>
            <a:ext cx="7321551" cy="2062103"/>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Tahoma"/>
                <a:ea typeface="ＭＳ Ｐゴシック" charset="0"/>
                <a:cs typeface="+mn-cs"/>
              </a:rPr>
              <a:t>Which of those commands stand out to you as ones you need to grow in?</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Tahoma"/>
              <a:ea typeface="ＭＳ Ｐゴシック" charset="0"/>
              <a:cs typeface="+mn-cs"/>
            </a:endParaRPr>
          </a:p>
        </p:txBody>
      </p:sp>
    </p:spTree>
    <p:extLst>
      <p:ext uri="{BB962C8B-B14F-4D97-AF65-F5344CB8AC3E}">
        <p14:creationId xmlns:p14="http://schemas.microsoft.com/office/powerpoint/2010/main" val="977611743"/>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711514"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What are we living for?</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6" name="Rectangle 2"/>
          <p:cNvSpPr txBox="1">
            <a:spLocks noChangeArrowheads="1"/>
          </p:cNvSpPr>
          <p:nvPr/>
        </p:nvSpPr>
        <p:spPr bwMode="auto">
          <a:xfrm>
            <a:off x="0" y="2204864"/>
            <a:ext cx="9144000" cy="35283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Temporary Honor and Eternal Shame</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or</a:t>
            </a: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Temporary Shame and Eternal Honor!</a:t>
            </a:r>
          </a:p>
        </p:txBody>
      </p:sp>
    </p:spTree>
    <p:extLst>
      <p:ext uri="{BB962C8B-B14F-4D97-AF65-F5344CB8AC3E}">
        <p14:creationId xmlns:p14="http://schemas.microsoft.com/office/powerpoint/2010/main" val="3217597739"/>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711514"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Benediction</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6" name="Rectangle 2"/>
          <p:cNvSpPr txBox="1">
            <a:spLocks noChangeArrowheads="1"/>
          </p:cNvSpPr>
          <p:nvPr/>
        </p:nvSpPr>
        <p:spPr bwMode="auto">
          <a:xfrm>
            <a:off x="0" y="2564904"/>
            <a:ext cx="9144000" cy="187220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“To Him be all glory and dominion forever and ever. Amen”</a:t>
            </a:r>
          </a:p>
        </p:txBody>
      </p:sp>
    </p:spTree>
    <p:extLst>
      <p:ext uri="{BB962C8B-B14F-4D97-AF65-F5344CB8AC3E}">
        <p14:creationId xmlns:p14="http://schemas.microsoft.com/office/powerpoint/2010/main" val="3441512099"/>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8738" name="Rectangle 2"/>
          <p:cNvSpPr>
            <a:spLocks noGrp="1" noChangeArrowheads="1"/>
          </p:cNvSpPr>
          <p:nvPr>
            <p:ph type="title" idx="4294967295"/>
          </p:nvPr>
        </p:nvSpPr>
        <p:spPr>
          <a:xfrm>
            <a:off x="152400" y="762000"/>
            <a:ext cx="8686800" cy="1676400"/>
          </a:xfrm>
          <a:solidFill>
            <a:schemeClr val="tx1"/>
          </a:solidFill>
          <a:effectLst>
            <a:outerShdw blurRad="63500" dist="35921" dir="2700000" algn="ctr" rotWithShape="0">
              <a:srgbClr val="DDDDDD">
                <a:alpha val="99962"/>
              </a:srgbClr>
            </a:outerShdw>
          </a:effectLst>
        </p:spPr>
        <p:txBody>
          <a:bodyPr/>
          <a:lstStyle/>
          <a:p>
            <a:pPr algn="r" eaLnBrk="1" hangingPunct="1">
              <a:defRPr/>
            </a:pPr>
            <a:r>
              <a:rPr lang="en-US" sz="5400" dirty="0">
                <a:solidFill>
                  <a:srgbClr val="FFFFFF"/>
                </a:solidFill>
                <a:latin typeface="Arial"/>
                <a:ea typeface="MS Pゴシック" charset="0"/>
                <a:cs typeface="Arial"/>
              </a:rPr>
              <a:t>How to show selfless concern (4:7-11)</a:t>
            </a:r>
            <a:endParaRPr lang="en-US" b="0" dirty="0">
              <a:solidFill>
                <a:srgbClr val="FFFFFF"/>
              </a:solidFill>
              <a:latin typeface="Arial"/>
              <a:ea typeface="MS Pゴシック" charset="0"/>
              <a:cs typeface="Arial"/>
            </a:endParaRPr>
          </a:p>
        </p:txBody>
      </p:sp>
      <p:sp>
        <p:nvSpPr>
          <p:cNvPr id="1268739" name="Text Box 3"/>
          <p:cNvSpPr txBox="1">
            <a:spLocks noChangeArrowheads="1"/>
          </p:cNvSpPr>
          <p:nvPr/>
        </p:nvSpPr>
        <p:spPr bwMode="auto">
          <a:xfrm>
            <a:off x="381000" y="3352800"/>
            <a:ext cx="8382000" cy="2800350"/>
          </a:xfrm>
          <a:prstGeom prst="rect">
            <a:avLst/>
          </a:prstGeom>
          <a:noFill/>
          <a:ln w="9525">
            <a:noFill/>
            <a:miter lim="800000"/>
            <a:headEnd/>
            <a:tailEnd/>
          </a:ln>
          <a:effectLst/>
        </p:spPr>
        <p:txBody>
          <a:bodyPr>
            <a:spAutoFit/>
          </a:bodyPr>
          <a:lstStyle/>
          <a:p>
            <a:pPr algn="r">
              <a:defRPr/>
            </a:pPr>
            <a:r>
              <a:rPr lang="en-US" sz="4400" b="1" dirty="0">
                <a:solidFill>
                  <a:schemeClr val="accent3">
                    <a:lumMod val="20000"/>
                    <a:lumOff val="80000"/>
                  </a:schemeClr>
                </a:solidFill>
                <a:effectLst>
                  <a:glow rad="101600">
                    <a:schemeClr val="tx1">
                      <a:alpha val="91000"/>
                    </a:schemeClr>
                  </a:glow>
                  <a:outerShdw blurRad="50800" dist="88900" dir="2700000" algn="tl" rotWithShape="0">
                    <a:srgbClr val="000000"/>
                  </a:outerShdw>
                </a:effectLst>
                <a:latin typeface="Arial"/>
                <a:ea typeface="+mn-ea"/>
                <a:cs typeface="Arial"/>
              </a:rPr>
              <a:t>Clear-minded prayer (4:7)</a:t>
            </a:r>
          </a:p>
          <a:p>
            <a:pPr algn="r">
              <a:defRPr/>
            </a:pPr>
            <a:r>
              <a:rPr lang="en-US" sz="4400" b="1" dirty="0">
                <a:solidFill>
                  <a:schemeClr val="accent3">
                    <a:lumMod val="20000"/>
                    <a:lumOff val="80000"/>
                  </a:schemeClr>
                </a:solidFill>
                <a:effectLst>
                  <a:glow rad="101600">
                    <a:schemeClr val="tx1">
                      <a:alpha val="91000"/>
                    </a:schemeClr>
                  </a:glow>
                  <a:outerShdw blurRad="50800" dist="88900" dir="2700000" algn="tl" rotWithShape="0">
                    <a:srgbClr val="000000"/>
                  </a:outerShdw>
                </a:effectLst>
                <a:latin typeface="Arial"/>
                <a:ea typeface="+mn-ea"/>
                <a:cs typeface="Arial"/>
              </a:rPr>
              <a:t>Love (4:8)</a:t>
            </a:r>
          </a:p>
          <a:p>
            <a:pPr algn="r">
              <a:defRPr/>
            </a:pPr>
            <a:r>
              <a:rPr lang="en-US" sz="4400" b="1" dirty="0">
                <a:solidFill>
                  <a:schemeClr val="accent3">
                    <a:lumMod val="20000"/>
                    <a:lumOff val="80000"/>
                  </a:schemeClr>
                </a:solidFill>
                <a:effectLst>
                  <a:glow rad="101600">
                    <a:schemeClr val="tx1">
                      <a:alpha val="91000"/>
                    </a:schemeClr>
                  </a:glow>
                  <a:outerShdw blurRad="50800" dist="88900" dir="2700000" algn="tl" rotWithShape="0">
                    <a:srgbClr val="000000"/>
                  </a:outerShdw>
                </a:effectLst>
                <a:latin typeface="Arial"/>
                <a:ea typeface="+mn-ea"/>
                <a:cs typeface="Arial"/>
              </a:rPr>
              <a:t>Hospitality (4:9)</a:t>
            </a:r>
          </a:p>
          <a:p>
            <a:pPr algn="r">
              <a:defRPr/>
            </a:pPr>
            <a:r>
              <a:rPr lang="en-US" sz="4400" b="1" dirty="0">
                <a:solidFill>
                  <a:schemeClr val="accent3">
                    <a:lumMod val="20000"/>
                    <a:lumOff val="80000"/>
                  </a:schemeClr>
                </a:solidFill>
                <a:effectLst>
                  <a:glow rad="101600">
                    <a:schemeClr val="tx1">
                      <a:alpha val="91000"/>
                    </a:schemeClr>
                  </a:glow>
                  <a:outerShdw blurRad="50800" dist="88900" dir="2700000" algn="tl" rotWithShape="0">
                    <a:srgbClr val="000000"/>
                  </a:outerShdw>
                </a:effectLst>
                <a:latin typeface="Arial"/>
                <a:ea typeface="+mn-ea"/>
                <a:cs typeface="Arial"/>
              </a:rPr>
              <a:t>Use of gifts (4:10-11)</a:t>
            </a:r>
          </a:p>
        </p:txBody>
      </p:sp>
      <p:sp>
        <p:nvSpPr>
          <p:cNvPr id="1268740" name="Rectangle 4"/>
          <p:cNvSpPr>
            <a:spLocks noChangeArrowheads="1"/>
          </p:cNvSpPr>
          <p:nvPr/>
        </p:nvSpPr>
        <p:spPr bwMode="auto">
          <a:xfrm>
            <a:off x="8153400" y="76200"/>
            <a:ext cx="971550" cy="461963"/>
          </a:xfrm>
          <a:prstGeom prst="rect">
            <a:avLst/>
          </a:prstGeom>
          <a:solidFill>
            <a:srgbClr val="000000"/>
          </a:solidFill>
          <a:ln w="9525">
            <a:noFill/>
            <a:miter lim="800000"/>
            <a:headEnd/>
            <a:tailEnd/>
          </a:ln>
          <a:effectLst>
            <a:outerShdw blurRad="63500" dist="35921" dir="2700000" algn="ctr" rotWithShape="0">
              <a:srgbClr val="DDDDDD">
                <a:alpha val="74998"/>
              </a:srgbClr>
            </a:outerShdw>
          </a:effectLst>
        </p:spPr>
        <p:txBody>
          <a:bodyPr wrap="none">
            <a:spAutoFit/>
          </a:bodyPr>
          <a:lstStyle/>
          <a:p>
            <a:pPr>
              <a:defRPr/>
            </a:pPr>
            <a:r>
              <a:rPr lang="en-US" sz="2400" b="1">
                <a:solidFill>
                  <a:srgbClr val="FFFFFF"/>
                </a:solidFill>
                <a:latin typeface="Arial"/>
                <a:ea typeface="+mn-ea"/>
                <a:cs typeface="Arial"/>
              </a:rPr>
              <a:t>280m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grpId="0" nodeType="clickEffect">
                                  <p:stCondLst>
                                    <p:cond delay="0"/>
                                  </p:stCondLst>
                                  <p:iterate type="wd">
                                    <p:tmPct val="10000"/>
                                  </p:iterate>
                                  <p:childTnLst>
                                    <p:set>
                                      <p:cBhvr>
                                        <p:cTn id="6" dur="1" fill="hold">
                                          <p:stCondLst>
                                            <p:cond delay="0"/>
                                          </p:stCondLst>
                                        </p:cTn>
                                        <p:tgtEl>
                                          <p:spTgt spid="1268739">
                                            <p:txEl>
                                              <p:pRg st="0" end="0"/>
                                            </p:txEl>
                                          </p:spTgt>
                                        </p:tgtEl>
                                        <p:attrNameLst>
                                          <p:attrName>style.visibility</p:attrName>
                                        </p:attrNameLst>
                                      </p:cBhvr>
                                      <p:to>
                                        <p:strVal val="visible"/>
                                      </p:to>
                                    </p:set>
                                    <p:animEffect transition="in" filter="fade">
                                      <p:cBhvr>
                                        <p:cTn id="7" dur="1000"/>
                                        <p:tgtEl>
                                          <p:spTgt spid="1268739">
                                            <p:txEl>
                                              <p:pRg st="0" end="0"/>
                                            </p:txEl>
                                          </p:spTgt>
                                        </p:tgtEl>
                                      </p:cBhvr>
                                    </p:animEffect>
                                    <p:anim calcmode="lin" valueType="num">
                                      <p:cBhvr>
                                        <p:cTn id="8" dur="1000" fill="hold"/>
                                        <p:tgtEl>
                                          <p:spTgt spid="1268739">
                                            <p:txEl>
                                              <p:pRg st="0" end="0"/>
                                            </p:txEl>
                                          </p:spTgt>
                                        </p:tgtEl>
                                        <p:attrNameLst>
                                          <p:attrName>ppt_x</p:attrName>
                                        </p:attrNameLst>
                                      </p:cBhvr>
                                      <p:tavLst>
                                        <p:tav tm="0">
                                          <p:val>
                                            <p:strVal val="#ppt_x-.1"/>
                                          </p:val>
                                        </p:tav>
                                        <p:tav tm="100000">
                                          <p:val>
                                            <p:strVal val="#ppt_x"/>
                                          </p:val>
                                        </p:tav>
                                      </p:tavLst>
                                    </p:anim>
                                    <p:anim calcmode="lin" valueType="num">
                                      <p:cBhvr>
                                        <p:cTn id="9" dur="1000" fill="hold"/>
                                        <p:tgtEl>
                                          <p:spTgt spid="126873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0" presetClass="entr" presetSubtype="0" fill="hold" grpId="0" nodeType="clickEffect">
                                  <p:stCondLst>
                                    <p:cond delay="0"/>
                                  </p:stCondLst>
                                  <p:iterate type="wd">
                                    <p:tmPct val="10000"/>
                                  </p:iterate>
                                  <p:childTnLst>
                                    <p:set>
                                      <p:cBhvr>
                                        <p:cTn id="13" dur="1" fill="hold">
                                          <p:stCondLst>
                                            <p:cond delay="0"/>
                                          </p:stCondLst>
                                        </p:cTn>
                                        <p:tgtEl>
                                          <p:spTgt spid="1268739">
                                            <p:txEl>
                                              <p:pRg st="1" end="1"/>
                                            </p:txEl>
                                          </p:spTgt>
                                        </p:tgtEl>
                                        <p:attrNameLst>
                                          <p:attrName>style.visibility</p:attrName>
                                        </p:attrNameLst>
                                      </p:cBhvr>
                                      <p:to>
                                        <p:strVal val="visible"/>
                                      </p:to>
                                    </p:set>
                                    <p:animEffect transition="in" filter="fade">
                                      <p:cBhvr>
                                        <p:cTn id="14" dur="1000"/>
                                        <p:tgtEl>
                                          <p:spTgt spid="1268739">
                                            <p:txEl>
                                              <p:pRg st="1" end="1"/>
                                            </p:txEl>
                                          </p:spTgt>
                                        </p:tgtEl>
                                      </p:cBhvr>
                                    </p:animEffect>
                                    <p:anim calcmode="lin" valueType="num">
                                      <p:cBhvr>
                                        <p:cTn id="15" dur="1000" fill="hold"/>
                                        <p:tgtEl>
                                          <p:spTgt spid="1268739">
                                            <p:txEl>
                                              <p:pRg st="1" end="1"/>
                                            </p:txEl>
                                          </p:spTgt>
                                        </p:tgtEl>
                                        <p:attrNameLst>
                                          <p:attrName>ppt_x</p:attrName>
                                        </p:attrNameLst>
                                      </p:cBhvr>
                                      <p:tavLst>
                                        <p:tav tm="0">
                                          <p:val>
                                            <p:strVal val="#ppt_x-.1"/>
                                          </p:val>
                                        </p:tav>
                                        <p:tav tm="100000">
                                          <p:val>
                                            <p:strVal val="#ppt_x"/>
                                          </p:val>
                                        </p:tav>
                                      </p:tavLst>
                                    </p:anim>
                                    <p:anim calcmode="lin" valueType="num">
                                      <p:cBhvr>
                                        <p:cTn id="16" dur="1000" fill="hold"/>
                                        <p:tgtEl>
                                          <p:spTgt spid="126873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0" presetClass="entr" presetSubtype="0" fill="hold" grpId="0" nodeType="clickEffect">
                                  <p:stCondLst>
                                    <p:cond delay="0"/>
                                  </p:stCondLst>
                                  <p:iterate type="wd">
                                    <p:tmPct val="10000"/>
                                  </p:iterate>
                                  <p:childTnLst>
                                    <p:set>
                                      <p:cBhvr>
                                        <p:cTn id="20" dur="1" fill="hold">
                                          <p:stCondLst>
                                            <p:cond delay="0"/>
                                          </p:stCondLst>
                                        </p:cTn>
                                        <p:tgtEl>
                                          <p:spTgt spid="1268739">
                                            <p:txEl>
                                              <p:pRg st="2" end="2"/>
                                            </p:txEl>
                                          </p:spTgt>
                                        </p:tgtEl>
                                        <p:attrNameLst>
                                          <p:attrName>style.visibility</p:attrName>
                                        </p:attrNameLst>
                                      </p:cBhvr>
                                      <p:to>
                                        <p:strVal val="visible"/>
                                      </p:to>
                                    </p:set>
                                    <p:animEffect transition="in" filter="fade">
                                      <p:cBhvr>
                                        <p:cTn id="21" dur="1000"/>
                                        <p:tgtEl>
                                          <p:spTgt spid="1268739">
                                            <p:txEl>
                                              <p:pRg st="2" end="2"/>
                                            </p:txEl>
                                          </p:spTgt>
                                        </p:tgtEl>
                                      </p:cBhvr>
                                    </p:animEffect>
                                    <p:anim calcmode="lin" valueType="num">
                                      <p:cBhvr>
                                        <p:cTn id="22" dur="1000" fill="hold"/>
                                        <p:tgtEl>
                                          <p:spTgt spid="1268739">
                                            <p:txEl>
                                              <p:pRg st="2" end="2"/>
                                            </p:txEl>
                                          </p:spTgt>
                                        </p:tgtEl>
                                        <p:attrNameLst>
                                          <p:attrName>ppt_x</p:attrName>
                                        </p:attrNameLst>
                                      </p:cBhvr>
                                      <p:tavLst>
                                        <p:tav tm="0">
                                          <p:val>
                                            <p:strVal val="#ppt_x-.1"/>
                                          </p:val>
                                        </p:tav>
                                        <p:tav tm="100000">
                                          <p:val>
                                            <p:strVal val="#ppt_x"/>
                                          </p:val>
                                        </p:tav>
                                      </p:tavLst>
                                    </p:anim>
                                    <p:anim calcmode="lin" valueType="num">
                                      <p:cBhvr>
                                        <p:cTn id="23" dur="1000" fill="hold"/>
                                        <p:tgtEl>
                                          <p:spTgt spid="126873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0" presetClass="entr" presetSubtype="0" fill="hold" grpId="0" nodeType="clickEffect">
                                  <p:stCondLst>
                                    <p:cond delay="0"/>
                                  </p:stCondLst>
                                  <p:iterate type="wd">
                                    <p:tmPct val="10000"/>
                                  </p:iterate>
                                  <p:childTnLst>
                                    <p:set>
                                      <p:cBhvr>
                                        <p:cTn id="27" dur="1" fill="hold">
                                          <p:stCondLst>
                                            <p:cond delay="0"/>
                                          </p:stCondLst>
                                        </p:cTn>
                                        <p:tgtEl>
                                          <p:spTgt spid="1268739">
                                            <p:txEl>
                                              <p:pRg st="3" end="3"/>
                                            </p:txEl>
                                          </p:spTgt>
                                        </p:tgtEl>
                                        <p:attrNameLst>
                                          <p:attrName>style.visibility</p:attrName>
                                        </p:attrNameLst>
                                      </p:cBhvr>
                                      <p:to>
                                        <p:strVal val="visible"/>
                                      </p:to>
                                    </p:set>
                                    <p:animEffect transition="in" filter="fade">
                                      <p:cBhvr>
                                        <p:cTn id="28" dur="1000"/>
                                        <p:tgtEl>
                                          <p:spTgt spid="1268739">
                                            <p:txEl>
                                              <p:pRg st="3" end="3"/>
                                            </p:txEl>
                                          </p:spTgt>
                                        </p:tgtEl>
                                      </p:cBhvr>
                                    </p:animEffect>
                                    <p:anim calcmode="lin" valueType="num">
                                      <p:cBhvr>
                                        <p:cTn id="29" dur="1000" fill="hold"/>
                                        <p:tgtEl>
                                          <p:spTgt spid="1268739">
                                            <p:txEl>
                                              <p:pRg st="3" end="3"/>
                                            </p:txEl>
                                          </p:spTgt>
                                        </p:tgtEl>
                                        <p:attrNameLst>
                                          <p:attrName>ppt_x</p:attrName>
                                        </p:attrNameLst>
                                      </p:cBhvr>
                                      <p:tavLst>
                                        <p:tav tm="0">
                                          <p:val>
                                            <p:strVal val="#ppt_x-.1"/>
                                          </p:val>
                                        </p:tav>
                                        <p:tav tm="100000">
                                          <p:val>
                                            <p:strVal val="#ppt_x"/>
                                          </p:val>
                                        </p:tav>
                                      </p:tavLst>
                                    </p:anim>
                                    <p:anim calcmode="lin" valueType="num">
                                      <p:cBhvr>
                                        <p:cTn id="30" dur="1000" fill="hold"/>
                                        <p:tgtEl>
                                          <p:spTgt spid="1268739">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8739" grpId="0" build="p"/>
    </p:bld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017" name="Picture 2" descr="cross_on_blu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800" y="-152400"/>
            <a:ext cx="9194800" cy="762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5347" name="Rectangle 3"/>
          <p:cNvSpPr>
            <a:spLocks noGrp="1" noChangeArrowheads="1"/>
          </p:cNvSpPr>
          <p:nvPr>
            <p:ph type="ctrTitle"/>
          </p:nvPr>
        </p:nvSpPr>
        <p:spPr>
          <a:xfrm>
            <a:off x="685800" y="0"/>
            <a:ext cx="7772400" cy="685800"/>
          </a:xfrm>
          <a:solidFill>
            <a:schemeClr val="bg2"/>
          </a:solidFill>
          <a:ln>
            <a:solidFill>
              <a:schemeClr val="tx2"/>
            </a:solidFill>
          </a:ln>
        </p:spPr>
        <p:txBody>
          <a:bodyPr/>
          <a:lstStyle/>
          <a:p>
            <a:pPr eaLnBrk="1" hangingPunct="1">
              <a:defRPr/>
            </a:pPr>
            <a:r>
              <a:rPr lang="en-US" b="1">
                <a:latin typeface="Arial" panose="020B0604020202020204" pitchFamily="34" charset="0"/>
                <a:cs typeface="Arial" panose="020B0604020202020204" pitchFamily="34" charset="0"/>
              </a:rPr>
              <a:t>1 Peter 4:10</a:t>
            </a:r>
            <a:r>
              <a:rPr lang="en-US" sz="3200" b="1">
                <a:latin typeface="Arial" panose="020B0604020202020204" pitchFamily="34" charset="0"/>
                <a:cs typeface="Arial" panose="020B0604020202020204" pitchFamily="34" charset="0"/>
              </a:rPr>
              <a:t> (NIV)</a:t>
            </a:r>
            <a:endParaRPr lang="en-US">
              <a:latin typeface="Arial" panose="020B0604020202020204" pitchFamily="34" charset="0"/>
              <a:cs typeface="Arial" panose="020B0604020202020204" pitchFamily="34" charset="0"/>
            </a:endParaRPr>
          </a:p>
        </p:txBody>
      </p:sp>
      <p:sp>
        <p:nvSpPr>
          <p:cNvPr id="185348" name="Rectangle 4"/>
          <p:cNvSpPr>
            <a:spLocks noChangeArrowheads="1"/>
          </p:cNvSpPr>
          <p:nvPr/>
        </p:nvSpPr>
        <p:spPr bwMode="auto">
          <a:xfrm>
            <a:off x="685800" y="1752600"/>
            <a:ext cx="7848600" cy="441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20000"/>
              </a:spcBef>
              <a:spcAft>
                <a:spcPct val="0"/>
              </a:spcAft>
              <a:buClr>
                <a:srgbClr val="FFCC00"/>
              </a:buClr>
              <a:buSzPct val="120000"/>
              <a:buFontTx/>
              <a:buNone/>
              <a:tabLst/>
              <a:defRPr/>
            </a:pPr>
            <a:r>
              <a:rPr kumimoji="0" lang="ru-RU"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0" lang="en-US"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Each one should use whatever gift he has received to serve others, faithfully administering God</a:t>
            </a:r>
            <a:r>
              <a:rPr kumimoji="0" lang="uk-UA"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0" lang="en-US"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s grace in its various forms.</a:t>
            </a:r>
            <a:r>
              <a:rPr kumimoji="0" lang="ru-RU"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403181"/>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065" name="Picture 2" descr="cross_on_blu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800" y="-152400"/>
            <a:ext cx="9194800" cy="762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7395" name="Rectangle 3"/>
          <p:cNvSpPr>
            <a:spLocks noGrp="1" noChangeArrowheads="1"/>
          </p:cNvSpPr>
          <p:nvPr>
            <p:ph type="ctrTitle"/>
          </p:nvPr>
        </p:nvSpPr>
        <p:spPr>
          <a:xfrm>
            <a:off x="685800" y="0"/>
            <a:ext cx="7772400" cy="685800"/>
          </a:xfrm>
          <a:solidFill>
            <a:schemeClr val="bg2"/>
          </a:solidFill>
          <a:ln>
            <a:solidFill>
              <a:schemeClr val="tx2"/>
            </a:solidFill>
          </a:ln>
        </p:spPr>
        <p:txBody>
          <a:bodyPr/>
          <a:lstStyle/>
          <a:p>
            <a:pPr eaLnBrk="1" hangingPunct="1">
              <a:defRPr/>
            </a:pPr>
            <a:r>
              <a:rPr lang="en-US" b="1">
                <a:latin typeface="Arial" panose="020B0604020202020204" pitchFamily="34" charset="0"/>
                <a:cs typeface="Arial" panose="020B0604020202020204" pitchFamily="34" charset="0"/>
              </a:rPr>
              <a:t>1 Peter 4:11</a:t>
            </a:r>
            <a:r>
              <a:rPr lang="en-US" sz="3200" b="1">
                <a:latin typeface="Arial" panose="020B0604020202020204" pitchFamily="34" charset="0"/>
                <a:cs typeface="Arial" panose="020B0604020202020204" pitchFamily="34" charset="0"/>
              </a:rPr>
              <a:t> (NIV)</a:t>
            </a:r>
            <a:endParaRPr lang="en-US">
              <a:latin typeface="Arial" panose="020B0604020202020204" pitchFamily="34" charset="0"/>
              <a:cs typeface="Arial" panose="020B0604020202020204" pitchFamily="34" charset="0"/>
            </a:endParaRPr>
          </a:p>
        </p:txBody>
      </p:sp>
      <p:sp>
        <p:nvSpPr>
          <p:cNvPr id="187396" name="Rectangle 4"/>
          <p:cNvSpPr>
            <a:spLocks noChangeArrowheads="1"/>
          </p:cNvSpPr>
          <p:nvPr/>
        </p:nvSpPr>
        <p:spPr bwMode="auto">
          <a:xfrm>
            <a:off x="685800" y="1752600"/>
            <a:ext cx="7848600" cy="5348808"/>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20000"/>
              </a:spcBef>
              <a:spcAft>
                <a:spcPct val="0"/>
              </a:spcAft>
              <a:buClr>
                <a:srgbClr val="FFCC00"/>
              </a:buClr>
              <a:buSzPct val="120000"/>
              <a:buFontTx/>
              <a:buNone/>
              <a:tabLst/>
              <a:defRPr/>
            </a:pPr>
            <a:r>
              <a:rPr kumimoji="0" lang="ru-RU"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0" lang="en-US"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If anyone </a:t>
            </a:r>
            <a:r>
              <a:rPr kumimoji="0" lang="en-US" altLang="ja-JP" sz="36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speaks</a:t>
            </a:r>
            <a:r>
              <a:rPr kumimoji="0" lang="en-US"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he should do it as one speaking the very words of God.  If anyone </a:t>
            </a:r>
            <a:r>
              <a:rPr kumimoji="0" lang="en-US" altLang="ja-JP" sz="36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serves</a:t>
            </a:r>
            <a:r>
              <a:rPr kumimoji="0" lang="en-US"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he should do it with the strength God provides, so that in all things God may be praised through Jesus Christ.  To him be glory forever and ever.  Amen.</a:t>
            </a:r>
            <a:r>
              <a:rPr kumimoji="0" lang="ru-RU"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99089922"/>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2" name="Group 1026"/>
          <p:cNvGraphicFramePr>
            <a:graphicFrameLocks noGrp="1"/>
          </p:cNvGraphicFramePr>
          <p:nvPr/>
        </p:nvGraphicFramePr>
        <p:xfrm>
          <a:off x="990600" y="1854200"/>
          <a:ext cx="7315200" cy="4532949"/>
        </p:xfrm>
        <a:graphic>
          <a:graphicData uri="http://schemas.openxmlformats.org/drawingml/2006/table">
            <a:tbl>
              <a:tblPr>
                <a:effectLst>
                  <a:outerShdw blurRad="50800" dist="38100" dir="2700000" algn="tl" rotWithShape="0">
                    <a:srgbClr val="000000">
                      <a:alpha val="43000"/>
                    </a:srgbClr>
                  </a:outerShdw>
                </a:effectLst>
              </a:tblPr>
              <a:tblGrid>
                <a:gridCol w="3657600">
                  <a:extLst>
                    <a:ext uri="{9D8B030D-6E8A-4147-A177-3AD203B41FA5}">
                      <a16:colId xmlns:a16="http://schemas.microsoft.com/office/drawing/2014/main" val="20000"/>
                    </a:ext>
                  </a:extLst>
                </a:gridCol>
                <a:gridCol w="3657600">
                  <a:extLst>
                    <a:ext uri="{9D8B030D-6E8A-4147-A177-3AD203B41FA5}">
                      <a16:colId xmlns:a16="http://schemas.microsoft.com/office/drawing/2014/main" val="20001"/>
                    </a:ext>
                  </a:extLst>
                </a:gridCol>
              </a:tblGrid>
              <a:tr h="736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800" b="1" i="0" u="none" strike="noStrike" cap="none" normalizeH="0" baseline="0" dirty="0">
                          <a:ln>
                            <a:noFill/>
                          </a:ln>
                          <a:solidFill>
                            <a:schemeClr val="bg1"/>
                          </a:solidFill>
                          <a:effectLst>
                            <a:outerShdw blurRad="38100" dist="38100" dir="2700000" algn="tl">
                              <a:srgbClr val="000000">
                                <a:alpha val="43137"/>
                              </a:srgbClr>
                            </a:outerShdw>
                          </a:effectLst>
                          <a:latin typeface="Rial"/>
                          <a:ea typeface="ＭＳ Ｐゴシック" pitchFamily="34" charset="-128"/>
                          <a:cs typeface="Rial"/>
                        </a:rPr>
                        <a:t>Speaking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2"/>
                        </a:gs>
                        <a:gs pos="100000">
                          <a:schemeClr val="accent4"/>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800" b="1" i="0" u="none" strike="noStrike" cap="none" normalizeH="0" baseline="0" dirty="0">
                          <a:ln>
                            <a:noFill/>
                          </a:ln>
                          <a:solidFill>
                            <a:schemeClr val="bg1"/>
                          </a:solidFill>
                          <a:effectLst>
                            <a:outerShdw blurRad="38100" dist="38100" dir="2700000" algn="tl">
                              <a:srgbClr val="000000">
                                <a:alpha val="43137"/>
                              </a:srgbClr>
                            </a:outerShdw>
                          </a:effectLst>
                          <a:latin typeface="Rial"/>
                          <a:ea typeface="ＭＳ Ｐゴシック" pitchFamily="34" charset="-128"/>
                          <a:cs typeface="Rial"/>
                        </a:rPr>
                        <a:t>Serving</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2"/>
                        </a:gs>
                        <a:gs pos="100000">
                          <a:schemeClr val="accent4"/>
                        </a:gs>
                      </a:gsLst>
                      <a:path path="rect">
                        <a:fillToRect l="50000" t="50000" r="50000" b="50000"/>
                      </a:path>
                      <a:tileRect/>
                    </a:gradFill>
                  </a:tcPr>
                </a:tc>
                <a:extLst>
                  <a:ext uri="{0D108BD9-81ED-4DB2-BD59-A6C34878D82A}">
                    <a16:rowId xmlns:a16="http://schemas.microsoft.com/office/drawing/2014/main" val="10000"/>
                  </a:ext>
                </a:extLst>
              </a:tr>
              <a:tr h="738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Rial"/>
                          <a:ea typeface="ＭＳ Ｐゴシック" pitchFamily="34" charset="-128"/>
                          <a:cs typeface="Rial"/>
                        </a:rPr>
                        <a:t>Teaching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a:ln>
                            <a:noFill/>
                          </a:ln>
                          <a:solidFill>
                            <a:schemeClr val="bg1"/>
                          </a:solidFill>
                          <a:effectLst>
                            <a:outerShdw blurRad="38100" dist="38100" dir="2700000" algn="tl">
                              <a:srgbClr val="000000">
                                <a:alpha val="43137"/>
                              </a:srgbClr>
                            </a:outerShdw>
                          </a:effectLst>
                          <a:latin typeface="Rial"/>
                          <a:ea typeface="ＭＳ Ｐゴシック" pitchFamily="34" charset="-128"/>
                          <a:cs typeface="Rial"/>
                        </a:rPr>
                        <a:t>Administering</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1"/>
                  </a:ext>
                </a:extLst>
              </a:tr>
              <a:tr h="736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a:ln>
                            <a:noFill/>
                          </a:ln>
                          <a:solidFill>
                            <a:schemeClr val="bg1"/>
                          </a:solidFill>
                          <a:effectLst>
                            <a:outerShdw blurRad="38100" dist="38100" dir="2700000" algn="tl">
                              <a:srgbClr val="000000">
                                <a:alpha val="43137"/>
                              </a:srgbClr>
                            </a:outerShdw>
                          </a:effectLst>
                          <a:latin typeface="Rial"/>
                          <a:ea typeface="ＭＳ Ｐゴシック" pitchFamily="34" charset="-128"/>
                          <a:cs typeface="Rial"/>
                        </a:rPr>
                        <a:t>Evangelism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a:ln>
                            <a:noFill/>
                          </a:ln>
                          <a:solidFill>
                            <a:schemeClr val="bg1"/>
                          </a:solidFill>
                          <a:effectLst>
                            <a:outerShdw blurRad="38100" dist="38100" dir="2700000" algn="tl">
                              <a:srgbClr val="000000">
                                <a:alpha val="43137"/>
                              </a:srgbClr>
                            </a:outerShdw>
                          </a:effectLst>
                          <a:latin typeface="Rial"/>
                          <a:ea typeface="ＭＳ Ｐゴシック" pitchFamily="34" charset="-128"/>
                          <a:cs typeface="Rial"/>
                        </a:rPr>
                        <a:t>Faith</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2"/>
                  </a:ext>
                </a:extLst>
              </a:tr>
              <a:tr h="7604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a:ln>
                            <a:noFill/>
                          </a:ln>
                          <a:solidFill>
                            <a:schemeClr val="bg1"/>
                          </a:solidFill>
                          <a:effectLst>
                            <a:outerShdw blurRad="38100" dist="38100" dir="2700000" algn="tl">
                              <a:srgbClr val="000000">
                                <a:alpha val="43137"/>
                              </a:srgbClr>
                            </a:outerShdw>
                          </a:effectLst>
                          <a:latin typeface="Rial"/>
                          <a:ea typeface="ＭＳ Ｐゴシック" pitchFamily="34" charset="-128"/>
                          <a:cs typeface="Rial"/>
                        </a:rPr>
                        <a:t>Pastor-Teacher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a:ln>
                            <a:noFill/>
                          </a:ln>
                          <a:solidFill>
                            <a:schemeClr val="bg1"/>
                          </a:solidFill>
                          <a:effectLst>
                            <a:outerShdw blurRad="38100" dist="38100" dir="2700000" algn="tl">
                              <a:srgbClr val="000000">
                                <a:alpha val="43137"/>
                              </a:srgbClr>
                            </a:outerShdw>
                          </a:effectLst>
                          <a:latin typeface="Rial"/>
                          <a:ea typeface="ＭＳ Ｐゴシック" pitchFamily="34" charset="-128"/>
                          <a:cs typeface="Rial"/>
                        </a:rPr>
                        <a:t>Giving</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3"/>
                  </a:ext>
                </a:extLst>
              </a:tr>
              <a:tr h="738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a:ln>
                            <a:noFill/>
                          </a:ln>
                          <a:solidFill>
                            <a:schemeClr val="bg1"/>
                          </a:solidFill>
                          <a:effectLst>
                            <a:outerShdw blurRad="38100" dist="38100" dir="2700000" algn="tl">
                              <a:srgbClr val="000000">
                                <a:alpha val="43137"/>
                              </a:srgbClr>
                            </a:outerShdw>
                          </a:effectLst>
                          <a:latin typeface="Rial"/>
                          <a:ea typeface="ＭＳ Ｐゴシック" pitchFamily="34" charset="-128"/>
                          <a:cs typeface="Rial"/>
                        </a:rPr>
                        <a:t>Encouraging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a:ln>
                            <a:noFill/>
                          </a:ln>
                          <a:solidFill>
                            <a:schemeClr val="bg1"/>
                          </a:solidFill>
                          <a:effectLst>
                            <a:outerShdw blurRad="38100" dist="38100" dir="2700000" algn="tl">
                              <a:srgbClr val="000000">
                                <a:alpha val="43137"/>
                              </a:srgbClr>
                            </a:outerShdw>
                          </a:effectLst>
                          <a:latin typeface="Rial"/>
                          <a:ea typeface="ＭＳ Ｐゴシック" pitchFamily="34" charset="-128"/>
                          <a:cs typeface="Rial"/>
                        </a:rPr>
                        <a:t>Service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4"/>
                  </a:ext>
                </a:extLst>
              </a:tr>
              <a:tr h="736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Rial"/>
                        <a:ea typeface="ＭＳ Ｐゴシック" pitchFamily="34" charset="-128"/>
                        <a:cs typeface="Rial"/>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2">
                        <a:lumMod val="95000"/>
                        <a:lumOff val="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Rial"/>
                          <a:ea typeface="ＭＳ Ｐゴシック" pitchFamily="34" charset="-128"/>
                          <a:cs typeface="Rial"/>
                        </a:rPr>
                        <a:t>Mercy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5"/>
                  </a:ext>
                </a:extLst>
              </a:tr>
            </a:tbl>
          </a:graphicData>
        </a:graphic>
      </p:graphicFrame>
      <p:sp>
        <p:nvSpPr>
          <p:cNvPr id="825346" name="Rectangle 1053"/>
          <p:cNvSpPr>
            <a:spLocks noChangeArrowheads="1"/>
          </p:cNvSpPr>
          <p:nvPr/>
        </p:nvSpPr>
        <p:spPr bwMode="auto">
          <a:xfrm>
            <a:off x="4572000" y="1600200"/>
            <a:ext cx="152400" cy="5029200"/>
          </a:xfrm>
          <a:prstGeom prst="rect">
            <a:avLst/>
          </a:prstGeom>
          <a:solidFill>
            <a:srgbClr val="0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825347" name="Picture 5" descr="body_of_Christ2.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2438400" cy="18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25348" name="Title 33"/>
          <p:cNvSpPr>
            <a:spLocks noGrp="1"/>
          </p:cNvSpPr>
          <p:nvPr>
            <p:ph type="title" idx="4294967295"/>
          </p:nvPr>
        </p:nvSpPr>
        <p:spPr>
          <a:xfrm>
            <a:off x="3124200" y="0"/>
            <a:ext cx="3352800" cy="1752600"/>
          </a:xfrm>
        </p:spPr>
        <p:txBody>
          <a:bodyPr/>
          <a:lstStyle/>
          <a:p>
            <a:pPr eaLnBrk="1" hangingPunct="1"/>
            <a:r>
              <a:rPr lang="en-US" sz="3600" b="0" dirty="0">
                <a:latin typeface="Arial" charset="0"/>
                <a:cs typeface="Arial" charset="0"/>
              </a:rPr>
              <a:t>Categories of Gifts </a:t>
            </a:r>
            <a:br>
              <a:rPr lang="en-US" sz="3600" b="0" dirty="0">
                <a:latin typeface="Arial" charset="0"/>
                <a:cs typeface="Arial" charset="0"/>
              </a:rPr>
            </a:br>
            <a:r>
              <a:rPr lang="en-US" sz="3600" b="0" dirty="0">
                <a:latin typeface="Arial" charset="0"/>
                <a:cs typeface="Arial" charset="0"/>
              </a:rPr>
              <a:t>(1 Peter 4:11)</a:t>
            </a:r>
            <a:endParaRPr lang="en-US" dirty="0">
              <a:latin typeface="Arial" charset="0"/>
            </a:endParaRPr>
          </a:p>
        </p:txBody>
      </p:sp>
      <p:sp>
        <p:nvSpPr>
          <p:cNvPr id="825349" name="AutoShape 25"/>
          <p:cNvSpPr>
            <a:spLocks noChangeArrowheads="1"/>
          </p:cNvSpPr>
          <p:nvPr/>
        </p:nvSpPr>
        <p:spPr bwMode="auto">
          <a:xfrm>
            <a:off x="1066800" y="0"/>
            <a:ext cx="2819400" cy="2057400"/>
          </a:xfrm>
          <a:prstGeom prst="downArrow">
            <a:avLst>
              <a:gd name="adj1" fmla="val 50000"/>
              <a:gd name="adj2" fmla="val 25000"/>
            </a:avLst>
          </a:prstGeom>
          <a:gradFill rotWithShape="1">
            <a:gsLst>
              <a:gs pos="0">
                <a:srgbClr val="FFFFFF"/>
              </a:gs>
              <a:gs pos="100000">
                <a:srgbClr val="FFFF00"/>
              </a:gs>
            </a:gsLst>
            <a:lin ang="5100000"/>
          </a:gra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rial" charset="0"/>
                <a:ea typeface="ＭＳ Ｐゴシック" charset="0"/>
                <a:cs typeface="Arial" charset="0"/>
              </a:rPr>
              <a:t>Get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rial" charset="0"/>
                <a:ea typeface="ＭＳ Ｐゴシック" charset="0"/>
                <a:cs typeface="Arial" charset="0"/>
              </a:rPr>
              <a:t> words </a:t>
            </a:r>
            <a:br>
              <a:rPr kumimoji="0" lang="en-US" sz="2800" b="0" i="0" u="none" strike="noStrike" kern="1200" cap="none" spc="0" normalizeH="0" baseline="0" noProof="0">
                <a:ln>
                  <a:noFill/>
                </a:ln>
                <a:solidFill>
                  <a:srgbClr val="000000"/>
                </a:solidFill>
                <a:effectLst/>
                <a:uLnTx/>
                <a:uFillTx/>
                <a:latin typeface="Arial" charset="0"/>
                <a:ea typeface="ＭＳ Ｐゴシック" charset="0"/>
                <a:cs typeface="Arial" charset="0"/>
              </a:rPr>
            </a:br>
            <a:r>
              <a:rPr kumimoji="0" lang="en-US" sz="2800" b="0" i="0" u="none" strike="noStrike" kern="1200" cap="none" spc="0" normalizeH="0" baseline="0" noProof="0">
                <a:ln>
                  <a:noFill/>
                </a:ln>
                <a:solidFill>
                  <a:srgbClr val="000000"/>
                </a:solidFill>
                <a:effectLst/>
                <a:uLnTx/>
                <a:uFillTx/>
                <a:latin typeface="Arial" charset="0"/>
                <a:ea typeface="ＭＳ Ｐゴシック" charset="0"/>
                <a:cs typeface="Arial" charset="0"/>
              </a:rPr>
              <a:t>from </a:t>
            </a:r>
            <a:br>
              <a:rPr kumimoji="0" lang="en-US" sz="2800" b="0" i="0" u="none" strike="noStrike" kern="1200" cap="none" spc="0" normalizeH="0" baseline="0" noProof="0">
                <a:ln>
                  <a:noFill/>
                </a:ln>
                <a:solidFill>
                  <a:srgbClr val="000000"/>
                </a:solidFill>
                <a:effectLst/>
                <a:uLnTx/>
                <a:uFillTx/>
                <a:latin typeface="Arial" charset="0"/>
                <a:ea typeface="ＭＳ Ｐゴシック" charset="0"/>
                <a:cs typeface="Arial" charset="0"/>
              </a:rPr>
            </a:br>
            <a:r>
              <a:rPr kumimoji="0" lang="en-US" sz="2800" b="0" i="0" u="none" strike="noStrike" kern="1200" cap="none" spc="0" normalizeH="0" baseline="0" noProof="0">
                <a:ln>
                  <a:noFill/>
                </a:ln>
                <a:solidFill>
                  <a:srgbClr val="000000"/>
                </a:solidFill>
                <a:effectLst/>
                <a:uLnTx/>
                <a:uFillTx/>
                <a:latin typeface="Arial" charset="0"/>
                <a:ea typeface="ＭＳ Ｐゴシック" charset="0"/>
                <a:cs typeface="Arial" charset="0"/>
              </a:rPr>
              <a:t>God</a:t>
            </a:r>
          </a:p>
        </p:txBody>
      </p:sp>
      <p:sp>
        <p:nvSpPr>
          <p:cNvPr id="825350" name="AutoShape 28"/>
          <p:cNvSpPr>
            <a:spLocks noChangeArrowheads="1"/>
          </p:cNvSpPr>
          <p:nvPr/>
        </p:nvSpPr>
        <p:spPr bwMode="auto">
          <a:xfrm>
            <a:off x="5638800" y="0"/>
            <a:ext cx="2819400" cy="2057400"/>
          </a:xfrm>
          <a:prstGeom prst="downArrow">
            <a:avLst>
              <a:gd name="adj1" fmla="val 50000"/>
              <a:gd name="adj2" fmla="val 25000"/>
            </a:avLst>
          </a:prstGeom>
          <a:gradFill rotWithShape="1">
            <a:gsLst>
              <a:gs pos="0">
                <a:srgbClr val="FFFFFF"/>
              </a:gs>
              <a:gs pos="100000">
                <a:srgbClr val="FFFF00"/>
              </a:gs>
            </a:gsLst>
            <a:lin ang="5100000"/>
          </a:gra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rial" charset="0"/>
                <a:ea typeface="ＭＳ Ｐゴシック" charset="0"/>
                <a:cs typeface="Arial" charset="0"/>
              </a:rPr>
              <a:t>Get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rial" charset="0"/>
                <a:ea typeface="ＭＳ Ｐゴシック" charset="0"/>
                <a:cs typeface="Arial" charset="0"/>
              </a:rPr>
              <a:t> strength </a:t>
            </a:r>
            <a:br>
              <a:rPr kumimoji="0" lang="en-US" sz="2800" b="0" i="0" u="none" strike="noStrike" kern="1200" cap="none" spc="0" normalizeH="0" baseline="0" noProof="0">
                <a:ln>
                  <a:noFill/>
                </a:ln>
                <a:solidFill>
                  <a:srgbClr val="000000"/>
                </a:solidFill>
                <a:effectLst/>
                <a:uLnTx/>
                <a:uFillTx/>
                <a:latin typeface="Arial" charset="0"/>
                <a:ea typeface="ＭＳ Ｐゴシック" charset="0"/>
                <a:cs typeface="Arial" charset="0"/>
              </a:rPr>
            </a:br>
            <a:r>
              <a:rPr kumimoji="0" lang="en-US" sz="2800" b="0" i="0" u="none" strike="noStrike" kern="1200" cap="none" spc="0" normalizeH="0" baseline="0" noProof="0">
                <a:ln>
                  <a:noFill/>
                </a:ln>
                <a:solidFill>
                  <a:srgbClr val="000000"/>
                </a:solidFill>
                <a:effectLst/>
                <a:uLnTx/>
                <a:uFillTx/>
                <a:latin typeface="Arial" charset="0"/>
                <a:ea typeface="ＭＳ Ｐゴシック" charset="0"/>
                <a:cs typeface="Arial" charset="0"/>
              </a:rPr>
              <a:t>from </a:t>
            </a:r>
            <a:br>
              <a:rPr kumimoji="0" lang="en-US" sz="2800" b="0" i="0" u="none" strike="noStrike" kern="1200" cap="none" spc="0" normalizeH="0" baseline="0" noProof="0">
                <a:ln>
                  <a:noFill/>
                </a:ln>
                <a:solidFill>
                  <a:srgbClr val="000000"/>
                </a:solidFill>
                <a:effectLst/>
                <a:uLnTx/>
                <a:uFillTx/>
                <a:latin typeface="Arial" charset="0"/>
                <a:ea typeface="ＭＳ Ｐゴシック" charset="0"/>
                <a:cs typeface="Arial" charset="0"/>
              </a:rPr>
            </a:br>
            <a:r>
              <a:rPr kumimoji="0" lang="en-US" sz="2800" b="0" i="0" u="none" strike="noStrike" kern="1200" cap="none" spc="0" normalizeH="0" baseline="0" noProof="0">
                <a:ln>
                  <a:noFill/>
                </a:ln>
                <a:solidFill>
                  <a:srgbClr val="000000"/>
                </a:solidFill>
                <a:effectLst/>
                <a:uLnTx/>
                <a:uFillTx/>
                <a:latin typeface="Arial" charset="0"/>
                <a:ea typeface="ＭＳ Ｐゴシック" charset="0"/>
                <a:cs typeface="Arial" charset="0"/>
              </a:rPr>
              <a:t>God</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1199106" name="Rectangle 2"/>
          <p:cNvSpPr>
            <a:spLocks noGrp="1" noChangeArrowheads="1"/>
          </p:cNvSpPr>
          <p:nvPr>
            <p:ph type="title" idx="4294967295"/>
          </p:nvPr>
        </p:nvSpPr>
        <p:spPr>
          <a:xfrm>
            <a:off x="0" y="2057400"/>
            <a:ext cx="2819400" cy="3657600"/>
          </a:xfrm>
        </p:spPr>
        <p:txBody>
          <a:bodyPr/>
          <a:lstStyle/>
          <a:p>
            <a:pPr eaLnBrk="1" hangingPunct="1">
              <a:defRPr/>
            </a:pPr>
            <a:r>
              <a:rPr lang="en-US" b="1">
                <a:latin typeface="Arial"/>
                <a:ea typeface="ＭＳ Ｐゴシック" charset="0"/>
                <a:cs typeface="Arial"/>
              </a:rPr>
              <a:t>Why Peter wrote…</a:t>
            </a:r>
          </a:p>
        </p:txBody>
      </p:sp>
      <p:pic>
        <p:nvPicPr>
          <p:cNvPr id="520195" name="Picture 3" descr="persecut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0196" name="Text Box 4"/>
          <p:cNvSpPr txBox="1">
            <a:spLocks noChangeArrowheads="1"/>
          </p:cNvSpPr>
          <p:nvPr/>
        </p:nvSpPr>
        <p:spPr bwMode="auto">
          <a:xfrm>
            <a:off x="914400" y="762000"/>
            <a:ext cx="67818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spcBef>
                <a:spcPct val="50000"/>
              </a:spcBef>
            </a:pPr>
            <a:endParaRPr lang="en-US" b="1">
              <a:latin typeface="Arial" charset="0"/>
              <a:cs typeface="Arial" charset="0"/>
            </a:endParaRPr>
          </a:p>
        </p:txBody>
      </p:sp>
      <p:sp>
        <p:nvSpPr>
          <p:cNvPr id="1199109" name="Text Box 5"/>
          <p:cNvSpPr txBox="1">
            <a:spLocks noChangeArrowheads="1"/>
          </p:cNvSpPr>
          <p:nvPr/>
        </p:nvSpPr>
        <p:spPr bwMode="auto">
          <a:xfrm>
            <a:off x="0" y="609600"/>
            <a:ext cx="9144000" cy="51911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a:spcBef>
                <a:spcPct val="50000"/>
              </a:spcBef>
              <a:defRPr/>
            </a:pPr>
            <a:r>
              <a:rPr lang="en-US" sz="2800" b="1" dirty="0">
                <a:solidFill>
                  <a:schemeClr val="tx1"/>
                </a:solidFill>
                <a:latin typeface="Arial"/>
                <a:cs typeface="Arial"/>
              </a:rPr>
              <a:t>Why did Peter</a:t>
            </a:r>
            <a:r>
              <a:rPr lang="uk-UA" sz="2800" b="1" dirty="0">
                <a:solidFill>
                  <a:schemeClr val="tx1"/>
                </a:solidFill>
                <a:latin typeface="Arial"/>
                <a:cs typeface="Arial"/>
              </a:rPr>
              <a:t>'</a:t>
            </a:r>
            <a:r>
              <a:rPr lang="en-US" sz="2800" b="1" dirty="0">
                <a:solidFill>
                  <a:schemeClr val="tx1"/>
                </a:solidFill>
                <a:latin typeface="Arial"/>
                <a:cs typeface="Arial"/>
              </a:rPr>
              <a:t>s readers need encouragement?</a:t>
            </a:r>
          </a:p>
        </p:txBody>
      </p:sp>
      <p:sp>
        <p:nvSpPr>
          <p:cNvPr id="1199110" name="Rectangle 6"/>
          <p:cNvSpPr>
            <a:spLocks noChangeArrowheads="1"/>
          </p:cNvSpPr>
          <p:nvPr/>
        </p:nvSpPr>
        <p:spPr bwMode="auto">
          <a:xfrm>
            <a:off x="2851150" y="1020763"/>
            <a:ext cx="2874963" cy="579437"/>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lgn="ctr">
              <a:spcBef>
                <a:spcPct val="50000"/>
              </a:spcBef>
              <a:defRPr/>
            </a:pPr>
            <a:r>
              <a:rPr lang="en-US" b="1">
                <a:solidFill>
                  <a:schemeClr val="tx1"/>
                </a:solidFill>
                <a:latin typeface="Arial"/>
                <a:ea typeface="+mn-ea"/>
                <a:cs typeface="Arial"/>
              </a:rPr>
              <a:t>1 Pet. 4:12-13</a:t>
            </a:r>
          </a:p>
        </p:txBody>
      </p:sp>
      <p:sp>
        <p:nvSpPr>
          <p:cNvPr id="1199111" name="Rectangle 7"/>
          <p:cNvSpPr>
            <a:spLocks noChangeArrowheads="1"/>
          </p:cNvSpPr>
          <p:nvPr/>
        </p:nvSpPr>
        <p:spPr bwMode="auto">
          <a:xfrm>
            <a:off x="2819400" y="1635125"/>
            <a:ext cx="6400800" cy="5329238"/>
          </a:xfrm>
          <a:prstGeom prst="rect">
            <a:avLst/>
          </a:prstGeom>
          <a:solidFill>
            <a:srgbClr val="000000">
              <a:alpha val="64000"/>
            </a:srgbClr>
          </a:solidFill>
          <a:ln w="9525">
            <a:solidFill>
              <a:schemeClr val="tx1"/>
            </a:solidFill>
            <a:miter lim="800000"/>
            <a:headEnd/>
            <a:tailEnd/>
          </a:ln>
          <a:effectLst/>
        </p:spPr>
        <p:txBody>
          <a:bodyPr>
            <a:spAutoFit/>
          </a:bodyPr>
          <a:lstStyle/>
          <a:p>
            <a:pPr>
              <a:lnSpc>
                <a:spcPct val="50000"/>
              </a:lnSpc>
              <a:spcBef>
                <a:spcPct val="50000"/>
              </a:spcBef>
              <a:defRPr/>
            </a:pPr>
            <a:endParaRPr lang="en-US" b="1" dirty="0">
              <a:solidFill>
                <a:schemeClr val="tx1"/>
              </a:solidFill>
              <a:effectLst>
                <a:outerShdw blurRad="38100" dist="38100" dir="2700000" algn="tl">
                  <a:srgbClr val="010199"/>
                </a:outerShdw>
              </a:effectLst>
              <a:latin typeface="Arial"/>
              <a:cs typeface="Arial"/>
            </a:endParaRPr>
          </a:p>
          <a:p>
            <a:pPr>
              <a:lnSpc>
                <a:spcPct val="80000"/>
              </a:lnSpc>
              <a:spcBef>
                <a:spcPct val="50000"/>
              </a:spcBef>
              <a:defRPr/>
            </a:pPr>
            <a:r>
              <a:rPr lang="ru-RU" altLang="ja-JP" b="1" dirty="0">
                <a:solidFill>
                  <a:schemeClr val="tx1"/>
                </a:solidFill>
                <a:effectLst>
                  <a:outerShdw blurRad="38100" dist="38100" dir="2700000" algn="tl">
                    <a:srgbClr val="010199"/>
                  </a:outerShdw>
                </a:effectLst>
                <a:latin typeface="Arial"/>
                <a:cs typeface="Arial"/>
              </a:rPr>
              <a:t>"</a:t>
            </a:r>
            <a:r>
              <a:rPr lang="en-US" altLang="ja-JP" b="1" dirty="0">
                <a:solidFill>
                  <a:schemeClr val="tx1"/>
                </a:solidFill>
                <a:effectLst>
                  <a:outerShdw blurRad="38100" dist="38100" dir="2700000" algn="tl">
                    <a:srgbClr val="010199"/>
                  </a:outerShdw>
                </a:effectLst>
                <a:latin typeface="Arial"/>
                <a:cs typeface="Arial"/>
              </a:rPr>
              <a:t>Dear friends, don</a:t>
            </a:r>
            <a:r>
              <a:rPr lang="uk-UA" altLang="ja-JP" b="1" dirty="0">
                <a:solidFill>
                  <a:schemeClr val="tx1"/>
                </a:solidFill>
                <a:effectLst>
                  <a:outerShdw blurRad="38100" dist="38100" dir="2700000" algn="tl">
                    <a:srgbClr val="010199"/>
                  </a:outerShdw>
                </a:effectLst>
                <a:latin typeface="Arial"/>
                <a:cs typeface="Arial"/>
              </a:rPr>
              <a:t>'</a:t>
            </a:r>
            <a:r>
              <a:rPr lang="en-US" altLang="ja-JP" b="1" dirty="0">
                <a:solidFill>
                  <a:schemeClr val="tx1"/>
                </a:solidFill>
                <a:effectLst>
                  <a:outerShdw blurRad="38100" dist="38100" dir="2700000" algn="tl">
                    <a:srgbClr val="010199"/>
                  </a:outerShdw>
                </a:effectLst>
                <a:latin typeface="Arial"/>
                <a:cs typeface="Arial"/>
              </a:rPr>
              <a:t>t be surprised at the fiery trials you are going through, as if something strange were happening to you. Instead, be very glad-- because these trials will make you partners with Christ in his suffering, and afterward you will have the wonderful joy of sharing his glory when it is displayed to all the world.</a:t>
            </a:r>
            <a:r>
              <a:rPr lang="ru-RU" altLang="ja-JP" b="1" dirty="0">
                <a:solidFill>
                  <a:schemeClr val="tx1"/>
                </a:solidFill>
                <a:effectLst>
                  <a:outerShdw blurRad="38100" dist="38100" dir="2700000" algn="tl">
                    <a:srgbClr val="010199"/>
                  </a:outerShdw>
                </a:effectLst>
                <a:latin typeface="Arial"/>
                <a:cs typeface="Arial"/>
              </a:rPr>
              <a:t>"</a:t>
            </a:r>
            <a:endParaRPr lang="en-US" b="1" dirty="0">
              <a:solidFill>
                <a:schemeClr val="tx1"/>
              </a:solidFill>
              <a:effectLst>
                <a:outerShdw blurRad="38100" dist="38100" dir="2700000" algn="tl">
                  <a:srgbClr val="010199"/>
                </a:outerShdw>
              </a:effectLst>
              <a:latin typeface="Arial"/>
              <a:cs typeface="Arial"/>
            </a:endParaRPr>
          </a:p>
        </p:txBody>
      </p:sp>
      <p:sp>
        <p:nvSpPr>
          <p:cNvPr id="1199112" name="Rectangle 8"/>
          <p:cNvSpPr>
            <a:spLocks noChangeArrowheads="1"/>
          </p:cNvSpPr>
          <p:nvPr/>
        </p:nvSpPr>
        <p:spPr bwMode="auto">
          <a:xfrm>
            <a:off x="8229600" y="76200"/>
            <a:ext cx="885825"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2400" b="1">
                <a:solidFill>
                  <a:schemeClr val="tx1"/>
                </a:solidFill>
                <a:latin typeface="Arial"/>
                <a:ea typeface="+mn-ea"/>
                <a:cs typeface="Arial"/>
              </a:rPr>
              <a:t>280n</a:t>
            </a:r>
          </a:p>
        </p:txBody>
      </p:sp>
      <p:pic>
        <p:nvPicPr>
          <p:cNvPr id="1199113" name="Picture 9" descr="Nero"/>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6513" y="1635125"/>
            <a:ext cx="2876551" cy="5314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99114" name="Rectangle 10"/>
          <p:cNvSpPr>
            <a:spLocks noChangeArrowheads="1"/>
          </p:cNvSpPr>
          <p:nvPr/>
        </p:nvSpPr>
        <p:spPr bwMode="auto">
          <a:xfrm>
            <a:off x="0" y="1774825"/>
            <a:ext cx="8858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2400" b="1">
                <a:solidFill>
                  <a:schemeClr val="tx1"/>
                </a:solidFill>
                <a:latin typeface="Arial" charset="0"/>
                <a:cs typeface="Arial" charset="0"/>
              </a:rPr>
              <a:t>Nero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9910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99110"/>
                                        </p:tgtEl>
                                        <p:attrNameLst>
                                          <p:attrName>style.visibility</p:attrName>
                                        </p:attrNameLst>
                                      </p:cBhvr>
                                      <p:to>
                                        <p:strVal val="visible"/>
                                      </p:to>
                                    </p:set>
                                  </p:childTnLst>
                                </p:cTn>
                              </p:par>
                            </p:childTnLst>
                          </p:cTn>
                        </p:par>
                        <p:par>
                          <p:cTn id="11" fill="hold" nodeType="afterGroup">
                            <p:stCondLst>
                              <p:cond delay="500"/>
                            </p:stCondLst>
                            <p:childTnLst>
                              <p:par>
                                <p:cTn id="12" presetID="2" presetClass="entr" presetSubtype="6" fill="hold" grpId="0" nodeType="afterEffect">
                                  <p:stCondLst>
                                    <p:cond delay="0"/>
                                  </p:stCondLst>
                                  <p:childTnLst>
                                    <p:set>
                                      <p:cBhvr>
                                        <p:cTn id="13" dur="1" fill="hold">
                                          <p:stCondLst>
                                            <p:cond delay="0"/>
                                          </p:stCondLst>
                                        </p:cTn>
                                        <p:tgtEl>
                                          <p:spTgt spid="1199111"/>
                                        </p:tgtEl>
                                        <p:attrNameLst>
                                          <p:attrName>style.visibility</p:attrName>
                                        </p:attrNameLst>
                                      </p:cBhvr>
                                      <p:to>
                                        <p:strVal val="visible"/>
                                      </p:to>
                                    </p:set>
                                    <p:anim calcmode="lin" valueType="num">
                                      <p:cBhvr additive="base">
                                        <p:cTn id="14" dur="500" fill="hold"/>
                                        <p:tgtEl>
                                          <p:spTgt spid="1199111"/>
                                        </p:tgtEl>
                                        <p:attrNameLst>
                                          <p:attrName>ppt_x</p:attrName>
                                        </p:attrNameLst>
                                      </p:cBhvr>
                                      <p:tavLst>
                                        <p:tav tm="0">
                                          <p:val>
                                            <p:strVal val="1+#ppt_w/2"/>
                                          </p:val>
                                        </p:tav>
                                        <p:tav tm="100000">
                                          <p:val>
                                            <p:strVal val="#ppt_x"/>
                                          </p:val>
                                        </p:tav>
                                      </p:tavLst>
                                    </p:anim>
                                    <p:anim calcmode="lin" valueType="num">
                                      <p:cBhvr additive="base">
                                        <p:cTn id="15" dur="500" fill="hold"/>
                                        <p:tgtEl>
                                          <p:spTgt spid="1199111"/>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199114"/>
                                        </p:tgtEl>
                                        <p:attrNameLst>
                                          <p:attrName>style.visibility</p:attrName>
                                        </p:attrNameLst>
                                      </p:cBhvr>
                                      <p:to>
                                        <p:strVal val="visible"/>
                                      </p:to>
                                    </p:set>
                                    <p:anim calcmode="lin" valueType="num">
                                      <p:cBhvr additive="base">
                                        <p:cTn id="20" dur="500" fill="hold"/>
                                        <p:tgtEl>
                                          <p:spTgt spid="1199114"/>
                                        </p:tgtEl>
                                        <p:attrNameLst>
                                          <p:attrName>ppt_x</p:attrName>
                                        </p:attrNameLst>
                                      </p:cBhvr>
                                      <p:tavLst>
                                        <p:tav tm="0">
                                          <p:val>
                                            <p:strVal val="#ppt_x"/>
                                          </p:val>
                                        </p:tav>
                                        <p:tav tm="100000">
                                          <p:val>
                                            <p:strVal val="#ppt_x"/>
                                          </p:val>
                                        </p:tav>
                                      </p:tavLst>
                                    </p:anim>
                                    <p:anim calcmode="lin" valueType="num">
                                      <p:cBhvr additive="base">
                                        <p:cTn id="21" dur="500" fill="hold"/>
                                        <p:tgtEl>
                                          <p:spTgt spid="1199114"/>
                                        </p:tgtEl>
                                        <p:attrNameLst>
                                          <p:attrName>ppt_y</p:attrName>
                                        </p:attrNameLst>
                                      </p:cBhvr>
                                      <p:tavLst>
                                        <p:tav tm="0">
                                          <p:val>
                                            <p:strVal val="1+#ppt_h/2"/>
                                          </p:val>
                                        </p:tav>
                                        <p:tav tm="100000">
                                          <p:val>
                                            <p:strVal val="#ppt_y"/>
                                          </p:val>
                                        </p:tav>
                                      </p:tavLst>
                                    </p:anim>
                                  </p:childTnLst>
                                </p:cTn>
                              </p:par>
                            </p:childTnLst>
                          </p:cTn>
                        </p:par>
                        <p:par>
                          <p:cTn id="22" fill="hold" nodeType="afterGroup">
                            <p:stCondLst>
                              <p:cond delay="500"/>
                            </p:stCondLst>
                            <p:childTnLst>
                              <p:par>
                                <p:cTn id="23" presetID="9" presetClass="entr" presetSubtype="0" fill="hold" nodeType="afterEffect">
                                  <p:stCondLst>
                                    <p:cond delay="0"/>
                                  </p:stCondLst>
                                  <p:childTnLst>
                                    <p:set>
                                      <p:cBhvr>
                                        <p:cTn id="24" dur="1" fill="hold">
                                          <p:stCondLst>
                                            <p:cond delay="0"/>
                                          </p:stCondLst>
                                        </p:cTn>
                                        <p:tgtEl>
                                          <p:spTgt spid="1199113"/>
                                        </p:tgtEl>
                                        <p:attrNameLst>
                                          <p:attrName>style.visibility</p:attrName>
                                        </p:attrNameLst>
                                      </p:cBhvr>
                                      <p:to>
                                        <p:strVal val="visible"/>
                                      </p:to>
                                    </p:set>
                                    <p:animEffect transition="in" filter="dissolve">
                                      <p:cBhvr>
                                        <p:cTn id="25" dur="500"/>
                                        <p:tgtEl>
                                          <p:spTgt spid="1199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9109" grpId="0" autoUpdateAnimBg="0"/>
      <p:bldP spid="1199110" grpId="0" autoUpdateAnimBg="0"/>
      <p:bldP spid="1199111" grpId="0" animBg="1" autoUpdateAnimBg="0"/>
      <p:bldP spid="1199114"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3042" name="WordArt 2"/>
          <p:cNvSpPr>
            <a:spLocks noChangeArrowheads="1" noChangeShapeType="1" noTextEdit="1"/>
          </p:cNvSpPr>
          <p:nvPr/>
        </p:nvSpPr>
        <p:spPr bwMode="auto">
          <a:xfrm>
            <a:off x="4352925" y="3048000"/>
            <a:ext cx="1666875" cy="815975"/>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gradFill rotWithShape="1">
                  <a:gsLst>
                    <a:gs pos="0">
                      <a:srgbClr val="FFFF00"/>
                    </a:gs>
                    <a:gs pos="100000">
                      <a:srgbClr val="FF9933"/>
                    </a:gs>
                  </a:gsLst>
                  <a:path path="rect">
                    <a:fillToRect l="50000" t="50000" r="50000" b="50000"/>
                  </a:path>
                </a:gradFill>
                <a:effectLst>
                  <a:outerShdw blurRad="63500" dist="38099" dir="2700000" algn="ctr" rotWithShape="0">
                    <a:schemeClr val="tx1">
                      <a:alpha val="74997"/>
                    </a:schemeClr>
                  </a:outerShdw>
                </a:effectLst>
                <a:latin typeface="Impact"/>
                <a:ea typeface="Impact"/>
                <a:cs typeface="Impact"/>
              </a:rPr>
              <a:t>w h y</a:t>
            </a:r>
          </a:p>
        </p:txBody>
      </p:sp>
      <p:sp>
        <p:nvSpPr>
          <p:cNvPr id="1623043" name="WordArt 3"/>
          <p:cNvSpPr>
            <a:spLocks noChangeArrowheads="1" noChangeShapeType="1" noTextEdit="1"/>
          </p:cNvSpPr>
          <p:nvPr/>
        </p:nvSpPr>
        <p:spPr bwMode="auto">
          <a:xfrm>
            <a:off x="3590925" y="2819400"/>
            <a:ext cx="2581275" cy="1196975"/>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gradFill rotWithShape="1">
                  <a:gsLst>
                    <a:gs pos="0">
                      <a:srgbClr val="FFFF00"/>
                    </a:gs>
                    <a:gs pos="100000">
                      <a:srgbClr val="FF9933"/>
                    </a:gs>
                  </a:gsLst>
                  <a:path path="rect">
                    <a:fillToRect l="50000" t="50000" r="50000" b="50000"/>
                  </a:path>
                </a:gradFill>
                <a:effectLst>
                  <a:outerShdw blurRad="63500" dist="38099" dir="2700000" algn="ctr" rotWithShape="0">
                    <a:schemeClr val="tx1">
                      <a:alpha val="74997"/>
                    </a:schemeClr>
                  </a:outerShdw>
                </a:effectLst>
                <a:latin typeface="Impact"/>
                <a:ea typeface="Impact"/>
                <a:cs typeface="Impact"/>
              </a:rPr>
              <a:t>w h y</a:t>
            </a:r>
          </a:p>
        </p:txBody>
      </p:sp>
      <p:sp>
        <p:nvSpPr>
          <p:cNvPr id="1623044" name="WordArt 4"/>
          <p:cNvSpPr>
            <a:spLocks noChangeArrowheads="1" noChangeShapeType="1" noTextEdit="1"/>
          </p:cNvSpPr>
          <p:nvPr/>
        </p:nvSpPr>
        <p:spPr bwMode="auto">
          <a:xfrm>
            <a:off x="2828925" y="2286000"/>
            <a:ext cx="3495675" cy="1882775"/>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gradFill rotWithShape="1">
                  <a:gsLst>
                    <a:gs pos="0">
                      <a:srgbClr val="FFFF00"/>
                    </a:gs>
                    <a:gs pos="100000">
                      <a:srgbClr val="FF9933"/>
                    </a:gs>
                  </a:gsLst>
                  <a:path path="rect">
                    <a:fillToRect l="50000" t="50000" r="50000" b="50000"/>
                  </a:path>
                </a:gradFill>
                <a:effectLst>
                  <a:outerShdw blurRad="63500" dist="38099" dir="2700000" algn="ctr" rotWithShape="0">
                    <a:schemeClr val="tx1">
                      <a:alpha val="74997"/>
                    </a:schemeClr>
                  </a:outerShdw>
                </a:effectLst>
                <a:latin typeface="Impact"/>
                <a:ea typeface="Impact"/>
                <a:cs typeface="Impact"/>
              </a:rPr>
              <a:t>w h y</a:t>
            </a:r>
          </a:p>
        </p:txBody>
      </p:sp>
      <p:sp>
        <p:nvSpPr>
          <p:cNvPr id="1623045" name="WordArt 5"/>
          <p:cNvSpPr>
            <a:spLocks noChangeArrowheads="1" noChangeShapeType="1" noTextEdit="1"/>
          </p:cNvSpPr>
          <p:nvPr/>
        </p:nvSpPr>
        <p:spPr bwMode="auto">
          <a:xfrm>
            <a:off x="1676400" y="1676400"/>
            <a:ext cx="4800600" cy="2644775"/>
          </a:xfrm>
          <a:prstGeom prst="rect">
            <a:avLst/>
          </a:prstGeom>
        </p:spPr>
        <p:txBody>
          <a:bodyPr wrap="none" fromWordArt="1">
            <a:prstTxWarp prst="textSlantUp">
              <a:avLst>
                <a:gd name="adj" fmla="val 32056"/>
              </a:avLst>
            </a:prstTxWarp>
          </a:bodyPr>
          <a:lstStyle/>
          <a:p>
            <a:pPr algn="ctr"/>
            <a:r>
              <a:rPr lang="en-US" sz="3600" kern="10">
                <a:ln w="9525">
                  <a:solidFill>
                    <a:schemeClr val="tx1"/>
                  </a:solidFill>
                  <a:round/>
                  <a:headEnd/>
                  <a:tailEnd/>
                </a:ln>
                <a:gradFill rotWithShape="1">
                  <a:gsLst>
                    <a:gs pos="0">
                      <a:srgbClr val="6600CC"/>
                    </a:gs>
                    <a:gs pos="100000">
                      <a:srgbClr val="CC00CC"/>
                    </a:gs>
                  </a:gsLst>
                  <a:lin ang="5400000" scaled="1"/>
                </a:gradFill>
                <a:effectLst>
                  <a:outerShdw blurRad="63500" dist="81320" dir="2319588" algn="ctr" rotWithShape="0">
                    <a:schemeClr val="bg1">
                      <a:alpha val="74997"/>
                    </a:schemeClr>
                  </a:outerShdw>
                </a:effectLst>
                <a:latin typeface="Impact"/>
                <a:ea typeface="Impact"/>
                <a:cs typeface="Impact"/>
              </a:rPr>
              <a:t>w h y</a:t>
            </a:r>
          </a:p>
        </p:txBody>
      </p:sp>
      <p:grpSp>
        <p:nvGrpSpPr>
          <p:cNvPr id="2" name="Group 6"/>
          <p:cNvGrpSpPr>
            <a:grpSpLocks/>
          </p:cNvGrpSpPr>
          <p:nvPr/>
        </p:nvGrpSpPr>
        <p:grpSpPr bwMode="auto">
          <a:xfrm>
            <a:off x="6858000" y="1371600"/>
            <a:ext cx="1066800" cy="2112963"/>
            <a:chOff x="4320" y="864"/>
            <a:chExt cx="672" cy="1331"/>
          </a:xfrm>
        </p:grpSpPr>
        <p:sp>
          <p:nvSpPr>
            <p:cNvPr id="389129" name="WordArt 7"/>
            <p:cNvSpPr>
              <a:spLocks noChangeArrowheads="1" noChangeShapeType="1" noTextEdit="1"/>
            </p:cNvSpPr>
            <p:nvPr/>
          </p:nvSpPr>
          <p:spPr bwMode="auto">
            <a:xfrm>
              <a:off x="4320" y="960"/>
              <a:ext cx="336" cy="1235"/>
            </a:xfrm>
            <a:prstGeom prst="rect">
              <a:avLst/>
            </a:prstGeom>
          </p:spPr>
          <p:txBody>
            <a:bodyPr wrap="none" fromWordArt="1">
              <a:prstTxWarp prst="textSlantUp">
                <a:avLst>
                  <a:gd name="adj" fmla="val 13278"/>
                </a:avLst>
              </a:prstTxWarp>
            </a:bodyPr>
            <a:lstStyle/>
            <a:p>
              <a:pPr algn="ctr"/>
              <a:r>
                <a:rPr lang="en-US" sz="3600" kern="10">
                  <a:ln w="9525">
                    <a:solidFill>
                      <a:schemeClr val="tx1"/>
                    </a:solidFill>
                    <a:round/>
                    <a:headEnd/>
                    <a:tailEnd/>
                  </a:ln>
                  <a:gradFill rotWithShape="1">
                    <a:gsLst>
                      <a:gs pos="0">
                        <a:srgbClr val="6600CC"/>
                      </a:gs>
                      <a:gs pos="100000">
                        <a:srgbClr val="CC00CC"/>
                      </a:gs>
                    </a:gsLst>
                    <a:lin ang="5400000" scaled="1"/>
                  </a:gradFill>
                  <a:effectLst>
                    <a:outerShdw blurRad="63500" dist="63500" dir="2212194" algn="ctr" rotWithShape="0">
                      <a:schemeClr val="bg1">
                        <a:alpha val="74997"/>
                      </a:schemeClr>
                    </a:outerShdw>
                  </a:effectLst>
                  <a:latin typeface="Arial Black"/>
                  <a:ea typeface="Arial Black"/>
                  <a:cs typeface="Arial Black"/>
                </a:rPr>
                <a:t>?</a:t>
              </a:r>
            </a:p>
          </p:txBody>
        </p:sp>
        <p:sp>
          <p:nvSpPr>
            <p:cNvPr id="389130" name="WordArt 8"/>
            <p:cNvSpPr>
              <a:spLocks noChangeArrowheads="1" noChangeShapeType="1" noTextEdit="1"/>
            </p:cNvSpPr>
            <p:nvPr/>
          </p:nvSpPr>
          <p:spPr bwMode="auto">
            <a:xfrm>
              <a:off x="4848" y="864"/>
              <a:ext cx="144" cy="1235"/>
            </a:xfrm>
            <a:prstGeom prst="rect">
              <a:avLst/>
            </a:prstGeom>
          </p:spPr>
          <p:txBody>
            <a:bodyPr wrap="none" fromWordArt="1">
              <a:prstTxWarp prst="textSlantUp">
                <a:avLst>
                  <a:gd name="adj" fmla="val 15222"/>
                </a:avLst>
              </a:prstTxWarp>
            </a:bodyPr>
            <a:lstStyle/>
            <a:p>
              <a:pPr algn="ctr"/>
              <a:r>
                <a:rPr lang="en-US" sz="3600" kern="10">
                  <a:ln w="9525">
                    <a:solidFill>
                      <a:schemeClr val="tx1"/>
                    </a:solidFill>
                    <a:round/>
                    <a:headEnd/>
                    <a:tailEnd/>
                  </a:ln>
                  <a:gradFill rotWithShape="1">
                    <a:gsLst>
                      <a:gs pos="0">
                        <a:srgbClr val="6600CC"/>
                      </a:gs>
                      <a:gs pos="100000">
                        <a:srgbClr val="CC00CC"/>
                      </a:gs>
                    </a:gsLst>
                    <a:lin ang="5400000" scaled="1"/>
                  </a:gradFill>
                  <a:effectLst>
                    <a:outerShdw blurRad="63500" dist="63500" dir="2212194" algn="ctr" rotWithShape="0">
                      <a:schemeClr val="bg1">
                        <a:alpha val="74997"/>
                      </a:schemeClr>
                    </a:outerShdw>
                  </a:effectLst>
                  <a:latin typeface="Arial Black"/>
                  <a:ea typeface="Arial Black"/>
                  <a:cs typeface="Arial Black"/>
                </a:rPr>
                <a:t>!</a:t>
              </a:r>
            </a:p>
          </p:txBody>
        </p:sp>
      </p:grpSp>
      <p:sp>
        <p:nvSpPr>
          <p:cNvPr id="1623049" name="Text Box 9"/>
          <p:cNvSpPr txBox="1">
            <a:spLocks noChangeArrowheads="1"/>
          </p:cNvSpPr>
          <p:nvPr/>
        </p:nvSpPr>
        <p:spPr bwMode="auto">
          <a:xfrm>
            <a:off x="2667000" y="5897563"/>
            <a:ext cx="6369050" cy="579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r>
              <a:rPr lang="en-US"/>
              <a:t>(This is the wrong question to ask)</a:t>
            </a:r>
          </a:p>
        </p:txBody>
      </p:sp>
      <p:sp>
        <p:nvSpPr>
          <p:cNvPr id="389127" name="Text Box 10"/>
          <p:cNvSpPr txBox="1">
            <a:spLocks noChangeArrowheads="1"/>
          </p:cNvSpPr>
          <p:nvPr/>
        </p:nvSpPr>
        <p:spPr bwMode="auto">
          <a:xfrm>
            <a:off x="381000" y="533400"/>
            <a:ext cx="3160713"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r>
              <a:rPr lang="en-US"/>
              <a:t>Are you asking…</a:t>
            </a:r>
          </a:p>
        </p:txBody>
      </p:sp>
      <p:sp>
        <p:nvSpPr>
          <p:cNvPr id="389128" name="Rectangle 11"/>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Why must I suffer?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0" fill="hold" grpId="0" nodeType="afterEffect">
                                  <p:stCondLst>
                                    <p:cond delay="0"/>
                                  </p:stCondLst>
                                  <p:childTnLst>
                                    <p:set>
                                      <p:cBhvr>
                                        <p:cTn id="6" dur="1" fill="hold">
                                          <p:stCondLst>
                                            <p:cond delay="499"/>
                                          </p:stCondLst>
                                        </p:cTn>
                                        <p:tgtEl>
                                          <p:spTgt spid="1623042"/>
                                        </p:tgtEl>
                                        <p:attrNameLst>
                                          <p:attrName>style.visibility</p:attrName>
                                        </p:attrNameLst>
                                      </p:cBhvr>
                                      <p:to>
                                        <p:strVal val="visible"/>
                                      </p:to>
                                    </p:set>
                                  </p:childTnLst>
                                </p:cTn>
                              </p:par>
                            </p:childTnLst>
                          </p:cTn>
                        </p:par>
                        <p:par>
                          <p:cTn id="7" fill="hold" nodeType="afterGroup">
                            <p:stCondLst>
                              <p:cond delay="500"/>
                            </p:stCondLst>
                            <p:childTnLst>
                              <p:par>
                                <p:cTn id="8" presetID="3" presetClass="entr" presetSubtype="0" fill="hold" grpId="0" nodeType="afterEffect">
                                  <p:stCondLst>
                                    <p:cond delay="0"/>
                                  </p:stCondLst>
                                  <p:childTnLst>
                                    <p:set>
                                      <p:cBhvr>
                                        <p:cTn id="9" dur="1" fill="hold">
                                          <p:stCondLst>
                                            <p:cond delay="499"/>
                                          </p:stCondLst>
                                        </p:cTn>
                                        <p:tgtEl>
                                          <p:spTgt spid="1623043"/>
                                        </p:tgtEl>
                                        <p:attrNameLst>
                                          <p:attrName>style.visibility</p:attrName>
                                        </p:attrNameLst>
                                      </p:cBhvr>
                                      <p:to>
                                        <p:strVal val="visible"/>
                                      </p:to>
                                    </p:set>
                                  </p:childTnLst>
                                </p:cTn>
                              </p:par>
                            </p:childTnLst>
                          </p:cTn>
                        </p:par>
                        <p:par>
                          <p:cTn id="10" fill="hold" nodeType="afterGroup">
                            <p:stCondLst>
                              <p:cond delay="1000"/>
                            </p:stCondLst>
                            <p:childTnLst>
                              <p:par>
                                <p:cTn id="11" presetID="3" presetClass="entr" presetSubtype="0" fill="hold" grpId="0" nodeType="afterEffect">
                                  <p:stCondLst>
                                    <p:cond delay="0"/>
                                  </p:stCondLst>
                                  <p:childTnLst>
                                    <p:set>
                                      <p:cBhvr>
                                        <p:cTn id="12" dur="1" fill="hold">
                                          <p:stCondLst>
                                            <p:cond delay="499"/>
                                          </p:stCondLst>
                                        </p:cTn>
                                        <p:tgtEl>
                                          <p:spTgt spid="1623044"/>
                                        </p:tgtEl>
                                        <p:attrNameLst>
                                          <p:attrName>style.visibility</p:attrName>
                                        </p:attrNameLst>
                                      </p:cBhvr>
                                      <p:to>
                                        <p:strVal val="visible"/>
                                      </p:to>
                                    </p:set>
                                  </p:childTnLst>
                                </p:cTn>
                              </p:par>
                            </p:childTnLst>
                          </p:cTn>
                        </p:par>
                        <p:par>
                          <p:cTn id="13" fill="hold" nodeType="afterGroup">
                            <p:stCondLst>
                              <p:cond delay="1500"/>
                            </p:stCondLst>
                            <p:childTnLst>
                              <p:par>
                                <p:cTn id="14" presetID="15" presetClass="entr" presetSubtype="0" fill="hold" grpId="0" nodeType="afterEffect">
                                  <p:stCondLst>
                                    <p:cond delay="0"/>
                                  </p:stCondLst>
                                  <p:childTnLst>
                                    <p:set>
                                      <p:cBhvr>
                                        <p:cTn id="15" dur="1" fill="hold">
                                          <p:stCondLst>
                                            <p:cond delay="0"/>
                                          </p:stCondLst>
                                        </p:cTn>
                                        <p:tgtEl>
                                          <p:spTgt spid="1623045"/>
                                        </p:tgtEl>
                                        <p:attrNameLst>
                                          <p:attrName>style.visibility</p:attrName>
                                        </p:attrNameLst>
                                      </p:cBhvr>
                                      <p:to>
                                        <p:strVal val="visible"/>
                                      </p:to>
                                    </p:set>
                                    <p:anim calcmode="lin" valueType="num">
                                      <p:cBhvr>
                                        <p:cTn id="16" dur="1000" fill="hold"/>
                                        <p:tgtEl>
                                          <p:spTgt spid="1623045"/>
                                        </p:tgtEl>
                                        <p:attrNameLst>
                                          <p:attrName>ppt_w</p:attrName>
                                        </p:attrNameLst>
                                      </p:cBhvr>
                                      <p:tavLst>
                                        <p:tav tm="0">
                                          <p:val>
                                            <p:fltVal val="0"/>
                                          </p:val>
                                        </p:tav>
                                        <p:tav tm="100000">
                                          <p:val>
                                            <p:strVal val="#ppt_w"/>
                                          </p:val>
                                        </p:tav>
                                      </p:tavLst>
                                    </p:anim>
                                    <p:anim calcmode="lin" valueType="num">
                                      <p:cBhvr>
                                        <p:cTn id="17" dur="1000" fill="hold"/>
                                        <p:tgtEl>
                                          <p:spTgt spid="1623045"/>
                                        </p:tgtEl>
                                        <p:attrNameLst>
                                          <p:attrName>ppt_h</p:attrName>
                                        </p:attrNameLst>
                                      </p:cBhvr>
                                      <p:tavLst>
                                        <p:tav tm="0">
                                          <p:val>
                                            <p:fltVal val="0"/>
                                          </p:val>
                                        </p:tav>
                                        <p:tav tm="100000">
                                          <p:val>
                                            <p:strVal val="#ppt_h"/>
                                          </p:val>
                                        </p:tav>
                                      </p:tavLst>
                                    </p:anim>
                                    <p:anim calcmode="lin" valueType="num">
                                      <p:cBhvr>
                                        <p:cTn id="18" dur="1000" fill="hold"/>
                                        <p:tgtEl>
                                          <p:spTgt spid="1623045"/>
                                        </p:tgtEl>
                                        <p:attrNameLst>
                                          <p:attrName>ppt_x</p:attrName>
                                        </p:attrNameLst>
                                      </p:cBhvr>
                                      <p:tavLst>
                                        <p:tav tm="0" fmla="#ppt_x+(cos(-2*pi*(1-$))*-#ppt_x-sin(-2*pi*(1-$))*(1-#ppt_y))*(1-$)">
                                          <p:val>
                                            <p:fltVal val="0"/>
                                          </p:val>
                                        </p:tav>
                                        <p:tav tm="100000">
                                          <p:val>
                                            <p:fltVal val="1"/>
                                          </p:val>
                                        </p:tav>
                                      </p:tavLst>
                                    </p:anim>
                                    <p:anim calcmode="lin" valueType="num">
                                      <p:cBhvr>
                                        <p:cTn id="19" dur="1000" fill="hold"/>
                                        <p:tgtEl>
                                          <p:spTgt spid="1623045"/>
                                        </p:tgtEl>
                                        <p:attrNameLst>
                                          <p:attrName>ppt_y</p:attrName>
                                        </p:attrNameLst>
                                      </p:cBhvr>
                                      <p:tavLst>
                                        <p:tav tm="0" fmla="#ppt_y+(sin(-2*pi*(1-$))*-#ppt_x+cos(-2*pi*(1-$))*(1-#ppt_y))*(1-$)">
                                          <p:val>
                                            <p:fltVal val="0"/>
                                          </p:val>
                                        </p:tav>
                                        <p:tav tm="100000">
                                          <p:val>
                                            <p:fltVal val="1"/>
                                          </p:val>
                                        </p:tav>
                                      </p:tavLst>
                                    </p:anim>
                                  </p:childTnLst>
                                </p:cTn>
                              </p:par>
                            </p:childTnLst>
                          </p:cTn>
                        </p:par>
                        <p:par>
                          <p:cTn id="20" fill="hold" nodeType="afterGroup">
                            <p:stCondLst>
                              <p:cond delay="2500"/>
                            </p:stCondLst>
                            <p:childTnLst>
                              <p:par>
                                <p:cTn id="21" presetID="1" presetClass="entr" presetSubtype="0" fill="hold" nodeType="afterEffect">
                                  <p:stCondLst>
                                    <p:cond delay="0"/>
                                  </p:stCondLst>
                                  <p:childTnLst>
                                    <p:set>
                                      <p:cBhvr>
                                        <p:cTn id="22" dur="1" fill="hold">
                                          <p:stCondLst>
                                            <p:cond delay="499"/>
                                          </p:stCondLst>
                                        </p:cTn>
                                        <p:tgtEl>
                                          <p:spTgt spid="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623049"/>
                                        </p:tgtEl>
                                        <p:attrNameLst>
                                          <p:attrName>style.visibility</p:attrName>
                                        </p:attrNameLst>
                                      </p:cBhvr>
                                      <p:to>
                                        <p:strVal val="visible"/>
                                      </p:to>
                                    </p:set>
                                    <p:animEffect transition="in" filter="dissolve">
                                      <p:cBhvr>
                                        <p:cTn id="27" dur="500"/>
                                        <p:tgtEl>
                                          <p:spTgt spid="16230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3042" grpId="0" animBg="1"/>
      <p:bldP spid="1623043" grpId="0" animBg="1"/>
      <p:bldP spid="1623044" grpId="0" animBg="1"/>
      <p:bldP spid="1623045" grpId="0" animBg="1"/>
      <p:bldP spid="1623049" grpId="0"/>
    </p:bldLst>
  </p:timing>
</p:sld>
</file>

<file path=ppt/slides/slide2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for-the-name-and-word-of-god-nqmclki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19085"/>
            <a:ext cx="9144000" cy="5565773"/>
          </a:xfrm>
          <a:prstGeom prst="rect">
            <a:avLst/>
          </a:prstGeom>
        </p:spPr>
      </p:pic>
      <p:sp>
        <p:nvSpPr>
          <p:cNvPr id="4" name="Rectangle 3"/>
          <p:cNvSpPr/>
          <p:nvPr/>
        </p:nvSpPr>
        <p:spPr>
          <a:xfrm>
            <a:off x="540150" y="1164646"/>
            <a:ext cx="8063700" cy="2246769"/>
          </a:xfrm>
          <a:prstGeom prst="rect">
            <a:avLst/>
          </a:prstGeom>
        </p:spPr>
        <p:txBody>
          <a:bodyPr wrap="square">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kumimoji="0" lang="en-SG" sz="2800" b="1"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14  </a:t>
            </a:r>
            <a:r>
              <a:rPr kumimoji="0" lang="en-SG"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So be happy when you are insulted for being a Christian, for then the glorious Spirit of God rests upon you.  </a:t>
            </a:r>
          </a:p>
          <a:p>
            <a:pPr marL="0" marR="0" lvl="0" indent="0" algn="l" defTabSz="457177" rtl="0" eaLnBrk="1" fontAlgn="auto" latinLnBrk="0" hangingPunct="1">
              <a:lnSpc>
                <a:spcPct val="100000"/>
              </a:lnSpc>
              <a:spcBef>
                <a:spcPts val="0"/>
              </a:spcBef>
              <a:spcAft>
                <a:spcPts val="0"/>
              </a:spcAft>
              <a:buClrTx/>
              <a:buSzTx/>
              <a:buFontTx/>
              <a:buNone/>
              <a:tabLst/>
              <a:defRPr/>
            </a:pPr>
            <a:endParaRPr kumimoji="0" lang="en-SG"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457177" rtl="0" eaLnBrk="1" fontAlgn="auto" latinLnBrk="0" hangingPunct="1">
              <a:lnSpc>
                <a:spcPct val="100000"/>
              </a:lnSpc>
              <a:spcBef>
                <a:spcPts val="0"/>
              </a:spcBef>
              <a:spcAft>
                <a:spcPts val="0"/>
              </a:spcAft>
              <a:buClrTx/>
              <a:buSzTx/>
              <a:buFontTx/>
              <a:buNone/>
              <a:tabLst/>
              <a:defRPr/>
            </a:pPr>
            <a:endParaRPr kumimoji="0" lang="en-SG"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8377673"/>
      </p:ext>
    </p:extLst>
  </p:cSld>
  <p:clrMapOvr>
    <a:overrideClrMapping bg1="lt1" tx1="dk1" bg2="lt2" tx2="dk2" accent1="accent1" accent2="accent2" accent3="accent3" accent4="accent4" accent5="accent5" accent6="accent6" hlink="hlink" folHlink="folHlink"/>
  </p:clrMapOvr>
</p:sld>
</file>

<file path=ppt/slides/slide2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for-the-name-and-word-of-god-nqmclki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92227"/>
            <a:ext cx="9144000" cy="5565773"/>
          </a:xfrm>
          <a:prstGeom prst="rect">
            <a:avLst/>
          </a:prstGeom>
        </p:spPr>
      </p:pic>
      <p:sp>
        <p:nvSpPr>
          <p:cNvPr id="4" name="Rectangle 3"/>
          <p:cNvSpPr/>
          <p:nvPr/>
        </p:nvSpPr>
        <p:spPr>
          <a:xfrm>
            <a:off x="375775" y="1117534"/>
            <a:ext cx="8392450" cy="2246769"/>
          </a:xfrm>
          <a:prstGeom prst="rect">
            <a:avLst/>
          </a:prstGeom>
        </p:spPr>
        <p:txBody>
          <a:bodyPr wrap="square">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kumimoji="0" lang="en-SG" sz="2800" b="1"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15 </a:t>
            </a:r>
            <a:r>
              <a:rPr kumimoji="0" lang="en-SG"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If you suffer, however, it must not be for murder, stealing, making trouble, or prying into other people’s affairs.  </a:t>
            </a:r>
            <a:r>
              <a:rPr kumimoji="0" lang="en-SG" sz="2800" b="1"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16 </a:t>
            </a:r>
            <a:r>
              <a:rPr kumimoji="0" lang="en-SG"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But it is no shame to suffer for being a Christian. Praise God for the privilege of being called by his name!  </a:t>
            </a:r>
          </a:p>
        </p:txBody>
      </p:sp>
    </p:spTree>
    <p:extLst>
      <p:ext uri="{BB962C8B-B14F-4D97-AF65-F5344CB8AC3E}">
        <p14:creationId xmlns:p14="http://schemas.microsoft.com/office/powerpoint/2010/main" val="617484825"/>
      </p:ext>
    </p:extLst>
  </p:cSld>
  <p:clrMapOvr>
    <a:overrideClrMapping bg1="lt1" tx1="dk1" bg2="lt2" tx2="dk2" accent1="accent1" accent2="accent2" accent3="accent3" accent4="accent4" accent5="accent5" accent6="accent6" hlink="hlink" folHlink="folHlink"/>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21217"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name="Slide" r:id="rId2" imgW="4572000" imgH="3429000" progId="PowerPoint.Slide.8">
                  <p:embed/>
                </p:oleObj>
              </mc:Choice>
              <mc:Fallback>
                <p:oleObj name="Slide" r:id="rId2" imgW="4572000" imgH="3429000" progId="PowerPoint.Slide.8">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521218" name="Rectangle 4"/>
          <p:cNvSpPr>
            <a:spLocks noGrp="1" noChangeArrowheads="1"/>
          </p:cNvSpPr>
          <p:nvPr>
            <p:ph type="title" idx="4294967295"/>
          </p:nvPr>
        </p:nvSpPr>
        <p:spPr>
          <a:xfrm>
            <a:off x="228600" y="533400"/>
            <a:ext cx="8610600" cy="1311275"/>
          </a:xfrm>
          <a:solidFill>
            <a:schemeClr val="tx1"/>
          </a:solidFill>
        </p:spPr>
        <p:txBody>
          <a:bodyPr/>
          <a:lstStyle/>
          <a:p>
            <a:pPr eaLnBrk="1" hangingPunct="1"/>
            <a:r>
              <a:rPr lang="en-US" sz="3200" b="1">
                <a:solidFill>
                  <a:srgbClr val="FFFFFF"/>
                </a:solidFill>
                <a:latin typeface="Arial" charset="0"/>
                <a:ea typeface="ＭＳ Ｐゴシック" charset="0"/>
              </a:rPr>
              <a:t>Blessings from Rejoicing in Suffering (4:13-18)</a:t>
            </a:r>
          </a:p>
        </p:txBody>
      </p:sp>
      <p:sp>
        <p:nvSpPr>
          <p:cNvPr id="74757" name="Rectangle 5"/>
          <p:cNvSpPr>
            <a:spLocks noChangeArrowheads="1"/>
          </p:cNvSpPr>
          <p:nvPr/>
        </p:nvSpPr>
        <p:spPr bwMode="auto">
          <a:xfrm>
            <a:off x="8153400" y="76200"/>
            <a:ext cx="885825" cy="461963"/>
          </a:xfrm>
          <a:prstGeom prst="rect">
            <a:avLst/>
          </a:prstGeom>
          <a:noFill/>
          <a:ln w="9525">
            <a:noFill/>
            <a:miter lim="800000"/>
            <a:headEnd/>
            <a:tailEnd/>
          </a:ln>
          <a:effectLst>
            <a:outerShdw blurRad="63500" dist="35921" dir="2700000" algn="ctr" rotWithShape="0">
              <a:srgbClr val="DDDDDD">
                <a:alpha val="74998"/>
              </a:srgbClr>
            </a:outerShdw>
          </a:effectLst>
        </p:spPr>
        <p:txBody>
          <a:bodyPr wrap="none">
            <a:spAutoFit/>
          </a:bodyPr>
          <a:lstStyle/>
          <a:p>
            <a:pPr>
              <a:defRPr/>
            </a:pPr>
            <a:r>
              <a:rPr lang="en-US" sz="2400" b="1">
                <a:solidFill>
                  <a:schemeClr val="tx1"/>
                </a:solidFill>
                <a:latin typeface="Arial"/>
                <a:ea typeface="+mn-ea"/>
                <a:cs typeface="Arial"/>
              </a:rPr>
              <a:t>280n</a:t>
            </a:r>
          </a:p>
        </p:txBody>
      </p:sp>
      <p:sp>
        <p:nvSpPr>
          <p:cNvPr id="74759" name="Text Box 7"/>
          <p:cNvSpPr txBox="1">
            <a:spLocks noChangeArrowheads="1"/>
          </p:cNvSpPr>
          <p:nvPr/>
        </p:nvSpPr>
        <p:spPr bwMode="auto">
          <a:xfrm>
            <a:off x="228600" y="2178050"/>
            <a:ext cx="8915400" cy="1077218"/>
          </a:xfrm>
          <a:prstGeom prst="rect">
            <a:avLst/>
          </a:prstGeom>
          <a:noFill/>
          <a:ln w="9525">
            <a:noFill/>
            <a:miter lim="800000"/>
            <a:headEnd/>
            <a:tailEnd/>
          </a:ln>
          <a:effectLst/>
        </p:spPr>
        <p:txBody>
          <a:bodyPr>
            <a:spAutoFit/>
          </a:bodyPr>
          <a:lstStyle/>
          <a:p>
            <a:pPr marL="635000" indent="-635000">
              <a:buFont typeface="Arial" charset="0"/>
              <a:buAutoNum type="arabicPeriod"/>
              <a:defRPr/>
            </a:pPr>
            <a:r>
              <a:rPr lang="en-US" b="1" dirty="0">
                <a:solidFill>
                  <a:schemeClr val="bg1"/>
                </a:solidFill>
                <a:effectLst>
                  <a:glow rad="228600">
                    <a:schemeClr val="tx1"/>
                  </a:glow>
                </a:effectLst>
                <a:latin typeface="Arial"/>
                <a:ea typeface="+mn-ea"/>
                <a:cs typeface="Arial"/>
              </a:rPr>
              <a:t>Rejoicing at Christ</a:t>
            </a:r>
            <a:r>
              <a:rPr lang="uk-UA" b="1" dirty="0">
                <a:solidFill>
                  <a:schemeClr val="bg1"/>
                </a:solidFill>
                <a:effectLst>
                  <a:glow rad="228600">
                    <a:schemeClr val="tx1"/>
                  </a:glow>
                </a:effectLst>
                <a:latin typeface="Arial"/>
                <a:ea typeface="+mn-ea"/>
                <a:cs typeface="Arial"/>
              </a:rPr>
              <a:t>'</a:t>
            </a:r>
            <a:r>
              <a:rPr lang="en-US" b="1" dirty="0">
                <a:solidFill>
                  <a:schemeClr val="bg1"/>
                </a:solidFill>
                <a:effectLst>
                  <a:glow rad="228600">
                    <a:schemeClr val="tx1"/>
                  </a:glow>
                </a:effectLst>
                <a:latin typeface="Arial"/>
                <a:ea typeface="+mn-ea"/>
                <a:cs typeface="Arial"/>
              </a:rPr>
              <a:t>s return (4:13)</a:t>
            </a:r>
          </a:p>
          <a:p>
            <a:pPr marL="635000" indent="-635000">
              <a:buFont typeface="Arial" charset="0"/>
              <a:buAutoNum type="arabicPeriod"/>
              <a:defRPr/>
            </a:pPr>
            <a:r>
              <a:rPr lang="en-US" b="1" dirty="0">
                <a:solidFill>
                  <a:schemeClr val="bg1"/>
                </a:solidFill>
                <a:effectLst>
                  <a:glow rad="228600">
                    <a:schemeClr val="tx1"/>
                  </a:glow>
                </a:effectLst>
                <a:latin typeface="Arial"/>
                <a:ea typeface="+mn-ea"/>
                <a:cs typeface="Arial"/>
              </a:rPr>
              <a:t>Ministry of the Spirit (4:14)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74759">
                                            <p:txEl>
                                              <p:pRg st="0" end="0"/>
                                            </p:txEl>
                                          </p:spTgt>
                                        </p:tgtEl>
                                        <p:attrNameLst>
                                          <p:attrName>style.visibility</p:attrName>
                                        </p:attrNameLst>
                                      </p:cBhvr>
                                      <p:to>
                                        <p:strVal val="visible"/>
                                      </p:to>
                                    </p:set>
                                    <p:animEffect transition="in" filter="slide(fromBottom)">
                                      <p:cBhvr>
                                        <p:cTn id="7" dur="500"/>
                                        <p:tgtEl>
                                          <p:spTgt spid="7475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74759">
                                            <p:txEl>
                                              <p:pRg st="1" end="1"/>
                                            </p:txEl>
                                          </p:spTgt>
                                        </p:tgtEl>
                                        <p:attrNameLst>
                                          <p:attrName>style.visibility</p:attrName>
                                        </p:attrNameLst>
                                      </p:cBhvr>
                                      <p:to>
                                        <p:strVal val="visible"/>
                                      </p:to>
                                    </p:set>
                                    <p:animEffect transition="in" filter="slide(fromBottom)">
                                      <p:cBhvr>
                                        <p:cTn id="12" dur="500"/>
                                        <p:tgtEl>
                                          <p:spTgt spid="7475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9" grpId="0" build="p"/>
    </p:bld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DD490A-7F9D-435B-B897-2B276C737187}"/>
              </a:ext>
            </a:extLst>
          </p:cNvPr>
          <p:cNvSpPr/>
          <p:nvPr/>
        </p:nvSpPr>
        <p:spPr>
          <a:xfrm>
            <a:off x="0" y="0"/>
            <a:ext cx="9144000" cy="6858000"/>
          </a:xfrm>
          <a:prstGeom prst="rect">
            <a:avLst/>
          </a:prstGeom>
          <a:solidFill>
            <a:srgbClr val="0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Google Shape;97;p2">
            <a:extLst>
              <a:ext uri="{FF2B5EF4-FFF2-40B4-BE49-F238E27FC236}">
                <a16:creationId xmlns:a16="http://schemas.microsoft.com/office/drawing/2014/main" id="{891FB212-0C08-41F0-A591-9E3DD1BB1056}"/>
              </a:ext>
            </a:extLst>
          </p:cNvPr>
          <p:cNvSpPr txBox="1"/>
          <p:nvPr/>
        </p:nvSpPr>
        <p:spPr>
          <a:xfrm>
            <a:off x="951065" y="371238"/>
            <a:ext cx="7241869" cy="1015622"/>
          </a:xfrm>
          <a:prstGeom prst="rect">
            <a:avLst/>
          </a:prstGeom>
          <a:noFill/>
          <a:ln>
            <a:noFill/>
          </a:ln>
          <a:effectLst>
            <a:outerShdw dist="35921" dir="2700000" algn="ctr" rotWithShape="0">
              <a:srgbClr val="808080"/>
            </a:outerShdw>
          </a:effectLst>
        </p:spPr>
        <p:txBody>
          <a:bodyPr spcFirstLastPara="1" wrap="square" lIns="91425" tIns="45700" rIns="91425" bIns="45700" anchor="t" anchorCtr="0">
            <a:spAutoFit/>
          </a:bodyPr>
          <a:lstStyle/>
          <a:p>
            <a:pPr marL="758825" marR="0" lvl="0" indent="-758825"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6000" b="1" i="0" u="none" strike="noStrike" kern="1200" cap="none" spc="0" normalizeH="0" baseline="0" noProof="0" dirty="0">
                <a:ln>
                  <a:noFill/>
                </a:ln>
                <a:solidFill>
                  <a:srgbClr val="FFFFFF"/>
                </a:solidFill>
                <a:effectLst>
                  <a:glow rad="190500">
                    <a:srgbClr val="000000">
                      <a:alpha val="75000"/>
                    </a:srgbClr>
                  </a:glow>
                </a:effectLst>
                <a:uLnTx/>
                <a:uFillTx/>
                <a:latin typeface="Arial" panose="020B0604020202020204" pitchFamily="34" charset="0"/>
                <a:ea typeface="ＭＳ Ｐゴシック"/>
                <a:cs typeface="Arial" panose="020B0604020202020204" pitchFamily="34" charset="0"/>
                <a:sym typeface="Arial"/>
              </a:rPr>
              <a:t>Scripture</a:t>
            </a:r>
            <a:r>
              <a:rPr kumimoji="0" lang="en-US" sz="5400" b="1" i="0" u="none" strike="noStrike" kern="1200" cap="none" spc="0" normalizeH="0" baseline="0" noProof="0" dirty="0">
                <a:ln>
                  <a:noFill/>
                </a:ln>
                <a:solidFill>
                  <a:srgbClr val="FFFFFF"/>
                </a:solidFill>
                <a:effectLst>
                  <a:glow rad="190500">
                    <a:srgbClr val="000000">
                      <a:alpha val="75000"/>
                    </a:srgbClr>
                  </a:glow>
                </a:effectLst>
                <a:uLnTx/>
                <a:uFillTx/>
                <a:latin typeface="Arial" panose="020B0604020202020204" pitchFamily="34" charset="0"/>
                <a:ea typeface="ＭＳ Ｐゴシック"/>
                <a:cs typeface="Arial" panose="020B0604020202020204" pitchFamily="34" charset="0"/>
                <a:sym typeface="Arial"/>
              </a:rPr>
              <a:t> Reading</a:t>
            </a:r>
            <a:endParaRPr kumimoji="0" lang="en-US" sz="3600" b="1" i="1" u="none" strike="noStrike" kern="1200" cap="none" spc="0" normalizeH="0" baseline="0" noProof="0" dirty="0">
              <a:ln>
                <a:noFill/>
              </a:ln>
              <a:solidFill>
                <a:srgbClr val="FFFFFF"/>
              </a:solidFill>
              <a:effectLst>
                <a:glow rad="190500">
                  <a:srgbClr val="000000">
                    <a:alpha val="75000"/>
                  </a:srgbClr>
                </a:glow>
              </a:effectLst>
              <a:uLnTx/>
              <a:uFillTx/>
              <a:latin typeface="Arial" panose="020B0604020202020204" pitchFamily="34" charset="0"/>
              <a:ea typeface="ＭＳ Ｐゴシック"/>
              <a:cs typeface="Arial" panose="020B0604020202020204" pitchFamily="34" charset="0"/>
              <a:sym typeface="Arial"/>
            </a:endParaRPr>
          </a:p>
        </p:txBody>
      </p:sp>
      <p:sp>
        <p:nvSpPr>
          <p:cNvPr id="8" name="Google Shape;97;p2">
            <a:extLst>
              <a:ext uri="{FF2B5EF4-FFF2-40B4-BE49-F238E27FC236}">
                <a16:creationId xmlns:a16="http://schemas.microsoft.com/office/drawing/2014/main" id="{4B35F5CC-F812-4002-8F45-6EF79D9DFF70}"/>
              </a:ext>
            </a:extLst>
          </p:cNvPr>
          <p:cNvSpPr txBox="1"/>
          <p:nvPr/>
        </p:nvSpPr>
        <p:spPr>
          <a:xfrm>
            <a:off x="1434295" y="1830557"/>
            <a:ext cx="6275407" cy="707846"/>
          </a:xfrm>
          <a:prstGeom prst="rect">
            <a:avLst/>
          </a:prstGeom>
          <a:noFill/>
          <a:ln>
            <a:noFill/>
          </a:ln>
          <a:effectLst>
            <a:outerShdw dist="35921" dir="2700000" algn="ctr" rotWithShape="0">
              <a:srgbClr val="808080"/>
            </a:outerShdw>
          </a:effectLst>
        </p:spPr>
        <p:txBody>
          <a:bodyPr spcFirstLastPara="1" wrap="square" lIns="91425" tIns="45700" rIns="91425" bIns="45700" anchor="t" anchorCtr="0">
            <a:spAutoFit/>
          </a:bodyPr>
          <a:lstStyle/>
          <a:p>
            <a:pPr marL="758825" marR="0" lvl="0" indent="-758825"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4000" b="1" i="0" u="none" strike="noStrike" kern="1200" cap="none" spc="0" normalizeH="0" baseline="0" noProof="0" dirty="0">
                <a:ln>
                  <a:noFill/>
                </a:ln>
                <a:solidFill>
                  <a:srgbClr val="FFFFFF"/>
                </a:solidFill>
                <a:effectLst>
                  <a:glow rad="190500">
                    <a:srgbClr val="000000">
                      <a:alpha val="75000"/>
                    </a:srgbClr>
                  </a:glow>
                </a:effectLst>
                <a:uLnTx/>
                <a:uFillTx/>
                <a:latin typeface="Arial" panose="020B0604020202020204" pitchFamily="34" charset="0"/>
                <a:ea typeface="ＭＳ Ｐゴシック"/>
                <a:cs typeface="Arial" panose="020B0604020202020204" pitchFamily="34" charset="0"/>
                <a:sym typeface="Arial"/>
              </a:rPr>
              <a:t>1 Peter 4:14-19  (NLT)</a:t>
            </a:r>
          </a:p>
        </p:txBody>
      </p:sp>
    </p:spTree>
    <p:extLst>
      <p:ext uri="{BB962C8B-B14F-4D97-AF65-F5344CB8AC3E}">
        <p14:creationId xmlns:p14="http://schemas.microsoft.com/office/powerpoint/2010/main" val="672050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09C816-989E-446B-A0EC-64A110558CD4}"/>
              </a:ext>
            </a:extLst>
          </p:cNvPr>
          <p:cNvSpPr/>
          <p:nvPr/>
        </p:nvSpPr>
        <p:spPr>
          <a:xfrm>
            <a:off x="0" y="0"/>
            <a:ext cx="9144000" cy="6858000"/>
          </a:xfrm>
          <a:prstGeom prst="rect">
            <a:avLst/>
          </a:prstGeom>
          <a:solidFill>
            <a:srgbClr val="0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Google Shape;97;p2">
            <a:extLst>
              <a:ext uri="{FF2B5EF4-FFF2-40B4-BE49-F238E27FC236}">
                <a16:creationId xmlns:a16="http://schemas.microsoft.com/office/drawing/2014/main" id="{783E1693-3568-4635-BC59-10D9A1CD9A2E}"/>
              </a:ext>
            </a:extLst>
          </p:cNvPr>
          <p:cNvSpPr txBox="1"/>
          <p:nvPr/>
        </p:nvSpPr>
        <p:spPr>
          <a:xfrm>
            <a:off x="305243" y="224644"/>
            <a:ext cx="8724900" cy="4280427"/>
          </a:xfrm>
          <a:prstGeom prst="rect">
            <a:avLst/>
          </a:prstGeom>
          <a:noFill/>
          <a:ln>
            <a:noFill/>
          </a:ln>
          <a:effectLst>
            <a:outerShdw dist="35921" dir="2700000" algn="ctr" rotWithShape="0">
              <a:srgbClr val="808080"/>
            </a:outerShdw>
          </a:effectLst>
        </p:spPr>
        <p:txBody>
          <a:bodyPr spcFirstLastPara="1" wrap="square" lIns="91425" tIns="45700" rIns="91425" bIns="45700" anchor="t" anchorCtr="0">
            <a:spAutoFit/>
          </a:bodyPr>
          <a:lstStyle/>
          <a:p>
            <a:pPr marL="0" marR="0" lvl="0" indent="0" algn="l" defTabSz="914400" rtl="0" eaLnBrk="1" fontAlgn="auto" latinLnBrk="0" hangingPunct="1">
              <a:lnSpc>
                <a:spcPct val="108000"/>
              </a:lnSpc>
              <a:spcBef>
                <a:spcPts val="0"/>
              </a:spcBef>
              <a:spcAft>
                <a:spcPts val="0"/>
              </a:spcAft>
              <a:buClr>
                <a:srgbClr val="FFFFFF"/>
              </a:buClr>
              <a:buSzPts val="3600"/>
              <a:buFont typeface="Arial"/>
              <a:buNone/>
              <a:tabLst/>
              <a:defRPr/>
            </a:pPr>
            <a:r>
              <a:rPr kumimoji="0" lang="en-US" sz="3600" b="1" i="0" u="none" strike="noStrike" kern="1200" cap="none" spc="0" normalizeH="0" baseline="30000" noProof="0" dirty="0">
                <a:ln>
                  <a:noFill/>
                </a:ln>
                <a:solidFill>
                  <a:srgbClr val="FFFFFF"/>
                </a:solidFill>
                <a:effectLst>
                  <a:glow rad="190500">
                    <a:srgbClr val="000000">
                      <a:alpha val="75000"/>
                    </a:srgbClr>
                  </a:glow>
                </a:effectLst>
                <a:uLnTx/>
                <a:uFillTx/>
                <a:latin typeface="Arial"/>
                <a:ea typeface="ＭＳ Ｐゴシック"/>
                <a:cs typeface="Arial"/>
                <a:sym typeface="Arial"/>
              </a:rPr>
              <a:t>14</a:t>
            </a:r>
            <a:r>
              <a:rPr kumimoji="0" lang="en-US" sz="3600" b="1" i="0" u="none" strike="noStrike" kern="1200" cap="none" spc="0" normalizeH="0" baseline="0" noProof="0" dirty="0">
                <a:ln>
                  <a:noFill/>
                </a:ln>
                <a:solidFill>
                  <a:srgbClr val="FFFFFF"/>
                </a:solidFill>
                <a:effectLst>
                  <a:glow rad="190500">
                    <a:srgbClr val="000000">
                      <a:alpha val="75000"/>
                    </a:srgbClr>
                  </a:glow>
                </a:effectLst>
                <a:uLnTx/>
                <a:uFillTx/>
                <a:latin typeface="Arial"/>
                <a:ea typeface="ＭＳ Ｐゴシック"/>
                <a:cs typeface="Arial"/>
                <a:sym typeface="Arial"/>
              </a:rPr>
              <a:t> If you are insulted because you bear the name of Christ, you will be blessed, for the glorious Spirit of God rests upon you. </a:t>
            </a:r>
            <a:r>
              <a:rPr kumimoji="0" lang="en-US" sz="3600" b="1" i="0" u="none" strike="noStrike" kern="1200" cap="none" spc="0" normalizeH="0" baseline="30000" noProof="0" dirty="0">
                <a:ln>
                  <a:noFill/>
                </a:ln>
                <a:solidFill>
                  <a:srgbClr val="FFFFFF"/>
                </a:solidFill>
                <a:effectLst>
                  <a:glow rad="190500">
                    <a:srgbClr val="000000">
                      <a:alpha val="75000"/>
                    </a:srgbClr>
                  </a:glow>
                </a:effectLst>
                <a:uLnTx/>
                <a:uFillTx/>
                <a:latin typeface="Arial"/>
                <a:ea typeface="ＭＳ Ｐゴシック"/>
                <a:cs typeface="Arial"/>
                <a:sym typeface="Arial"/>
              </a:rPr>
              <a:t>15</a:t>
            </a:r>
            <a:r>
              <a:rPr kumimoji="0" lang="en-US" sz="3600" b="1" i="0" u="none" strike="noStrike" kern="1200" cap="none" spc="0" normalizeH="0" baseline="0" noProof="0" dirty="0">
                <a:ln>
                  <a:noFill/>
                </a:ln>
                <a:solidFill>
                  <a:srgbClr val="FFFFFF"/>
                </a:solidFill>
                <a:effectLst>
                  <a:glow rad="190500">
                    <a:srgbClr val="000000">
                      <a:alpha val="75000"/>
                    </a:srgbClr>
                  </a:glow>
                </a:effectLst>
                <a:uLnTx/>
                <a:uFillTx/>
                <a:latin typeface="Arial"/>
                <a:ea typeface="ＭＳ Ｐゴシック"/>
                <a:cs typeface="Arial"/>
                <a:sym typeface="Arial"/>
              </a:rPr>
              <a:t> If you suffer, however, it must not be for murder, stealing, making trouble, or prying into other people’s affairs.</a:t>
            </a:r>
          </a:p>
        </p:txBody>
      </p:sp>
      <p:sp>
        <p:nvSpPr>
          <p:cNvPr id="5" name="Google Shape;97;p2">
            <a:extLst>
              <a:ext uri="{FF2B5EF4-FFF2-40B4-BE49-F238E27FC236}">
                <a16:creationId xmlns:a16="http://schemas.microsoft.com/office/drawing/2014/main" id="{4E56D27C-BA55-458E-A8AD-702BFFABC801}"/>
              </a:ext>
            </a:extLst>
          </p:cNvPr>
          <p:cNvSpPr txBox="1"/>
          <p:nvPr/>
        </p:nvSpPr>
        <p:spPr>
          <a:xfrm>
            <a:off x="0" y="6183849"/>
            <a:ext cx="9144000" cy="646290"/>
          </a:xfrm>
          <a:prstGeom prst="rect">
            <a:avLst/>
          </a:prstGeom>
          <a:solidFill>
            <a:srgbClr val="544C41">
              <a:alpha val="54000"/>
            </a:srgbClr>
          </a:solidFill>
          <a:ln>
            <a:noFill/>
          </a:ln>
          <a:effectLst>
            <a:outerShdw dist="35921" dir="2700000" algn="ctr" rotWithShape="0">
              <a:srgbClr val="808080"/>
            </a:outerShdw>
          </a:effectLst>
        </p:spPr>
        <p:txBody>
          <a:bodyPr spcFirstLastPara="1" wrap="square" lIns="91425" tIns="45700" rIns="91425" bIns="45700" anchor="t" anchorCtr="0">
            <a:spAutoFit/>
          </a:bodyPr>
          <a:lstStyle/>
          <a:p>
            <a:pPr marL="758825" marR="0" lvl="0" indent="-758825"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effectLst>
                <a:uLnTx/>
                <a:uFillTx/>
                <a:latin typeface="Arial" panose="020B0604020202020204" pitchFamily="34" charset="0"/>
                <a:ea typeface="ＭＳ Ｐゴシック"/>
                <a:cs typeface="Arial" panose="020B0604020202020204" pitchFamily="34" charset="0"/>
                <a:sym typeface="Arial"/>
              </a:rPr>
              <a:t>1 Peter 4:14-19  (NLT)</a:t>
            </a:r>
          </a:p>
        </p:txBody>
      </p:sp>
    </p:spTree>
    <p:extLst>
      <p:ext uri="{BB962C8B-B14F-4D97-AF65-F5344CB8AC3E}">
        <p14:creationId xmlns:p14="http://schemas.microsoft.com/office/powerpoint/2010/main" val="2395451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09C816-989E-446B-A0EC-64A110558CD4}"/>
              </a:ext>
            </a:extLst>
          </p:cNvPr>
          <p:cNvSpPr/>
          <p:nvPr/>
        </p:nvSpPr>
        <p:spPr>
          <a:xfrm>
            <a:off x="0" y="0"/>
            <a:ext cx="9144000" cy="6858000"/>
          </a:xfrm>
          <a:prstGeom prst="rect">
            <a:avLst/>
          </a:prstGeom>
          <a:solidFill>
            <a:srgbClr val="0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Google Shape;97;p2">
            <a:extLst>
              <a:ext uri="{FF2B5EF4-FFF2-40B4-BE49-F238E27FC236}">
                <a16:creationId xmlns:a16="http://schemas.microsoft.com/office/drawing/2014/main" id="{783E1693-3568-4635-BC59-10D9A1CD9A2E}"/>
              </a:ext>
            </a:extLst>
          </p:cNvPr>
          <p:cNvSpPr txBox="1"/>
          <p:nvPr/>
        </p:nvSpPr>
        <p:spPr>
          <a:xfrm>
            <a:off x="305243" y="224644"/>
            <a:ext cx="8724900" cy="5477036"/>
          </a:xfrm>
          <a:prstGeom prst="rect">
            <a:avLst/>
          </a:prstGeom>
          <a:noFill/>
          <a:ln>
            <a:noFill/>
          </a:ln>
          <a:effectLst>
            <a:outerShdw dist="35921" dir="2700000" algn="ctr" rotWithShape="0">
              <a:srgbClr val="808080"/>
            </a:outerShdw>
          </a:effectLst>
        </p:spPr>
        <p:txBody>
          <a:bodyPr spcFirstLastPara="1" wrap="square" lIns="91425" tIns="45700" rIns="91425" bIns="45700" anchor="t" anchorCtr="0">
            <a:spAutoFit/>
          </a:bodyPr>
          <a:lstStyle/>
          <a:p>
            <a:pPr marL="0" marR="0" lvl="0" indent="0" algn="l" defTabSz="914400" rtl="0" eaLnBrk="1" fontAlgn="auto" latinLnBrk="0" hangingPunct="1">
              <a:lnSpc>
                <a:spcPct val="108000"/>
              </a:lnSpc>
              <a:spcBef>
                <a:spcPts val="0"/>
              </a:spcBef>
              <a:spcAft>
                <a:spcPts val="0"/>
              </a:spcAft>
              <a:buClr>
                <a:srgbClr val="FFFFFF"/>
              </a:buClr>
              <a:buSzPts val="3600"/>
              <a:buFont typeface="Arial"/>
              <a:buNone/>
              <a:tabLst/>
              <a:defRPr/>
            </a:pPr>
            <a:r>
              <a:rPr kumimoji="0" lang="en-US" sz="3600" b="1" i="0" u="none" strike="noStrike" kern="1200" cap="none" spc="0" normalizeH="0" baseline="30000" noProof="0" dirty="0">
                <a:ln>
                  <a:noFill/>
                </a:ln>
                <a:solidFill>
                  <a:srgbClr val="FFFFFF"/>
                </a:solidFill>
                <a:effectLst>
                  <a:glow rad="190500">
                    <a:srgbClr val="000000">
                      <a:alpha val="75000"/>
                    </a:srgbClr>
                  </a:glow>
                </a:effectLst>
                <a:uLnTx/>
                <a:uFillTx/>
                <a:latin typeface="Arial"/>
                <a:ea typeface="ＭＳ Ｐゴシック"/>
                <a:cs typeface="Arial"/>
                <a:sym typeface="Arial"/>
              </a:rPr>
              <a:t>16</a:t>
            </a:r>
            <a:r>
              <a:rPr kumimoji="0" lang="en-US" sz="3600" b="1" i="0" u="none" strike="noStrike" kern="1200" cap="none" spc="0" normalizeH="0" baseline="0" noProof="0" dirty="0">
                <a:ln>
                  <a:noFill/>
                </a:ln>
                <a:solidFill>
                  <a:srgbClr val="FFFFFF"/>
                </a:solidFill>
                <a:effectLst>
                  <a:glow rad="190500">
                    <a:srgbClr val="000000">
                      <a:alpha val="75000"/>
                    </a:srgbClr>
                  </a:glow>
                </a:effectLst>
                <a:uLnTx/>
                <a:uFillTx/>
                <a:latin typeface="Arial"/>
                <a:ea typeface="ＭＳ Ｐゴシック"/>
                <a:cs typeface="Arial"/>
                <a:sym typeface="Arial"/>
              </a:rPr>
              <a:t> But it is no shame to suffer for being a Christian. Praise God for the privilege of being called by his name! </a:t>
            </a:r>
            <a:r>
              <a:rPr kumimoji="0" lang="en-US" sz="3600" b="1" i="0" u="none" strike="noStrike" kern="1200" cap="none" spc="0" normalizeH="0" baseline="30000" noProof="0" dirty="0">
                <a:ln>
                  <a:noFill/>
                </a:ln>
                <a:solidFill>
                  <a:srgbClr val="FFFFFF"/>
                </a:solidFill>
                <a:effectLst>
                  <a:glow rad="190500">
                    <a:srgbClr val="000000">
                      <a:alpha val="75000"/>
                    </a:srgbClr>
                  </a:glow>
                </a:effectLst>
                <a:uLnTx/>
                <a:uFillTx/>
                <a:latin typeface="Arial"/>
                <a:ea typeface="ＭＳ Ｐゴシック"/>
                <a:cs typeface="Arial"/>
                <a:sym typeface="Arial"/>
              </a:rPr>
              <a:t>17</a:t>
            </a:r>
            <a:r>
              <a:rPr kumimoji="0" lang="en-US" sz="3600" b="1" i="0" u="none" strike="noStrike" kern="1200" cap="none" spc="0" normalizeH="0" baseline="0" noProof="0" dirty="0">
                <a:ln>
                  <a:noFill/>
                </a:ln>
                <a:solidFill>
                  <a:srgbClr val="FFFFFF"/>
                </a:solidFill>
                <a:effectLst>
                  <a:glow rad="190500">
                    <a:srgbClr val="000000">
                      <a:alpha val="75000"/>
                    </a:srgbClr>
                  </a:glow>
                </a:effectLst>
                <a:uLnTx/>
                <a:uFillTx/>
                <a:latin typeface="Arial"/>
                <a:ea typeface="ＭＳ Ｐゴシック"/>
                <a:cs typeface="Arial"/>
                <a:sym typeface="Arial"/>
              </a:rPr>
              <a:t> For the time has come for judgment, and it must begin with God’s household. And if judgment begins with us, what terrible fate awaits those who have never obeyed God’s Good News? </a:t>
            </a:r>
          </a:p>
        </p:txBody>
      </p:sp>
      <p:sp>
        <p:nvSpPr>
          <p:cNvPr id="5" name="Google Shape;97;p2">
            <a:extLst>
              <a:ext uri="{FF2B5EF4-FFF2-40B4-BE49-F238E27FC236}">
                <a16:creationId xmlns:a16="http://schemas.microsoft.com/office/drawing/2014/main" id="{4E56D27C-BA55-458E-A8AD-702BFFABC801}"/>
              </a:ext>
            </a:extLst>
          </p:cNvPr>
          <p:cNvSpPr txBox="1"/>
          <p:nvPr/>
        </p:nvSpPr>
        <p:spPr>
          <a:xfrm>
            <a:off x="0" y="6183849"/>
            <a:ext cx="9144000" cy="646290"/>
          </a:xfrm>
          <a:prstGeom prst="rect">
            <a:avLst/>
          </a:prstGeom>
          <a:solidFill>
            <a:srgbClr val="544C41">
              <a:alpha val="54000"/>
            </a:srgbClr>
          </a:solidFill>
          <a:ln>
            <a:noFill/>
          </a:ln>
          <a:effectLst>
            <a:outerShdw dist="35921" dir="2700000" algn="ctr" rotWithShape="0">
              <a:srgbClr val="808080"/>
            </a:outerShdw>
          </a:effectLst>
        </p:spPr>
        <p:txBody>
          <a:bodyPr spcFirstLastPara="1" wrap="square" lIns="91425" tIns="45700" rIns="91425" bIns="45700" anchor="t" anchorCtr="0">
            <a:spAutoFit/>
          </a:bodyPr>
          <a:lstStyle/>
          <a:p>
            <a:pPr marL="758825" marR="0" lvl="0" indent="-758825"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effectLst>
                <a:uLnTx/>
                <a:uFillTx/>
                <a:latin typeface="Arial" panose="020B0604020202020204" pitchFamily="34" charset="0"/>
                <a:ea typeface="ＭＳ Ｐゴシック"/>
                <a:cs typeface="Arial" panose="020B0604020202020204" pitchFamily="34" charset="0"/>
                <a:sym typeface="Arial"/>
              </a:rPr>
              <a:t>1 Peter 4:14-19  (NLT)</a:t>
            </a:r>
          </a:p>
        </p:txBody>
      </p:sp>
    </p:spTree>
    <p:extLst>
      <p:ext uri="{BB962C8B-B14F-4D97-AF65-F5344CB8AC3E}">
        <p14:creationId xmlns:p14="http://schemas.microsoft.com/office/powerpoint/2010/main" val="4134011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09C816-989E-446B-A0EC-64A110558CD4}"/>
              </a:ext>
            </a:extLst>
          </p:cNvPr>
          <p:cNvSpPr/>
          <p:nvPr/>
        </p:nvSpPr>
        <p:spPr>
          <a:xfrm>
            <a:off x="0" y="0"/>
            <a:ext cx="9144000" cy="6858000"/>
          </a:xfrm>
          <a:prstGeom prst="rect">
            <a:avLst/>
          </a:prstGeom>
          <a:solidFill>
            <a:srgbClr val="0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Google Shape;97;p2">
            <a:extLst>
              <a:ext uri="{FF2B5EF4-FFF2-40B4-BE49-F238E27FC236}">
                <a16:creationId xmlns:a16="http://schemas.microsoft.com/office/drawing/2014/main" id="{783E1693-3568-4635-BC59-10D9A1CD9A2E}"/>
              </a:ext>
            </a:extLst>
          </p:cNvPr>
          <p:cNvSpPr txBox="1"/>
          <p:nvPr/>
        </p:nvSpPr>
        <p:spPr>
          <a:xfrm>
            <a:off x="305243" y="224644"/>
            <a:ext cx="8724900" cy="5477036"/>
          </a:xfrm>
          <a:prstGeom prst="rect">
            <a:avLst/>
          </a:prstGeom>
          <a:noFill/>
          <a:ln>
            <a:noFill/>
          </a:ln>
          <a:effectLst>
            <a:outerShdw dist="35921" dir="2700000" algn="ctr" rotWithShape="0">
              <a:srgbClr val="808080"/>
            </a:outerShdw>
          </a:effectLst>
        </p:spPr>
        <p:txBody>
          <a:bodyPr spcFirstLastPara="1" wrap="square" lIns="91425" tIns="45700" rIns="91425" bIns="45700" anchor="t" anchorCtr="0">
            <a:spAutoFit/>
          </a:bodyPr>
          <a:lstStyle/>
          <a:p>
            <a:pPr marL="0" marR="0" lvl="0" indent="0" algn="l" defTabSz="914400" rtl="0" eaLnBrk="1" fontAlgn="auto" latinLnBrk="0" hangingPunct="1">
              <a:lnSpc>
                <a:spcPct val="108000"/>
              </a:lnSpc>
              <a:spcBef>
                <a:spcPts val="0"/>
              </a:spcBef>
              <a:spcAft>
                <a:spcPts val="0"/>
              </a:spcAft>
              <a:buClr>
                <a:srgbClr val="FFFFFF"/>
              </a:buClr>
              <a:buSzPts val="3600"/>
              <a:buFont typeface="Arial"/>
              <a:buNone/>
              <a:tabLst/>
              <a:defRPr/>
            </a:pPr>
            <a:r>
              <a:rPr kumimoji="0" lang="en-US" sz="3600" b="1" i="0" u="none" strike="noStrike" kern="1200" cap="none" spc="0" normalizeH="0" baseline="30000" noProof="0" dirty="0">
                <a:ln>
                  <a:noFill/>
                </a:ln>
                <a:solidFill>
                  <a:srgbClr val="FFFFFF"/>
                </a:solidFill>
                <a:effectLst>
                  <a:glow rad="190500">
                    <a:srgbClr val="000000">
                      <a:alpha val="75000"/>
                    </a:srgbClr>
                  </a:glow>
                </a:effectLst>
                <a:uLnTx/>
                <a:uFillTx/>
                <a:latin typeface="Arial"/>
                <a:ea typeface="ＭＳ Ｐゴシック"/>
                <a:cs typeface="Arial"/>
                <a:sym typeface="Arial"/>
              </a:rPr>
              <a:t>18</a:t>
            </a:r>
            <a:r>
              <a:rPr kumimoji="0" lang="en-US" sz="3600" b="1" i="0" u="none" strike="noStrike" kern="1200" cap="none" spc="0" normalizeH="0" baseline="0" noProof="0" dirty="0">
                <a:ln>
                  <a:noFill/>
                </a:ln>
                <a:solidFill>
                  <a:srgbClr val="FFFFFF"/>
                </a:solidFill>
                <a:effectLst>
                  <a:glow rad="190500">
                    <a:srgbClr val="000000">
                      <a:alpha val="75000"/>
                    </a:srgbClr>
                  </a:glow>
                </a:effectLst>
                <a:uLnTx/>
                <a:uFillTx/>
                <a:latin typeface="Arial"/>
                <a:ea typeface="ＭＳ Ｐゴシック"/>
                <a:cs typeface="Arial"/>
                <a:sym typeface="Arial"/>
              </a:rPr>
              <a:t> And also,</a:t>
            </a:r>
          </a:p>
          <a:p>
            <a:pPr marL="0" marR="0" lvl="0" indent="0" algn="l" defTabSz="914400" rtl="0" eaLnBrk="1" fontAlgn="auto" latinLnBrk="0" hangingPunct="1">
              <a:lnSpc>
                <a:spcPct val="108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effectLst>
                <a:uLnTx/>
                <a:uFillTx/>
                <a:latin typeface="Arial"/>
                <a:ea typeface="ＭＳ Ｐゴシック"/>
                <a:cs typeface="Arial"/>
                <a:sym typeface="Arial"/>
              </a:rPr>
              <a:t>“If the righteous are barely saved,</a:t>
            </a:r>
          </a:p>
          <a:p>
            <a:pPr marL="0" marR="0" lvl="0" indent="0" algn="l" defTabSz="914400" rtl="0" eaLnBrk="1" fontAlgn="auto" latinLnBrk="0" hangingPunct="1">
              <a:lnSpc>
                <a:spcPct val="108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effectLst>
                <a:uLnTx/>
                <a:uFillTx/>
                <a:latin typeface="Arial"/>
                <a:ea typeface="ＭＳ Ｐゴシック"/>
                <a:cs typeface="Arial"/>
                <a:sym typeface="Arial"/>
              </a:rPr>
              <a:t> what will happen to godless sinners?”</a:t>
            </a:r>
          </a:p>
          <a:p>
            <a:pPr marL="0" marR="0" lvl="0" indent="0" algn="l" defTabSz="914400" rtl="0" eaLnBrk="1" fontAlgn="auto" latinLnBrk="0" hangingPunct="1">
              <a:lnSpc>
                <a:spcPct val="108000"/>
              </a:lnSpc>
              <a:spcBef>
                <a:spcPts val="0"/>
              </a:spcBef>
              <a:spcAft>
                <a:spcPts val="0"/>
              </a:spcAft>
              <a:buClr>
                <a:srgbClr val="FFFFFF"/>
              </a:buClr>
              <a:buSzPts val="3600"/>
              <a:buFont typeface="Arial"/>
              <a:buNone/>
              <a:tabLst/>
              <a:defRPr/>
            </a:pPr>
            <a:endParaRPr kumimoji="0" lang="en-US" sz="3600" b="1" i="0" u="none" strike="noStrike" kern="1200" cap="none" spc="0" normalizeH="0" baseline="0" noProof="0" dirty="0">
              <a:ln>
                <a:noFill/>
              </a:ln>
              <a:solidFill>
                <a:srgbClr val="FFFFFF"/>
              </a:solidFill>
              <a:effectLst>
                <a:glow rad="190500">
                  <a:srgbClr val="000000">
                    <a:alpha val="75000"/>
                  </a:srgbClr>
                </a:glow>
              </a:effectLst>
              <a:uLnTx/>
              <a:uFillTx/>
              <a:latin typeface="Arial"/>
              <a:ea typeface="ＭＳ Ｐゴシック"/>
              <a:cs typeface="Arial"/>
              <a:sym typeface="Arial"/>
            </a:endParaRPr>
          </a:p>
          <a:p>
            <a:pPr marL="0" marR="0" lvl="0" indent="0" algn="l" defTabSz="914400" rtl="0" eaLnBrk="1" fontAlgn="auto" latinLnBrk="0" hangingPunct="1">
              <a:lnSpc>
                <a:spcPct val="108000"/>
              </a:lnSpc>
              <a:spcBef>
                <a:spcPts val="0"/>
              </a:spcBef>
              <a:spcAft>
                <a:spcPts val="0"/>
              </a:spcAft>
              <a:buClr>
                <a:srgbClr val="FFFFFF"/>
              </a:buClr>
              <a:buSzPts val="3600"/>
              <a:buFont typeface="Arial"/>
              <a:buNone/>
              <a:tabLst/>
              <a:defRPr/>
            </a:pPr>
            <a:r>
              <a:rPr kumimoji="0" lang="en-US" sz="3600" b="1" i="0" u="none" strike="noStrike" kern="1200" cap="none" spc="0" normalizeH="0" baseline="30000" noProof="0" dirty="0">
                <a:ln>
                  <a:noFill/>
                </a:ln>
                <a:solidFill>
                  <a:srgbClr val="FFFFFF"/>
                </a:solidFill>
                <a:effectLst>
                  <a:glow rad="190500">
                    <a:srgbClr val="000000">
                      <a:alpha val="75000"/>
                    </a:srgbClr>
                  </a:glow>
                </a:effectLst>
                <a:uLnTx/>
                <a:uFillTx/>
                <a:latin typeface="Arial"/>
                <a:ea typeface="ＭＳ Ｐゴシック"/>
                <a:cs typeface="Arial"/>
                <a:sym typeface="Arial"/>
              </a:rPr>
              <a:t>19</a:t>
            </a:r>
            <a:r>
              <a:rPr kumimoji="0" lang="en-US" sz="3600" b="1" i="0" u="none" strike="noStrike" kern="1200" cap="none" spc="0" normalizeH="0" baseline="0" noProof="0" dirty="0">
                <a:ln>
                  <a:noFill/>
                </a:ln>
                <a:solidFill>
                  <a:srgbClr val="FFFFFF"/>
                </a:solidFill>
                <a:effectLst>
                  <a:glow rad="190500">
                    <a:srgbClr val="000000">
                      <a:alpha val="75000"/>
                    </a:srgbClr>
                  </a:glow>
                </a:effectLst>
                <a:uLnTx/>
                <a:uFillTx/>
                <a:latin typeface="Arial"/>
                <a:ea typeface="ＭＳ Ｐゴシック"/>
                <a:cs typeface="Arial"/>
                <a:sym typeface="Arial"/>
              </a:rPr>
              <a:t> So if you are suffering in a manner that pleases God, keep on doing what is right, and trust your lives to the God who created you, for he will never fail you.</a:t>
            </a:r>
          </a:p>
        </p:txBody>
      </p:sp>
      <p:sp>
        <p:nvSpPr>
          <p:cNvPr id="5" name="Google Shape;97;p2">
            <a:extLst>
              <a:ext uri="{FF2B5EF4-FFF2-40B4-BE49-F238E27FC236}">
                <a16:creationId xmlns:a16="http://schemas.microsoft.com/office/drawing/2014/main" id="{4E56D27C-BA55-458E-A8AD-702BFFABC801}"/>
              </a:ext>
            </a:extLst>
          </p:cNvPr>
          <p:cNvSpPr txBox="1"/>
          <p:nvPr/>
        </p:nvSpPr>
        <p:spPr>
          <a:xfrm>
            <a:off x="0" y="6183849"/>
            <a:ext cx="9144000" cy="646290"/>
          </a:xfrm>
          <a:prstGeom prst="rect">
            <a:avLst/>
          </a:prstGeom>
          <a:solidFill>
            <a:srgbClr val="544C41">
              <a:alpha val="54000"/>
            </a:srgbClr>
          </a:solidFill>
          <a:ln>
            <a:noFill/>
          </a:ln>
          <a:effectLst>
            <a:outerShdw dist="35921" dir="2700000" algn="ctr" rotWithShape="0">
              <a:srgbClr val="808080"/>
            </a:outerShdw>
          </a:effectLst>
        </p:spPr>
        <p:txBody>
          <a:bodyPr spcFirstLastPara="1" wrap="square" lIns="91425" tIns="45700" rIns="91425" bIns="45700" anchor="t" anchorCtr="0">
            <a:spAutoFit/>
          </a:bodyPr>
          <a:lstStyle/>
          <a:p>
            <a:pPr marL="758825" marR="0" lvl="0" indent="-758825"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effectLst>
                <a:uLnTx/>
                <a:uFillTx/>
                <a:latin typeface="Arial" panose="020B0604020202020204" pitchFamily="34" charset="0"/>
                <a:ea typeface="ＭＳ Ｐゴシック"/>
                <a:cs typeface="Arial" panose="020B0604020202020204" pitchFamily="34" charset="0"/>
                <a:sym typeface="Arial"/>
              </a:rPr>
              <a:t>1 Peter 4:14-19  (NLT)</a:t>
            </a:r>
          </a:p>
        </p:txBody>
      </p:sp>
    </p:spTree>
    <p:extLst>
      <p:ext uri="{BB962C8B-B14F-4D97-AF65-F5344CB8AC3E}">
        <p14:creationId xmlns:p14="http://schemas.microsoft.com/office/powerpoint/2010/main" val="136289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1" name="Rectangle 2"/>
          <p:cNvSpPr>
            <a:spLocks noGrp="1" noChangeArrowheads="1"/>
          </p:cNvSpPr>
          <p:nvPr>
            <p:ph type="ctrTitle"/>
          </p:nvPr>
        </p:nvSpPr>
        <p:spPr>
          <a:xfrm>
            <a:off x="39688" y="1066800"/>
            <a:ext cx="9028112" cy="1143000"/>
          </a:xfrm>
          <a:noFill/>
        </p:spPr>
        <p:txBody>
          <a:bodyPr/>
          <a:lstStyle/>
          <a:p>
            <a:pPr eaLnBrk="1" hangingPunct="1"/>
            <a:r>
              <a:rPr lang="en-US" sz="5400" b="1">
                <a:solidFill>
                  <a:schemeClr val="bg1"/>
                </a:solidFill>
                <a:latin typeface="Arial" charset="0"/>
                <a:ea typeface="ＭＳ Ｐゴシック" charset="0"/>
              </a:rPr>
              <a:t>What is Grace?</a:t>
            </a:r>
            <a:endParaRPr lang="en-US" sz="4800">
              <a:solidFill>
                <a:schemeClr val="bg1"/>
              </a:solidFill>
              <a:latin typeface="Arial" charset="0"/>
              <a:ea typeface="ＭＳ Ｐゴシック" charset="0"/>
            </a:endParaRPr>
          </a:p>
        </p:txBody>
      </p:sp>
      <p:sp>
        <p:nvSpPr>
          <p:cNvPr id="171011" name="Rectangle 3"/>
          <p:cNvSpPr>
            <a:spLocks noGrp="1" noChangeArrowheads="1"/>
          </p:cNvSpPr>
          <p:nvPr>
            <p:ph type="subTitle" idx="1"/>
          </p:nvPr>
        </p:nvSpPr>
        <p:spPr>
          <a:xfrm>
            <a:off x="468313" y="3048000"/>
            <a:ext cx="8064500" cy="2819400"/>
          </a:xfrm>
        </p:spPr>
        <p:txBody>
          <a:bodyPr/>
          <a:lstStyle/>
          <a:p>
            <a:pPr eaLnBrk="1" hangingPunct="1"/>
            <a:r>
              <a:rPr lang="ru-RU" altLang="ja-JP" sz="4000" b="1" i="1" dirty="0">
                <a:solidFill>
                  <a:schemeClr val="bg1"/>
                </a:solidFill>
                <a:latin typeface="Arial" charset="0"/>
                <a:ea typeface="ＭＳ Ｐゴシック" charset="0"/>
              </a:rPr>
              <a:t>"</a:t>
            </a:r>
            <a:r>
              <a:rPr lang="en-US" altLang="ja-JP" sz="4000" b="1" i="1" dirty="0">
                <a:solidFill>
                  <a:schemeClr val="bg1"/>
                </a:solidFill>
                <a:latin typeface="Arial" charset="0"/>
                <a:ea typeface="ＭＳ Ｐゴシック" charset="0"/>
              </a:rPr>
              <a:t>The power to do God</a:t>
            </a:r>
            <a:r>
              <a:rPr lang="uk-UA" altLang="ja-JP" sz="4000" b="1" i="1" dirty="0">
                <a:solidFill>
                  <a:schemeClr val="bg1"/>
                </a:solidFill>
                <a:latin typeface="Arial" charset="0"/>
                <a:ea typeface="ＭＳ Ｐゴシック" charset="0"/>
              </a:rPr>
              <a:t>'</a:t>
            </a:r>
            <a:r>
              <a:rPr lang="en-US" altLang="ja-JP" sz="4000" b="1" i="1" dirty="0">
                <a:solidFill>
                  <a:schemeClr val="bg1"/>
                </a:solidFill>
                <a:latin typeface="Arial" charset="0"/>
                <a:ea typeface="ＭＳ Ｐゴシック" charset="0"/>
              </a:rPr>
              <a:t>s will</a:t>
            </a:r>
            <a:r>
              <a:rPr lang="ru-RU" altLang="ja-JP" sz="4000" b="1" i="1" dirty="0">
                <a:solidFill>
                  <a:schemeClr val="bg1"/>
                </a:solidFill>
                <a:latin typeface="Arial" charset="0"/>
                <a:ea typeface="ＭＳ Ｐゴシック" charset="0"/>
              </a:rPr>
              <a:t>"</a:t>
            </a:r>
            <a:endParaRPr lang="en-US" altLang="ja-JP" sz="4000" b="1" i="1" dirty="0">
              <a:solidFill>
                <a:schemeClr val="bg1"/>
              </a:solidFill>
              <a:latin typeface="Arial" charset="0"/>
              <a:ea typeface="ＭＳ Ｐゴシック" charset="0"/>
            </a:endParaRPr>
          </a:p>
          <a:p>
            <a:pPr eaLnBrk="1" hangingPunct="1"/>
            <a:endParaRPr lang="en-US" sz="4000" b="1" i="1" dirty="0">
              <a:solidFill>
                <a:schemeClr val="bg1"/>
              </a:solidFill>
              <a:latin typeface="Arial" charset="0"/>
              <a:ea typeface="ＭＳ Ｐゴシック" charset="0"/>
            </a:endParaRPr>
          </a:p>
          <a:p>
            <a:pPr eaLnBrk="1" hangingPunct="1"/>
            <a:r>
              <a:rPr lang="en-US" b="1" i="1" dirty="0">
                <a:solidFill>
                  <a:schemeClr val="bg1"/>
                </a:solidFill>
                <a:latin typeface="Arial" charset="0"/>
                <a:ea typeface="ＭＳ Ｐゴシック" charset="0"/>
              </a:rPr>
              <a:t>- Bill </a:t>
            </a:r>
            <a:r>
              <a:rPr lang="en-US" b="1" i="1" dirty="0" err="1">
                <a:solidFill>
                  <a:schemeClr val="bg1"/>
                </a:solidFill>
                <a:latin typeface="Arial" charset="0"/>
                <a:ea typeface="ＭＳ Ｐゴシック" charset="0"/>
              </a:rPr>
              <a:t>Gothard</a:t>
            </a:r>
            <a:r>
              <a:rPr lang="en-US" b="1" i="1" dirty="0">
                <a:solidFill>
                  <a:schemeClr val="bg1"/>
                </a:solidFill>
                <a:latin typeface="Arial" charset="0"/>
                <a:ea typeface="ＭＳ Ｐゴシック" charset="0"/>
              </a:rPr>
              <a:t> </a:t>
            </a:r>
            <a:br>
              <a:rPr lang="en-US" b="1" i="1" dirty="0">
                <a:solidFill>
                  <a:schemeClr val="bg1"/>
                </a:solidFill>
                <a:latin typeface="Arial" charset="0"/>
                <a:ea typeface="ＭＳ Ｐゴシック" charset="0"/>
              </a:rPr>
            </a:br>
            <a:r>
              <a:rPr lang="en-US" b="1" i="1" dirty="0">
                <a:solidFill>
                  <a:schemeClr val="bg1"/>
                </a:solidFill>
                <a:latin typeface="Arial" charset="0"/>
                <a:ea typeface="ＭＳ Ｐゴシック" charset="0"/>
              </a:rPr>
              <a:t>(Institute in Basic Life Principles)</a:t>
            </a:r>
            <a:endParaRPr lang="en-US" sz="3600" b="1" dirty="0">
              <a:solidFill>
                <a:schemeClr val="bg1"/>
              </a:solidFill>
              <a:latin typeface="Arial"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71011">
                                            <p:txEl>
                                              <p:pRg st="0" end="0"/>
                                            </p:txEl>
                                          </p:spTgt>
                                        </p:tgtEl>
                                        <p:attrNameLst>
                                          <p:attrName>style.visibility</p:attrName>
                                        </p:attrNameLst>
                                      </p:cBhvr>
                                      <p:to>
                                        <p:strVal val="visible"/>
                                      </p:to>
                                    </p:set>
                                    <p:animEffect transition="in" filter="slide(fromBottom)">
                                      <p:cBhvr>
                                        <p:cTn id="7" dur="500"/>
                                        <p:tgtEl>
                                          <p:spTgt spid="17101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71011">
                                            <p:txEl>
                                              <p:pRg st="2" end="2"/>
                                            </p:txEl>
                                          </p:spTgt>
                                        </p:tgtEl>
                                        <p:attrNameLst>
                                          <p:attrName>style.visibility</p:attrName>
                                        </p:attrNameLst>
                                      </p:cBhvr>
                                      <p:to>
                                        <p:strVal val="visible"/>
                                      </p:to>
                                    </p:set>
                                    <p:animEffect transition="in" filter="slide(fromBottom)">
                                      <p:cBhvr>
                                        <p:cTn id="12" dur="500"/>
                                        <p:tgtEl>
                                          <p:spTgt spid="1710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11" grpId="0" build="p"/>
    </p:bldLst>
  </p:timing>
</p:sld>
</file>

<file path=ppt/slides/slide2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524290"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name="Slide" r:id="rId3" imgW="4572000" imgH="3429000" progId="PowerPoint.Slide.8">
                  <p:embed/>
                </p:oleObj>
              </mc:Choice>
              <mc:Fallback>
                <p:oleObj name="Slide" r:id="rId3" imgW="4572000" imgH="3429000" progId="PowerPoint.Slide.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524291" name="Rectangle 3"/>
          <p:cNvSpPr>
            <a:spLocks noGrp="1" noChangeArrowheads="1"/>
          </p:cNvSpPr>
          <p:nvPr>
            <p:ph type="title" idx="4294967295"/>
          </p:nvPr>
        </p:nvSpPr>
        <p:spPr>
          <a:xfrm>
            <a:off x="0" y="533400"/>
            <a:ext cx="8610600" cy="990600"/>
          </a:xfrm>
          <a:solidFill>
            <a:schemeClr val="tx1"/>
          </a:solidFill>
        </p:spPr>
        <p:txBody>
          <a:bodyPr/>
          <a:lstStyle/>
          <a:p>
            <a:pPr eaLnBrk="1" hangingPunct="1"/>
            <a:r>
              <a:rPr lang="en-US" sz="3200" b="1">
                <a:solidFill>
                  <a:srgbClr val="FFFFFF"/>
                </a:solidFill>
                <a:latin typeface="Arial" charset="0"/>
                <a:ea typeface="ＭＳ Ｐゴシック" charset="0"/>
              </a:rPr>
              <a:t>Blessings from Rejoicing in Suffering (4:13-18)</a:t>
            </a:r>
          </a:p>
        </p:txBody>
      </p:sp>
      <p:sp>
        <p:nvSpPr>
          <p:cNvPr id="1452036" name="Rectangle 4"/>
          <p:cNvSpPr>
            <a:spLocks noChangeArrowheads="1"/>
          </p:cNvSpPr>
          <p:nvPr/>
        </p:nvSpPr>
        <p:spPr bwMode="auto">
          <a:xfrm>
            <a:off x="8221663" y="-26988"/>
            <a:ext cx="887412" cy="461963"/>
          </a:xfrm>
          <a:prstGeom prst="rect">
            <a:avLst/>
          </a:prstGeom>
          <a:noFill/>
          <a:ln w="9525">
            <a:noFill/>
            <a:miter lim="800000"/>
            <a:headEnd/>
            <a:tailEnd/>
          </a:ln>
          <a:effectLst>
            <a:outerShdw blurRad="63500" dist="35921" dir="2700000" algn="ctr" rotWithShape="0">
              <a:srgbClr val="DDDDDD">
                <a:alpha val="74998"/>
              </a:srgbClr>
            </a:outerShdw>
          </a:effectLst>
        </p:spPr>
        <p:txBody>
          <a:bodyPr wrap="none">
            <a:spAutoFit/>
          </a:bodyPr>
          <a:lstStyle/>
          <a:p>
            <a:pPr>
              <a:defRPr/>
            </a:pPr>
            <a:r>
              <a:rPr lang="en-US" sz="2400" b="1" dirty="0">
                <a:solidFill>
                  <a:schemeClr val="tx1"/>
                </a:solidFill>
                <a:latin typeface="Arial"/>
                <a:ea typeface="+mn-ea"/>
                <a:cs typeface="Arial"/>
              </a:rPr>
              <a:t>280n</a:t>
            </a:r>
          </a:p>
        </p:txBody>
      </p:sp>
      <p:sp>
        <p:nvSpPr>
          <p:cNvPr id="1452037" name="Text Box 5"/>
          <p:cNvSpPr txBox="1">
            <a:spLocks noChangeArrowheads="1"/>
          </p:cNvSpPr>
          <p:nvPr/>
        </p:nvSpPr>
        <p:spPr bwMode="auto">
          <a:xfrm>
            <a:off x="228600" y="2178050"/>
            <a:ext cx="8915400" cy="2062103"/>
          </a:xfrm>
          <a:prstGeom prst="rect">
            <a:avLst/>
          </a:prstGeom>
          <a:noFill/>
          <a:ln w="9525">
            <a:noFill/>
            <a:miter lim="800000"/>
            <a:headEnd/>
            <a:tailEnd/>
          </a:ln>
          <a:effectLst/>
        </p:spPr>
        <p:txBody>
          <a:bodyPr>
            <a:spAutoFit/>
          </a:bodyPr>
          <a:lstStyle>
            <a:defPPr>
              <a:defRPr lang="en-US"/>
            </a:defPPr>
            <a:lvl1pPr marL="635000" indent="-635000">
              <a:buFont typeface="Arial" charset="0"/>
              <a:buAutoNum type="arabicPeriod"/>
              <a:defRPr b="1">
                <a:solidFill>
                  <a:schemeClr val="bg1"/>
                </a:solidFill>
                <a:effectLst>
                  <a:glow rad="228600">
                    <a:schemeClr val="tx1"/>
                  </a:glow>
                </a:effectLst>
                <a:latin typeface="Arial"/>
                <a:ea typeface="+mn-ea"/>
                <a:cs typeface="Arial"/>
              </a:defRPr>
            </a:lvl1pPr>
          </a:lstStyle>
          <a:p>
            <a:pPr>
              <a:defRPr/>
            </a:pPr>
            <a:r>
              <a:rPr lang="en-US" dirty="0"/>
              <a:t>Rejoicing at Christ</a:t>
            </a:r>
            <a:r>
              <a:rPr lang="uk-UA" dirty="0"/>
              <a:t>'</a:t>
            </a:r>
            <a:r>
              <a:rPr lang="en-US" dirty="0"/>
              <a:t>s return (4:13)</a:t>
            </a:r>
          </a:p>
          <a:p>
            <a:pPr>
              <a:defRPr/>
            </a:pPr>
            <a:r>
              <a:rPr lang="en-US" dirty="0"/>
              <a:t>Ministry of the Spirit (4:14)</a:t>
            </a:r>
          </a:p>
          <a:p>
            <a:pPr>
              <a:defRPr/>
            </a:pPr>
            <a:r>
              <a:rPr lang="en-US" dirty="0"/>
              <a:t>Bearing Christ</a:t>
            </a:r>
            <a:r>
              <a:rPr lang="uk-UA" dirty="0"/>
              <a:t>'</a:t>
            </a:r>
            <a:r>
              <a:rPr lang="en-US" dirty="0"/>
              <a:t>s name (4:15-16)</a:t>
            </a:r>
          </a:p>
          <a:p>
            <a:pPr>
              <a:defRPr/>
            </a:pPr>
            <a:r>
              <a:rPr lang="en-US" dirty="0"/>
              <a:t>Reminder of accountability (4:17-18)</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452037">
                                            <p:txEl>
                                              <p:pRg st="2" end="2"/>
                                            </p:txEl>
                                          </p:spTgt>
                                        </p:tgtEl>
                                        <p:attrNameLst>
                                          <p:attrName>style.visibility</p:attrName>
                                        </p:attrNameLst>
                                      </p:cBhvr>
                                      <p:to>
                                        <p:strVal val="visible"/>
                                      </p:to>
                                    </p:set>
                                    <p:animEffect transition="in" filter="slide(fromBottom)">
                                      <p:cBhvr>
                                        <p:cTn id="7" dur="500"/>
                                        <p:tgtEl>
                                          <p:spTgt spid="1452037">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452037">
                                            <p:txEl>
                                              <p:pRg st="3" end="3"/>
                                            </p:txEl>
                                          </p:spTgt>
                                        </p:tgtEl>
                                        <p:attrNameLst>
                                          <p:attrName>style.visibility</p:attrName>
                                        </p:attrNameLst>
                                      </p:cBhvr>
                                      <p:to>
                                        <p:strVal val="visible"/>
                                      </p:to>
                                    </p:set>
                                    <p:animEffect transition="in" filter="slide(fromBottom)">
                                      <p:cBhvr>
                                        <p:cTn id="12" dur="500"/>
                                        <p:tgtEl>
                                          <p:spTgt spid="145203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2037" grpId="0" build="p"/>
    </p:bld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4766" y="102580"/>
            <a:ext cx="9129234"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Key Words</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2335727"/>
            <a:ext cx="9144000" cy="336290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Suffering, Grace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and Glory</a:t>
            </a:r>
          </a:p>
        </p:txBody>
      </p:sp>
      <p:sp>
        <p:nvSpPr>
          <p:cNvPr id="7" name="Rectangle 2">
            <a:extLst>
              <a:ext uri="{FF2B5EF4-FFF2-40B4-BE49-F238E27FC236}">
                <a16:creationId xmlns:a16="http://schemas.microsoft.com/office/drawing/2014/main" id="{3159AA4B-51EE-7248-A2DD-A01998AFF9DD}"/>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358888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3217" name="Picture 7" descr="Ner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60675" y="0"/>
            <a:ext cx="62833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2707" name="Rectangle 3"/>
          <p:cNvSpPr>
            <a:spLocks noGrp="1" noChangeArrowheads="1"/>
          </p:cNvSpPr>
          <p:nvPr>
            <p:ph type="title"/>
          </p:nvPr>
        </p:nvSpPr>
        <p:spPr>
          <a:xfrm>
            <a:off x="228600" y="277813"/>
            <a:ext cx="3886200" cy="941387"/>
          </a:xfr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a:solidFill>
              <a:schemeClr val="tx2"/>
            </a:solidFill>
          </a:ln>
        </p:spPr>
        <p:txBody>
          <a:bodyPr/>
          <a:lstStyle/>
          <a:p>
            <a:pPr eaLnBrk="1" hangingPunct="1">
              <a:defRPr/>
            </a:pPr>
            <a:r>
              <a:rPr lang="en-US">
                <a:latin typeface="Arial" charset="0"/>
                <a:ea typeface="ＭＳ Ｐゴシック" charset="0"/>
                <a:cs typeface="ＭＳ Ｐゴシック" charset="0"/>
              </a:rPr>
              <a:t>Nero</a:t>
            </a:r>
            <a:r>
              <a:rPr lang="en-US" sz="3600">
                <a:latin typeface="Arial" charset="0"/>
                <a:ea typeface="ＭＳ Ｐゴシック" charset="0"/>
                <a:cs typeface="ＭＳ Ｐゴシック" charset="0"/>
              </a:rPr>
              <a:t> (</a:t>
            </a:r>
            <a:r>
              <a:rPr lang="en-US" sz="3200">
                <a:latin typeface="Arial" charset="0"/>
                <a:ea typeface="ＭＳ Ｐゴシック" charset="0"/>
                <a:cs typeface="ＭＳ Ｐゴシック" charset="0"/>
              </a:rPr>
              <a:t>AD</a:t>
            </a:r>
            <a:r>
              <a:rPr lang="en-US" sz="3600">
                <a:latin typeface="Arial" charset="0"/>
                <a:ea typeface="ＭＳ Ｐゴシック" charset="0"/>
                <a:cs typeface="ＭＳ Ｐゴシック" charset="0"/>
              </a:rPr>
              <a:t> 54-68)</a:t>
            </a:r>
          </a:p>
        </p:txBody>
      </p:sp>
      <p:sp>
        <p:nvSpPr>
          <p:cNvPr id="72712" name="Rectangle 8"/>
          <p:cNvSpPr>
            <a:spLocks noChangeArrowheads="1"/>
          </p:cNvSpPr>
          <p:nvPr/>
        </p:nvSpPr>
        <p:spPr bwMode="auto">
          <a:xfrm>
            <a:off x="304800" y="1676400"/>
            <a:ext cx="3810000" cy="4530725"/>
          </a:xfrm>
          <a:prstGeom prst="rect">
            <a:avLst/>
          </a:prstGeom>
          <a:noFill/>
          <a:ln w="9525">
            <a:noFill/>
            <a:miter lim="800000"/>
            <a:headEnd/>
            <a:tailEnd/>
          </a:ln>
          <a:effectLst/>
        </p:spPr>
        <p:txBody>
          <a:bodyPr/>
          <a:lstStyle/>
          <a:p>
            <a:pPr marL="342900" indent="-342900" eaLnBrk="1" hangingPunct="1">
              <a:spcBef>
                <a:spcPct val="20000"/>
              </a:spcBef>
              <a:buClr>
                <a:srgbClr val="86D1EC"/>
              </a:buClr>
              <a:buSzPct val="90000"/>
              <a:buFont typeface="Wingdings" charset="0"/>
              <a:buBlip>
                <a:blip r:embed="rId4"/>
              </a:buBlip>
              <a:defRPr/>
            </a:pPr>
            <a:r>
              <a:rPr lang="en-US" sz="3600" b="1">
                <a:solidFill>
                  <a:srgbClr val="FFFFFF"/>
                </a:solidFill>
                <a:effectLst>
                  <a:outerShdw blurRad="38100" dist="38100" dir="2700000" algn="tl">
                    <a:srgbClr val="000000"/>
                  </a:outerShdw>
                </a:effectLst>
                <a:latin typeface="Arial" charset="0"/>
              </a:rPr>
              <a:t>Stability</a:t>
            </a:r>
          </a:p>
          <a:p>
            <a:pPr marL="342900" indent="-342900" eaLnBrk="1" hangingPunct="1">
              <a:spcBef>
                <a:spcPct val="20000"/>
              </a:spcBef>
              <a:buClr>
                <a:srgbClr val="86D1EC"/>
              </a:buClr>
              <a:buSzPct val="90000"/>
              <a:buFont typeface="Wingdings" charset="0"/>
              <a:buBlip>
                <a:blip r:embed="rId4"/>
              </a:buBlip>
              <a:defRPr/>
            </a:pPr>
            <a:r>
              <a:rPr lang="en-US" sz="3600" b="1">
                <a:solidFill>
                  <a:srgbClr val="FFFFFF"/>
                </a:solidFill>
                <a:effectLst>
                  <a:outerShdw blurRad="38100" dist="38100" dir="2700000" algn="tl">
                    <a:srgbClr val="000000"/>
                  </a:outerShdw>
                </a:effectLst>
                <a:latin typeface="Arial" charset="0"/>
              </a:rPr>
              <a:t>Insanity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72712">
                                            <p:txEl>
                                              <p:pRg st="0" end="0"/>
                                            </p:txEl>
                                          </p:spTgt>
                                        </p:tgtEl>
                                        <p:attrNameLst>
                                          <p:attrName>style.visibility</p:attrName>
                                        </p:attrNameLst>
                                      </p:cBhvr>
                                      <p:to>
                                        <p:strVal val="visible"/>
                                      </p:to>
                                    </p:set>
                                    <p:anim calcmode="lin" valueType="num">
                                      <p:cBhvr>
                                        <p:cTn id="7" dur="1000" fill="hold"/>
                                        <p:tgtEl>
                                          <p:spTgt spid="7271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72712">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72712">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2712">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nodeType="clickEffect">
                                  <p:stCondLst>
                                    <p:cond delay="0"/>
                                  </p:stCondLst>
                                  <p:childTnLst>
                                    <p:set>
                                      <p:cBhvr>
                                        <p:cTn id="14" dur="1" fill="hold">
                                          <p:stCondLst>
                                            <p:cond delay="0"/>
                                          </p:stCondLst>
                                        </p:cTn>
                                        <p:tgtEl>
                                          <p:spTgt spid="72712">
                                            <p:txEl>
                                              <p:pRg st="1" end="1"/>
                                            </p:txEl>
                                          </p:spTgt>
                                        </p:tgtEl>
                                        <p:attrNameLst>
                                          <p:attrName>style.visibility</p:attrName>
                                        </p:attrNameLst>
                                      </p:cBhvr>
                                      <p:to>
                                        <p:strVal val="visible"/>
                                      </p:to>
                                    </p:set>
                                    <p:anim calcmode="lin" valueType="num">
                                      <p:cBhvr>
                                        <p:cTn id="15" dur="1000" fill="hold"/>
                                        <p:tgtEl>
                                          <p:spTgt spid="72712">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72712">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72712">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72712">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2" name="Rectangle 2"/>
          <p:cNvSpPr>
            <a:spLocks noGrp="1" noChangeArrowheads="1"/>
          </p:cNvSpPr>
          <p:nvPr>
            <p:ph type="title" idx="4294967295"/>
          </p:nvPr>
        </p:nvSpPr>
        <p:spPr>
          <a:xfrm>
            <a:off x="0" y="457200"/>
            <a:ext cx="9144000" cy="955576"/>
          </a:xfrm>
          <a:solidFill>
            <a:srgbClr val="000000"/>
          </a:solidFill>
          <a:effectLst>
            <a:outerShdw blurRad="63500" dist="35921" dir="2700000" algn="ctr" rotWithShape="0">
              <a:srgbClr val="000000">
                <a:alpha val="74998"/>
              </a:srgbClr>
            </a:outerShdw>
          </a:effectLst>
        </p:spPr>
        <p:txBody>
          <a:bodyPr/>
          <a:lstStyle/>
          <a:p>
            <a:pPr algn="ctr" eaLnBrk="1" hangingPunct="1">
              <a:lnSpc>
                <a:spcPct val="100000"/>
              </a:lnSpc>
              <a:defRPr/>
            </a:pPr>
            <a:r>
              <a:rPr lang="en-US" sz="3600" b="1" i="1" dirty="0">
                <a:solidFill>
                  <a:schemeClr val="tx1"/>
                </a:solidFill>
                <a:latin typeface="Arial" charset="0"/>
                <a:ea typeface="ＭＳ Ｐゴシック" charset="0"/>
                <a:cs typeface="ＭＳ Ｐゴシック" charset="0"/>
              </a:rPr>
              <a:t>1 Peter 4:12-19</a:t>
            </a:r>
          </a:p>
        </p:txBody>
      </p:sp>
      <p:sp>
        <p:nvSpPr>
          <p:cNvPr id="2" name="Rectangle 1">
            <a:extLst>
              <a:ext uri="{FF2B5EF4-FFF2-40B4-BE49-F238E27FC236}">
                <a16:creationId xmlns:a16="http://schemas.microsoft.com/office/drawing/2014/main" id="{F6AAFE29-DAC0-6B45-B26D-4FAF31A838EA}"/>
              </a:ext>
            </a:extLst>
          </p:cNvPr>
          <p:cNvSpPr/>
          <p:nvPr/>
        </p:nvSpPr>
        <p:spPr>
          <a:xfrm>
            <a:off x="611560" y="1793776"/>
            <a:ext cx="8023646" cy="4278094"/>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2400" b="1" i="0" u="none" strike="noStrike" kern="1200" cap="none" spc="0" normalizeH="0" baseline="0" noProof="0" dirty="0">
                <a:ln>
                  <a:noFill/>
                </a:ln>
                <a:solidFill>
                  <a:srgbClr val="FFFFFF"/>
                </a:solidFill>
                <a:effectLst/>
                <a:uLnTx/>
                <a:uFillTx/>
                <a:latin typeface="Georgia" charset="0"/>
                <a:ea typeface="ＭＳ Ｐゴシック" charset="0"/>
              </a:rPr>
              <a:t>12 Beloved, do not be surprised at the fiery ordeal among you, which comes upon you for your testing, as though some strange thing were happening to you;</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2400" b="1" i="0" u="none" strike="noStrike" kern="1200" cap="none" spc="0" normalizeH="0" baseline="0" noProof="0" dirty="0">
                <a:ln>
                  <a:noFill/>
                </a:ln>
                <a:solidFill>
                  <a:srgbClr val="FFFFFF"/>
                </a:solidFill>
                <a:effectLst/>
                <a:uLnTx/>
                <a:uFillTx/>
                <a:latin typeface="Georgia" charset="0"/>
                <a:ea typeface="ＭＳ Ｐゴシック" charset="0"/>
              </a:rPr>
              <a:t>13 but to the degree that you share the sufferings of Christ, keep on rejoicing, so that also at the revelation of His glory you may rejoice with exultation.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2400" b="1" i="0" u="none" strike="noStrike" kern="1200" cap="none" spc="0" normalizeH="0" baseline="0" noProof="0" dirty="0">
                <a:ln>
                  <a:noFill/>
                </a:ln>
                <a:solidFill>
                  <a:srgbClr val="FFFFFF"/>
                </a:solidFill>
                <a:effectLst/>
                <a:uLnTx/>
                <a:uFillTx/>
                <a:latin typeface="Georgia" charset="0"/>
                <a:ea typeface="ＭＳ Ｐゴシック" charset="0"/>
              </a:rPr>
              <a:t>14 If you are reviled for the name of Christ, you are blessed, because the Spirit of glory and of God rests on you</a:t>
            </a:r>
            <a:r>
              <a:rPr kumimoji="0" lang="en-SG" sz="3200" b="0" i="0" u="none" strike="noStrike" kern="1200" cap="none" spc="0" normalizeH="0" baseline="0" noProof="0" dirty="0">
                <a:ln>
                  <a:noFill/>
                </a:ln>
                <a:solidFill>
                  <a:srgbClr val="FFFF00"/>
                </a:solidFill>
                <a:effectLst/>
                <a:uLnTx/>
                <a:uFillTx/>
                <a:latin typeface="Georgia" charset="0"/>
                <a:ea typeface="ＭＳ Ｐゴシック" charset="0"/>
              </a:rPr>
              <a:t>.</a:t>
            </a:r>
          </a:p>
        </p:txBody>
      </p:sp>
    </p:spTree>
    <p:extLst>
      <p:ext uri="{BB962C8B-B14F-4D97-AF65-F5344CB8AC3E}">
        <p14:creationId xmlns:p14="http://schemas.microsoft.com/office/powerpoint/2010/main" val="1640787042"/>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2" name="Rectangle 2"/>
          <p:cNvSpPr>
            <a:spLocks noGrp="1" noChangeArrowheads="1"/>
          </p:cNvSpPr>
          <p:nvPr>
            <p:ph type="title" idx="4294967295"/>
          </p:nvPr>
        </p:nvSpPr>
        <p:spPr>
          <a:xfrm>
            <a:off x="0" y="457200"/>
            <a:ext cx="9144000" cy="955576"/>
          </a:xfrm>
          <a:solidFill>
            <a:srgbClr val="000000"/>
          </a:solidFill>
          <a:effectLst>
            <a:outerShdw blurRad="63500" dist="35921" dir="2700000" algn="ctr" rotWithShape="0">
              <a:srgbClr val="000000">
                <a:alpha val="74998"/>
              </a:srgbClr>
            </a:outerShdw>
          </a:effectLst>
        </p:spPr>
        <p:txBody>
          <a:bodyPr/>
          <a:lstStyle/>
          <a:p>
            <a:pPr algn="ctr" eaLnBrk="1" hangingPunct="1">
              <a:lnSpc>
                <a:spcPct val="100000"/>
              </a:lnSpc>
              <a:defRPr/>
            </a:pPr>
            <a:r>
              <a:rPr lang="en-US" sz="3600" b="1" i="1" dirty="0">
                <a:solidFill>
                  <a:schemeClr val="tx1"/>
                </a:solidFill>
                <a:latin typeface="Arial" charset="0"/>
                <a:ea typeface="ＭＳ Ｐゴシック" charset="0"/>
                <a:cs typeface="ＭＳ Ｐゴシック" charset="0"/>
              </a:rPr>
              <a:t>1 Peter 4:12-19</a:t>
            </a:r>
          </a:p>
        </p:txBody>
      </p:sp>
      <p:sp>
        <p:nvSpPr>
          <p:cNvPr id="2" name="Rectangle 1">
            <a:extLst>
              <a:ext uri="{FF2B5EF4-FFF2-40B4-BE49-F238E27FC236}">
                <a16:creationId xmlns:a16="http://schemas.microsoft.com/office/drawing/2014/main" id="{F6AAFE29-DAC0-6B45-B26D-4FAF31A838EA}"/>
              </a:ext>
            </a:extLst>
          </p:cNvPr>
          <p:cNvSpPr/>
          <p:nvPr/>
        </p:nvSpPr>
        <p:spPr>
          <a:xfrm>
            <a:off x="683568" y="1412776"/>
            <a:ext cx="7951638" cy="440120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1200" cap="none" spc="0" normalizeH="0" baseline="0" noProof="0" dirty="0">
                <a:ln>
                  <a:noFill/>
                </a:ln>
                <a:solidFill>
                  <a:srgbClr val="FFFFFF"/>
                </a:solidFill>
                <a:effectLst/>
                <a:uLnTx/>
                <a:uFillTx/>
                <a:latin typeface="Georgia" charset="0"/>
                <a:ea typeface="ＭＳ Ｐゴシック" charset="0"/>
              </a:rPr>
              <a:t>15 Make sure that none of you suffers as a murderer, or thief, or evildoer, or a </a:t>
            </a:r>
            <a:r>
              <a:rPr kumimoji="0" lang="en-SG" sz="2800" b="1" i="0" u="none" strike="noStrike" kern="1200" cap="none" spc="0" normalizeH="0" baseline="30000" noProof="0" dirty="0">
                <a:ln>
                  <a:noFill/>
                </a:ln>
                <a:solidFill>
                  <a:srgbClr val="FFFFFF"/>
                </a:solidFill>
                <a:effectLst/>
                <a:uLnTx/>
                <a:uFillTx/>
                <a:latin typeface="Georgia" charset="0"/>
                <a:ea typeface="ＭＳ Ｐゴシック" charset="0"/>
              </a:rPr>
              <a:t>1</a:t>
            </a:r>
            <a:r>
              <a:rPr kumimoji="0" lang="en-SG" sz="2800" b="1" i="1" u="none" strike="noStrike" kern="1200" cap="none" spc="0" normalizeH="0" baseline="30000" noProof="0" dirty="0">
                <a:ln>
                  <a:noFill/>
                </a:ln>
                <a:solidFill>
                  <a:srgbClr val="FFFFFF"/>
                </a:solidFill>
                <a:effectLst/>
                <a:uLnTx/>
                <a:uFillTx/>
                <a:latin typeface="Georgia" charset="0"/>
                <a:ea typeface="ＭＳ Ｐゴシック" charset="0"/>
              </a:rPr>
              <a:t>b</a:t>
            </a:r>
            <a:r>
              <a:rPr kumimoji="0" lang="en-SG" sz="2800" b="1" i="0" u="none" strike="noStrike" kern="1200" cap="none" spc="0" normalizeH="0" baseline="0" noProof="0" dirty="0">
                <a:ln>
                  <a:noFill/>
                </a:ln>
                <a:solidFill>
                  <a:srgbClr val="FFFFFF"/>
                </a:solidFill>
                <a:effectLst/>
                <a:uLnTx/>
                <a:uFillTx/>
                <a:latin typeface="Georgia" charset="0"/>
                <a:ea typeface="ＭＳ Ｐゴシック" charset="0"/>
              </a:rPr>
              <a:t>troublesome meddler;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1200" cap="none" spc="0" normalizeH="0" baseline="0" noProof="0" dirty="0">
                <a:ln>
                  <a:noFill/>
                </a:ln>
                <a:solidFill>
                  <a:srgbClr val="FFFFFF"/>
                </a:solidFill>
                <a:effectLst/>
                <a:uLnTx/>
                <a:uFillTx/>
                <a:latin typeface="Georgia" charset="0"/>
                <a:ea typeface="ＭＳ Ｐゴシック" charset="0"/>
              </a:rPr>
              <a:t>16 but if</a:t>
            </a:r>
            <a:r>
              <a:rPr kumimoji="0" lang="en-SG" sz="2800" b="1" i="1" u="none" strike="noStrike" kern="1200" cap="none" spc="0" normalizeH="0" baseline="0" noProof="0" dirty="0">
                <a:ln>
                  <a:noFill/>
                </a:ln>
                <a:solidFill>
                  <a:srgbClr val="FFFFFF"/>
                </a:solidFill>
                <a:effectLst/>
                <a:uLnTx/>
                <a:uFillTx/>
                <a:latin typeface="Georgia" charset="0"/>
                <a:ea typeface="ＭＳ Ｐゴシック" charset="0"/>
              </a:rPr>
              <a:t> anyone suffers</a:t>
            </a:r>
            <a:r>
              <a:rPr kumimoji="0" lang="en-SG" sz="2800" b="1" i="0" u="none" strike="noStrike" kern="1200" cap="none" spc="0" normalizeH="0" baseline="0" noProof="0" dirty="0">
                <a:ln>
                  <a:noFill/>
                </a:ln>
                <a:solidFill>
                  <a:srgbClr val="FFFFFF"/>
                </a:solidFill>
                <a:effectLst/>
                <a:uLnTx/>
                <a:uFillTx/>
                <a:latin typeface="Georgia" charset="0"/>
                <a:ea typeface="ＭＳ Ｐゴシック" charset="0"/>
              </a:rPr>
              <a:t> as a Christian, he is not to be ashamed, but is to glorify God in this name.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1200" cap="none" spc="0" normalizeH="0" baseline="0" noProof="0" dirty="0">
                <a:ln>
                  <a:noFill/>
                </a:ln>
                <a:solidFill>
                  <a:srgbClr val="FFFFFF"/>
                </a:solidFill>
                <a:effectLst/>
                <a:uLnTx/>
                <a:uFillTx/>
                <a:latin typeface="Georgia" charset="0"/>
                <a:ea typeface="ＭＳ Ｐゴシック" charset="0"/>
              </a:rPr>
              <a:t>17 For </a:t>
            </a:r>
            <a:r>
              <a:rPr kumimoji="0" lang="en-SG" sz="2800" b="1" i="1" u="none" strike="noStrike" kern="1200" cap="none" spc="0" normalizeH="0" baseline="0" noProof="0" dirty="0">
                <a:ln>
                  <a:noFill/>
                </a:ln>
                <a:solidFill>
                  <a:srgbClr val="FFFFFF"/>
                </a:solidFill>
                <a:effectLst/>
                <a:uLnTx/>
                <a:uFillTx/>
                <a:latin typeface="Georgia" charset="0"/>
                <a:ea typeface="ＭＳ Ｐゴシック" charset="0"/>
              </a:rPr>
              <a:t>it is</a:t>
            </a:r>
            <a:r>
              <a:rPr kumimoji="0" lang="en-SG" sz="2800" b="1" i="0" u="none" strike="noStrike" kern="1200" cap="none" spc="0" normalizeH="0" baseline="0" noProof="0" dirty="0">
                <a:ln>
                  <a:noFill/>
                </a:ln>
                <a:solidFill>
                  <a:srgbClr val="FFFFFF"/>
                </a:solidFill>
                <a:effectLst/>
                <a:uLnTx/>
                <a:uFillTx/>
                <a:latin typeface="Georgia" charset="0"/>
                <a:ea typeface="ＭＳ Ｐゴシック" charset="0"/>
              </a:rPr>
              <a:t> time for judgment to begin with the household of God; and if</a:t>
            </a:r>
            <a:r>
              <a:rPr kumimoji="0" lang="en-SG" sz="2800" b="1" i="1" u="none" strike="noStrike" kern="1200" cap="none" spc="0" normalizeH="0" baseline="0" noProof="0" dirty="0">
                <a:ln>
                  <a:noFill/>
                </a:ln>
                <a:solidFill>
                  <a:srgbClr val="FFFFFF"/>
                </a:solidFill>
                <a:effectLst/>
                <a:uLnTx/>
                <a:uFillTx/>
                <a:latin typeface="Georgia" charset="0"/>
                <a:ea typeface="ＭＳ Ｐゴシック" charset="0"/>
              </a:rPr>
              <a:t> it begins</a:t>
            </a:r>
            <a:r>
              <a:rPr kumimoji="0" lang="en-SG" sz="2800" b="1" i="0" u="none" strike="noStrike" kern="1200" cap="none" spc="0" normalizeH="0" baseline="0" noProof="0" dirty="0">
                <a:ln>
                  <a:noFill/>
                </a:ln>
                <a:solidFill>
                  <a:srgbClr val="FFFFFF"/>
                </a:solidFill>
                <a:effectLst/>
                <a:uLnTx/>
                <a:uFillTx/>
                <a:latin typeface="Georgia" charset="0"/>
                <a:ea typeface="ＭＳ Ｐゴシック" charset="0"/>
              </a:rPr>
              <a:t> with us first, what</a:t>
            </a:r>
            <a:r>
              <a:rPr kumimoji="0" lang="en-SG" sz="2800" b="1" i="1" u="none" strike="noStrike" kern="1200" cap="none" spc="0" normalizeH="0" baseline="0" noProof="0" dirty="0">
                <a:ln>
                  <a:noFill/>
                </a:ln>
                <a:solidFill>
                  <a:srgbClr val="FFFFFF"/>
                </a:solidFill>
                <a:effectLst/>
                <a:uLnTx/>
                <a:uFillTx/>
                <a:latin typeface="Georgia" charset="0"/>
                <a:ea typeface="ＭＳ Ｐゴシック" charset="0"/>
              </a:rPr>
              <a:t> will be</a:t>
            </a:r>
            <a:r>
              <a:rPr kumimoji="0" lang="en-SG" sz="2800" b="1" i="0" u="none" strike="noStrike" kern="1200" cap="none" spc="0" normalizeH="0" baseline="0" noProof="0" dirty="0">
                <a:ln>
                  <a:noFill/>
                </a:ln>
                <a:solidFill>
                  <a:srgbClr val="FFFFFF"/>
                </a:solidFill>
                <a:effectLst/>
                <a:uLnTx/>
                <a:uFillTx/>
                <a:latin typeface="Georgia" charset="0"/>
                <a:ea typeface="ＭＳ Ｐゴシック" charset="0"/>
              </a:rPr>
              <a:t> the outcome for those who do not obey the gospel of God?</a:t>
            </a:r>
          </a:p>
        </p:txBody>
      </p:sp>
    </p:spTree>
    <p:extLst>
      <p:ext uri="{BB962C8B-B14F-4D97-AF65-F5344CB8AC3E}">
        <p14:creationId xmlns:p14="http://schemas.microsoft.com/office/powerpoint/2010/main" val="1355713685"/>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2" name="Rectangle 2"/>
          <p:cNvSpPr>
            <a:spLocks noGrp="1" noChangeArrowheads="1"/>
          </p:cNvSpPr>
          <p:nvPr>
            <p:ph type="title" idx="4294967295"/>
          </p:nvPr>
        </p:nvSpPr>
        <p:spPr>
          <a:xfrm>
            <a:off x="0" y="457200"/>
            <a:ext cx="9144000" cy="955576"/>
          </a:xfrm>
          <a:solidFill>
            <a:srgbClr val="000000"/>
          </a:solidFill>
          <a:effectLst>
            <a:outerShdw blurRad="63500" dist="35921" dir="2700000" algn="ctr" rotWithShape="0">
              <a:srgbClr val="000000">
                <a:alpha val="74998"/>
              </a:srgbClr>
            </a:outerShdw>
          </a:effectLst>
        </p:spPr>
        <p:txBody>
          <a:bodyPr/>
          <a:lstStyle/>
          <a:p>
            <a:pPr algn="ctr" eaLnBrk="1" hangingPunct="1">
              <a:lnSpc>
                <a:spcPct val="100000"/>
              </a:lnSpc>
              <a:defRPr/>
            </a:pPr>
            <a:r>
              <a:rPr lang="en-US" sz="3600" b="1" i="1" dirty="0">
                <a:solidFill>
                  <a:schemeClr val="tx1"/>
                </a:solidFill>
                <a:latin typeface="Arial" charset="0"/>
                <a:ea typeface="ＭＳ Ｐゴシック" charset="0"/>
                <a:cs typeface="ＭＳ Ｐゴシック" charset="0"/>
              </a:rPr>
              <a:t>1 Peter 4:12-19</a:t>
            </a:r>
          </a:p>
        </p:txBody>
      </p:sp>
      <p:sp>
        <p:nvSpPr>
          <p:cNvPr id="2" name="Rectangle 1">
            <a:extLst>
              <a:ext uri="{FF2B5EF4-FFF2-40B4-BE49-F238E27FC236}">
                <a16:creationId xmlns:a16="http://schemas.microsoft.com/office/drawing/2014/main" id="{F6AAFE29-DAC0-6B45-B26D-4FAF31A838EA}"/>
              </a:ext>
            </a:extLst>
          </p:cNvPr>
          <p:cNvSpPr/>
          <p:nvPr/>
        </p:nvSpPr>
        <p:spPr>
          <a:xfrm>
            <a:off x="683568" y="1988840"/>
            <a:ext cx="7951638" cy="353943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1200" cap="none" spc="0" normalizeH="0" baseline="0" noProof="0" dirty="0">
                <a:ln>
                  <a:noFill/>
                </a:ln>
                <a:solidFill>
                  <a:srgbClr val="FFFFFF"/>
                </a:solidFill>
                <a:effectLst/>
                <a:uLnTx/>
                <a:uFillTx/>
                <a:latin typeface="Georgia" charset="0"/>
                <a:ea typeface="ＭＳ Ｐゴシック" charset="0"/>
              </a:rPr>
              <a:t>18 AND IF IT IS WITH DIFFICULTY THAT THE RIGHTEOUS IS SAVED, WHAT WILL BECOME OF THE GODLESS MAN AND THE SINNER?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1200" cap="none" spc="0" normalizeH="0" baseline="0" noProof="0" dirty="0">
                <a:ln>
                  <a:noFill/>
                </a:ln>
                <a:solidFill>
                  <a:srgbClr val="FFFFFF"/>
                </a:solidFill>
                <a:effectLst/>
                <a:uLnTx/>
                <a:uFillTx/>
                <a:latin typeface="Georgia" charset="0"/>
                <a:ea typeface="ＭＳ Ｐゴシック" charset="0"/>
              </a:rPr>
              <a:t>19 Therefore, those also who suffer according to the will of God shall entrust their souls to a faithful Creator in doing what is right.</a:t>
            </a:r>
          </a:p>
        </p:txBody>
      </p:sp>
    </p:spTree>
    <p:extLst>
      <p:ext uri="{BB962C8B-B14F-4D97-AF65-F5344CB8AC3E}">
        <p14:creationId xmlns:p14="http://schemas.microsoft.com/office/powerpoint/2010/main" val="3563206187"/>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5313" name="Picture 2" descr="Sunrise &amp; Sunset 1558"/>
          <p:cNvPicPr>
            <a:picLocks noChangeAspect="1" noChangeArrowheads="1"/>
          </p:cNvPicPr>
          <p:nvPr/>
        </p:nvPicPr>
        <p:blipFill>
          <a:blip r:embed="rId2" cstate="screen">
            <a:lum contrast="6000"/>
            <a:extLst>
              <a:ext uri="{28A0092B-C50C-407E-A947-70E740481C1C}">
                <a14:useLocalDpi xmlns:a14="http://schemas.microsoft.com/office/drawing/2010/main"/>
              </a:ext>
            </a:extLst>
          </a:blip>
          <a:srcRect/>
          <a:stretch>
            <a:fillRect/>
          </a:stretch>
        </p:blipFill>
        <p:spPr bwMode="auto">
          <a:xfrm>
            <a:off x="0" y="0"/>
            <a:ext cx="92106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3972" name="Rectangle 4"/>
          <p:cNvSpPr>
            <a:spLocks noGrp="1" noChangeArrowheads="1"/>
          </p:cNvSpPr>
          <p:nvPr>
            <p:ph type="title" idx="4294967295"/>
          </p:nvPr>
        </p:nvSpPr>
        <p:spPr>
          <a:xfrm>
            <a:off x="685800" y="304800"/>
            <a:ext cx="7772400" cy="1143000"/>
          </a:xfrm>
          <a:effectLst>
            <a:outerShdw blurRad="63500" dist="35921" dir="2700000" algn="ctr" rotWithShape="0">
              <a:srgbClr val="000000">
                <a:alpha val="74998"/>
              </a:srgbClr>
            </a:outerShdw>
          </a:effectLst>
        </p:spPr>
        <p:txBody>
          <a:bodyPr/>
          <a:lstStyle/>
          <a:p>
            <a:pPr algn="ctr" eaLnBrk="1" hangingPunct="1">
              <a:defRPr/>
            </a:pPr>
            <a:r>
              <a:rPr lang="en-US" b="1" i="1" dirty="0">
                <a:solidFill>
                  <a:schemeClr val="tx1"/>
                </a:solidFill>
              </a:rPr>
              <a:t>Question 1</a:t>
            </a:r>
          </a:p>
        </p:txBody>
      </p:sp>
      <p:sp>
        <p:nvSpPr>
          <p:cNvPr id="83971" name="Text Box 3"/>
          <p:cNvSpPr txBox="1">
            <a:spLocks noChangeArrowheads="1"/>
          </p:cNvSpPr>
          <p:nvPr/>
        </p:nvSpPr>
        <p:spPr bwMode="auto">
          <a:xfrm>
            <a:off x="533400" y="2057400"/>
            <a:ext cx="7696200" cy="206210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FFFFFF"/>
                </a:solidFill>
                <a:effectLst/>
                <a:uLnTx/>
                <a:uFillTx/>
                <a:latin typeface="Georgia" charset="0"/>
                <a:ea typeface="ＭＳ Ｐゴシック" charset="0"/>
              </a:rPr>
              <a:t>What attitude do we often have toward suffering?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3200" b="1" i="0" u="none" strike="noStrike" kern="1200" cap="none" spc="0" normalizeH="0" baseline="0" noProof="0" dirty="0">
              <a:ln>
                <a:noFill/>
              </a:ln>
              <a:solidFill>
                <a:srgbClr val="FFFFFF"/>
              </a:solidFill>
              <a:effectLst/>
              <a:uLnTx/>
              <a:uFillTx/>
              <a:latin typeface="Georgia"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FFFFFF"/>
                </a:solidFill>
                <a:effectLst/>
                <a:uLnTx/>
                <a:uFillTx/>
                <a:latin typeface="Georgia" charset="0"/>
                <a:ea typeface="ＭＳ Ｐゴシック" charset="0"/>
              </a:rPr>
              <a:t>What attitude </a:t>
            </a:r>
            <a:r>
              <a:rPr kumimoji="0" lang="en-SG" sz="3200" b="1" i="1" u="none" strike="noStrike" kern="1200" cap="none" spc="0" normalizeH="0" baseline="0" noProof="0" dirty="0">
                <a:ln>
                  <a:noFill/>
                </a:ln>
                <a:solidFill>
                  <a:srgbClr val="FFFFFF"/>
                </a:solidFill>
                <a:effectLst/>
                <a:uLnTx/>
                <a:uFillTx/>
                <a:latin typeface="Georgia" charset="0"/>
                <a:ea typeface="ＭＳ Ｐゴシック" charset="0"/>
              </a:rPr>
              <a:t>should</a:t>
            </a:r>
            <a:r>
              <a:rPr kumimoji="0" lang="en-SG" sz="3200" b="1" i="0" u="none" strike="noStrike" kern="1200" cap="none" spc="0" normalizeH="0" baseline="0" noProof="0" dirty="0">
                <a:ln>
                  <a:noFill/>
                </a:ln>
                <a:solidFill>
                  <a:srgbClr val="FFFFFF"/>
                </a:solidFill>
                <a:effectLst/>
                <a:uLnTx/>
                <a:uFillTx/>
                <a:latin typeface="Georgia" charset="0"/>
                <a:ea typeface="ＭＳ Ｐゴシック" charset="0"/>
              </a:rPr>
              <a:t> we have toward suffering?</a:t>
            </a:r>
            <a:endParaRPr kumimoji="0" lang="en-SG" sz="3200" b="0" i="0" u="none" strike="noStrike" kern="1200" cap="none" spc="0" normalizeH="0" baseline="0" noProof="0" dirty="0">
              <a:ln>
                <a:noFill/>
              </a:ln>
              <a:solidFill>
                <a:srgbClr val="FFFFFF"/>
              </a:solidFill>
              <a:effectLst/>
              <a:uLnTx/>
              <a:uFillTx/>
              <a:latin typeface="Georgia" charset="0"/>
              <a:ea typeface="ＭＳ Ｐゴシック" charset="0"/>
            </a:endParaRPr>
          </a:p>
        </p:txBody>
      </p:sp>
    </p:spTree>
    <p:extLst>
      <p:ext uri="{BB962C8B-B14F-4D97-AF65-F5344CB8AC3E}">
        <p14:creationId xmlns:p14="http://schemas.microsoft.com/office/powerpoint/2010/main" val="3950036400"/>
      </p:ext>
    </p:extLst>
  </p:cSld>
  <p:clrMapOvr>
    <a:masterClrMapping/>
  </p:clrMapOvr>
  <p:transition>
    <p:zoom dir="in"/>
  </p:transition>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5313" name="Picture 2" descr="Sunrise &amp; Sunset 1558"/>
          <p:cNvPicPr>
            <a:picLocks noChangeAspect="1" noChangeArrowheads="1"/>
          </p:cNvPicPr>
          <p:nvPr/>
        </p:nvPicPr>
        <p:blipFill>
          <a:blip r:embed="rId2" cstate="screen">
            <a:lum contrast="6000"/>
            <a:extLst>
              <a:ext uri="{28A0092B-C50C-407E-A947-70E740481C1C}">
                <a14:useLocalDpi xmlns:a14="http://schemas.microsoft.com/office/drawing/2010/main"/>
              </a:ext>
            </a:extLst>
          </a:blip>
          <a:srcRect/>
          <a:stretch>
            <a:fillRect/>
          </a:stretch>
        </p:blipFill>
        <p:spPr bwMode="auto">
          <a:xfrm>
            <a:off x="0" y="0"/>
            <a:ext cx="92106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3972" name="Rectangle 4"/>
          <p:cNvSpPr>
            <a:spLocks noGrp="1" noChangeArrowheads="1"/>
          </p:cNvSpPr>
          <p:nvPr>
            <p:ph type="title" idx="4294967295"/>
          </p:nvPr>
        </p:nvSpPr>
        <p:spPr>
          <a:xfrm>
            <a:off x="685800" y="304800"/>
            <a:ext cx="7772400" cy="1143000"/>
          </a:xfrm>
          <a:effectLst>
            <a:outerShdw blurRad="63500" dist="35921" dir="2700000" algn="ctr" rotWithShape="0">
              <a:srgbClr val="000000">
                <a:alpha val="74998"/>
              </a:srgbClr>
            </a:outerShdw>
          </a:effectLst>
        </p:spPr>
        <p:txBody>
          <a:bodyPr/>
          <a:lstStyle/>
          <a:p>
            <a:pPr algn="ctr" eaLnBrk="1" hangingPunct="1">
              <a:defRPr/>
            </a:pPr>
            <a:r>
              <a:rPr lang="en-US" b="1" i="1" dirty="0">
                <a:solidFill>
                  <a:schemeClr val="tx1"/>
                </a:solidFill>
              </a:rPr>
              <a:t>Question 2</a:t>
            </a:r>
          </a:p>
        </p:txBody>
      </p:sp>
      <p:sp>
        <p:nvSpPr>
          <p:cNvPr id="83971" name="Text Box 3"/>
          <p:cNvSpPr txBox="1">
            <a:spLocks noChangeArrowheads="1"/>
          </p:cNvSpPr>
          <p:nvPr/>
        </p:nvSpPr>
        <p:spPr bwMode="auto">
          <a:xfrm>
            <a:off x="1115616" y="2780928"/>
            <a:ext cx="7696200" cy="206210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FFFFFF"/>
                </a:solidFill>
                <a:effectLst/>
                <a:uLnTx/>
                <a:uFillTx/>
                <a:latin typeface="Georgia" charset="0"/>
                <a:ea typeface="ＭＳ Ｐゴシック" charset="0"/>
              </a:rPr>
              <a:t>As you read through this passage, mark every time you see the word “suffer” or “suffering.” What did you learn? </a:t>
            </a:r>
            <a:endParaRPr kumimoji="0" lang="en-SG" sz="3200" b="0" i="0" u="none" strike="noStrike" kern="1200" cap="none" spc="0" normalizeH="0" baseline="0" noProof="0" dirty="0">
              <a:ln>
                <a:noFill/>
              </a:ln>
              <a:solidFill>
                <a:srgbClr val="FFFFFF"/>
              </a:solidFill>
              <a:effectLst/>
              <a:uLnTx/>
              <a:uFillTx/>
              <a:latin typeface="Georgia" charset="0"/>
              <a:ea typeface="ＭＳ Ｐゴシック" charset="0"/>
            </a:endParaRPr>
          </a:p>
        </p:txBody>
      </p:sp>
    </p:spTree>
    <p:extLst>
      <p:ext uri="{BB962C8B-B14F-4D97-AF65-F5344CB8AC3E}">
        <p14:creationId xmlns:p14="http://schemas.microsoft.com/office/powerpoint/2010/main" val="197299099"/>
      </p:ext>
    </p:extLst>
  </p:cSld>
  <p:clrMapOvr>
    <a:masterClrMapping/>
  </p:clrMapOvr>
  <p:transition>
    <p:zoom dir="in"/>
  </p:transition>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2" name="Rectangle 2"/>
          <p:cNvSpPr>
            <a:spLocks noGrp="1" noChangeArrowheads="1"/>
          </p:cNvSpPr>
          <p:nvPr>
            <p:ph type="title" idx="4294967295"/>
          </p:nvPr>
        </p:nvSpPr>
        <p:spPr>
          <a:xfrm>
            <a:off x="4043" y="476672"/>
            <a:ext cx="9144000" cy="955576"/>
          </a:xfrm>
          <a:solidFill>
            <a:srgbClr val="000000"/>
          </a:solidFill>
          <a:effectLst>
            <a:outerShdw blurRad="63500" dist="35921" dir="2700000" algn="ctr" rotWithShape="0">
              <a:srgbClr val="000000">
                <a:alpha val="74998"/>
              </a:srgbClr>
            </a:outerShdw>
          </a:effectLst>
        </p:spPr>
        <p:txBody>
          <a:bodyPr/>
          <a:lstStyle/>
          <a:p>
            <a:pPr algn="ctr" eaLnBrk="1" hangingPunct="1">
              <a:lnSpc>
                <a:spcPct val="100000"/>
              </a:lnSpc>
              <a:defRPr/>
            </a:pPr>
            <a:r>
              <a:rPr lang="en-US" sz="3600" b="1" i="1" dirty="0">
                <a:solidFill>
                  <a:schemeClr val="tx1"/>
                </a:solidFill>
                <a:latin typeface="Arial" charset="0"/>
                <a:ea typeface="ＭＳ Ｐゴシック" charset="0"/>
                <a:cs typeface="ＭＳ Ｐゴシック" charset="0"/>
              </a:rPr>
              <a:t>Suffering</a:t>
            </a:r>
          </a:p>
        </p:txBody>
      </p:sp>
      <p:sp>
        <p:nvSpPr>
          <p:cNvPr id="3" name="TextBox 2">
            <a:extLst>
              <a:ext uri="{FF2B5EF4-FFF2-40B4-BE49-F238E27FC236}">
                <a16:creationId xmlns:a16="http://schemas.microsoft.com/office/drawing/2014/main" id="{4F4A87C1-C7AA-7747-8507-90004F1766B7}"/>
              </a:ext>
            </a:extLst>
          </p:cNvPr>
          <p:cNvSpPr txBox="1"/>
          <p:nvPr/>
        </p:nvSpPr>
        <p:spPr>
          <a:xfrm>
            <a:off x="1331640" y="2132856"/>
            <a:ext cx="6336704" cy="353943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Georgia" charset="0"/>
                <a:ea typeface="ＭＳ Ｐゴシック" charset="0"/>
              </a:rPr>
              <a:t>For our testing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Georgia" charset="0"/>
                <a:ea typeface="ＭＳ Ｐゴシック" charset="0"/>
              </a:rPr>
              <a:t>Not a surprise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Georgia" charset="0"/>
                <a:ea typeface="ＭＳ Ｐゴシック" charset="0"/>
              </a:rPr>
              <a:t>Causes us to rejoice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Georgia" charset="0"/>
                <a:ea typeface="ＭＳ Ｐゴシック" charset="0"/>
              </a:rPr>
              <a:t>We are blessed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Georgia" charset="0"/>
                <a:ea typeface="ＭＳ Ｐゴシック" charset="0"/>
              </a:rPr>
              <a:t>Spirit of glory rests on us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Georgia" charset="0"/>
                <a:ea typeface="ＭＳ Ｐゴシック" charset="0"/>
              </a:rPr>
              <a:t>Not ashamed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Georgia" charset="0"/>
                <a:ea typeface="ＭＳ Ｐゴシック" charset="0"/>
              </a:rPr>
              <a:t>Brings glory to God</a:t>
            </a:r>
          </a:p>
        </p:txBody>
      </p:sp>
    </p:spTree>
    <p:extLst>
      <p:ext uri="{BB962C8B-B14F-4D97-AF65-F5344CB8AC3E}">
        <p14:creationId xmlns:p14="http://schemas.microsoft.com/office/powerpoint/2010/main" val="998351206"/>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5313" name="Picture 2" descr="Sunrise &amp; Sunset 1558"/>
          <p:cNvPicPr>
            <a:picLocks noChangeAspect="1" noChangeArrowheads="1"/>
          </p:cNvPicPr>
          <p:nvPr/>
        </p:nvPicPr>
        <p:blipFill>
          <a:blip r:embed="rId2" cstate="screen">
            <a:lum contrast="6000"/>
            <a:extLst>
              <a:ext uri="{28A0092B-C50C-407E-A947-70E740481C1C}">
                <a14:useLocalDpi xmlns:a14="http://schemas.microsoft.com/office/drawing/2010/main"/>
              </a:ext>
            </a:extLst>
          </a:blip>
          <a:srcRect/>
          <a:stretch>
            <a:fillRect/>
          </a:stretch>
        </p:blipFill>
        <p:spPr bwMode="auto">
          <a:xfrm>
            <a:off x="14908" y="0"/>
            <a:ext cx="92106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3972" name="Rectangle 4"/>
          <p:cNvSpPr>
            <a:spLocks noGrp="1" noChangeArrowheads="1"/>
          </p:cNvSpPr>
          <p:nvPr>
            <p:ph type="title" idx="4294967295"/>
          </p:nvPr>
        </p:nvSpPr>
        <p:spPr>
          <a:xfrm>
            <a:off x="685800" y="304800"/>
            <a:ext cx="7772400" cy="1143000"/>
          </a:xfrm>
          <a:effectLst>
            <a:outerShdw blurRad="63500" dist="35921" dir="2700000" algn="ctr" rotWithShape="0">
              <a:srgbClr val="000000">
                <a:alpha val="74998"/>
              </a:srgbClr>
            </a:outerShdw>
          </a:effectLst>
        </p:spPr>
        <p:txBody>
          <a:bodyPr/>
          <a:lstStyle/>
          <a:p>
            <a:pPr algn="ctr" eaLnBrk="1" hangingPunct="1">
              <a:defRPr/>
            </a:pPr>
            <a:r>
              <a:rPr lang="en-US" b="1" i="1" dirty="0">
                <a:solidFill>
                  <a:schemeClr val="tx1"/>
                </a:solidFill>
              </a:rPr>
              <a:t>Question 3</a:t>
            </a:r>
          </a:p>
        </p:txBody>
      </p:sp>
      <p:sp>
        <p:nvSpPr>
          <p:cNvPr id="83971" name="Text Box 3"/>
          <p:cNvSpPr txBox="1">
            <a:spLocks noChangeArrowheads="1"/>
          </p:cNvSpPr>
          <p:nvPr/>
        </p:nvSpPr>
        <p:spPr bwMode="auto">
          <a:xfrm>
            <a:off x="685800" y="2780928"/>
            <a:ext cx="8126016" cy="2062103"/>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FFFFFF"/>
                </a:solidFill>
                <a:effectLst/>
                <a:uLnTx/>
                <a:uFillTx/>
                <a:latin typeface="Georgia" charset="0"/>
                <a:ea typeface="ＭＳ Ｐゴシック" charset="0"/>
              </a:rPr>
              <a:t>What did you learn from circling the word “glory” or “glorify.” What comparisons or contrasts do you see between suffering and glory? </a:t>
            </a:r>
            <a:endParaRPr kumimoji="0" lang="en-SG" sz="3200" b="0" i="0" u="none" strike="noStrike" kern="1200" cap="none" spc="0" normalizeH="0" baseline="0" noProof="0" dirty="0">
              <a:ln>
                <a:noFill/>
              </a:ln>
              <a:solidFill>
                <a:srgbClr val="FFFFFF"/>
              </a:solidFill>
              <a:effectLst/>
              <a:uLnTx/>
              <a:uFillTx/>
              <a:latin typeface="Georgia" charset="0"/>
              <a:ea typeface="ＭＳ Ｐゴシック" charset="0"/>
            </a:endParaRPr>
          </a:p>
        </p:txBody>
      </p:sp>
    </p:spTree>
    <p:extLst>
      <p:ext uri="{BB962C8B-B14F-4D97-AF65-F5344CB8AC3E}">
        <p14:creationId xmlns:p14="http://schemas.microsoft.com/office/powerpoint/2010/main" val="3665188760"/>
      </p:ext>
    </p:extLst>
  </p:cSld>
  <p:clrMapOvr>
    <a:masterClrMapping/>
  </p:clrMapOvr>
  <p:transition>
    <p:zoom dir="in"/>
  </p:transition>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2" name="Rectangle 2"/>
          <p:cNvSpPr>
            <a:spLocks noGrp="1" noChangeArrowheads="1"/>
          </p:cNvSpPr>
          <p:nvPr>
            <p:ph type="title" idx="4294967295"/>
          </p:nvPr>
        </p:nvSpPr>
        <p:spPr>
          <a:xfrm>
            <a:off x="4043" y="476672"/>
            <a:ext cx="9139957" cy="955576"/>
          </a:xfrm>
          <a:solidFill>
            <a:srgbClr val="000000"/>
          </a:solidFill>
          <a:effectLst>
            <a:outerShdw blurRad="63500" dist="35921" dir="2700000" algn="ctr" rotWithShape="0">
              <a:srgbClr val="000000">
                <a:alpha val="74998"/>
              </a:srgbClr>
            </a:outerShdw>
          </a:effectLst>
        </p:spPr>
        <p:txBody>
          <a:bodyPr/>
          <a:lstStyle/>
          <a:p>
            <a:pPr algn="ctr" eaLnBrk="1" hangingPunct="1">
              <a:lnSpc>
                <a:spcPct val="100000"/>
              </a:lnSpc>
              <a:defRPr/>
            </a:pPr>
            <a:r>
              <a:rPr lang="en-US" sz="3200" b="1" i="1" dirty="0">
                <a:solidFill>
                  <a:schemeClr val="tx1"/>
                </a:solidFill>
                <a:latin typeface="Arial" charset="0"/>
                <a:ea typeface="ＭＳ Ｐゴシック" charset="0"/>
                <a:cs typeface="ＭＳ Ｐゴシック" charset="0"/>
              </a:rPr>
              <a:t>Suffering for Christ brings Glory to Christ</a:t>
            </a:r>
          </a:p>
        </p:txBody>
      </p:sp>
      <p:sp>
        <p:nvSpPr>
          <p:cNvPr id="3" name="TextBox 2">
            <a:extLst>
              <a:ext uri="{FF2B5EF4-FFF2-40B4-BE49-F238E27FC236}">
                <a16:creationId xmlns:a16="http://schemas.microsoft.com/office/drawing/2014/main" id="{4F4A87C1-C7AA-7747-8507-90004F1766B7}"/>
              </a:ext>
            </a:extLst>
          </p:cNvPr>
          <p:cNvSpPr txBox="1"/>
          <p:nvPr/>
        </p:nvSpPr>
        <p:spPr>
          <a:xfrm>
            <a:off x="683568" y="2060848"/>
            <a:ext cx="8028892" cy="360098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Georgia" charset="0"/>
                <a:ea typeface="ＭＳ Ｐゴシック" charset="0"/>
              </a:rPr>
              <a:t>We will rejoice when He is revealed in </a:t>
            </a:r>
            <a:r>
              <a:rPr kumimoji="0" lang="en-US" sz="2800" b="1" i="0" u="none" strike="noStrike" kern="1200" cap="none" spc="0" normalizeH="0" baseline="0" noProof="0" dirty="0">
                <a:ln>
                  <a:noFill/>
                </a:ln>
                <a:solidFill>
                  <a:srgbClr val="FFFF00"/>
                </a:solidFill>
                <a:effectLst/>
                <a:uLnTx/>
                <a:uFillTx/>
                <a:latin typeface="Georgia" charset="0"/>
                <a:ea typeface="ＭＳ Ｐゴシック" charset="0"/>
              </a:rPr>
              <a:t>glory</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00"/>
              </a:solidFill>
              <a:effectLst/>
              <a:uLnTx/>
              <a:uFillTx/>
              <a:latin typeface="Georgia"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Georgia" charset="0"/>
                <a:ea typeface="ＭＳ Ｐゴシック" charset="0"/>
              </a:rPr>
              <a:t>The Spirit of </a:t>
            </a:r>
            <a:r>
              <a:rPr kumimoji="0" lang="en-US" sz="2800" b="1" i="0" u="none" strike="noStrike" kern="1200" cap="none" spc="0" normalizeH="0" baseline="0" noProof="0" dirty="0">
                <a:ln>
                  <a:noFill/>
                </a:ln>
                <a:solidFill>
                  <a:srgbClr val="FFFF00"/>
                </a:solidFill>
                <a:effectLst/>
                <a:uLnTx/>
                <a:uFillTx/>
                <a:latin typeface="Georgia" charset="0"/>
                <a:ea typeface="ＭＳ Ｐゴシック" charset="0"/>
              </a:rPr>
              <a:t>glory</a:t>
            </a:r>
            <a:r>
              <a:rPr kumimoji="0" lang="en-US" sz="2800" b="1" i="0" u="none" strike="noStrike" kern="1200" cap="none" spc="0" normalizeH="0" baseline="0" noProof="0" dirty="0">
                <a:ln>
                  <a:noFill/>
                </a:ln>
                <a:solidFill>
                  <a:srgbClr val="FFFFFF"/>
                </a:solidFill>
                <a:effectLst/>
                <a:uLnTx/>
                <a:uFillTx/>
                <a:latin typeface="Georgia" charset="0"/>
                <a:ea typeface="ＭＳ Ｐゴシック" charset="0"/>
              </a:rPr>
              <a:t> rests on us when we suffer</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Georgia"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Georgia" charset="0"/>
                <a:ea typeface="ＭＳ Ｐゴシック" charset="0"/>
              </a:rPr>
              <a:t>Not ashamed but </a:t>
            </a:r>
            <a:r>
              <a:rPr kumimoji="0" lang="en-US" sz="2800" b="1" i="0" u="none" strike="noStrike" kern="1200" cap="none" spc="0" normalizeH="0" baseline="0" noProof="0" dirty="0">
                <a:ln>
                  <a:noFill/>
                </a:ln>
                <a:solidFill>
                  <a:srgbClr val="FFFF00"/>
                </a:solidFill>
                <a:effectLst/>
                <a:uLnTx/>
                <a:uFillTx/>
                <a:latin typeface="Georgia" charset="0"/>
                <a:ea typeface="ＭＳ Ｐゴシック" charset="0"/>
              </a:rPr>
              <a:t>glorify </a:t>
            </a:r>
            <a:r>
              <a:rPr kumimoji="0" lang="en-US" sz="2800" b="1" i="0" u="none" strike="noStrike" kern="1200" cap="none" spc="0" normalizeH="0" baseline="0" noProof="0" dirty="0">
                <a:ln>
                  <a:noFill/>
                </a:ln>
                <a:solidFill>
                  <a:srgbClr val="FFFFFF"/>
                </a:solidFill>
                <a:effectLst/>
                <a:uLnTx/>
                <a:uFillTx/>
                <a:latin typeface="Georgia" charset="0"/>
                <a:ea typeface="ＭＳ Ｐゴシック" charset="0"/>
              </a:rPr>
              <a:t>God</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uLnTx/>
              <a:uFillTx/>
              <a:latin typeface="Georgia" charset="0"/>
              <a:ea typeface="ＭＳ Ｐゴシック" charset="0"/>
            </a:endParaRPr>
          </a:p>
        </p:txBody>
      </p:sp>
    </p:spTree>
    <p:extLst>
      <p:ext uri="{BB962C8B-B14F-4D97-AF65-F5344CB8AC3E}">
        <p14:creationId xmlns:p14="http://schemas.microsoft.com/office/powerpoint/2010/main" val="44998198"/>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5313" name="Picture 2" descr="Sunrise &amp; Sunset 1558"/>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11357" r="5259" b="4"/>
          <a:stretch/>
        </p:blipFill>
        <p:spPr bwMode="auto">
          <a:xfrm>
            <a:off x="685800" y="620688"/>
            <a:ext cx="3810000" cy="5551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3971" name="Text Box 3"/>
          <p:cNvSpPr txBox="1">
            <a:spLocks noChangeArrowheads="1"/>
          </p:cNvSpPr>
          <p:nvPr/>
        </p:nvSpPr>
        <p:spPr bwMode="auto">
          <a:xfrm>
            <a:off x="4788024" y="1306488"/>
            <a:ext cx="3810000" cy="47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rm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90000"/>
              </a:lnSpc>
              <a:spcBef>
                <a:spcPct val="20000"/>
              </a:spcBef>
              <a:spcAft>
                <a:spcPct val="0"/>
              </a:spcAft>
              <a:buClrTx/>
              <a:buSzPct val="80000"/>
              <a:buFont typeface="Wingdings" charset="0"/>
              <a:buNone/>
              <a:tabLst/>
              <a:defRPr/>
            </a:pPr>
            <a: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t>Is. 41:10  ‘Do not fear, for I am with you; </a:t>
            </a:r>
          </a:p>
          <a:p>
            <a:pPr marL="0" marR="0" lvl="0" indent="0" algn="l" defTabSz="914400" rtl="0" eaLnBrk="0" fontAlgn="base" latinLnBrk="0" hangingPunct="0">
              <a:lnSpc>
                <a:spcPct val="90000"/>
              </a:lnSpc>
              <a:spcBef>
                <a:spcPct val="20000"/>
              </a:spcBef>
              <a:spcAft>
                <a:spcPct val="0"/>
              </a:spcAft>
              <a:buClrTx/>
              <a:buSzPct val="80000"/>
              <a:buFont typeface="Wingdings" charset="0"/>
              <a:buNone/>
              <a:tabLst/>
              <a:defRPr/>
            </a:pPr>
            <a: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t>Do not anxiously look about you, for I am your God. </a:t>
            </a:r>
          </a:p>
          <a:p>
            <a:pPr marL="0" marR="0" lvl="0" indent="0" algn="l" defTabSz="914400" rtl="0" eaLnBrk="0" fontAlgn="base" latinLnBrk="0" hangingPunct="0">
              <a:lnSpc>
                <a:spcPct val="90000"/>
              </a:lnSpc>
              <a:spcBef>
                <a:spcPct val="20000"/>
              </a:spcBef>
              <a:spcAft>
                <a:spcPct val="0"/>
              </a:spcAft>
              <a:buClrTx/>
              <a:buSzPct val="80000"/>
              <a:buFont typeface="Wingdings" charset="0"/>
              <a:buNone/>
              <a:tabLst/>
              <a:defRPr/>
            </a:pPr>
            <a: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t>I will strengthen you, surely I will help you, </a:t>
            </a:r>
          </a:p>
          <a:p>
            <a:pPr marL="0" marR="0" lvl="0" indent="0" algn="l" defTabSz="914400" rtl="0" eaLnBrk="0" fontAlgn="base" latinLnBrk="0" hangingPunct="0">
              <a:lnSpc>
                <a:spcPct val="90000"/>
              </a:lnSpc>
              <a:spcBef>
                <a:spcPct val="20000"/>
              </a:spcBef>
              <a:spcAft>
                <a:spcPct val="0"/>
              </a:spcAft>
              <a:buClrTx/>
              <a:buSzPct val="80000"/>
              <a:buFont typeface="Wingdings" charset="0"/>
              <a:buNone/>
              <a:tabLst/>
              <a:defRPr/>
            </a:pPr>
            <a: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t>Surely I will uphold you with My righteous right hand.’</a:t>
            </a:r>
          </a:p>
          <a:p>
            <a:pPr marL="0" marR="0" lvl="0" indent="0" algn="l" defTabSz="914400" rtl="0" eaLnBrk="0" fontAlgn="base" latinLnBrk="0" hangingPunct="0">
              <a:lnSpc>
                <a:spcPct val="90000"/>
              </a:lnSpc>
              <a:spcBef>
                <a:spcPct val="20000"/>
              </a:spcBef>
              <a:spcAft>
                <a:spcPct val="0"/>
              </a:spcAft>
              <a:buClrTx/>
              <a:buSzPct val="80000"/>
              <a:buFont typeface="Wingdings" charset="0"/>
              <a:buNone/>
              <a:tabLst/>
              <a:defRPr/>
            </a:pPr>
            <a:b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br>
            <a:endPar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0" marR="0" lvl="0" indent="0" algn="l" defTabSz="914400" rtl="0" eaLnBrk="0" fontAlgn="base" latinLnBrk="0" hangingPunct="0">
              <a:lnSpc>
                <a:spcPct val="90000"/>
              </a:lnSpc>
              <a:spcBef>
                <a:spcPct val="20000"/>
              </a:spcBef>
              <a:spcAft>
                <a:spcPct val="0"/>
              </a:spcAft>
              <a:buClrTx/>
              <a:buSzPct val="80000"/>
              <a:buFont typeface="Wingdings" charset="0"/>
              <a:buNone/>
              <a:tabLst/>
              <a:defRPr/>
            </a:pPr>
            <a: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t>Is. 43:2  “When you pass through the waters, I will be with you; </a:t>
            </a:r>
          </a:p>
          <a:p>
            <a:pPr marL="0" marR="0" lvl="0" indent="0" algn="l" defTabSz="914400" rtl="0" eaLnBrk="0" fontAlgn="base" latinLnBrk="0" hangingPunct="0">
              <a:lnSpc>
                <a:spcPct val="90000"/>
              </a:lnSpc>
              <a:spcBef>
                <a:spcPct val="20000"/>
              </a:spcBef>
              <a:spcAft>
                <a:spcPct val="0"/>
              </a:spcAft>
              <a:buClrTx/>
              <a:buSzPct val="80000"/>
              <a:buFont typeface="Wingdings" charset="0"/>
              <a:buNone/>
              <a:tabLst/>
              <a:defRPr/>
            </a:pPr>
            <a: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t>And through the rivers, they will not overflow you. </a:t>
            </a:r>
          </a:p>
          <a:p>
            <a:pPr marL="0" marR="0" lvl="0" indent="0" algn="l" defTabSz="914400" rtl="0" eaLnBrk="0" fontAlgn="base" latinLnBrk="0" hangingPunct="0">
              <a:lnSpc>
                <a:spcPct val="90000"/>
              </a:lnSpc>
              <a:spcBef>
                <a:spcPct val="20000"/>
              </a:spcBef>
              <a:spcAft>
                <a:spcPct val="0"/>
              </a:spcAft>
              <a:buClrTx/>
              <a:buSzPct val="80000"/>
              <a:buFont typeface="Wingdings" charset="0"/>
              <a:buNone/>
              <a:tabLst/>
              <a:defRPr/>
            </a:pPr>
            <a: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t>When you walk through the fire, you will not be scorched, </a:t>
            </a:r>
          </a:p>
          <a:p>
            <a:pPr marL="0" marR="0" lvl="0" indent="0" algn="l" defTabSz="914400" rtl="0" eaLnBrk="0" fontAlgn="base" latinLnBrk="0" hangingPunct="0">
              <a:lnSpc>
                <a:spcPct val="90000"/>
              </a:lnSpc>
              <a:spcBef>
                <a:spcPct val="20000"/>
              </a:spcBef>
              <a:spcAft>
                <a:spcPct val="0"/>
              </a:spcAft>
              <a:buClrTx/>
              <a:buSzPct val="80000"/>
              <a:buFont typeface="Wingdings" charset="0"/>
              <a:buNone/>
              <a:tabLst/>
              <a:defRPr/>
            </a:pPr>
            <a: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t>Nor will the flame burn you.   </a:t>
            </a:r>
          </a:p>
        </p:txBody>
      </p:sp>
    </p:spTree>
    <p:extLst>
      <p:ext uri="{BB962C8B-B14F-4D97-AF65-F5344CB8AC3E}">
        <p14:creationId xmlns:p14="http://schemas.microsoft.com/office/powerpoint/2010/main" val="33937244"/>
      </p:ext>
    </p:extLst>
  </p:cSld>
  <p:clrMapOvr>
    <a:masterClrMapping/>
  </p:clrMapOvr>
  <p:transition>
    <p:zoom dir="in"/>
  </p:transition>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tatue of a person&#10;&#10;Description automatically generated with medium confidence">
            <a:extLst>
              <a:ext uri="{FF2B5EF4-FFF2-40B4-BE49-F238E27FC236}">
                <a16:creationId xmlns:a16="http://schemas.microsoft.com/office/drawing/2014/main" id="{3113EE0B-1181-FC43-9D5B-CBF6224F220C}"/>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55576" y="741668"/>
            <a:ext cx="4565352" cy="5374664"/>
          </a:xfrm>
          <a:prstGeom prst="rect">
            <a:avLst/>
          </a:prstGeom>
        </p:spPr>
      </p:pic>
      <p:sp>
        <p:nvSpPr>
          <p:cNvPr id="5" name="TextBox 4">
            <a:extLst>
              <a:ext uri="{FF2B5EF4-FFF2-40B4-BE49-F238E27FC236}">
                <a16:creationId xmlns:a16="http://schemas.microsoft.com/office/drawing/2014/main" id="{33622F11-5BBA-F54C-A5D9-D680EC35698C}"/>
              </a:ext>
            </a:extLst>
          </p:cNvPr>
          <p:cNvSpPr txBox="1"/>
          <p:nvPr/>
        </p:nvSpPr>
        <p:spPr>
          <a:xfrm>
            <a:off x="5652120" y="1556792"/>
            <a:ext cx="2376264" cy="353943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2000" b="0" i="0" u="none" strike="noStrike" kern="1200" cap="none" spc="0" normalizeH="0" baseline="0" noProof="0" dirty="0">
                <a:ln>
                  <a:noFill/>
                </a:ln>
                <a:solidFill>
                  <a:srgbClr val="FFFFFF"/>
                </a:solidFill>
                <a:effectLst/>
                <a:uLnTx/>
                <a:uFillTx/>
                <a:latin typeface="Georgia" charset="0"/>
                <a:ea typeface="ＭＳ Ｐゴシック" charset="0"/>
              </a:rPr>
              <a:t>“Eighty and six years have I served Him,” the saintly bishop replied, “and He never did me any injury. How can I blaspheme my King and my </a:t>
            </a:r>
            <a:r>
              <a:rPr kumimoji="0" lang="en-SG" sz="2000" b="0" i="0" u="none" strike="noStrike" kern="1200" cap="none" spc="0" normalizeH="0" baseline="0" noProof="0" dirty="0" err="1">
                <a:ln>
                  <a:noFill/>
                </a:ln>
                <a:solidFill>
                  <a:srgbClr val="FFFFFF"/>
                </a:solidFill>
                <a:effectLst/>
                <a:uLnTx/>
                <a:uFillTx/>
                <a:latin typeface="Georgia" charset="0"/>
                <a:ea typeface="ＭＳ Ｐゴシック" charset="0"/>
              </a:rPr>
              <a:t>Savior</a:t>
            </a:r>
            <a:r>
              <a:rPr kumimoji="0" lang="en-SG" sz="2400" b="0" i="0" u="none" strike="noStrike" kern="1200" cap="none" spc="0" normalizeH="0" baseline="0" noProof="0" dirty="0">
                <a:ln>
                  <a:noFill/>
                </a:ln>
                <a:solidFill>
                  <a:srgbClr val="FFFFFF"/>
                </a:solidFill>
                <a:effectLst/>
                <a:uLnTx/>
                <a:uFillTx/>
                <a:latin typeface="Georgia" charset="0"/>
                <a:ea typeface="ＭＳ Ｐゴシック" charset="0"/>
              </a:rPr>
              <a:t>?”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SG" sz="2000" b="0" i="0" u="none" strike="noStrike" kern="1200" cap="none" spc="0" normalizeH="0" baseline="0" noProof="0" dirty="0">
                <a:ln>
                  <a:noFill/>
                </a:ln>
                <a:solidFill>
                  <a:srgbClr val="FFFFFF"/>
                </a:solidFill>
                <a:effectLst/>
                <a:uLnTx/>
                <a:uFillTx/>
                <a:latin typeface="Georgia" charset="0"/>
                <a:ea typeface="ＭＳ Ｐゴシック" charset="0"/>
              </a:rPr>
              <a:t>-Polycarp </a:t>
            </a:r>
            <a:endParaRPr kumimoji="0" lang="en-SG" sz="2800" b="0" i="0" u="none" strike="noStrike" kern="1200" cap="none" spc="0" normalizeH="0" baseline="0" noProof="0" dirty="0">
              <a:ln>
                <a:noFill/>
              </a:ln>
              <a:solidFill>
                <a:srgbClr val="FFFFFF"/>
              </a:solidFill>
              <a:effectLst/>
              <a:uLnTx/>
              <a:uFillTx/>
              <a:latin typeface="Georgia" charset="0"/>
              <a:ea typeface="ＭＳ Ｐゴシック" charset="0"/>
            </a:endParaRPr>
          </a:p>
        </p:txBody>
      </p:sp>
    </p:spTree>
    <p:extLst>
      <p:ext uri="{BB962C8B-B14F-4D97-AF65-F5344CB8AC3E}">
        <p14:creationId xmlns:p14="http://schemas.microsoft.com/office/powerpoint/2010/main" val="18834748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5314" name="Picture 2">
            <a:extLst>
              <a:ext uri="{FF2B5EF4-FFF2-40B4-BE49-F238E27FC236}">
                <a16:creationId xmlns:a16="http://schemas.microsoft.com/office/drawing/2014/main" id="{2DDDB687-1492-B642-8262-596CFC9C093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949" t="1035" r="21174"/>
          <a:stretch/>
        </p:blipFill>
        <p:spPr bwMode="auto">
          <a:xfrm>
            <a:off x="1" y="0"/>
            <a:ext cx="9144000" cy="689024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34556" y="107655"/>
            <a:ext cx="9009443" cy="519726"/>
          </a:xfrm>
        </p:spPr>
        <p:txBody>
          <a:bodyPr/>
          <a:lstStyle/>
          <a:p>
            <a:pPr algn="l"/>
            <a:r>
              <a:rPr lang="en-US" sz="3000" b="1" dirty="0">
                <a:latin typeface="Arial" panose="020B0604020202020204" pitchFamily="34" charset="0"/>
                <a:cs typeface="Arial" panose="020B0604020202020204" pitchFamily="34" charset="0"/>
              </a:rPr>
              <a:t>Timeline of Peter’s Life</a:t>
            </a:r>
            <a:endParaRPr lang="en-US" b="1" dirty="0">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45BB4A7D-34B4-CE4C-84BC-DD4F6B3E1BDB}"/>
              </a:ext>
            </a:extLst>
          </p:cNvPr>
          <p:cNvSpPr txBox="1">
            <a:spLocks/>
          </p:cNvSpPr>
          <p:nvPr/>
        </p:nvSpPr>
        <p:spPr bwMode="auto">
          <a:xfrm>
            <a:off x="1264082" y="6435655"/>
            <a:ext cx="7773338"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algn="r"/>
            <a:r>
              <a:rPr lang="en-US" sz="1200" b="1" i="1" kern="0" dirty="0">
                <a:latin typeface="Arial" panose="020B0604020202020204" pitchFamily="34" charset="0"/>
                <a:cs typeface="Arial" panose="020B0604020202020204" pitchFamily="34" charset="0"/>
              </a:rPr>
              <a:t>ESV Study Bible</a:t>
            </a:r>
            <a:r>
              <a:rPr lang="en-US" sz="1200" b="1" kern="0" dirty="0">
                <a:latin typeface="Arial" panose="020B0604020202020204" pitchFamily="34" charset="0"/>
                <a:cs typeface="Arial" panose="020B0604020202020204" pitchFamily="34" charset="0"/>
              </a:rPr>
              <a:t>, adapted</a:t>
            </a:r>
            <a:endParaRPr lang="en-US" sz="1800" b="1" kern="0" dirty="0">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616F77B9-3AC6-DE4A-B2E6-8D873EF93AE9}"/>
              </a:ext>
            </a:extLst>
          </p:cNvPr>
          <p:cNvSpPr txBox="1">
            <a:spLocks/>
          </p:cNvSpPr>
          <p:nvPr/>
        </p:nvSpPr>
        <p:spPr bwMode="auto">
          <a:xfrm>
            <a:off x="2228" y="2298180"/>
            <a:ext cx="5459288"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algn="l"/>
            <a:r>
              <a:rPr lang="en-US" sz="1400" b="1" kern="0" dirty="0">
                <a:latin typeface="Arial" panose="020B0604020202020204" pitchFamily="34" charset="0"/>
                <a:cs typeface="Arial" panose="020B0604020202020204" pitchFamily="34" charset="0"/>
              </a:rPr>
              <a:t>Peter witnesses resurrection, preaches at Pentecost (33)</a:t>
            </a:r>
            <a:endParaRPr lang="en-US" sz="2000" b="1" kern="0" dirty="0">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4442577A-BA38-2544-BB3B-DA3E2422D0C5}"/>
              </a:ext>
            </a:extLst>
          </p:cNvPr>
          <p:cNvSpPr txBox="1">
            <a:spLocks/>
          </p:cNvSpPr>
          <p:nvPr/>
        </p:nvSpPr>
        <p:spPr bwMode="auto">
          <a:xfrm>
            <a:off x="2228" y="1161891"/>
            <a:ext cx="5459288"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algn="l"/>
            <a:r>
              <a:rPr lang="en-US" sz="1400" b="1" kern="0" dirty="0">
                <a:latin typeface="Arial" panose="020B0604020202020204" pitchFamily="34" charset="0"/>
                <a:cs typeface="Arial" panose="020B0604020202020204" pitchFamily="34" charset="0"/>
              </a:rPr>
              <a:t>Peter becomes a disciple of Jesus (AD 30)</a:t>
            </a:r>
            <a:endParaRPr lang="en-US" sz="2000" b="1" kern="0" dirty="0">
              <a:latin typeface="Arial" panose="020B0604020202020204" pitchFamily="34" charset="0"/>
              <a:cs typeface="Arial" panose="020B0604020202020204" pitchFamily="34" charset="0"/>
            </a:endParaRPr>
          </a:p>
        </p:txBody>
      </p:sp>
      <p:sp>
        <p:nvSpPr>
          <p:cNvPr id="9" name="Title 1">
            <a:extLst>
              <a:ext uri="{FF2B5EF4-FFF2-40B4-BE49-F238E27FC236}">
                <a16:creationId xmlns:a16="http://schemas.microsoft.com/office/drawing/2014/main" id="{BB830873-ED29-9A46-9C47-75450E7D6515}"/>
              </a:ext>
            </a:extLst>
          </p:cNvPr>
          <p:cNvSpPr txBox="1">
            <a:spLocks/>
          </p:cNvSpPr>
          <p:nvPr/>
        </p:nvSpPr>
        <p:spPr bwMode="auto">
          <a:xfrm>
            <a:off x="2228" y="1919417"/>
            <a:ext cx="5459288"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algn="l"/>
            <a:r>
              <a:rPr lang="en-US" sz="1400" b="1" kern="0" dirty="0">
                <a:latin typeface="Arial" panose="020B0604020202020204" pitchFamily="34" charset="0"/>
                <a:cs typeface="Arial" panose="020B0604020202020204" pitchFamily="34" charset="0"/>
              </a:rPr>
              <a:t>Death &amp; resurrection of Jesus (33)</a:t>
            </a:r>
            <a:endParaRPr lang="en-US" sz="2000" b="1" kern="0" dirty="0">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0514CB53-4726-9647-809D-FB5D65572682}"/>
              </a:ext>
            </a:extLst>
          </p:cNvPr>
          <p:cNvSpPr txBox="1">
            <a:spLocks/>
          </p:cNvSpPr>
          <p:nvPr/>
        </p:nvSpPr>
        <p:spPr bwMode="auto">
          <a:xfrm>
            <a:off x="2228" y="1540654"/>
            <a:ext cx="5459288"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algn="l"/>
            <a:r>
              <a:rPr lang="en-US" sz="1400" b="1" kern="0" dirty="0">
                <a:latin typeface="Arial" panose="020B0604020202020204" pitchFamily="34" charset="0"/>
                <a:cs typeface="Arial" panose="020B0604020202020204" pitchFamily="34" charset="0"/>
              </a:rPr>
              <a:t>Just before the crucifixion, Peter denies Jesus (33)</a:t>
            </a:r>
            <a:endParaRPr lang="en-US" sz="2000" b="1" kern="0" dirty="0">
              <a:latin typeface="Arial" panose="020B0604020202020204" pitchFamily="34" charset="0"/>
              <a:cs typeface="Arial" panose="020B0604020202020204" pitchFamily="34" charset="0"/>
            </a:endParaRPr>
          </a:p>
        </p:txBody>
      </p:sp>
      <p:sp>
        <p:nvSpPr>
          <p:cNvPr id="11" name="Title 1">
            <a:extLst>
              <a:ext uri="{FF2B5EF4-FFF2-40B4-BE49-F238E27FC236}">
                <a16:creationId xmlns:a16="http://schemas.microsoft.com/office/drawing/2014/main" id="{1BEAAC76-D1D4-2E49-AFD3-562A6365C088}"/>
              </a:ext>
            </a:extLst>
          </p:cNvPr>
          <p:cNvSpPr txBox="1">
            <a:spLocks/>
          </p:cNvSpPr>
          <p:nvPr/>
        </p:nvSpPr>
        <p:spPr bwMode="auto">
          <a:xfrm>
            <a:off x="2228" y="3813232"/>
            <a:ext cx="5459288"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algn="l"/>
            <a:r>
              <a:rPr lang="en-US" sz="1400" b="1" kern="0" dirty="0">
                <a:latin typeface="Arial" panose="020B0604020202020204" pitchFamily="34" charset="0"/>
                <a:cs typeface="Arial" panose="020B0604020202020204" pitchFamily="34" charset="0"/>
              </a:rPr>
              <a:t>Peter leaves Jerusalem (44)</a:t>
            </a:r>
            <a:endParaRPr lang="en-US" sz="2000" b="1" kern="0" dirty="0">
              <a:latin typeface="Arial" panose="020B0604020202020204" pitchFamily="34" charset="0"/>
              <a:cs typeface="Arial" panose="020B0604020202020204" pitchFamily="34" charset="0"/>
            </a:endParaRPr>
          </a:p>
        </p:txBody>
      </p:sp>
      <p:sp>
        <p:nvSpPr>
          <p:cNvPr id="12" name="Title 1">
            <a:extLst>
              <a:ext uri="{FF2B5EF4-FFF2-40B4-BE49-F238E27FC236}">
                <a16:creationId xmlns:a16="http://schemas.microsoft.com/office/drawing/2014/main" id="{B78BCE28-69C8-C344-9D4A-03568B6E21F2}"/>
              </a:ext>
            </a:extLst>
          </p:cNvPr>
          <p:cNvSpPr txBox="1">
            <a:spLocks/>
          </p:cNvSpPr>
          <p:nvPr/>
        </p:nvSpPr>
        <p:spPr bwMode="auto">
          <a:xfrm>
            <a:off x="2228" y="2676943"/>
            <a:ext cx="5459288"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algn="l"/>
            <a:r>
              <a:rPr lang="en-US" sz="1400" b="1" kern="0" dirty="0">
                <a:latin typeface="Arial" panose="020B0604020202020204" pitchFamily="34" charset="0"/>
                <a:cs typeface="Arial" panose="020B0604020202020204" pitchFamily="34" charset="0"/>
              </a:rPr>
              <a:t>Peter becomes key church leader (33)</a:t>
            </a:r>
            <a:endParaRPr lang="en-US" sz="2000" b="1" kern="0" dirty="0">
              <a:latin typeface="Arial" panose="020B0604020202020204" pitchFamily="34" charset="0"/>
              <a:cs typeface="Arial" panose="020B0604020202020204" pitchFamily="34" charset="0"/>
            </a:endParaRPr>
          </a:p>
        </p:txBody>
      </p:sp>
      <p:sp>
        <p:nvSpPr>
          <p:cNvPr id="13" name="Title 1">
            <a:extLst>
              <a:ext uri="{FF2B5EF4-FFF2-40B4-BE49-F238E27FC236}">
                <a16:creationId xmlns:a16="http://schemas.microsoft.com/office/drawing/2014/main" id="{61ADB448-0CB6-D44D-AE9A-0E38E4C4F80F}"/>
              </a:ext>
            </a:extLst>
          </p:cNvPr>
          <p:cNvSpPr txBox="1">
            <a:spLocks/>
          </p:cNvSpPr>
          <p:nvPr/>
        </p:nvSpPr>
        <p:spPr bwMode="auto">
          <a:xfrm>
            <a:off x="2228" y="3434469"/>
            <a:ext cx="5459288"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algn="l"/>
            <a:r>
              <a:rPr lang="en-US" sz="1400" b="1" kern="0" dirty="0">
                <a:latin typeface="Arial" panose="020B0604020202020204" pitchFamily="34" charset="0"/>
                <a:cs typeface="Arial" panose="020B0604020202020204" pitchFamily="34" charset="0"/>
              </a:rPr>
              <a:t>Peter imprisoned by Agrippa, rescued (41-44)</a:t>
            </a:r>
            <a:endParaRPr lang="en-US" sz="2000" b="1" kern="0" dirty="0">
              <a:latin typeface="Arial" panose="020B0604020202020204" pitchFamily="34" charset="0"/>
              <a:cs typeface="Arial" panose="020B0604020202020204" pitchFamily="34" charset="0"/>
            </a:endParaRPr>
          </a:p>
        </p:txBody>
      </p:sp>
      <p:sp>
        <p:nvSpPr>
          <p:cNvPr id="14" name="Title 1">
            <a:extLst>
              <a:ext uri="{FF2B5EF4-FFF2-40B4-BE49-F238E27FC236}">
                <a16:creationId xmlns:a16="http://schemas.microsoft.com/office/drawing/2014/main" id="{690120B0-45C9-3946-97E9-AF033E0E8853}"/>
              </a:ext>
            </a:extLst>
          </p:cNvPr>
          <p:cNvSpPr txBox="1">
            <a:spLocks/>
          </p:cNvSpPr>
          <p:nvPr/>
        </p:nvSpPr>
        <p:spPr bwMode="auto">
          <a:xfrm>
            <a:off x="2228" y="3055706"/>
            <a:ext cx="5459288"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algn="l"/>
            <a:r>
              <a:rPr lang="en-US" sz="1400" b="1" kern="0" dirty="0">
                <a:latin typeface="Arial" panose="020B0604020202020204" pitchFamily="34" charset="0"/>
                <a:cs typeface="Arial" panose="020B0604020202020204" pitchFamily="34" charset="0"/>
              </a:rPr>
              <a:t>Peter witnesses to Cornelius (38)</a:t>
            </a:r>
            <a:endParaRPr lang="en-US" sz="2000" b="1" kern="0" dirty="0">
              <a:latin typeface="Arial" panose="020B0604020202020204" pitchFamily="34" charset="0"/>
              <a:cs typeface="Arial" panose="020B0604020202020204" pitchFamily="34" charset="0"/>
            </a:endParaRPr>
          </a:p>
        </p:txBody>
      </p:sp>
      <p:sp>
        <p:nvSpPr>
          <p:cNvPr id="15" name="Title 1">
            <a:extLst>
              <a:ext uri="{FF2B5EF4-FFF2-40B4-BE49-F238E27FC236}">
                <a16:creationId xmlns:a16="http://schemas.microsoft.com/office/drawing/2014/main" id="{FF76D5B7-5DA2-AB47-9E19-263AFFE8BDEA}"/>
              </a:ext>
            </a:extLst>
          </p:cNvPr>
          <p:cNvSpPr txBox="1">
            <a:spLocks/>
          </p:cNvSpPr>
          <p:nvPr/>
        </p:nvSpPr>
        <p:spPr bwMode="auto">
          <a:xfrm>
            <a:off x="2228" y="5328284"/>
            <a:ext cx="5459288"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algn="l"/>
            <a:r>
              <a:rPr lang="en-US" sz="1400" b="1" kern="0" dirty="0">
                <a:latin typeface="Arial" panose="020B0604020202020204" pitchFamily="34" charset="0"/>
                <a:cs typeface="Arial" panose="020B0604020202020204" pitchFamily="34" charset="0"/>
              </a:rPr>
              <a:t>Fire in Rome; Nero blames, kills many Christians (19 July 64)</a:t>
            </a:r>
            <a:endParaRPr lang="en-US" sz="2000" b="1" kern="0" dirty="0">
              <a:latin typeface="Arial" panose="020B0604020202020204" pitchFamily="34" charset="0"/>
              <a:cs typeface="Arial" panose="020B0604020202020204" pitchFamily="34" charset="0"/>
            </a:endParaRPr>
          </a:p>
        </p:txBody>
      </p:sp>
      <p:sp>
        <p:nvSpPr>
          <p:cNvPr id="16" name="Title 1">
            <a:extLst>
              <a:ext uri="{FF2B5EF4-FFF2-40B4-BE49-F238E27FC236}">
                <a16:creationId xmlns:a16="http://schemas.microsoft.com/office/drawing/2014/main" id="{F3495864-8C7E-754C-B318-8F941048F845}"/>
              </a:ext>
            </a:extLst>
          </p:cNvPr>
          <p:cNvSpPr txBox="1">
            <a:spLocks/>
          </p:cNvSpPr>
          <p:nvPr/>
        </p:nvSpPr>
        <p:spPr bwMode="auto">
          <a:xfrm>
            <a:off x="2228" y="4191995"/>
            <a:ext cx="5459288"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algn="l"/>
            <a:r>
              <a:rPr lang="en-US" sz="1400" b="1" kern="0" dirty="0">
                <a:latin typeface="Arial" panose="020B0604020202020204" pitchFamily="34" charset="0"/>
                <a:cs typeface="Arial" panose="020B0604020202020204" pitchFamily="34" charset="0"/>
              </a:rPr>
              <a:t>Peter goes to Rome (50-54)</a:t>
            </a:r>
            <a:endParaRPr lang="en-US" sz="2000" b="1" kern="0" dirty="0">
              <a:latin typeface="Arial" panose="020B0604020202020204" pitchFamily="34" charset="0"/>
              <a:cs typeface="Arial" panose="020B0604020202020204" pitchFamily="34" charset="0"/>
            </a:endParaRPr>
          </a:p>
        </p:txBody>
      </p:sp>
      <p:sp>
        <p:nvSpPr>
          <p:cNvPr id="17" name="Title 1">
            <a:extLst>
              <a:ext uri="{FF2B5EF4-FFF2-40B4-BE49-F238E27FC236}">
                <a16:creationId xmlns:a16="http://schemas.microsoft.com/office/drawing/2014/main" id="{2223A64B-3252-5D41-8602-ABC913138B0F}"/>
              </a:ext>
            </a:extLst>
          </p:cNvPr>
          <p:cNvSpPr txBox="1">
            <a:spLocks/>
          </p:cNvSpPr>
          <p:nvPr/>
        </p:nvSpPr>
        <p:spPr bwMode="auto">
          <a:xfrm>
            <a:off x="2228" y="4949521"/>
            <a:ext cx="5459288"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algn="l"/>
            <a:r>
              <a:rPr lang="en-US" sz="1400" b="1" kern="0" dirty="0">
                <a:latin typeface="Arial" panose="020B0604020202020204" pitchFamily="34" charset="0"/>
                <a:cs typeface="Arial" panose="020B0604020202020204" pitchFamily="34" charset="0"/>
              </a:rPr>
              <a:t>Peter writes 1 Peter from Rome (62-63)</a:t>
            </a:r>
            <a:endParaRPr lang="en-US" sz="2000" b="1" kern="0" dirty="0">
              <a:latin typeface="Arial" panose="020B0604020202020204" pitchFamily="34" charset="0"/>
              <a:cs typeface="Arial" panose="020B0604020202020204" pitchFamily="34" charset="0"/>
            </a:endParaRPr>
          </a:p>
        </p:txBody>
      </p:sp>
      <p:sp>
        <p:nvSpPr>
          <p:cNvPr id="18" name="Title 1">
            <a:extLst>
              <a:ext uri="{FF2B5EF4-FFF2-40B4-BE49-F238E27FC236}">
                <a16:creationId xmlns:a16="http://schemas.microsoft.com/office/drawing/2014/main" id="{D160C1DB-7C08-0E42-B567-0AC13CF6AE5A}"/>
              </a:ext>
            </a:extLst>
          </p:cNvPr>
          <p:cNvSpPr txBox="1">
            <a:spLocks/>
          </p:cNvSpPr>
          <p:nvPr/>
        </p:nvSpPr>
        <p:spPr bwMode="auto">
          <a:xfrm>
            <a:off x="2228" y="4570758"/>
            <a:ext cx="5459288"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algn="l"/>
            <a:r>
              <a:rPr lang="en-US" sz="1400" b="1" kern="0" dirty="0">
                <a:latin typeface="Arial" panose="020B0604020202020204" pitchFamily="34" charset="0"/>
                <a:cs typeface="Arial" panose="020B0604020202020204" pitchFamily="34" charset="0"/>
              </a:rPr>
              <a:t>Nero’s reign (54-68)</a:t>
            </a:r>
            <a:endParaRPr lang="en-US" sz="2000" b="1" kern="0" dirty="0">
              <a:latin typeface="Arial" panose="020B0604020202020204" pitchFamily="34" charset="0"/>
              <a:cs typeface="Arial" panose="020B0604020202020204" pitchFamily="34" charset="0"/>
            </a:endParaRPr>
          </a:p>
        </p:txBody>
      </p:sp>
      <p:sp>
        <p:nvSpPr>
          <p:cNvPr id="19" name="Title 1">
            <a:extLst>
              <a:ext uri="{FF2B5EF4-FFF2-40B4-BE49-F238E27FC236}">
                <a16:creationId xmlns:a16="http://schemas.microsoft.com/office/drawing/2014/main" id="{EC03E7E0-CE3B-CE43-9533-68BCE8732EF3}"/>
              </a:ext>
            </a:extLst>
          </p:cNvPr>
          <p:cNvSpPr txBox="1">
            <a:spLocks/>
          </p:cNvSpPr>
          <p:nvPr/>
        </p:nvSpPr>
        <p:spPr bwMode="auto">
          <a:xfrm>
            <a:off x="2228" y="5707042"/>
            <a:ext cx="5459288"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algn="l"/>
            <a:r>
              <a:rPr lang="en-US" sz="1400" b="1" kern="0" dirty="0">
                <a:latin typeface="Arial" panose="020B0604020202020204" pitchFamily="34" charset="0"/>
                <a:cs typeface="Arial" panose="020B0604020202020204" pitchFamily="34" charset="0"/>
              </a:rPr>
              <a:t>Peter writes 2 Peter, is martyred in Rome (64-67)</a:t>
            </a:r>
            <a:endParaRPr lang="en-US" sz="2000" b="1" kern="0" dirty="0">
              <a:latin typeface="Arial" panose="020B0604020202020204" pitchFamily="34" charset="0"/>
              <a:cs typeface="Arial" panose="020B0604020202020204" pitchFamily="34" charset="0"/>
            </a:endParaRPr>
          </a:p>
        </p:txBody>
      </p:sp>
      <p:sp>
        <p:nvSpPr>
          <p:cNvPr id="20" name="Title 1">
            <a:extLst>
              <a:ext uri="{FF2B5EF4-FFF2-40B4-BE49-F238E27FC236}">
                <a16:creationId xmlns:a16="http://schemas.microsoft.com/office/drawing/2014/main" id="{2CBB50CA-8CBA-B449-8BAD-82987FC50E0C}"/>
              </a:ext>
            </a:extLst>
          </p:cNvPr>
          <p:cNvSpPr txBox="1">
            <a:spLocks/>
          </p:cNvSpPr>
          <p:nvPr/>
        </p:nvSpPr>
        <p:spPr bwMode="auto">
          <a:xfrm>
            <a:off x="4467689" y="599834"/>
            <a:ext cx="471646"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r>
              <a:rPr lang="en-US" sz="1400" b="1" kern="0" dirty="0">
                <a:latin typeface="Arial" panose="020B0604020202020204" pitchFamily="34" charset="0"/>
                <a:cs typeface="Arial" panose="020B0604020202020204" pitchFamily="34" charset="0"/>
              </a:rPr>
              <a:t>AD</a:t>
            </a:r>
            <a:endParaRPr lang="en-US" sz="2000" b="1" kern="0" dirty="0">
              <a:latin typeface="Arial" panose="020B0604020202020204" pitchFamily="34" charset="0"/>
              <a:cs typeface="Arial" panose="020B0604020202020204" pitchFamily="34" charset="0"/>
            </a:endParaRPr>
          </a:p>
        </p:txBody>
      </p:sp>
      <p:sp>
        <p:nvSpPr>
          <p:cNvPr id="21" name="Title 1">
            <a:extLst>
              <a:ext uri="{FF2B5EF4-FFF2-40B4-BE49-F238E27FC236}">
                <a16:creationId xmlns:a16="http://schemas.microsoft.com/office/drawing/2014/main" id="{8EDF6228-A3D6-AC4C-A02A-36AD07E118E3}"/>
              </a:ext>
            </a:extLst>
          </p:cNvPr>
          <p:cNvSpPr txBox="1">
            <a:spLocks/>
          </p:cNvSpPr>
          <p:nvPr/>
        </p:nvSpPr>
        <p:spPr bwMode="auto">
          <a:xfrm>
            <a:off x="4914928" y="599834"/>
            <a:ext cx="471646"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r>
              <a:rPr lang="en-US" sz="1400" b="1" kern="0" dirty="0">
                <a:latin typeface="Arial" panose="020B0604020202020204" pitchFamily="34" charset="0"/>
                <a:cs typeface="Arial" panose="020B0604020202020204" pitchFamily="34" charset="0"/>
              </a:rPr>
              <a:t>30</a:t>
            </a:r>
            <a:endParaRPr lang="en-US" sz="2000" b="1" kern="0" dirty="0">
              <a:latin typeface="Arial" panose="020B0604020202020204" pitchFamily="34" charset="0"/>
              <a:cs typeface="Arial" panose="020B0604020202020204" pitchFamily="34" charset="0"/>
            </a:endParaRPr>
          </a:p>
        </p:txBody>
      </p:sp>
      <p:sp>
        <p:nvSpPr>
          <p:cNvPr id="22" name="Title 1">
            <a:extLst>
              <a:ext uri="{FF2B5EF4-FFF2-40B4-BE49-F238E27FC236}">
                <a16:creationId xmlns:a16="http://schemas.microsoft.com/office/drawing/2014/main" id="{3E680807-0CB1-0146-A9C3-2F4CA1C82911}"/>
              </a:ext>
            </a:extLst>
          </p:cNvPr>
          <p:cNvSpPr txBox="1">
            <a:spLocks/>
          </p:cNvSpPr>
          <p:nvPr/>
        </p:nvSpPr>
        <p:spPr bwMode="auto">
          <a:xfrm>
            <a:off x="5362167" y="599834"/>
            <a:ext cx="471646"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r>
              <a:rPr lang="en-US" sz="1400" b="1" kern="0" dirty="0">
                <a:latin typeface="Arial" panose="020B0604020202020204" pitchFamily="34" charset="0"/>
                <a:cs typeface="Arial" panose="020B0604020202020204" pitchFamily="34" charset="0"/>
              </a:rPr>
              <a:t>35</a:t>
            </a:r>
            <a:endParaRPr lang="en-US" sz="2000" b="1" kern="0" dirty="0">
              <a:latin typeface="Arial" panose="020B0604020202020204" pitchFamily="34" charset="0"/>
              <a:cs typeface="Arial" panose="020B0604020202020204" pitchFamily="34" charset="0"/>
            </a:endParaRPr>
          </a:p>
        </p:txBody>
      </p:sp>
      <p:sp>
        <p:nvSpPr>
          <p:cNvPr id="23" name="Title 1">
            <a:extLst>
              <a:ext uri="{FF2B5EF4-FFF2-40B4-BE49-F238E27FC236}">
                <a16:creationId xmlns:a16="http://schemas.microsoft.com/office/drawing/2014/main" id="{14CD6468-61DE-B742-A85E-40788D41E50D}"/>
              </a:ext>
            </a:extLst>
          </p:cNvPr>
          <p:cNvSpPr txBox="1">
            <a:spLocks/>
          </p:cNvSpPr>
          <p:nvPr/>
        </p:nvSpPr>
        <p:spPr bwMode="auto">
          <a:xfrm>
            <a:off x="5809406" y="599834"/>
            <a:ext cx="471646"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r>
              <a:rPr lang="en-US" sz="1400" b="1" kern="0" dirty="0">
                <a:latin typeface="Arial" panose="020B0604020202020204" pitchFamily="34" charset="0"/>
                <a:cs typeface="Arial" panose="020B0604020202020204" pitchFamily="34" charset="0"/>
              </a:rPr>
              <a:t>40</a:t>
            </a:r>
            <a:endParaRPr lang="en-US" sz="2000" b="1" kern="0" dirty="0">
              <a:latin typeface="Arial" panose="020B0604020202020204" pitchFamily="34" charset="0"/>
              <a:cs typeface="Arial" panose="020B0604020202020204" pitchFamily="34" charset="0"/>
            </a:endParaRPr>
          </a:p>
        </p:txBody>
      </p:sp>
      <p:sp>
        <p:nvSpPr>
          <p:cNvPr id="24" name="Title 1">
            <a:extLst>
              <a:ext uri="{FF2B5EF4-FFF2-40B4-BE49-F238E27FC236}">
                <a16:creationId xmlns:a16="http://schemas.microsoft.com/office/drawing/2014/main" id="{9AB2F9E3-B747-BC4D-9767-311E4021237C}"/>
              </a:ext>
            </a:extLst>
          </p:cNvPr>
          <p:cNvSpPr txBox="1">
            <a:spLocks/>
          </p:cNvSpPr>
          <p:nvPr/>
        </p:nvSpPr>
        <p:spPr bwMode="auto">
          <a:xfrm>
            <a:off x="6256645" y="599834"/>
            <a:ext cx="471646"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r>
              <a:rPr lang="en-US" sz="1400" b="1" kern="0" dirty="0">
                <a:latin typeface="Arial" panose="020B0604020202020204" pitchFamily="34" charset="0"/>
                <a:cs typeface="Arial" panose="020B0604020202020204" pitchFamily="34" charset="0"/>
              </a:rPr>
              <a:t>45</a:t>
            </a:r>
            <a:endParaRPr lang="en-US" sz="2000" b="1" kern="0" dirty="0">
              <a:latin typeface="Arial" panose="020B0604020202020204" pitchFamily="34" charset="0"/>
              <a:cs typeface="Arial" panose="020B0604020202020204" pitchFamily="34" charset="0"/>
            </a:endParaRPr>
          </a:p>
        </p:txBody>
      </p:sp>
      <p:sp>
        <p:nvSpPr>
          <p:cNvPr id="25" name="Title 1">
            <a:extLst>
              <a:ext uri="{FF2B5EF4-FFF2-40B4-BE49-F238E27FC236}">
                <a16:creationId xmlns:a16="http://schemas.microsoft.com/office/drawing/2014/main" id="{D55533DE-3835-504F-950B-4F9B29D1DDA1}"/>
              </a:ext>
            </a:extLst>
          </p:cNvPr>
          <p:cNvSpPr txBox="1">
            <a:spLocks/>
          </p:cNvSpPr>
          <p:nvPr/>
        </p:nvSpPr>
        <p:spPr bwMode="auto">
          <a:xfrm>
            <a:off x="6703884" y="599834"/>
            <a:ext cx="471646"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r>
              <a:rPr lang="en-US" sz="1400" b="1" kern="0" dirty="0">
                <a:latin typeface="Arial" panose="020B0604020202020204" pitchFamily="34" charset="0"/>
                <a:cs typeface="Arial" panose="020B0604020202020204" pitchFamily="34" charset="0"/>
              </a:rPr>
              <a:t>50</a:t>
            </a:r>
            <a:endParaRPr lang="en-US" sz="2000" b="1" kern="0" dirty="0">
              <a:latin typeface="Arial" panose="020B0604020202020204" pitchFamily="34" charset="0"/>
              <a:cs typeface="Arial" panose="020B0604020202020204" pitchFamily="34" charset="0"/>
            </a:endParaRPr>
          </a:p>
        </p:txBody>
      </p:sp>
      <p:sp>
        <p:nvSpPr>
          <p:cNvPr id="26" name="Title 1">
            <a:extLst>
              <a:ext uri="{FF2B5EF4-FFF2-40B4-BE49-F238E27FC236}">
                <a16:creationId xmlns:a16="http://schemas.microsoft.com/office/drawing/2014/main" id="{B2266E3E-759B-AE40-B39B-15E3C2BC720C}"/>
              </a:ext>
            </a:extLst>
          </p:cNvPr>
          <p:cNvSpPr txBox="1">
            <a:spLocks/>
          </p:cNvSpPr>
          <p:nvPr/>
        </p:nvSpPr>
        <p:spPr bwMode="auto">
          <a:xfrm>
            <a:off x="7151123" y="599834"/>
            <a:ext cx="471646"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r>
              <a:rPr lang="en-US" sz="1400" b="1" kern="0" dirty="0">
                <a:latin typeface="Arial" panose="020B0604020202020204" pitchFamily="34" charset="0"/>
                <a:cs typeface="Arial" panose="020B0604020202020204" pitchFamily="34" charset="0"/>
              </a:rPr>
              <a:t>55</a:t>
            </a:r>
            <a:endParaRPr lang="en-US" sz="2000" b="1" kern="0" dirty="0">
              <a:latin typeface="Arial" panose="020B0604020202020204" pitchFamily="34" charset="0"/>
              <a:cs typeface="Arial" panose="020B0604020202020204" pitchFamily="34" charset="0"/>
            </a:endParaRPr>
          </a:p>
        </p:txBody>
      </p:sp>
      <p:sp>
        <p:nvSpPr>
          <p:cNvPr id="27" name="Title 1">
            <a:extLst>
              <a:ext uri="{FF2B5EF4-FFF2-40B4-BE49-F238E27FC236}">
                <a16:creationId xmlns:a16="http://schemas.microsoft.com/office/drawing/2014/main" id="{D5369603-D7A5-AB48-82D6-5A916EE9521A}"/>
              </a:ext>
            </a:extLst>
          </p:cNvPr>
          <p:cNvSpPr txBox="1">
            <a:spLocks/>
          </p:cNvSpPr>
          <p:nvPr/>
        </p:nvSpPr>
        <p:spPr bwMode="auto">
          <a:xfrm>
            <a:off x="7598362" y="599834"/>
            <a:ext cx="471646"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r>
              <a:rPr lang="en-US" sz="1400" b="1" kern="0" dirty="0">
                <a:latin typeface="Arial" panose="020B0604020202020204" pitchFamily="34" charset="0"/>
                <a:cs typeface="Arial" panose="020B0604020202020204" pitchFamily="34" charset="0"/>
              </a:rPr>
              <a:t>60</a:t>
            </a:r>
            <a:endParaRPr lang="en-US" sz="2000" b="1" kern="0" dirty="0">
              <a:latin typeface="Arial" panose="020B0604020202020204" pitchFamily="34" charset="0"/>
              <a:cs typeface="Arial" panose="020B0604020202020204" pitchFamily="34" charset="0"/>
            </a:endParaRPr>
          </a:p>
        </p:txBody>
      </p:sp>
      <p:sp>
        <p:nvSpPr>
          <p:cNvPr id="28" name="Title 1">
            <a:extLst>
              <a:ext uri="{FF2B5EF4-FFF2-40B4-BE49-F238E27FC236}">
                <a16:creationId xmlns:a16="http://schemas.microsoft.com/office/drawing/2014/main" id="{C99CE3E9-E677-1348-9AA4-440BAACB99A6}"/>
              </a:ext>
            </a:extLst>
          </p:cNvPr>
          <p:cNvSpPr txBox="1">
            <a:spLocks/>
          </p:cNvSpPr>
          <p:nvPr/>
        </p:nvSpPr>
        <p:spPr bwMode="auto">
          <a:xfrm>
            <a:off x="8045601" y="599834"/>
            <a:ext cx="471646"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r>
              <a:rPr lang="en-US" sz="1400" b="1" kern="0" dirty="0">
                <a:latin typeface="Arial" panose="020B0604020202020204" pitchFamily="34" charset="0"/>
                <a:cs typeface="Arial" panose="020B0604020202020204" pitchFamily="34" charset="0"/>
              </a:rPr>
              <a:t>65</a:t>
            </a:r>
            <a:endParaRPr lang="en-US" sz="2000" b="1" kern="0" dirty="0">
              <a:latin typeface="Arial" panose="020B0604020202020204" pitchFamily="34" charset="0"/>
              <a:cs typeface="Arial" panose="020B0604020202020204" pitchFamily="34" charset="0"/>
            </a:endParaRPr>
          </a:p>
        </p:txBody>
      </p:sp>
      <p:sp>
        <p:nvSpPr>
          <p:cNvPr id="29" name="Title 1">
            <a:extLst>
              <a:ext uri="{FF2B5EF4-FFF2-40B4-BE49-F238E27FC236}">
                <a16:creationId xmlns:a16="http://schemas.microsoft.com/office/drawing/2014/main" id="{71D51676-907A-A54C-AE18-8F64EC7AC6FA}"/>
              </a:ext>
            </a:extLst>
          </p:cNvPr>
          <p:cNvSpPr txBox="1">
            <a:spLocks/>
          </p:cNvSpPr>
          <p:nvPr/>
        </p:nvSpPr>
        <p:spPr bwMode="auto">
          <a:xfrm>
            <a:off x="8492842" y="599834"/>
            <a:ext cx="471646"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r>
              <a:rPr lang="en-US" sz="1400" b="1" kern="0" dirty="0">
                <a:latin typeface="Arial" panose="020B0604020202020204" pitchFamily="34" charset="0"/>
                <a:cs typeface="Arial" panose="020B0604020202020204" pitchFamily="34" charset="0"/>
              </a:rPr>
              <a:t>70</a:t>
            </a:r>
            <a:endParaRPr lang="en-US" sz="2000" b="1" kern="0" dirty="0">
              <a:latin typeface="Arial" panose="020B0604020202020204" pitchFamily="34" charset="0"/>
              <a:cs typeface="Arial" panose="020B0604020202020204" pitchFamily="34" charset="0"/>
            </a:endParaRPr>
          </a:p>
        </p:txBody>
      </p:sp>
      <p:sp>
        <p:nvSpPr>
          <p:cNvPr id="3" name="Terminator 2">
            <a:extLst>
              <a:ext uri="{FF2B5EF4-FFF2-40B4-BE49-F238E27FC236}">
                <a16:creationId xmlns:a16="http://schemas.microsoft.com/office/drawing/2014/main" id="{D4DB3E8C-0BCA-4441-9685-B442FD052F84}"/>
              </a:ext>
            </a:extLst>
          </p:cNvPr>
          <p:cNvSpPr/>
          <p:nvPr/>
        </p:nvSpPr>
        <p:spPr bwMode="auto">
          <a:xfrm>
            <a:off x="5057931" y="1268760"/>
            <a:ext cx="184092" cy="208010"/>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10" charset="0"/>
            </a:endParaRPr>
          </a:p>
        </p:txBody>
      </p:sp>
      <p:sp>
        <p:nvSpPr>
          <p:cNvPr id="30" name="Terminator 29">
            <a:extLst>
              <a:ext uri="{FF2B5EF4-FFF2-40B4-BE49-F238E27FC236}">
                <a16:creationId xmlns:a16="http://schemas.microsoft.com/office/drawing/2014/main" id="{56F94458-6695-B146-9834-341B1978021B}"/>
              </a:ext>
            </a:extLst>
          </p:cNvPr>
          <p:cNvSpPr/>
          <p:nvPr/>
        </p:nvSpPr>
        <p:spPr bwMode="auto">
          <a:xfrm>
            <a:off x="5292080" y="1647518"/>
            <a:ext cx="184092" cy="208010"/>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10" charset="0"/>
            </a:endParaRPr>
          </a:p>
        </p:txBody>
      </p:sp>
      <p:sp>
        <p:nvSpPr>
          <p:cNvPr id="31" name="Terminator 30">
            <a:extLst>
              <a:ext uri="{FF2B5EF4-FFF2-40B4-BE49-F238E27FC236}">
                <a16:creationId xmlns:a16="http://schemas.microsoft.com/office/drawing/2014/main" id="{04F7007E-9C61-A743-9A74-36A4A84C47FC}"/>
              </a:ext>
            </a:extLst>
          </p:cNvPr>
          <p:cNvSpPr/>
          <p:nvPr/>
        </p:nvSpPr>
        <p:spPr bwMode="auto">
          <a:xfrm>
            <a:off x="5292080" y="2026276"/>
            <a:ext cx="184092" cy="208010"/>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10" charset="0"/>
            </a:endParaRPr>
          </a:p>
        </p:txBody>
      </p:sp>
      <p:sp>
        <p:nvSpPr>
          <p:cNvPr id="32" name="Terminator 31">
            <a:extLst>
              <a:ext uri="{FF2B5EF4-FFF2-40B4-BE49-F238E27FC236}">
                <a16:creationId xmlns:a16="http://schemas.microsoft.com/office/drawing/2014/main" id="{7F686022-A813-3243-B1FA-DF7CA4AFDECF}"/>
              </a:ext>
            </a:extLst>
          </p:cNvPr>
          <p:cNvSpPr/>
          <p:nvPr/>
        </p:nvSpPr>
        <p:spPr bwMode="auto">
          <a:xfrm>
            <a:off x="5292080" y="2405034"/>
            <a:ext cx="184092" cy="208010"/>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10" charset="0"/>
            </a:endParaRPr>
          </a:p>
        </p:txBody>
      </p:sp>
      <p:sp>
        <p:nvSpPr>
          <p:cNvPr id="33" name="Terminator 32">
            <a:extLst>
              <a:ext uri="{FF2B5EF4-FFF2-40B4-BE49-F238E27FC236}">
                <a16:creationId xmlns:a16="http://schemas.microsoft.com/office/drawing/2014/main" id="{D516C0F0-84BF-5C4E-B4C3-3D8C542C86D3}"/>
              </a:ext>
            </a:extLst>
          </p:cNvPr>
          <p:cNvSpPr/>
          <p:nvPr/>
        </p:nvSpPr>
        <p:spPr bwMode="auto">
          <a:xfrm>
            <a:off x="5292080" y="2783794"/>
            <a:ext cx="184092" cy="208010"/>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10" charset="0"/>
            </a:endParaRPr>
          </a:p>
        </p:txBody>
      </p:sp>
      <p:sp>
        <p:nvSpPr>
          <p:cNvPr id="34" name="Terminator 33">
            <a:extLst>
              <a:ext uri="{FF2B5EF4-FFF2-40B4-BE49-F238E27FC236}">
                <a16:creationId xmlns:a16="http://schemas.microsoft.com/office/drawing/2014/main" id="{85593040-35E3-3246-AD67-06709EB9D197}"/>
              </a:ext>
            </a:extLst>
          </p:cNvPr>
          <p:cNvSpPr/>
          <p:nvPr/>
        </p:nvSpPr>
        <p:spPr bwMode="auto">
          <a:xfrm>
            <a:off x="5724127" y="3151955"/>
            <a:ext cx="182199" cy="190191"/>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10" charset="0"/>
            </a:endParaRPr>
          </a:p>
        </p:txBody>
      </p:sp>
      <p:sp>
        <p:nvSpPr>
          <p:cNvPr id="35" name="Terminator 34">
            <a:extLst>
              <a:ext uri="{FF2B5EF4-FFF2-40B4-BE49-F238E27FC236}">
                <a16:creationId xmlns:a16="http://schemas.microsoft.com/office/drawing/2014/main" id="{D2139819-7180-1C4A-9FAA-96CC64D95AC7}"/>
              </a:ext>
            </a:extLst>
          </p:cNvPr>
          <p:cNvSpPr/>
          <p:nvPr/>
        </p:nvSpPr>
        <p:spPr bwMode="auto">
          <a:xfrm>
            <a:off x="6084168" y="3541311"/>
            <a:ext cx="374696" cy="176281"/>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10" charset="0"/>
            </a:endParaRPr>
          </a:p>
        </p:txBody>
      </p:sp>
      <p:sp>
        <p:nvSpPr>
          <p:cNvPr id="36" name="Terminator 35">
            <a:extLst>
              <a:ext uri="{FF2B5EF4-FFF2-40B4-BE49-F238E27FC236}">
                <a16:creationId xmlns:a16="http://schemas.microsoft.com/office/drawing/2014/main" id="{134BE661-0090-814B-AB99-405DA188F999}"/>
              </a:ext>
            </a:extLst>
          </p:cNvPr>
          <p:cNvSpPr/>
          <p:nvPr/>
        </p:nvSpPr>
        <p:spPr bwMode="auto">
          <a:xfrm>
            <a:off x="6939707" y="4298828"/>
            <a:ext cx="374696" cy="176281"/>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10" charset="0"/>
            </a:endParaRPr>
          </a:p>
        </p:txBody>
      </p:sp>
      <p:sp>
        <p:nvSpPr>
          <p:cNvPr id="37" name="Terminator 36">
            <a:extLst>
              <a:ext uri="{FF2B5EF4-FFF2-40B4-BE49-F238E27FC236}">
                <a16:creationId xmlns:a16="http://schemas.microsoft.com/office/drawing/2014/main" id="{7A4F9B2B-6380-3D45-8F91-DD19D47381F4}"/>
              </a:ext>
            </a:extLst>
          </p:cNvPr>
          <p:cNvSpPr/>
          <p:nvPr/>
        </p:nvSpPr>
        <p:spPr bwMode="auto">
          <a:xfrm>
            <a:off x="7193323" y="4718545"/>
            <a:ext cx="1289837" cy="176281"/>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10" charset="0"/>
            </a:endParaRPr>
          </a:p>
        </p:txBody>
      </p:sp>
      <p:sp>
        <p:nvSpPr>
          <p:cNvPr id="38" name="Terminator 37">
            <a:extLst>
              <a:ext uri="{FF2B5EF4-FFF2-40B4-BE49-F238E27FC236}">
                <a16:creationId xmlns:a16="http://schemas.microsoft.com/office/drawing/2014/main" id="{35452E7A-7E4C-A54F-8074-075F0C77CA5D}"/>
              </a:ext>
            </a:extLst>
          </p:cNvPr>
          <p:cNvSpPr/>
          <p:nvPr/>
        </p:nvSpPr>
        <p:spPr bwMode="auto">
          <a:xfrm>
            <a:off x="6280730" y="3922919"/>
            <a:ext cx="182199" cy="190191"/>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10" charset="0"/>
            </a:endParaRPr>
          </a:p>
        </p:txBody>
      </p:sp>
      <p:sp>
        <p:nvSpPr>
          <p:cNvPr id="39" name="Terminator 38">
            <a:extLst>
              <a:ext uri="{FF2B5EF4-FFF2-40B4-BE49-F238E27FC236}">
                <a16:creationId xmlns:a16="http://schemas.microsoft.com/office/drawing/2014/main" id="{D60E6804-7199-B24A-8364-9428A5B6A55A}"/>
              </a:ext>
            </a:extLst>
          </p:cNvPr>
          <p:cNvSpPr/>
          <p:nvPr/>
        </p:nvSpPr>
        <p:spPr bwMode="auto">
          <a:xfrm>
            <a:off x="7907895" y="5087722"/>
            <a:ext cx="374696" cy="176281"/>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10" charset="0"/>
            </a:endParaRPr>
          </a:p>
        </p:txBody>
      </p:sp>
      <p:sp>
        <p:nvSpPr>
          <p:cNvPr id="40" name="Terminator 39">
            <a:extLst>
              <a:ext uri="{FF2B5EF4-FFF2-40B4-BE49-F238E27FC236}">
                <a16:creationId xmlns:a16="http://schemas.microsoft.com/office/drawing/2014/main" id="{38B392B7-425E-D446-8122-FFFC4CFF374C}"/>
              </a:ext>
            </a:extLst>
          </p:cNvPr>
          <p:cNvSpPr/>
          <p:nvPr/>
        </p:nvSpPr>
        <p:spPr bwMode="auto">
          <a:xfrm>
            <a:off x="8056069" y="5516851"/>
            <a:ext cx="182199" cy="190191"/>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10" charset="0"/>
            </a:endParaRPr>
          </a:p>
        </p:txBody>
      </p:sp>
      <p:sp>
        <p:nvSpPr>
          <p:cNvPr id="41" name="Terminator 40">
            <a:extLst>
              <a:ext uri="{FF2B5EF4-FFF2-40B4-BE49-F238E27FC236}">
                <a16:creationId xmlns:a16="http://schemas.microsoft.com/office/drawing/2014/main" id="{6BF7A12D-EE23-4945-B00D-C5238AE070AA}"/>
              </a:ext>
            </a:extLst>
          </p:cNvPr>
          <p:cNvSpPr/>
          <p:nvPr/>
        </p:nvSpPr>
        <p:spPr bwMode="auto">
          <a:xfrm>
            <a:off x="8060795" y="5894545"/>
            <a:ext cx="471645" cy="175331"/>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10" charset="0"/>
            </a:endParaRPr>
          </a:p>
        </p:txBody>
      </p:sp>
    </p:spTree>
    <p:extLst>
      <p:ext uri="{BB962C8B-B14F-4D97-AF65-F5344CB8AC3E}">
        <p14:creationId xmlns:p14="http://schemas.microsoft.com/office/powerpoint/2010/main" val="1068098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linds(horizontal)">
                                      <p:cBhvr>
                                        <p:cTn id="15" dur="500"/>
                                        <p:tgtEl>
                                          <p:spTgt spid="10"/>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linds(horizontal)">
                                      <p:cBhvr>
                                        <p:cTn id="23" dur="500"/>
                                        <p:tgtEl>
                                          <p:spTgt spid="9"/>
                                        </p:tgtEl>
                                      </p:cBhvr>
                                    </p:animEffect>
                                  </p:childTnLst>
                                </p:cTn>
                              </p:par>
                            </p:childTnLst>
                          </p:cTn>
                        </p:par>
                        <p:par>
                          <p:cTn id="24" fill="hold">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linds(horizontal)">
                                      <p:cBhvr>
                                        <p:cTn id="31" dur="500"/>
                                        <p:tgtEl>
                                          <p:spTgt spid="5"/>
                                        </p:tgtEl>
                                      </p:cBhvr>
                                    </p:animEffect>
                                  </p:childTnLst>
                                </p:cTn>
                              </p:par>
                            </p:childTnLst>
                          </p:cTn>
                        </p:par>
                        <p:par>
                          <p:cTn id="32" fill="hold">
                            <p:stCondLst>
                              <p:cond delay="500"/>
                            </p:stCondLst>
                            <p:childTnLst>
                              <p:par>
                                <p:cTn id="33" presetID="1" presetClass="entr" presetSubtype="0" fill="hold" grpId="0" nodeType="after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linds(horizontal)">
                                      <p:cBhvr>
                                        <p:cTn id="39" dur="500"/>
                                        <p:tgtEl>
                                          <p:spTgt spid="12"/>
                                        </p:tgtEl>
                                      </p:cBhvr>
                                    </p:animEffect>
                                  </p:childTnLst>
                                </p:cTn>
                              </p:par>
                            </p:childTnLst>
                          </p:cTn>
                        </p:par>
                        <p:par>
                          <p:cTn id="40" fill="hold">
                            <p:stCondLst>
                              <p:cond delay="500"/>
                            </p:stCondLst>
                            <p:childTnLst>
                              <p:par>
                                <p:cTn id="41" presetID="1" presetClass="entr" presetSubtype="0" fill="hold" grpId="0" nodeType="after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linds(horizontal)">
                                      <p:cBhvr>
                                        <p:cTn id="47" dur="500"/>
                                        <p:tgtEl>
                                          <p:spTgt spid="14"/>
                                        </p:tgtEl>
                                      </p:cBhvr>
                                    </p:animEffect>
                                  </p:childTnLst>
                                </p:cTn>
                              </p:par>
                            </p:childTnLst>
                          </p:cTn>
                        </p:par>
                        <p:par>
                          <p:cTn id="48" fill="hold">
                            <p:stCondLst>
                              <p:cond delay="500"/>
                            </p:stCondLst>
                            <p:childTnLst>
                              <p:par>
                                <p:cTn id="49" presetID="1" presetClass="entr" presetSubtype="0" fill="hold" grpId="0" nodeType="after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blinds(horizontal)">
                                      <p:cBhvr>
                                        <p:cTn id="55" dur="500"/>
                                        <p:tgtEl>
                                          <p:spTgt spid="13"/>
                                        </p:tgtEl>
                                      </p:cBhvr>
                                    </p:animEffect>
                                  </p:childTnLst>
                                </p:cTn>
                              </p:par>
                            </p:childTnLst>
                          </p:cTn>
                        </p:par>
                        <p:par>
                          <p:cTn id="56" fill="hold">
                            <p:stCondLst>
                              <p:cond delay="500"/>
                            </p:stCondLst>
                            <p:childTnLst>
                              <p:par>
                                <p:cTn id="57" presetID="1" presetClass="entr" presetSubtype="0" fill="hold" grpId="0" nodeType="afterEffect">
                                  <p:stCondLst>
                                    <p:cond delay="0"/>
                                  </p:stCondLst>
                                  <p:childTnLst>
                                    <p:set>
                                      <p:cBhvr>
                                        <p:cTn id="58" dur="1" fill="hold">
                                          <p:stCondLst>
                                            <p:cond delay="0"/>
                                          </p:stCondLst>
                                        </p:cTn>
                                        <p:tgtEl>
                                          <p:spTgt spid="3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grpId="0" nodeType="click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blinds(horizontal)">
                                      <p:cBhvr>
                                        <p:cTn id="63" dur="500"/>
                                        <p:tgtEl>
                                          <p:spTgt spid="11"/>
                                        </p:tgtEl>
                                      </p:cBhvr>
                                    </p:animEffect>
                                  </p:childTnLst>
                                </p:cTn>
                              </p:par>
                            </p:childTnLst>
                          </p:cTn>
                        </p:par>
                        <p:par>
                          <p:cTn id="64" fill="hold">
                            <p:stCondLst>
                              <p:cond delay="500"/>
                            </p:stCondLst>
                            <p:childTnLst>
                              <p:par>
                                <p:cTn id="65" presetID="1" presetClass="entr" presetSubtype="0" fill="hold" grpId="0" nodeType="afterEffect">
                                  <p:stCondLst>
                                    <p:cond delay="0"/>
                                  </p:stCondLst>
                                  <p:childTnLst>
                                    <p:set>
                                      <p:cBhvr>
                                        <p:cTn id="66" dur="1" fill="hold">
                                          <p:stCondLst>
                                            <p:cond delay="0"/>
                                          </p:stCondLst>
                                        </p:cTn>
                                        <p:tgtEl>
                                          <p:spTgt spid="3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3" presetClass="entr" presetSubtype="10" fill="hold" grpId="0" nodeType="click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blinds(horizontal)">
                                      <p:cBhvr>
                                        <p:cTn id="71" dur="500"/>
                                        <p:tgtEl>
                                          <p:spTgt spid="16"/>
                                        </p:tgtEl>
                                      </p:cBhvr>
                                    </p:animEffect>
                                  </p:childTnLst>
                                </p:cTn>
                              </p:par>
                            </p:childTnLst>
                          </p:cTn>
                        </p:par>
                        <p:par>
                          <p:cTn id="72" fill="hold">
                            <p:stCondLst>
                              <p:cond delay="500"/>
                            </p:stCondLst>
                            <p:childTnLst>
                              <p:par>
                                <p:cTn id="73" presetID="1" presetClass="entr" presetSubtype="0" fill="hold" grpId="0" nodeType="afterEffect">
                                  <p:stCondLst>
                                    <p:cond delay="0"/>
                                  </p:stCondLst>
                                  <p:childTnLst>
                                    <p:set>
                                      <p:cBhvr>
                                        <p:cTn id="74" dur="1" fill="hold">
                                          <p:stCondLst>
                                            <p:cond delay="0"/>
                                          </p:stCondLst>
                                        </p:cTn>
                                        <p:tgtEl>
                                          <p:spTgt spid="3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3" presetClass="entr" presetSubtype="10" fill="hold" grpId="0" nodeType="clickEffect">
                                  <p:stCondLst>
                                    <p:cond delay="0"/>
                                  </p:stCondLst>
                                  <p:childTnLst>
                                    <p:set>
                                      <p:cBhvr>
                                        <p:cTn id="78" dur="1" fill="hold">
                                          <p:stCondLst>
                                            <p:cond delay="0"/>
                                          </p:stCondLst>
                                        </p:cTn>
                                        <p:tgtEl>
                                          <p:spTgt spid="18"/>
                                        </p:tgtEl>
                                        <p:attrNameLst>
                                          <p:attrName>style.visibility</p:attrName>
                                        </p:attrNameLst>
                                      </p:cBhvr>
                                      <p:to>
                                        <p:strVal val="visible"/>
                                      </p:to>
                                    </p:set>
                                    <p:animEffect transition="in" filter="blinds(horizontal)">
                                      <p:cBhvr>
                                        <p:cTn id="79" dur="500"/>
                                        <p:tgtEl>
                                          <p:spTgt spid="18"/>
                                        </p:tgtEl>
                                      </p:cBhvr>
                                    </p:animEffect>
                                  </p:childTnLst>
                                </p:cTn>
                              </p:par>
                            </p:childTnLst>
                          </p:cTn>
                        </p:par>
                        <p:par>
                          <p:cTn id="80" fill="hold">
                            <p:stCondLst>
                              <p:cond delay="500"/>
                            </p:stCondLst>
                            <p:childTnLst>
                              <p:par>
                                <p:cTn id="81" presetID="1" presetClass="entr" presetSubtype="0" fill="hold" grpId="0" nodeType="afterEffect">
                                  <p:stCondLst>
                                    <p:cond delay="0"/>
                                  </p:stCondLst>
                                  <p:childTnLst>
                                    <p:set>
                                      <p:cBhvr>
                                        <p:cTn id="82" dur="1" fill="hold">
                                          <p:stCondLst>
                                            <p:cond delay="0"/>
                                          </p:stCondLst>
                                        </p:cTn>
                                        <p:tgtEl>
                                          <p:spTgt spid="3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3" presetClass="entr" presetSubtype="10" fill="hold" grpId="0" nodeType="clickEffect">
                                  <p:stCondLst>
                                    <p:cond delay="0"/>
                                  </p:stCondLst>
                                  <p:childTnLst>
                                    <p:set>
                                      <p:cBhvr>
                                        <p:cTn id="86" dur="1" fill="hold">
                                          <p:stCondLst>
                                            <p:cond delay="0"/>
                                          </p:stCondLst>
                                        </p:cTn>
                                        <p:tgtEl>
                                          <p:spTgt spid="17"/>
                                        </p:tgtEl>
                                        <p:attrNameLst>
                                          <p:attrName>style.visibility</p:attrName>
                                        </p:attrNameLst>
                                      </p:cBhvr>
                                      <p:to>
                                        <p:strVal val="visible"/>
                                      </p:to>
                                    </p:set>
                                    <p:animEffect transition="in" filter="blinds(horizontal)">
                                      <p:cBhvr>
                                        <p:cTn id="87" dur="500"/>
                                        <p:tgtEl>
                                          <p:spTgt spid="17"/>
                                        </p:tgtEl>
                                      </p:cBhvr>
                                    </p:animEffect>
                                  </p:childTnLst>
                                </p:cTn>
                              </p:par>
                            </p:childTnLst>
                          </p:cTn>
                        </p:par>
                        <p:par>
                          <p:cTn id="88" fill="hold">
                            <p:stCondLst>
                              <p:cond delay="500"/>
                            </p:stCondLst>
                            <p:childTnLst>
                              <p:par>
                                <p:cTn id="89" presetID="1" presetClass="entr" presetSubtype="0" fill="hold" grpId="0" nodeType="afterEffect">
                                  <p:stCondLst>
                                    <p:cond delay="0"/>
                                  </p:stCondLst>
                                  <p:childTnLst>
                                    <p:set>
                                      <p:cBhvr>
                                        <p:cTn id="90" dur="1" fill="hold">
                                          <p:stCondLst>
                                            <p:cond delay="0"/>
                                          </p:stCondLst>
                                        </p:cTn>
                                        <p:tgtEl>
                                          <p:spTgt spid="39"/>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3" presetClass="entr" presetSubtype="10" fill="hold" grpId="0" nodeType="clickEffect">
                                  <p:stCondLst>
                                    <p:cond delay="0"/>
                                  </p:stCondLst>
                                  <p:childTnLst>
                                    <p:set>
                                      <p:cBhvr>
                                        <p:cTn id="94" dur="1" fill="hold">
                                          <p:stCondLst>
                                            <p:cond delay="0"/>
                                          </p:stCondLst>
                                        </p:cTn>
                                        <p:tgtEl>
                                          <p:spTgt spid="15"/>
                                        </p:tgtEl>
                                        <p:attrNameLst>
                                          <p:attrName>style.visibility</p:attrName>
                                        </p:attrNameLst>
                                      </p:cBhvr>
                                      <p:to>
                                        <p:strVal val="visible"/>
                                      </p:to>
                                    </p:set>
                                    <p:animEffect transition="in" filter="blinds(horizontal)">
                                      <p:cBhvr>
                                        <p:cTn id="95" dur="500"/>
                                        <p:tgtEl>
                                          <p:spTgt spid="15"/>
                                        </p:tgtEl>
                                      </p:cBhvr>
                                    </p:animEffect>
                                  </p:childTnLst>
                                </p:cTn>
                              </p:par>
                            </p:childTnLst>
                          </p:cTn>
                        </p:par>
                        <p:par>
                          <p:cTn id="96" fill="hold">
                            <p:stCondLst>
                              <p:cond delay="500"/>
                            </p:stCondLst>
                            <p:childTnLst>
                              <p:par>
                                <p:cTn id="97" presetID="1" presetClass="entr" presetSubtype="0" fill="hold" grpId="0" nodeType="afterEffect">
                                  <p:stCondLst>
                                    <p:cond delay="0"/>
                                  </p:stCondLst>
                                  <p:childTnLst>
                                    <p:set>
                                      <p:cBhvr>
                                        <p:cTn id="98" dur="1" fill="hold">
                                          <p:stCondLst>
                                            <p:cond delay="0"/>
                                          </p:stCondLst>
                                        </p:cTn>
                                        <p:tgtEl>
                                          <p:spTgt spid="40"/>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3" presetClass="entr" presetSubtype="10" fill="hold" grpId="0" nodeType="clickEffect">
                                  <p:stCondLst>
                                    <p:cond delay="0"/>
                                  </p:stCondLst>
                                  <p:childTnLst>
                                    <p:set>
                                      <p:cBhvr>
                                        <p:cTn id="102" dur="1" fill="hold">
                                          <p:stCondLst>
                                            <p:cond delay="0"/>
                                          </p:stCondLst>
                                        </p:cTn>
                                        <p:tgtEl>
                                          <p:spTgt spid="19"/>
                                        </p:tgtEl>
                                        <p:attrNameLst>
                                          <p:attrName>style.visibility</p:attrName>
                                        </p:attrNameLst>
                                      </p:cBhvr>
                                      <p:to>
                                        <p:strVal val="visible"/>
                                      </p:to>
                                    </p:set>
                                    <p:animEffect transition="in" filter="blinds(horizontal)">
                                      <p:cBhvr>
                                        <p:cTn id="103" dur="500"/>
                                        <p:tgtEl>
                                          <p:spTgt spid="19"/>
                                        </p:tgtEl>
                                      </p:cBhvr>
                                    </p:animEffect>
                                  </p:childTnLst>
                                </p:cTn>
                              </p:par>
                            </p:childTnLst>
                          </p:cTn>
                        </p:par>
                        <p:par>
                          <p:cTn id="104" fill="hold">
                            <p:stCondLst>
                              <p:cond delay="500"/>
                            </p:stCondLst>
                            <p:childTnLst>
                              <p:par>
                                <p:cTn id="105" presetID="1" presetClass="entr" presetSubtype="0" fill="hold" grpId="0" nodeType="afterEffect">
                                  <p:stCondLst>
                                    <p:cond delay="0"/>
                                  </p:stCondLst>
                                  <p:childTnLst>
                                    <p:set>
                                      <p:cBhvr>
                                        <p:cTn id="10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P spid="11" grpId="0"/>
      <p:bldP spid="12" grpId="0"/>
      <p:bldP spid="13" grpId="0"/>
      <p:bldP spid="14" grpId="0"/>
      <p:bldP spid="15" grpId="0"/>
      <p:bldP spid="16" grpId="0"/>
      <p:bldP spid="17" grpId="0"/>
      <p:bldP spid="18" grpId="0"/>
      <p:bldP spid="19" grpId="0"/>
      <p:bldP spid="3"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5313" name="Picture 2" descr="Sunrise &amp; Sunset 1558"/>
          <p:cNvPicPr>
            <a:picLocks noChangeAspect="1" noChangeArrowheads="1"/>
          </p:cNvPicPr>
          <p:nvPr/>
        </p:nvPicPr>
        <p:blipFill>
          <a:blip r:embed="rId2" cstate="screen">
            <a:lum contrast="6000"/>
            <a:extLst>
              <a:ext uri="{28A0092B-C50C-407E-A947-70E740481C1C}">
                <a14:useLocalDpi xmlns:a14="http://schemas.microsoft.com/office/drawing/2010/main"/>
              </a:ext>
            </a:extLst>
          </a:blip>
          <a:srcRect/>
          <a:stretch>
            <a:fillRect/>
          </a:stretch>
        </p:blipFill>
        <p:spPr bwMode="auto">
          <a:xfrm>
            <a:off x="14908" y="0"/>
            <a:ext cx="92106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3972" name="Rectangle 4"/>
          <p:cNvSpPr>
            <a:spLocks noGrp="1" noChangeArrowheads="1"/>
          </p:cNvSpPr>
          <p:nvPr>
            <p:ph type="title" idx="4294967295"/>
          </p:nvPr>
        </p:nvSpPr>
        <p:spPr>
          <a:xfrm>
            <a:off x="685800" y="304800"/>
            <a:ext cx="7772400" cy="1143000"/>
          </a:xfrm>
          <a:effectLst>
            <a:outerShdw blurRad="63500" dist="35921" dir="2700000" algn="ctr" rotWithShape="0">
              <a:srgbClr val="000000">
                <a:alpha val="74998"/>
              </a:srgbClr>
            </a:outerShdw>
          </a:effectLst>
        </p:spPr>
        <p:txBody>
          <a:bodyPr/>
          <a:lstStyle/>
          <a:p>
            <a:pPr algn="ctr" eaLnBrk="1" hangingPunct="1">
              <a:defRPr/>
            </a:pPr>
            <a:r>
              <a:rPr lang="en-US" b="1" i="1" dirty="0">
                <a:solidFill>
                  <a:schemeClr val="tx1"/>
                </a:solidFill>
              </a:rPr>
              <a:t>Question 4</a:t>
            </a:r>
          </a:p>
        </p:txBody>
      </p:sp>
      <p:sp>
        <p:nvSpPr>
          <p:cNvPr id="83971" name="Text Box 3"/>
          <p:cNvSpPr txBox="1">
            <a:spLocks noChangeArrowheads="1"/>
          </p:cNvSpPr>
          <p:nvPr/>
        </p:nvSpPr>
        <p:spPr bwMode="auto">
          <a:xfrm>
            <a:off x="685800" y="2780928"/>
            <a:ext cx="8126016" cy="1569660"/>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FFFFFF"/>
                </a:solidFill>
                <a:effectLst/>
                <a:uLnTx/>
                <a:uFillTx/>
                <a:latin typeface="Georgia" charset="0"/>
                <a:ea typeface="ＭＳ Ｐゴシック" charset="0"/>
              </a:rPr>
              <a:t>Why do you think Peter speaks of God as Creator in v. 19?  Why not Judge, or </a:t>
            </a:r>
            <a:r>
              <a:rPr kumimoji="0" lang="en-SG" sz="3200" b="1" i="0" u="none" strike="noStrike" kern="1200" cap="none" spc="0" normalizeH="0" baseline="0" noProof="0" dirty="0" err="1">
                <a:ln>
                  <a:noFill/>
                </a:ln>
                <a:solidFill>
                  <a:srgbClr val="FFFFFF"/>
                </a:solidFill>
                <a:effectLst/>
                <a:uLnTx/>
                <a:uFillTx/>
                <a:latin typeface="Georgia" charset="0"/>
                <a:ea typeface="ＭＳ Ｐゴシック" charset="0"/>
              </a:rPr>
              <a:t>Savior</a:t>
            </a:r>
            <a:r>
              <a:rPr kumimoji="0" lang="en-SG" sz="3200" b="1" i="0" u="none" strike="noStrike" kern="1200" cap="none" spc="0" normalizeH="0" baseline="0" noProof="0" dirty="0">
                <a:ln>
                  <a:noFill/>
                </a:ln>
                <a:solidFill>
                  <a:srgbClr val="FFFFFF"/>
                </a:solidFill>
                <a:effectLst/>
                <a:uLnTx/>
                <a:uFillTx/>
                <a:latin typeface="Georgia" charset="0"/>
                <a:ea typeface="ＭＳ Ｐゴシック" charset="0"/>
              </a:rPr>
              <a:t>? </a:t>
            </a:r>
            <a:endParaRPr kumimoji="0" lang="en-SG" sz="3200" b="0" i="0" u="none" strike="noStrike" kern="1200" cap="none" spc="0" normalizeH="0" baseline="0" noProof="0" dirty="0">
              <a:ln>
                <a:noFill/>
              </a:ln>
              <a:solidFill>
                <a:srgbClr val="FFFFFF"/>
              </a:solidFill>
              <a:effectLst/>
              <a:uLnTx/>
              <a:uFillTx/>
              <a:latin typeface="Georgia" charset="0"/>
              <a:ea typeface="ＭＳ Ｐゴシック" charset="0"/>
            </a:endParaRPr>
          </a:p>
        </p:txBody>
      </p:sp>
    </p:spTree>
    <p:extLst>
      <p:ext uri="{BB962C8B-B14F-4D97-AF65-F5344CB8AC3E}">
        <p14:creationId xmlns:p14="http://schemas.microsoft.com/office/powerpoint/2010/main" val="2413298792"/>
      </p:ext>
    </p:extLst>
  </p:cSld>
  <p:clrMapOvr>
    <a:masterClrMapping/>
  </p:clrMapOvr>
  <p:transition>
    <p:zoom dir="in"/>
  </p:transition>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alaxy in space&#10;&#10;Description automatically generated with low confidence">
            <a:extLst>
              <a:ext uri="{FF2B5EF4-FFF2-40B4-BE49-F238E27FC236}">
                <a16:creationId xmlns:a16="http://schemas.microsoft.com/office/drawing/2014/main" id="{6B896ADD-71E1-9843-B684-080747BA3787}"/>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5360" r="5589" b="5"/>
          <a:stretch/>
        </p:blipFill>
        <p:spPr>
          <a:xfrm>
            <a:off x="685800" y="620688"/>
            <a:ext cx="3810000" cy="5551512"/>
          </a:xfrm>
          <a:prstGeom prst="rect">
            <a:avLst/>
          </a:prstGeom>
          <a:noFill/>
        </p:spPr>
      </p:pic>
      <p:sp>
        <p:nvSpPr>
          <p:cNvPr id="2" name="TextBox 1">
            <a:extLst>
              <a:ext uri="{FF2B5EF4-FFF2-40B4-BE49-F238E27FC236}">
                <a16:creationId xmlns:a16="http://schemas.microsoft.com/office/drawing/2014/main" id="{53F2A953-A18E-A74C-AD95-023DCADB1A7C}"/>
              </a:ext>
            </a:extLst>
          </p:cNvPr>
          <p:cNvSpPr txBox="1"/>
          <p:nvPr/>
        </p:nvSpPr>
        <p:spPr bwMode="auto">
          <a:xfrm>
            <a:off x="4606825" y="620688"/>
            <a:ext cx="3810000" cy="5551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t" anchorCtr="0" compatLnSpc="1">
            <a:prstTxWarp prst="textNoShape">
              <a:avLst/>
            </a:prstTxWarp>
            <a:normAutofit/>
          </a:bodyPr>
          <a:lstStyle/>
          <a:p>
            <a:pPr marL="0" marR="0" lvl="0" indent="0" algn="l" defTabSz="914400" rtl="0" eaLnBrk="0" fontAlgn="base" latinLnBrk="0" hangingPunct="0">
              <a:lnSpc>
                <a:spcPct val="90000"/>
              </a:lnSpc>
              <a:spcBef>
                <a:spcPct val="20000"/>
              </a:spcBef>
              <a:spcAft>
                <a:spcPct val="0"/>
              </a:spcAft>
              <a:buClrTx/>
              <a:buSzPct val="80000"/>
              <a:buFont typeface="Wingdings" charset="0"/>
              <a:buNone/>
              <a:tabLst/>
              <a:defRPr/>
            </a:pPr>
            <a:endParaRPr kumimoji="0" lang="en-US" sz="2400" b="0" i="0" u="none" strike="noStrike" kern="1200" cap="none" spc="0" normalizeH="0" baseline="0" noProof="0" dirty="0">
              <a:ln>
                <a:noFill/>
              </a:ln>
              <a:solidFill>
                <a:srgbClr val="FFFFFF"/>
              </a:solidFill>
              <a:effectLst/>
              <a:uLnTx/>
              <a:uFillTx/>
              <a:latin typeface="Arial"/>
              <a:ea typeface="ＭＳ Ｐゴシック" charset="0"/>
              <a:cs typeface="Arial"/>
            </a:endParaRPr>
          </a:p>
          <a:p>
            <a:pPr marL="0" marR="0" lvl="0" indent="0" algn="l" defTabSz="914400" rtl="0" eaLnBrk="0" fontAlgn="base" latinLnBrk="0" hangingPunct="0">
              <a:lnSpc>
                <a:spcPct val="90000"/>
              </a:lnSpc>
              <a:spcBef>
                <a:spcPct val="20000"/>
              </a:spcBef>
              <a:spcAft>
                <a:spcPct val="0"/>
              </a:spcAft>
              <a:buClrTx/>
              <a:buSzPct val="80000"/>
              <a:buFont typeface="Wingdings" charset="0"/>
              <a:buNone/>
              <a:tabLst/>
              <a:defRPr/>
            </a:pPr>
            <a:r>
              <a:rPr kumimoji="0" lang="en-US" sz="2400" b="0" i="0" u="none" strike="noStrike" kern="1200" cap="none" spc="0" normalizeH="0" baseline="0" noProof="0" dirty="0">
                <a:ln>
                  <a:noFill/>
                </a:ln>
                <a:solidFill>
                  <a:srgbClr val="FFFFFF"/>
                </a:solidFill>
                <a:effectLst/>
                <a:uLnTx/>
                <a:uFillTx/>
                <a:latin typeface="Arial"/>
                <a:ea typeface="ＭＳ Ｐゴシック" charset="0"/>
                <a:cs typeface="Arial"/>
              </a:rPr>
              <a:t>“And when they heard</a:t>
            </a:r>
            <a:r>
              <a:rPr kumimoji="0" lang="en-US" sz="2400" b="0" i="1" u="none" strike="noStrike" kern="1200" cap="none" spc="0" normalizeH="0" baseline="0" noProof="0" dirty="0">
                <a:ln>
                  <a:noFill/>
                </a:ln>
                <a:solidFill>
                  <a:srgbClr val="FFFFFF"/>
                </a:solidFill>
                <a:effectLst/>
                <a:uLnTx/>
                <a:uFillTx/>
                <a:latin typeface="Arial"/>
                <a:ea typeface="ＭＳ Ｐゴシック" charset="0"/>
                <a:cs typeface="Arial"/>
              </a:rPr>
              <a:t> this, (that Peter and John had been threatened but released)</a:t>
            </a:r>
            <a:r>
              <a:rPr kumimoji="0" lang="en-US" sz="2400" b="0" i="0" u="none" strike="noStrike" kern="1200" cap="none" spc="0" normalizeH="0" baseline="0" noProof="0" dirty="0">
                <a:ln>
                  <a:noFill/>
                </a:ln>
                <a:solidFill>
                  <a:srgbClr val="FFFFFF"/>
                </a:solidFill>
                <a:effectLst/>
                <a:uLnTx/>
                <a:uFillTx/>
                <a:latin typeface="Arial"/>
                <a:ea typeface="ＭＳ Ｐゴシック" charset="0"/>
                <a:cs typeface="Arial"/>
              </a:rPr>
              <a:t> they lifted their voices to God with one accord and said, “O Lord, it is You who MADE THE HEAVEN AND THE EARTH AND THE SEA, AND ALL THAT IS IN THEM!” They prayed to the Sovereign Creator! </a:t>
            </a:r>
          </a:p>
          <a:p>
            <a:pPr marL="0" marR="0" lvl="0" indent="0" algn="l" defTabSz="914400" rtl="0" eaLnBrk="0" fontAlgn="base" latinLnBrk="0" hangingPunct="0">
              <a:lnSpc>
                <a:spcPct val="90000"/>
              </a:lnSpc>
              <a:spcBef>
                <a:spcPct val="20000"/>
              </a:spcBef>
              <a:spcAft>
                <a:spcPct val="0"/>
              </a:spcAft>
              <a:buClrTx/>
              <a:buSzPct val="80000"/>
              <a:buFontTx/>
              <a:buNone/>
              <a:tabLst/>
              <a:defRPr/>
            </a:pPr>
            <a:r>
              <a:rPr kumimoji="0" lang="en-US" sz="2400" b="0" i="0" u="none" strike="noStrike" kern="1200" cap="none" spc="0" normalizeH="0" baseline="0" noProof="0" dirty="0">
                <a:ln>
                  <a:noFill/>
                </a:ln>
                <a:solidFill>
                  <a:srgbClr val="FFFFFF"/>
                </a:solidFill>
                <a:effectLst/>
                <a:uLnTx/>
                <a:uFillTx/>
                <a:latin typeface="Arial"/>
                <a:ea typeface="ＭＳ Ｐゴシック" charset="0"/>
                <a:cs typeface="Arial"/>
              </a:rPr>
              <a:t>Acts 4:24 </a:t>
            </a:r>
          </a:p>
          <a:p>
            <a:pPr marL="0" marR="0" lvl="0" indent="0" algn="l" defTabSz="914400" rtl="0" eaLnBrk="0" fontAlgn="base" latinLnBrk="0" hangingPunct="0">
              <a:lnSpc>
                <a:spcPct val="90000"/>
              </a:lnSpc>
              <a:spcBef>
                <a:spcPct val="20000"/>
              </a:spcBef>
              <a:spcAft>
                <a:spcPct val="0"/>
              </a:spcAft>
              <a:buClrTx/>
              <a:buSzPct val="80000"/>
              <a:buFont typeface="Wingdings" charset="0"/>
              <a:buNone/>
              <a:tabLst/>
              <a:defRPr/>
            </a:pPr>
            <a:endParaRPr kumimoji="0" lang="en-US" sz="24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extLst>
      <p:ext uri="{BB962C8B-B14F-4D97-AF65-F5344CB8AC3E}">
        <p14:creationId xmlns:p14="http://schemas.microsoft.com/office/powerpoint/2010/main" val="1400377439"/>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5313" name="Picture 2" descr="Sunrise &amp; Sunset 1558"/>
          <p:cNvPicPr>
            <a:picLocks noChangeAspect="1" noChangeArrowheads="1"/>
          </p:cNvPicPr>
          <p:nvPr/>
        </p:nvPicPr>
        <p:blipFill>
          <a:blip r:embed="rId2" cstate="screen">
            <a:lum contrast="6000"/>
            <a:extLst>
              <a:ext uri="{28A0092B-C50C-407E-A947-70E740481C1C}">
                <a14:useLocalDpi xmlns:a14="http://schemas.microsoft.com/office/drawing/2010/main"/>
              </a:ext>
            </a:extLst>
          </a:blip>
          <a:srcRect/>
          <a:stretch>
            <a:fillRect/>
          </a:stretch>
        </p:blipFill>
        <p:spPr bwMode="auto">
          <a:xfrm>
            <a:off x="14908" y="0"/>
            <a:ext cx="92106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3972" name="Rectangle 4"/>
          <p:cNvSpPr>
            <a:spLocks noGrp="1" noChangeArrowheads="1"/>
          </p:cNvSpPr>
          <p:nvPr>
            <p:ph type="title" idx="4294967295"/>
          </p:nvPr>
        </p:nvSpPr>
        <p:spPr>
          <a:xfrm>
            <a:off x="685800" y="304800"/>
            <a:ext cx="7772400" cy="1143000"/>
          </a:xfrm>
          <a:effectLst>
            <a:outerShdw blurRad="63500" dist="35921" dir="2700000" algn="ctr" rotWithShape="0">
              <a:srgbClr val="000000">
                <a:alpha val="74998"/>
              </a:srgbClr>
            </a:outerShdw>
          </a:effectLst>
        </p:spPr>
        <p:txBody>
          <a:bodyPr/>
          <a:lstStyle/>
          <a:p>
            <a:pPr algn="ctr" eaLnBrk="1" hangingPunct="1">
              <a:defRPr/>
            </a:pPr>
            <a:r>
              <a:rPr lang="en-US" b="1" i="1" dirty="0">
                <a:solidFill>
                  <a:schemeClr val="tx1"/>
                </a:solidFill>
              </a:rPr>
              <a:t>Question 5</a:t>
            </a:r>
          </a:p>
        </p:txBody>
      </p:sp>
      <p:sp>
        <p:nvSpPr>
          <p:cNvPr id="83971" name="Text Box 3"/>
          <p:cNvSpPr txBox="1">
            <a:spLocks noChangeArrowheads="1"/>
          </p:cNvSpPr>
          <p:nvPr/>
        </p:nvSpPr>
        <p:spPr bwMode="auto">
          <a:xfrm>
            <a:off x="685800" y="2780928"/>
            <a:ext cx="8126016" cy="1569660"/>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FFFFFF"/>
                </a:solidFill>
                <a:effectLst/>
                <a:uLnTx/>
                <a:uFillTx/>
                <a:latin typeface="Georgia" charset="0"/>
                <a:ea typeface="ＭＳ Ｐゴシック" charset="0"/>
              </a:rPr>
              <a:t>How can we “entrust” ourselves to God when we are suffering? What does that look like? </a:t>
            </a:r>
            <a:endParaRPr kumimoji="0" lang="en-SG" sz="3200" b="0" i="0" u="none" strike="noStrike" kern="1200" cap="none" spc="0" normalizeH="0" baseline="0" noProof="0" dirty="0">
              <a:ln>
                <a:noFill/>
              </a:ln>
              <a:solidFill>
                <a:srgbClr val="FFFFFF"/>
              </a:solidFill>
              <a:effectLst/>
              <a:uLnTx/>
              <a:uFillTx/>
              <a:latin typeface="Georgia" charset="0"/>
              <a:ea typeface="ＭＳ Ｐゴシック" charset="0"/>
            </a:endParaRPr>
          </a:p>
        </p:txBody>
      </p:sp>
    </p:spTree>
    <p:extLst>
      <p:ext uri="{BB962C8B-B14F-4D97-AF65-F5344CB8AC3E}">
        <p14:creationId xmlns:p14="http://schemas.microsoft.com/office/powerpoint/2010/main" val="2929338591"/>
      </p:ext>
    </p:extLst>
  </p:cSld>
  <p:clrMapOvr>
    <a:masterClrMapping/>
  </p:clrMapOvr>
  <p:transition>
    <p:zoom dir="in"/>
  </p:transition>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5313" name="Picture 2" descr="Sunrise &amp; Sunset 1558"/>
          <p:cNvPicPr>
            <a:picLocks noChangeAspect="1" noChangeArrowheads="1"/>
          </p:cNvPicPr>
          <p:nvPr/>
        </p:nvPicPr>
        <p:blipFill>
          <a:blip r:embed="rId2" cstate="screen">
            <a:lum contrast="6000"/>
            <a:extLst>
              <a:ext uri="{28A0092B-C50C-407E-A947-70E740481C1C}">
                <a14:useLocalDpi xmlns:a14="http://schemas.microsoft.com/office/drawing/2010/main"/>
              </a:ext>
            </a:extLst>
          </a:blip>
          <a:srcRect/>
          <a:stretch>
            <a:fillRect/>
          </a:stretch>
        </p:blipFill>
        <p:spPr bwMode="auto">
          <a:xfrm>
            <a:off x="-66675" y="0"/>
            <a:ext cx="92106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3972" name="Rectangle 4"/>
          <p:cNvSpPr>
            <a:spLocks noGrp="1" noChangeArrowheads="1"/>
          </p:cNvSpPr>
          <p:nvPr>
            <p:ph type="title" idx="4294967295"/>
          </p:nvPr>
        </p:nvSpPr>
        <p:spPr>
          <a:xfrm>
            <a:off x="685800" y="304800"/>
            <a:ext cx="7772400" cy="1143000"/>
          </a:xfrm>
          <a:effectLst>
            <a:outerShdw blurRad="63500" dist="35921" dir="2700000" algn="ctr" rotWithShape="0">
              <a:srgbClr val="000000">
                <a:alpha val="74998"/>
              </a:srgbClr>
            </a:outerShdw>
          </a:effectLst>
        </p:spPr>
        <p:txBody>
          <a:bodyPr/>
          <a:lstStyle/>
          <a:p>
            <a:pPr algn="ctr" eaLnBrk="1" hangingPunct="1">
              <a:defRPr/>
            </a:pPr>
            <a:r>
              <a:rPr lang="en-US" b="1" dirty="0">
                <a:solidFill>
                  <a:schemeClr val="tx1"/>
                </a:solidFill>
              </a:rPr>
              <a:t>Peter</a:t>
            </a:r>
            <a:r>
              <a:rPr lang="uk-UA" altLang="ja-JP" b="1" dirty="0">
                <a:solidFill>
                  <a:schemeClr val="tx1"/>
                </a:solidFill>
              </a:rPr>
              <a:t>'</a:t>
            </a:r>
            <a:r>
              <a:rPr lang="en-US" altLang="ja-JP" b="1" dirty="0">
                <a:solidFill>
                  <a:schemeClr val="tx1"/>
                </a:solidFill>
              </a:rPr>
              <a:t>s Conclusion</a:t>
            </a:r>
            <a:endParaRPr lang="en-US" sz="4000" b="1" dirty="0">
              <a:solidFill>
                <a:schemeClr val="tx1"/>
              </a:solidFill>
              <a:effectLst>
                <a:glow rad="228600">
                  <a:schemeClr val="tx1"/>
                </a:glow>
              </a:effectLst>
              <a:ea typeface="ＭＳ Ｐゴシック" charset="0"/>
            </a:endParaRPr>
          </a:p>
        </p:txBody>
      </p:sp>
      <p:sp>
        <p:nvSpPr>
          <p:cNvPr id="83971" name="Text Box 3"/>
          <p:cNvSpPr txBox="1">
            <a:spLocks noChangeArrowheads="1"/>
          </p:cNvSpPr>
          <p:nvPr/>
        </p:nvSpPr>
        <p:spPr bwMode="auto">
          <a:xfrm>
            <a:off x="533400" y="2057400"/>
            <a:ext cx="7696200" cy="3046988"/>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3200" b="1" i="0" u="none" strike="noStrike" kern="1200" cap="none" spc="0" normalizeH="0" baseline="0" noProof="0" dirty="0">
                <a:ln>
                  <a:noFill/>
                </a:ln>
                <a:solidFill>
                  <a:srgbClr val="FFFFFF"/>
                </a:solidFill>
                <a:effectLst/>
                <a:uLnTx/>
                <a:uFillTx/>
                <a:latin typeface="Georgia" charset="0"/>
                <a:ea typeface="ＭＳ Ｐゴシック" charset="0"/>
              </a:rPr>
              <a:t>"</a:t>
            </a:r>
            <a:r>
              <a:rPr kumimoji="0" lang="en-US" sz="3200" b="1" i="0" u="none" strike="noStrike" kern="1200" cap="none" spc="0" normalizeH="0" baseline="0" noProof="0" dirty="0">
                <a:ln>
                  <a:noFill/>
                </a:ln>
                <a:solidFill>
                  <a:srgbClr val="FFFFFF"/>
                </a:solidFill>
                <a:effectLst/>
                <a:uLnTx/>
                <a:uFillTx/>
                <a:latin typeface="Georgia" charset="0"/>
                <a:ea typeface="ＭＳ Ｐゴシック" charset="0"/>
              </a:rPr>
              <a:t>So then, those who suffer according to God</a:t>
            </a:r>
            <a:r>
              <a:rPr kumimoji="0" lang="uk-UA" sz="3200" b="1" i="0" u="none" strike="noStrike" kern="1200" cap="none" spc="0" normalizeH="0" baseline="0" noProof="0" dirty="0">
                <a:ln>
                  <a:noFill/>
                </a:ln>
                <a:solidFill>
                  <a:srgbClr val="FFFFFF"/>
                </a:solidFill>
                <a:effectLst/>
                <a:uLnTx/>
                <a:uFillTx/>
                <a:latin typeface="Georgia" charset="0"/>
                <a:ea typeface="ＭＳ Ｐゴシック" charset="0"/>
              </a:rPr>
              <a:t>'</a:t>
            </a:r>
            <a:r>
              <a:rPr kumimoji="0" lang="en-US" sz="3200" b="1" i="0" u="none" strike="noStrike" kern="1200" cap="none" spc="0" normalizeH="0" baseline="0" noProof="0" dirty="0">
                <a:ln>
                  <a:noFill/>
                </a:ln>
                <a:solidFill>
                  <a:srgbClr val="FFFFFF"/>
                </a:solidFill>
                <a:effectLst/>
                <a:uLnTx/>
                <a:uFillTx/>
                <a:latin typeface="Georgia" charset="0"/>
                <a:ea typeface="ＭＳ Ｐゴシック" charset="0"/>
              </a:rPr>
              <a:t>s will should commit themselves to their faithful Creator and </a:t>
            </a:r>
            <a:br>
              <a:rPr kumimoji="0" lang="en-US" sz="3200" b="1" i="0" u="none" strike="noStrike" kern="1200" cap="none" spc="0" normalizeH="0" baseline="0" noProof="0" dirty="0">
                <a:ln>
                  <a:noFill/>
                </a:ln>
                <a:solidFill>
                  <a:srgbClr val="FFFFFF"/>
                </a:solidFill>
                <a:effectLst/>
                <a:uLnTx/>
                <a:uFillTx/>
                <a:latin typeface="Georgia" charset="0"/>
                <a:ea typeface="ＭＳ Ｐゴシック" charset="0"/>
              </a:rPr>
            </a:br>
            <a:r>
              <a:rPr kumimoji="0" lang="en-US" sz="3200" b="1" i="0" u="none" strike="noStrike" kern="1200" cap="none" spc="0" normalizeH="0" baseline="0" noProof="0" dirty="0">
                <a:ln>
                  <a:noFill/>
                </a:ln>
                <a:solidFill>
                  <a:srgbClr val="FFFFFF"/>
                </a:solidFill>
                <a:effectLst/>
                <a:uLnTx/>
                <a:uFillTx/>
                <a:latin typeface="Georgia" charset="0"/>
                <a:ea typeface="ＭＳ Ｐゴシック" charset="0"/>
              </a:rPr>
              <a:t>continue to do good.</a:t>
            </a:r>
            <a:r>
              <a:rPr kumimoji="0" lang="ru-RU" sz="3200" b="1" i="0" u="none" strike="noStrike" kern="1200" cap="none" spc="0" normalizeH="0" baseline="0" noProof="0" dirty="0">
                <a:ln>
                  <a:noFill/>
                </a:ln>
                <a:solidFill>
                  <a:srgbClr val="FFFFFF"/>
                </a:solidFill>
                <a:effectLst/>
                <a:uLnTx/>
                <a:uFillTx/>
                <a:latin typeface="Georgia" charset="0"/>
                <a:ea typeface="ＭＳ Ｐゴシック" charset="0"/>
              </a:rPr>
              <a:t>"</a:t>
            </a:r>
            <a:endParaRPr kumimoji="0" lang="en-US" sz="3200" b="1" i="0" u="none" strike="noStrike" kern="1200" cap="none" spc="0" normalizeH="0" baseline="0" noProof="0" dirty="0">
              <a:ln>
                <a:noFill/>
              </a:ln>
              <a:solidFill>
                <a:srgbClr val="FFFFFF"/>
              </a:solidFill>
              <a:effectLst/>
              <a:uLnTx/>
              <a:uFillTx/>
              <a:latin typeface="Georgia"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uLnTx/>
              <a:uFillTx/>
              <a:latin typeface="Georgia"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Georgia" charset="0"/>
                <a:ea typeface="ＭＳ Ｐゴシック" charset="0"/>
              </a:rPr>
              <a:t>1 Peter 4:19</a:t>
            </a:r>
          </a:p>
        </p:txBody>
      </p:sp>
    </p:spTree>
    <p:extLst>
      <p:ext uri="{BB962C8B-B14F-4D97-AF65-F5344CB8AC3E}">
        <p14:creationId xmlns:p14="http://schemas.microsoft.com/office/powerpoint/2010/main" val="3512281029"/>
      </p:ext>
    </p:extLst>
  </p:cSld>
  <p:clrMapOvr>
    <a:masterClrMapping/>
  </p:clrMapOvr>
  <p:transition>
    <p:zoom dir="in"/>
  </p:transition>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5313" name="Picture 2" descr="Sunrise &amp; Sunset 1558"/>
          <p:cNvPicPr>
            <a:picLocks noChangeAspect="1" noChangeArrowheads="1"/>
          </p:cNvPicPr>
          <p:nvPr/>
        </p:nvPicPr>
        <p:blipFill>
          <a:blip r:embed="rId2" cstate="screen">
            <a:lum contrast="6000"/>
            <a:extLst>
              <a:ext uri="{28A0092B-C50C-407E-A947-70E740481C1C}">
                <a14:useLocalDpi xmlns:a14="http://schemas.microsoft.com/office/drawing/2010/main"/>
              </a:ext>
            </a:extLst>
          </a:blip>
          <a:srcRect/>
          <a:stretch>
            <a:fillRect/>
          </a:stretch>
        </p:blipFill>
        <p:spPr bwMode="auto">
          <a:xfrm>
            <a:off x="-94730" y="0"/>
            <a:ext cx="92106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3972" name="Rectangle 4"/>
          <p:cNvSpPr>
            <a:spLocks noGrp="1" noChangeArrowheads="1"/>
          </p:cNvSpPr>
          <p:nvPr>
            <p:ph type="title" idx="4294967295"/>
          </p:nvPr>
        </p:nvSpPr>
        <p:spPr>
          <a:xfrm>
            <a:off x="685800" y="304800"/>
            <a:ext cx="7772400" cy="1143000"/>
          </a:xfrm>
          <a:effectLst>
            <a:outerShdw blurRad="63500" dist="35921" dir="2700000" algn="ctr" rotWithShape="0">
              <a:srgbClr val="000000">
                <a:alpha val="74998"/>
              </a:srgbClr>
            </a:outerShdw>
          </a:effectLst>
        </p:spPr>
        <p:txBody>
          <a:bodyPr/>
          <a:lstStyle/>
          <a:p>
            <a:pPr algn="ctr" eaLnBrk="1" hangingPunct="1">
              <a:defRPr/>
            </a:pPr>
            <a:r>
              <a:rPr lang="en-US" b="1" dirty="0">
                <a:solidFill>
                  <a:schemeClr val="tx1"/>
                </a:solidFill>
              </a:rPr>
              <a:t>Our </a:t>
            </a:r>
            <a:r>
              <a:rPr lang="en-US" altLang="ja-JP" b="1" dirty="0">
                <a:solidFill>
                  <a:schemeClr val="tx1"/>
                </a:solidFill>
              </a:rPr>
              <a:t>Conclusion</a:t>
            </a:r>
            <a:endParaRPr lang="en-US" sz="4000" b="1" dirty="0">
              <a:solidFill>
                <a:schemeClr val="tx1"/>
              </a:solidFill>
              <a:effectLst>
                <a:glow rad="228600">
                  <a:schemeClr val="tx1"/>
                </a:glow>
              </a:effectLst>
              <a:ea typeface="ＭＳ Ｐゴシック" charset="0"/>
            </a:endParaRPr>
          </a:p>
        </p:txBody>
      </p:sp>
      <p:sp>
        <p:nvSpPr>
          <p:cNvPr id="83971" name="Text Box 3"/>
          <p:cNvSpPr txBox="1">
            <a:spLocks noChangeArrowheads="1"/>
          </p:cNvSpPr>
          <p:nvPr/>
        </p:nvSpPr>
        <p:spPr bwMode="auto">
          <a:xfrm>
            <a:off x="539552" y="2420888"/>
            <a:ext cx="7696200" cy="3046988"/>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Georgia" charset="0"/>
                <a:ea typeface="ＭＳ Ｐゴシック" charset="0"/>
              </a:rPr>
              <a:t>How specifically should you </a:t>
            </a:r>
            <a:br>
              <a:rPr kumimoji="0" lang="en-US" sz="3200" b="1" i="0" u="none" strike="noStrike" kern="1200" cap="none" spc="0" normalizeH="0" baseline="0" noProof="0" dirty="0">
                <a:ln>
                  <a:noFill/>
                </a:ln>
                <a:solidFill>
                  <a:srgbClr val="FFFFFF"/>
                </a:solidFill>
                <a:effectLst/>
                <a:uLnTx/>
                <a:uFillTx/>
                <a:latin typeface="Georgia" charset="0"/>
                <a:ea typeface="ＭＳ Ｐゴシック" charset="0"/>
              </a:rPr>
            </a:br>
            <a:r>
              <a:rPr kumimoji="0" lang="en-US" sz="3200" b="1" i="0" u="none" strike="noStrike" kern="1200" cap="none" spc="0" normalizeH="0" baseline="0" noProof="0" dirty="0">
                <a:ln>
                  <a:noFill/>
                </a:ln>
                <a:solidFill>
                  <a:srgbClr val="FFFFFF"/>
                </a:solidFill>
                <a:effectLst/>
                <a:uLnTx/>
                <a:uFillTx/>
                <a:latin typeface="Georgia" charset="0"/>
                <a:ea typeface="ＭＳ Ｐゴシック" charset="0"/>
              </a:rPr>
              <a:t>(1) commit yourself to your faithful Creator, and </a:t>
            </a:r>
            <a:br>
              <a:rPr kumimoji="0" lang="en-US" sz="3200" b="1" i="0" u="none" strike="noStrike" kern="1200" cap="none" spc="0" normalizeH="0" baseline="0" noProof="0" dirty="0">
                <a:ln>
                  <a:noFill/>
                </a:ln>
                <a:solidFill>
                  <a:srgbClr val="FFFFFF"/>
                </a:solidFill>
                <a:effectLst/>
                <a:uLnTx/>
                <a:uFillTx/>
                <a:latin typeface="Georgia" charset="0"/>
                <a:ea typeface="ＭＳ Ｐゴシック" charset="0"/>
              </a:rPr>
            </a:br>
            <a:r>
              <a:rPr kumimoji="0" lang="en-US" sz="3200" b="1" i="0" u="none" strike="noStrike" kern="1200" cap="none" spc="0" normalizeH="0" baseline="0" noProof="0" dirty="0">
                <a:ln>
                  <a:noFill/>
                </a:ln>
                <a:solidFill>
                  <a:srgbClr val="FFFFFF"/>
                </a:solidFill>
                <a:effectLst/>
                <a:uLnTx/>
                <a:uFillTx/>
                <a:latin typeface="Georgia" charset="0"/>
                <a:ea typeface="ＭＳ Ｐゴシック" charset="0"/>
              </a:rPr>
              <a:t>(2) continue to do good?</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uLnTx/>
              <a:uFillTx/>
              <a:latin typeface="Georgia"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Georgia" charset="0"/>
                <a:ea typeface="ＭＳ Ｐゴシック" charset="0"/>
              </a:rPr>
              <a:t>1 Peter 4:19</a:t>
            </a:r>
          </a:p>
        </p:txBody>
      </p:sp>
    </p:spTree>
    <p:extLst>
      <p:ext uri="{BB962C8B-B14F-4D97-AF65-F5344CB8AC3E}">
        <p14:creationId xmlns:p14="http://schemas.microsoft.com/office/powerpoint/2010/main" val="138180141"/>
      </p:ext>
    </p:extLst>
  </p:cSld>
  <p:clrMapOvr>
    <a:masterClrMapping/>
  </p:clrMapOvr>
  <p:transition>
    <p:zoom dir="in"/>
  </p:transition>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ody of water with text overlay above it&#10;&#10;Description automatically generated with low confidence">
            <a:extLst>
              <a:ext uri="{FF2B5EF4-FFF2-40B4-BE49-F238E27FC236}">
                <a16:creationId xmlns:a16="http://schemas.microsoft.com/office/drawing/2014/main" id="{0017AF84-2E17-5640-97AE-47237B6CD18D}"/>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0690" r="308" b="-1"/>
          <a:stretch/>
        </p:blipFill>
        <p:spPr>
          <a:xfrm>
            <a:off x="20" y="10"/>
            <a:ext cx="9143980" cy="6857990"/>
          </a:xfrm>
          <a:prstGeom prst="rect">
            <a:avLst/>
          </a:prstGeom>
          <a:noFill/>
        </p:spPr>
      </p:pic>
    </p:spTree>
    <p:extLst>
      <p:ext uri="{BB962C8B-B14F-4D97-AF65-F5344CB8AC3E}">
        <p14:creationId xmlns:p14="http://schemas.microsoft.com/office/powerpoint/2010/main" val="1549135936"/>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5313" name="Picture 2" descr="Sunrise &amp; Sunset 1558"/>
          <p:cNvPicPr>
            <a:picLocks noChangeAspect="1" noChangeArrowheads="1"/>
          </p:cNvPicPr>
          <p:nvPr/>
        </p:nvPicPr>
        <p:blipFill>
          <a:blip r:embed="rId2" cstate="screen">
            <a:lum contrast="6000"/>
            <a:extLst>
              <a:ext uri="{28A0092B-C50C-407E-A947-70E740481C1C}">
                <a14:useLocalDpi xmlns:a14="http://schemas.microsoft.com/office/drawing/2010/main"/>
              </a:ext>
            </a:extLst>
          </a:blip>
          <a:srcRect/>
          <a:stretch>
            <a:fillRect/>
          </a:stretch>
        </p:blipFill>
        <p:spPr bwMode="auto">
          <a:xfrm>
            <a:off x="-66675" y="0"/>
            <a:ext cx="92106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3972" name="Rectangle 4"/>
          <p:cNvSpPr>
            <a:spLocks noGrp="1" noChangeArrowheads="1"/>
          </p:cNvSpPr>
          <p:nvPr>
            <p:ph type="title" idx="4294967295"/>
          </p:nvPr>
        </p:nvSpPr>
        <p:spPr>
          <a:xfrm>
            <a:off x="685800" y="304800"/>
            <a:ext cx="7772400" cy="1143000"/>
          </a:xfrm>
          <a:effectLst>
            <a:outerShdw blurRad="63500" dist="35921" dir="2700000" algn="ctr" rotWithShape="0">
              <a:srgbClr val="000000">
                <a:alpha val="74998"/>
              </a:srgbClr>
            </a:outerShdw>
          </a:effectLst>
        </p:spPr>
        <p:txBody>
          <a:bodyPr/>
          <a:lstStyle/>
          <a:p>
            <a:pPr eaLnBrk="1" hangingPunct="1">
              <a:defRPr/>
            </a:pPr>
            <a:r>
              <a:rPr lang="en-US" b="1" dirty="0">
                <a:solidFill>
                  <a:schemeClr val="bg1"/>
                </a:solidFill>
                <a:effectLst>
                  <a:glow rad="228600">
                    <a:schemeClr val="tx1"/>
                  </a:glow>
                </a:effectLst>
                <a:ea typeface="ＭＳ Ｐゴシック" charset="0"/>
              </a:rPr>
              <a:t>Peter</a:t>
            </a:r>
            <a:r>
              <a:rPr lang="uk-UA" altLang="ja-JP" b="1" dirty="0">
                <a:solidFill>
                  <a:schemeClr val="bg1"/>
                </a:solidFill>
                <a:effectLst>
                  <a:glow rad="228600">
                    <a:schemeClr val="tx1"/>
                  </a:glow>
                </a:effectLst>
                <a:ea typeface="ＭＳ Ｐゴシック" charset="0"/>
              </a:rPr>
              <a:t>'</a:t>
            </a:r>
            <a:r>
              <a:rPr lang="en-US" altLang="ja-JP" b="1" dirty="0">
                <a:solidFill>
                  <a:schemeClr val="bg1"/>
                </a:solidFill>
                <a:effectLst>
                  <a:glow rad="228600">
                    <a:schemeClr val="tx1"/>
                  </a:glow>
                </a:effectLst>
                <a:ea typeface="ＭＳ Ｐゴシック" charset="0"/>
              </a:rPr>
              <a:t>s Conclusion</a:t>
            </a:r>
            <a:endParaRPr lang="en-US" sz="4000" b="1" dirty="0">
              <a:effectLst>
                <a:glow rad="228600">
                  <a:schemeClr val="tx1"/>
                </a:glow>
              </a:effectLst>
              <a:ea typeface="ＭＳ Ｐゴシック" charset="0"/>
            </a:endParaRPr>
          </a:p>
        </p:txBody>
      </p:sp>
      <p:sp>
        <p:nvSpPr>
          <p:cNvPr id="83971" name="Text Box 3"/>
          <p:cNvSpPr txBox="1">
            <a:spLocks noChangeArrowheads="1"/>
          </p:cNvSpPr>
          <p:nvPr/>
        </p:nvSpPr>
        <p:spPr bwMode="auto">
          <a:xfrm>
            <a:off x="533400" y="2057400"/>
            <a:ext cx="7696200" cy="3970318"/>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defRPr/>
            </a:pPr>
            <a:r>
              <a:rPr lang="ru-RU" sz="3600" b="1" dirty="0">
                <a:solidFill>
                  <a:schemeClr val="bg1"/>
                </a:solidFill>
                <a:effectLst>
                  <a:glow rad="228600">
                    <a:schemeClr val="tx1"/>
                  </a:glow>
                </a:effectLst>
                <a:latin typeface="Arial"/>
                <a:cs typeface="Arial"/>
              </a:rPr>
              <a:t>"</a:t>
            </a:r>
            <a:r>
              <a:rPr lang="en-US" sz="3600" b="1" dirty="0">
                <a:solidFill>
                  <a:schemeClr val="bg1"/>
                </a:solidFill>
                <a:effectLst>
                  <a:glow rad="228600">
                    <a:schemeClr val="tx1"/>
                  </a:glow>
                </a:effectLst>
                <a:latin typeface="Arial"/>
                <a:cs typeface="Arial"/>
              </a:rPr>
              <a:t>So then, those who suffer according to God</a:t>
            </a:r>
            <a:r>
              <a:rPr lang="uk-UA" sz="3600" b="1" dirty="0">
                <a:solidFill>
                  <a:schemeClr val="bg1"/>
                </a:solidFill>
                <a:effectLst>
                  <a:glow rad="228600">
                    <a:schemeClr val="tx1"/>
                  </a:glow>
                </a:effectLst>
                <a:latin typeface="Arial"/>
                <a:cs typeface="Arial"/>
              </a:rPr>
              <a:t>'</a:t>
            </a:r>
            <a:r>
              <a:rPr lang="en-US" sz="3600" b="1" dirty="0">
                <a:solidFill>
                  <a:schemeClr val="bg1"/>
                </a:solidFill>
                <a:effectLst>
                  <a:glow rad="228600">
                    <a:schemeClr val="tx1"/>
                  </a:glow>
                </a:effectLst>
                <a:latin typeface="Arial"/>
                <a:cs typeface="Arial"/>
              </a:rPr>
              <a:t>s will should commit themselves to their faithful Creator and </a:t>
            </a:r>
            <a:br>
              <a:rPr lang="en-US" sz="3600" b="1" dirty="0">
                <a:solidFill>
                  <a:schemeClr val="bg1"/>
                </a:solidFill>
                <a:effectLst>
                  <a:glow rad="228600">
                    <a:schemeClr val="tx1"/>
                  </a:glow>
                </a:effectLst>
                <a:latin typeface="Arial"/>
                <a:cs typeface="Arial"/>
              </a:rPr>
            </a:br>
            <a:r>
              <a:rPr lang="en-US" sz="3600" b="1" dirty="0">
                <a:solidFill>
                  <a:schemeClr val="bg1"/>
                </a:solidFill>
                <a:effectLst>
                  <a:glow rad="228600">
                    <a:schemeClr val="tx1"/>
                  </a:glow>
                </a:effectLst>
                <a:latin typeface="Arial"/>
                <a:cs typeface="Arial"/>
              </a:rPr>
              <a:t>continue to do good.</a:t>
            </a:r>
            <a:r>
              <a:rPr lang="ru-RU" sz="3600" b="1" dirty="0">
                <a:solidFill>
                  <a:schemeClr val="bg1"/>
                </a:solidFill>
                <a:effectLst>
                  <a:glow rad="228600">
                    <a:schemeClr val="tx1"/>
                  </a:glow>
                </a:effectLst>
                <a:latin typeface="Arial"/>
                <a:cs typeface="Arial"/>
              </a:rPr>
              <a:t>"</a:t>
            </a:r>
            <a:endParaRPr lang="en-US" sz="3600" b="1" dirty="0">
              <a:solidFill>
                <a:schemeClr val="bg1"/>
              </a:solidFill>
              <a:effectLst>
                <a:glow rad="228600">
                  <a:schemeClr val="tx1"/>
                </a:glow>
              </a:effectLst>
              <a:latin typeface="Arial"/>
              <a:cs typeface="Arial"/>
            </a:endParaRPr>
          </a:p>
          <a:p>
            <a:pPr algn="ctr" eaLnBrk="1" hangingPunct="1">
              <a:defRPr/>
            </a:pPr>
            <a:endParaRPr lang="en-US" sz="3600" b="1" dirty="0">
              <a:solidFill>
                <a:schemeClr val="bg1"/>
              </a:solidFill>
              <a:effectLst>
                <a:glow rad="228600">
                  <a:schemeClr val="tx1"/>
                </a:glow>
              </a:effectLst>
              <a:latin typeface="Arial"/>
              <a:cs typeface="Arial"/>
            </a:endParaRPr>
          </a:p>
          <a:p>
            <a:pPr algn="ctr" eaLnBrk="1" hangingPunct="1">
              <a:defRPr/>
            </a:pPr>
            <a:r>
              <a:rPr lang="en-US" sz="3600" b="1" dirty="0">
                <a:solidFill>
                  <a:schemeClr val="bg1"/>
                </a:solidFill>
                <a:effectLst>
                  <a:glow rad="228600">
                    <a:schemeClr val="tx1"/>
                  </a:glow>
                </a:effectLst>
                <a:latin typeface="Arial"/>
                <a:cs typeface="Arial"/>
              </a:rPr>
              <a:t>1 Peter 4:19</a:t>
            </a:r>
          </a:p>
        </p:txBody>
      </p:sp>
      <p:sp>
        <p:nvSpPr>
          <p:cNvPr id="83973" name="Rectangle 5"/>
          <p:cNvSpPr>
            <a:spLocks noChangeArrowheads="1"/>
          </p:cNvSpPr>
          <p:nvPr/>
        </p:nvSpPr>
        <p:spPr bwMode="auto">
          <a:xfrm>
            <a:off x="8229600" y="76200"/>
            <a:ext cx="769261" cy="40011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2000" b="1" dirty="0">
                <a:solidFill>
                  <a:schemeClr val="bg1"/>
                </a:solidFill>
                <a:effectLst>
                  <a:glow rad="228600">
                    <a:schemeClr val="tx1"/>
                  </a:glow>
                </a:effectLst>
                <a:latin typeface="Arial"/>
                <a:ea typeface="+mn-ea"/>
                <a:cs typeface="Arial"/>
              </a:rPr>
              <a:t>280n</a:t>
            </a:r>
          </a:p>
        </p:txBody>
      </p:sp>
    </p:spTree>
  </p:cSld>
  <p:clrMapOvr>
    <a:masterClrMapping/>
  </p:clrMapOvr>
  <p:transition>
    <p:zoom dir="in"/>
  </p:transition>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7" name="Rectangle 2"/>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You are My Hiding Place 1/3</a:t>
            </a:r>
          </a:p>
        </p:txBody>
      </p:sp>
      <p:pic>
        <p:nvPicPr>
          <p:cNvPr id="526338" name="Picture 3" descr="Sunrise &amp; Sunset 1558"/>
          <p:cNvPicPr>
            <a:picLocks noChangeAspect="1" noChangeArrowheads="1"/>
          </p:cNvPicPr>
          <p:nvPr/>
        </p:nvPicPr>
        <p:blipFill>
          <a:blip r:embed="rId2" cstate="screen">
            <a:lum contrast="6000"/>
            <a:extLst>
              <a:ext uri="{28A0092B-C50C-407E-A947-70E740481C1C}">
                <a14:useLocalDpi xmlns:a14="http://schemas.microsoft.com/office/drawing/2010/main"/>
              </a:ext>
            </a:extLst>
          </a:blip>
          <a:srcRect/>
          <a:stretch>
            <a:fillRect/>
          </a:stretch>
        </p:blipFill>
        <p:spPr bwMode="auto">
          <a:xfrm>
            <a:off x="-66675" y="0"/>
            <a:ext cx="92106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3252" name="Text Box 4"/>
          <p:cNvSpPr txBox="1">
            <a:spLocks noChangeArrowheads="1"/>
          </p:cNvSpPr>
          <p:nvPr/>
        </p:nvSpPr>
        <p:spPr bwMode="auto">
          <a:xfrm>
            <a:off x="0" y="911225"/>
            <a:ext cx="9144000" cy="403187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defPPr>
              <a:defRPr lang="en-US"/>
            </a:defPPr>
            <a:lvl1pPr algn="ctr" eaLnBrk="1" hangingPunct="1">
              <a:defRPr sz="3600" b="1">
                <a:solidFill>
                  <a:schemeClr val="bg1"/>
                </a:solidFill>
                <a:effectLst>
                  <a:glow rad="228600">
                    <a:schemeClr val="tx1"/>
                  </a:glow>
                </a:effectLst>
                <a:latin typeface="Arial"/>
                <a:cs typeface="Arial"/>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defRPr/>
            </a:pPr>
            <a:r>
              <a:rPr lang="en-US" dirty="0"/>
              <a:t>You are my hiding place,</a:t>
            </a:r>
          </a:p>
          <a:p>
            <a:pPr>
              <a:defRPr/>
            </a:pPr>
            <a:r>
              <a:rPr lang="en-US" dirty="0"/>
              <a:t>You always fill my heart</a:t>
            </a:r>
          </a:p>
          <a:p>
            <a:pPr>
              <a:defRPr/>
            </a:pPr>
            <a:r>
              <a:rPr lang="en-US" dirty="0"/>
              <a:t>with songs of deliverance,</a:t>
            </a:r>
          </a:p>
          <a:p>
            <a:pPr>
              <a:defRPr/>
            </a:pPr>
            <a:r>
              <a:rPr lang="en-US" dirty="0"/>
              <a:t>whenever I am afraid I will trust in You.</a:t>
            </a:r>
          </a:p>
          <a:p>
            <a:pPr>
              <a:defRPr/>
            </a:pPr>
            <a:r>
              <a:rPr lang="en-US" dirty="0"/>
              <a:t>I will trust in You.</a:t>
            </a:r>
          </a:p>
          <a:p>
            <a:pPr>
              <a:defRPr/>
            </a:pPr>
            <a:r>
              <a:rPr lang="en-US" dirty="0"/>
              <a:t>Let the weak say, </a:t>
            </a:r>
            <a:r>
              <a:rPr lang="ru-RU" altLang="ja-JP" dirty="0"/>
              <a:t>"</a:t>
            </a:r>
            <a:r>
              <a:rPr lang="en-US" altLang="ja-JP" dirty="0"/>
              <a:t>I am strong</a:t>
            </a:r>
          </a:p>
          <a:p>
            <a:pPr>
              <a:defRPr/>
            </a:pPr>
            <a:r>
              <a:rPr lang="en-US" dirty="0"/>
              <a:t>in the strength of the Lord.</a:t>
            </a:r>
            <a:r>
              <a:rPr lang="ru-RU" altLang="ja-JP" dirty="0"/>
              <a:t>"</a:t>
            </a:r>
            <a:endParaRPr lang="en-US" dirty="0"/>
          </a:p>
        </p:txBody>
      </p:sp>
    </p:spTree>
  </p:cSld>
  <p:clrMapOvr>
    <a:masterClrMapping/>
  </p:clrMapOvr>
  <p:transition>
    <p:zoom dir="in"/>
  </p:transition>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1" name="Rectangle 4"/>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You are My Hiding Place 2/3</a:t>
            </a:r>
          </a:p>
        </p:txBody>
      </p:sp>
      <p:pic>
        <p:nvPicPr>
          <p:cNvPr id="527362" name="Picture 2" descr="Sunrise &amp; Sunset 1568"/>
          <p:cNvPicPr>
            <a:picLocks noChangeAspect="1" noChangeArrowheads="1"/>
          </p:cNvPicPr>
          <p:nvPr/>
        </p:nvPicPr>
        <p:blipFill>
          <a:blip r:embed="rId2">
            <a:lum bright="-12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4995" name="Text Box 3"/>
          <p:cNvSpPr txBox="1">
            <a:spLocks noChangeArrowheads="1"/>
          </p:cNvSpPr>
          <p:nvPr/>
        </p:nvSpPr>
        <p:spPr bwMode="auto">
          <a:xfrm>
            <a:off x="12886" y="914400"/>
            <a:ext cx="9167626" cy="458587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defPPr>
              <a:defRPr lang="en-US"/>
            </a:defPPr>
            <a:lvl1pPr algn="ctr" eaLnBrk="1" hangingPunct="1">
              <a:defRPr sz="3600" b="1">
                <a:solidFill>
                  <a:schemeClr val="bg1"/>
                </a:solidFill>
                <a:effectLst>
                  <a:glow rad="228600">
                    <a:schemeClr val="tx1"/>
                  </a:glow>
                </a:effectLst>
                <a:latin typeface="Arial"/>
                <a:cs typeface="Arial"/>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defRPr/>
            </a:pPr>
            <a:r>
              <a:rPr lang="en-US" dirty="0"/>
              <a:t>You are my hiding place,</a:t>
            </a:r>
          </a:p>
          <a:p>
            <a:pPr>
              <a:defRPr/>
            </a:pPr>
            <a:r>
              <a:rPr lang="en-US" dirty="0"/>
              <a:t>You always fill my heart</a:t>
            </a:r>
          </a:p>
          <a:p>
            <a:pPr>
              <a:defRPr/>
            </a:pPr>
            <a:r>
              <a:rPr lang="en-US" dirty="0"/>
              <a:t>with songs of deliverance,</a:t>
            </a:r>
          </a:p>
          <a:p>
            <a:pPr>
              <a:defRPr/>
            </a:pPr>
            <a:r>
              <a:rPr lang="en-US" dirty="0"/>
              <a:t>whenever I am afraid I will trust in You.</a:t>
            </a:r>
          </a:p>
          <a:p>
            <a:pPr>
              <a:defRPr/>
            </a:pPr>
            <a:r>
              <a:rPr lang="en-US" dirty="0"/>
              <a:t>I will trust in You.</a:t>
            </a:r>
          </a:p>
          <a:p>
            <a:pPr>
              <a:defRPr/>
            </a:pPr>
            <a:r>
              <a:rPr lang="en-US" dirty="0"/>
              <a:t>Let the weak say, </a:t>
            </a:r>
            <a:r>
              <a:rPr lang="ru-RU" altLang="ja-JP" dirty="0"/>
              <a:t>"</a:t>
            </a:r>
            <a:r>
              <a:rPr lang="en-US" altLang="ja-JP" dirty="0"/>
              <a:t>I am strong</a:t>
            </a:r>
          </a:p>
          <a:p>
            <a:pPr>
              <a:defRPr/>
            </a:pPr>
            <a:r>
              <a:rPr lang="en-US" dirty="0"/>
              <a:t>in the strength of the Lord.</a:t>
            </a:r>
          </a:p>
          <a:p>
            <a:pPr>
              <a:defRPr/>
            </a:pPr>
            <a:r>
              <a:rPr lang="en-US" dirty="0"/>
              <a:t>I will trust in You.</a:t>
            </a:r>
            <a:r>
              <a:rPr lang="ru-RU" altLang="ja-JP" dirty="0"/>
              <a:t>"</a:t>
            </a:r>
            <a:endParaRPr lang="en-US" dirty="0"/>
          </a:p>
        </p:txBody>
      </p:sp>
    </p:spTree>
  </p:cSld>
  <p:clrMapOvr>
    <a:masterClrMapping/>
  </p:clrMapOvr>
  <p:transition>
    <p:randomBar dir="vert"/>
  </p:transition>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8385" name="Picture 2" descr="Sunrise &amp; Sunset 1558"/>
          <p:cNvPicPr>
            <a:picLocks noChangeAspect="1" noChangeArrowheads="1"/>
          </p:cNvPicPr>
          <p:nvPr/>
        </p:nvPicPr>
        <p:blipFill>
          <a:blip r:embed="rId2" cstate="screen">
            <a:lum contrast="6000"/>
            <a:extLst>
              <a:ext uri="{28A0092B-C50C-407E-A947-70E740481C1C}">
                <a14:useLocalDpi xmlns:a14="http://schemas.microsoft.com/office/drawing/2010/main"/>
              </a:ext>
            </a:extLst>
          </a:blip>
          <a:srcRect/>
          <a:stretch>
            <a:fillRect/>
          </a:stretch>
        </p:blipFill>
        <p:spPr bwMode="auto">
          <a:xfrm>
            <a:off x="-66675" y="0"/>
            <a:ext cx="92106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4275" name="Rectangle 3"/>
          <p:cNvSpPr>
            <a:spLocks noGrp="1" noChangeArrowheads="1"/>
          </p:cNvSpPr>
          <p:nvPr>
            <p:ph type="title" idx="4294967295"/>
          </p:nvPr>
        </p:nvSpPr>
        <p:spPr>
          <a:xfrm>
            <a:off x="685800" y="414636"/>
            <a:ext cx="7772400" cy="923330"/>
          </a:xfrm>
          <a:ln>
            <a:miter lim="800000"/>
            <a:headEnd/>
            <a:tailEnd/>
          </a:ln>
          <a:effectLst>
            <a:outerShdw blurRad="63500" dist="35921" dir="2700000" algn="ctr" rotWithShape="0">
              <a:srgbClr val="000000">
                <a:alpha val="74998"/>
              </a:srgbClr>
            </a:outerShdw>
          </a:effectLst>
        </p:spPr>
        <p:txBody>
          <a:bodyPr>
            <a:spAutoFit/>
          </a:bodyPr>
          <a:lstStyle/>
          <a:p>
            <a:pPr eaLnBrk="1" hangingPunct="1">
              <a:defRPr/>
            </a:pPr>
            <a:r>
              <a:rPr lang="en-US" sz="5400" b="1" kern="1200" dirty="0">
                <a:solidFill>
                  <a:schemeClr val="bg1"/>
                </a:solidFill>
                <a:effectLst>
                  <a:glow rad="228600">
                    <a:schemeClr val="tx1"/>
                  </a:glow>
                </a:effectLst>
                <a:ea typeface="ＭＳ Ｐゴシック" charset="0"/>
              </a:rPr>
              <a:t>Our Conclusion</a:t>
            </a:r>
          </a:p>
        </p:txBody>
      </p:sp>
      <p:sp>
        <p:nvSpPr>
          <p:cNvPr id="1334276" name="Text Box 4"/>
          <p:cNvSpPr txBox="1">
            <a:spLocks noChangeArrowheads="1"/>
          </p:cNvSpPr>
          <p:nvPr/>
        </p:nvSpPr>
        <p:spPr bwMode="auto">
          <a:xfrm>
            <a:off x="533400" y="2057400"/>
            <a:ext cx="7696200" cy="353943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defPPr>
              <a:defRPr lang="en-US"/>
            </a:defPPr>
            <a:lvl1pPr algn="ctr" eaLnBrk="1" hangingPunct="1">
              <a:defRPr sz="3600" b="1">
                <a:solidFill>
                  <a:schemeClr val="bg1"/>
                </a:solidFill>
                <a:effectLst>
                  <a:glow rad="228600">
                    <a:schemeClr val="tx1"/>
                  </a:glow>
                </a:effectLst>
                <a:latin typeface="Arial"/>
                <a:cs typeface="Arial"/>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defRPr/>
            </a:pPr>
            <a:r>
              <a:rPr lang="en-US" dirty="0"/>
              <a:t>How specifically should you </a:t>
            </a:r>
            <a:br>
              <a:rPr lang="en-US" dirty="0"/>
            </a:br>
            <a:r>
              <a:rPr lang="en-US" dirty="0"/>
              <a:t>(1) commit yourself to your faithful Creator, and </a:t>
            </a:r>
            <a:br>
              <a:rPr lang="en-US" dirty="0"/>
            </a:br>
            <a:r>
              <a:rPr lang="en-US" dirty="0"/>
              <a:t>(2) continue to do good?</a:t>
            </a:r>
          </a:p>
          <a:p>
            <a:pPr>
              <a:defRPr/>
            </a:pPr>
            <a:endParaRPr lang="en-US" dirty="0"/>
          </a:p>
          <a:p>
            <a:pPr>
              <a:defRPr/>
            </a:pPr>
            <a:r>
              <a:rPr lang="en-US" dirty="0"/>
              <a:t>1 Peter 4:19</a:t>
            </a:r>
          </a:p>
        </p:txBody>
      </p:sp>
      <p:sp>
        <p:nvSpPr>
          <p:cNvPr id="1334277" name="Rectangle 5"/>
          <p:cNvSpPr>
            <a:spLocks noChangeArrowheads="1"/>
          </p:cNvSpPr>
          <p:nvPr/>
        </p:nvSpPr>
        <p:spPr bwMode="auto">
          <a:xfrm>
            <a:off x="7740353" y="0"/>
            <a:ext cx="1403648"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spAutoFit/>
          </a:bodyPr>
          <a:lstStyle/>
          <a:p>
            <a:pPr algn="ctr" eaLnBrk="1" hangingPunct="1">
              <a:defRPr/>
            </a:pPr>
            <a:r>
              <a:rPr lang="en-US" sz="2400" b="1" dirty="0">
                <a:solidFill>
                  <a:schemeClr val="bg1"/>
                </a:solidFill>
                <a:effectLst>
                  <a:glow rad="228600">
                    <a:schemeClr val="tx1"/>
                  </a:glow>
                </a:effectLst>
                <a:latin typeface="Arial"/>
                <a:cs typeface="Arial"/>
              </a:rPr>
              <a:t>280n</a:t>
            </a:r>
          </a:p>
        </p:txBody>
      </p:sp>
    </p:spTree>
  </p:cSld>
  <p:clrMapOvr>
    <a:masterClrMapping/>
  </p:clrMapOvr>
  <p:transition>
    <p:zoom dir="in"/>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8277" y="1920400"/>
            <a:ext cx="3167579" cy="4344712"/>
          </a:xfrm>
        </p:spPr>
        <p:txBody>
          <a:bodyPr/>
          <a:lstStyle/>
          <a:p>
            <a:pPr marL="236538" indent="-236538"/>
            <a:r>
              <a:rPr lang="x-none" b="1" dirty="0"/>
              <a:t>The Comfort and Encouragement of Christ</a:t>
            </a:r>
            <a:endParaRPr lang="en-US" b="1" dirty="0"/>
          </a:p>
          <a:p>
            <a:pPr marL="236538" indent="-236538"/>
            <a:r>
              <a:rPr lang="x-none" b="1" dirty="0"/>
              <a:t>The Glory of Salvation</a:t>
            </a:r>
            <a:endParaRPr lang="en-US" b="1" dirty="0"/>
          </a:p>
          <a:p>
            <a:pPr marL="236538" indent="-236538"/>
            <a:r>
              <a:rPr lang="x-none" b="1" dirty="0"/>
              <a:t>The Believer as Pilgrim</a:t>
            </a:r>
            <a:endParaRPr lang="en-US" b="1" dirty="0"/>
          </a:p>
          <a:p>
            <a:pPr marL="236538" indent="-236538"/>
            <a:r>
              <a:rPr lang="x-none" b="1" dirty="0"/>
              <a:t>Following Christ</a:t>
            </a:r>
            <a:endParaRPr lang="en-US" b="1" dirty="0"/>
          </a:p>
        </p:txBody>
      </p:sp>
      <p:pic>
        <p:nvPicPr>
          <p:cNvPr id="5" name="Content Placeholder 4"/>
          <p:cNvPicPr>
            <a:picLocks noGrp="1" noChangeAspect="1"/>
          </p:cNvPicPr>
          <p:nvPr>
            <p:ph sz="half" idx="2"/>
          </p:nvPr>
        </p:nvPicPr>
        <p:blipFill>
          <a:blip r:embed="rId3" cstate="screen">
            <a:extLst>
              <a:ext uri="{28A0092B-C50C-407E-A947-70E740481C1C}">
                <a14:useLocalDpi xmlns:a14="http://schemas.microsoft.com/office/drawing/2010/main"/>
              </a:ext>
            </a:extLst>
          </a:blip>
          <a:srcRect t="-1564" b="-1564"/>
          <a:stretch>
            <a:fillRect/>
          </a:stretch>
        </p:blipFill>
        <p:spPr>
          <a:xfrm>
            <a:off x="9252520" y="1772816"/>
            <a:ext cx="5170487" cy="4915376"/>
          </a:xfrm>
        </p:spPr>
      </p:pic>
      <p:sp>
        <p:nvSpPr>
          <p:cNvPr id="2" name="Title 1"/>
          <p:cNvSpPr>
            <a:spLocks noGrp="1"/>
          </p:cNvSpPr>
          <p:nvPr>
            <p:ph type="title"/>
          </p:nvPr>
        </p:nvSpPr>
        <p:spPr>
          <a:xfrm>
            <a:off x="457200" y="533176"/>
            <a:ext cx="8229600" cy="735584"/>
          </a:xfrm>
        </p:spPr>
        <p:txBody>
          <a:bodyPr>
            <a:normAutofit fontScale="90000"/>
          </a:bodyPr>
          <a:lstStyle/>
          <a:p>
            <a:r>
              <a:rPr lang="en-US" b="1" dirty="0"/>
              <a:t>First Peter</a:t>
            </a:r>
          </a:p>
        </p:txBody>
      </p:sp>
      <p:sp>
        <p:nvSpPr>
          <p:cNvPr id="6" name="Title 1">
            <a:extLst>
              <a:ext uri="{FF2B5EF4-FFF2-40B4-BE49-F238E27FC236}">
                <a16:creationId xmlns:a16="http://schemas.microsoft.com/office/drawing/2014/main" id="{00D7C448-1B00-0D4B-837B-9814C2F7A10F}"/>
              </a:ext>
            </a:extLst>
          </p:cNvPr>
          <p:cNvSpPr txBox="1">
            <a:spLocks/>
          </p:cNvSpPr>
          <p:nvPr/>
        </p:nvSpPr>
        <p:spPr>
          <a:xfrm>
            <a:off x="3347865" y="1772816"/>
            <a:ext cx="5796136" cy="4800073"/>
          </a:xfrm>
          <a:prstGeom prst="rect">
            <a:avLst/>
          </a:prstGeom>
          <a:solidFill>
            <a:srgbClr val="EAE1F0"/>
          </a:solidFill>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b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b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The Deaths of Peter and Paul</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The Roman Tertullian is likewise a witness of this. He writes as follows: "Examine your records. There you will find that Nero was the first that persecuted this doctrine, particularly… when after subduing all the east, he exercised his cruelty against all at Rome. We glory in having such a man the leader in our punishment. For whoever knows him can understand that nothing was condemned by Nero unless it was something of great excellence."</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Thus publicly announcing himself as the first among God's chief enemies, he was led on to the slaughter of the apostles. It is, therefore, recorded that Paul was beheaded in Rome itself, and that Peter likewise was crucified under Nero. This account of Peter and Paul is substantiated by the fact that their names are preserved in the cemeteries of that place even to the present day.</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—Eusebius, </a:t>
            </a:r>
            <a:r>
              <a:rPr kumimoji="0" lang="en-US" sz="1400" b="0" i="1"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H.E.</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3.25.4–5 </a:t>
            </a:r>
            <a:b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b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a:t>
            </a:r>
            <a:r>
              <a:rPr kumimoji="0" lang="en-US" sz="1400" b="0" i="1"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NPNF</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1:156-57); ca. AD 265-339</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sp>
        <p:nvSpPr>
          <p:cNvPr id="4" name="TextBox 3">
            <a:extLst>
              <a:ext uri="{FF2B5EF4-FFF2-40B4-BE49-F238E27FC236}">
                <a16:creationId xmlns:a16="http://schemas.microsoft.com/office/drawing/2014/main" id="{4820199A-1789-E646-B4E3-2885BEF7E8B3}"/>
              </a:ext>
            </a:extLst>
          </p:cNvPr>
          <p:cNvSpPr txBox="1"/>
          <p:nvPr/>
        </p:nvSpPr>
        <p:spPr>
          <a:xfrm>
            <a:off x="0" y="6572889"/>
            <a:ext cx="9144000" cy="30777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Walter Elwell &amp; Robert Yarborough, </a:t>
            </a:r>
            <a:r>
              <a:rPr kumimoji="0" lang="en-US" sz="1400" b="1" i="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Encountering the NT</a:t>
            </a: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 3</a:t>
            </a:r>
            <a:r>
              <a:rPr kumimoji="0" lang="en-US" sz="1400" b="1" i="0" u="none" strike="noStrike" kern="1200" cap="none" spc="0" normalizeH="0" baseline="3000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rd</a:t>
            </a: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 ed. (Grand Rapids: Baker, 2013) </a:t>
            </a:r>
          </a:p>
        </p:txBody>
      </p:sp>
    </p:spTree>
    <p:extLst>
      <p:ext uri="{BB962C8B-B14F-4D97-AF65-F5344CB8AC3E}">
        <p14:creationId xmlns:p14="http://schemas.microsoft.com/office/powerpoint/2010/main" val="434502088"/>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09" name="Rectangle 2"/>
          <p:cNvSpPr>
            <a:spLocks noGrp="1" noChangeArrowheads="1"/>
          </p:cNvSpPr>
          <p:nvPr>
            <p:ph type="title"/>
          </p:nvPr>
        </p:nvSpPr>
        <p:spPr/>
        <p:txBody>
          <a:bodyPr/>
          <a:lstStyle/>
          <a:p>
            <a:pPr eaLnBrk="1" hangingPunct="1"/>
            <a:r>
              <a:rPr lang="en-US">
                <a:latin typeface="Helvetica" charset="0"/>
                <a:ea typeface="Osaka" charset="0"/>
                <a:cs typeface="Osaka" charset="0"/>
              </a:rPr>
              <a:t>What do you do for a living?</a:t>
            </a:r>
          </a:p>
        </p:txBody>
      </p:sp>
      <p:pic>
        <p:nvPicPr>
          <p:cNvPr id="529410" name="Picture 4" descr="BeMoreVague"/>
          <p:cNvPicPr>
            <a:picLocks noChangeAspect="1" noChangeArrowheads="1"/>
          </p:cNvPicPr>
          <p:nvPr/>
        </p:nvPicPr>
        <p:blipFill>
          <a:blip r:embed="rId3" cstate="screen">
            <a:extLst>
              <a:ext uri="{28A0092B-C50C-407E-A947-70E740481C1C}">
                <a14:useLocalDpi xmlns:a14="http://schemas.microsoft.com/office/drawing/2010/main"/>
              </a:ext>
            </a:extLst>
          </a:blip>
          <a:srcRect l="24228" t="10992" r="20599" b="59821"/>
          <a:stretch>
            <a:fillRect/>
          </a:stretch>
        </p:blipFill>
        <p:spPr bwMode="auto">
          <a:xfrm>
            <a:off x="0" y="0"/>
            <a:ext cx="91646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9411" name="Rounded Rectangular Callout 2"/>
          <p:cNvSpPr>
            <a:spLocks noChangeArrowheads="1"/>
          </p:cNvSpPr>
          <p:nvPr/>
        </p:nvSpPr>
        <p:spPr bwMode="auto">
          <a:xfrm rot="10800000" flipV="1">
            <a:off x="0" y="-34925"/>
            <a:ext cx="5400675" cy="1773238"/>
          </a:xfrm>
          <a:prstGeom prst="wedgeRoundRectCallout">
            <a:avLst>
              <a:gd name="adj1" fmla="val -23028"/>
              <a:gd name="adj2" fmla="val 98759"/>
              <a:gd name="adj3" fmla="val 16667"/>
            </a:avLst>
          </a:prstGeom>
          <a:solidFill>
            <a:srgbClr val="860000"/>
          </a:solidFill>
          <a:ln w="9525">
            <a:solidFill>
              <a:schemeClr val="tx1"/>
            </a:solidFill>
            <a:round/>
            <a:headEnd/>
            <a:tailEnd/>
          </a:ln>
        </p:spPr>
        <p:txBody>
          <a:bodyPr/>
          <a:lstStyle/>
          <a:p>
            <a:pPr algn="ctr"/>
            <a:r>
              <a:rPr lang="en-US" sz="4800">
                <a:solidFill>
                  <a:srgbClr val="FFFFFF"/>
                </a:solidFill>
                <a:latin typeface="Arial" charset="0"/>
              </a:rPr>
              <a:t>What do you do for a living?</a:t>
            </a:r>
            <a:endParaRPr lang="en-US" sz="2400">
              <a:solidFill>
                <a:srgbClr val="FFFFFF"/>
              </a:solidFill>
              <a:latin typeface="Arial" charset="0"/>
            </a:endParaRPr>
          </a:p>
        </p:txBody>
      </p:sp>
      <p:sp>
        <p:nvSpPr>
          <p:cNvPr id="529412" name="Rounded Rectangular Callout 5"/>
          <p:cNvSpPr>
            <a:spLocks noChangeArrowheads="1"/>
          </p:cNvSpPr>
          <p:nvPr/>
        </p:nvSpPr>
        <p:spPr bwMode="auto">
          <a:xfrm rot="10800000" flipV="1">
            <a:off x="5761038" y="115888"/>
            <a:ext cx="3419475" cy="1728787"/>
          </a:xfrm>
          <a:prstGeom prst="wedgeRoundRectCallout">
            <a:avLst>
              <a:gd name="adj1" fmla="val -24500"/>
              <a:gd name="adj2" fmla="val 114708"/>
              <a:gd name="adj3" fmla="val 16667"/>
            </a:avLst>
          </a:prstGeom>
          <a:solidFill>
            <a:schemeClr val="bg1"/>
          </a:solidFill>
          <a:ln w="9525">
            <a:solidFill>
              <a:schemeClr val="tx1"/>
            </a:solidFill>
            <a:round/>
            <a:headEnd/>
            <a:tailEnd/>
          </a:ln>
        </p:spPr>
        <p:txBody>
          <a:bodyPr/>
          <a:lstStyle/>
          <a:p>
            <a:pPr algn="ctr"/>
            <a:endParaRPr lang="en-US" sz="2400">
              <a:solidFill>
                <a:srgbClr val="FFFFFF"/>
              </a:solidFill>
              <a:latin typeface="Arial" charset="0"/>
            </a:endParaRPr>
          </a:p>
        </p:txBody>
      </p:sp>
      <p:sp>
        <p:nvSpPr>
          <p:cNvPr id="4" name="TextBox 3"/>
          <p:cNvSpPr txBox="1">
            <a:spLocks noChangeArrowheads="1"/>
          </p:cNvSpPr>
          <p:nvPr/>
        </p:nvSpPr>
        <p:spPr bwMode="auto">
          <a:xfrm>
            <a:off x="5795963" y="549275"/>
            <a:ext cx="32766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a:r>
              <a:rPr lang="en-US" sz="4800">
                <a:solidFill>
                  <a:srgbClr val="FFFFFF"/>
                </a:solidFill>
                <a:latin typeface="Arial" charset="0"/>
              </a:rPr>
              <a:t>I work.</a:t>
            </a:r>
            <a:endParaRPr lang="en-US" sz="2400">
              <a:solidFill>
                <a:srgbClr val="FFFFFF"/>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7" name="Rectangle 2"/>
          <p:cNvSpPr>
            <a:spLocks noGrp="1" noChangeArrowheads="1"/>
          </p:cNvSpPr>
          <p:nvPr>
            <p:ph type="title"/>
          </p:nvPr>
        </p:nvSpPr>
        <p:spPr/>
        <p:txBody>
          <a:bodyPr/>
          <a:lstStyle/>
          <a:p>
            <a:pPr eaLnBrk="1" hangingPunct="1"/>
            <a:r>
              <a:rPr lang="en-US">
                <a:latin typeface="Helvetica" charset="0"/>
                <a:ea typeface="Osaka" charset="0"/>
                <a:cs typeface="Osaka" charset="0"/>
              </a:rPr>
              <a:t>Could you be more vague?</a:t>
            </a:r>
          </a:p>
        </p:txBody>
      </p:sp>
      <p:pic>
        <p:nvPicPr>
          <p:cNvPr id="531458" name="Picture 3" descr="BeMoreVague"/>
          <p:cNvPicPr>
            <a:picLocks noChangeAspect="1" noChangeArrowheads="1"/>
          </p:cNvPicPr>
          <p:nvPr/>
        </p:nvPicPr>
        <p:blipFill>
          <a:blip r:embed="rId3" cstate="screen">
            <a:extLst>
              <a:ext uri="{28A0092B-C50C-407E-A947-70E740481C1C}">
                <a14:useLocalDpi xmlns:a14="http://schemas.microsoft.com/office/drawing/2010/main"/>
              </a:ext>
            </a:extLst>
          </a:blip>
          <a:srcRect l="24228" t="44395" r="20599" b="26418"/>
          <a:stretch>
            <a:fillRect/>
          </a:stretch>
        </p:blipFill>
        <p:spPr bwMode="auto">
          <a:xfrm>
            <a:off x="0" y="0"/>
            <a:ext cx="91646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0500" name="Rectangle 4"/>
          <p:cNvSpPr>
            <a:spLocks noChangeArrowheads="1"/>
          </p:cNvSpPr>
          <p:nvPr/>
        </p:nvSpPr>
        <p:spPr bwMode="auto">
          <a:xfrm rot="-780458">
            <a:off x="1196975" y="4556125"/>
            <a:ext cx="7086600" cy="1524000"/>
          </a:xfrm>
          <a:prstGeom prst="rect">
            <a:avLst/>
          </a:prstGeom>
          <a:solidFill>
            <a:srgbClr val="000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r>
              <a:rPr kumimoji="1" lang="en-US" sz="8000" b="1">
                <a:solidFill>
                  <a:srgbClr val="FFFFFF"/>
                </a:solidFill>
                <a:latin typeface="Arial" charset="0"/>
                <a:ea typeface="Osaka" charset="0"/>
                <a:cs typeface="Osaka" charset="0"/>
              </a:rPr>
              <a:t>Be specific!</a:t>
            </a:r>
            <a:endParaRPr kumimoji="1" lang="en-US" sz="6000">
              <a:solidFill>
                <a:srgbClr val="FFFFFF"/>
              </a:solidFill>
              <a:latin typeface="Arial" charset="0"/>
              <a:ea typeface="Osaka" charset="0"/>
              <a:cs typeface="Osaka" charset="0"/>
            </a:endParaRPr>
          </a:p>
        </p:txBody>
      </p:sp>
      <p:sp>
        <p:nvSpPr>
          <p:cNvPr id="531460" name="Rounded Rectangular Callout 4"/>
          <p:cNvSpPr>
            <a:spLocks noChangeArrowheads="1"/>
          </p:cNvSpPr>
          <p:nvPr/>
        </p:nvSpPr>
        <p:spPr bwMode="auto">
          <a:xfrm rot="10800000" flipV="1">
            <a:off x="0" y="-34925"/>
            <a:ext cx="5724525" cy="2095500"/>
          </a:xfrm>
          <a:prstGeom prst="wedgeRoundRectCallout">
            <a:avLst>
              <a:gd name="adj1" fmla="val -20310"/>
              <a:gd name="adj2" fmla="val 83329"/>
              <a:gd name="adj3" fmla="val 16667"/>
            </a:avLst>
          </a:prstGeom>
          <a:solidFill>
            <a:srgbClr val="860000"/>
          </a:solidFill>
          <a:ln w="9525">
            <a:solidFill>
              <a:schemeClr val="tx1"/>
            </a:solidFill>
            <a:round/>
            <a:headEnd/>
            <a:tailEnd/>
          </a:ln>
        </p:spPr>
        <p:txBody>
          <a:bodyPr/>
          <a:lstStyle/>
          <a:p>
            <a:pPr algn="ctr"/>
            <a:r>
              <a:rPr lang="en-US" sz="4800">
                <a:solidFill>
                  <a:srgbClr val="FFFFFF"/>
                </a:solidFill>
                <a:latin typeface="Arial" charset="0"/>
              </a:rPr>
              <a:t>Could you be more vague?</a:t>
            </a:r>
            <a:endParaRPr lang="en-US" sz="2400">
              <a:solidFill>
                <a:srgbClr val="FFFFFF"/>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90500"/>
                                        </p:tgtEl>
                                        <p:attrNameLst>
                                          <p:attrName>style.visibility</p:attrName>
                                        </p:attrNameLst>
                                      </p:cBhvr>
                                      <p:to>
                                        <p:strVal val="visible"/>
                                      </p:to>
                                    </p:set>
                                    <p:anim calcmode="lin" valueType="num">
                                      <p:cBhvr>
                                        <p:cTn id="7" dur="500" fill="hold"/>
                                        <p:tgtEl>
                                          <p:spTgt spid="490500"/>
                                        </p:tgtEl>
                                        <p:attrNameLst>
                                          <p:attrName>ppt_w</p:attrName>
                                        </p:attrNameLst>
                                      </p:cBhvr>
                                      <p:tavLst>
                                        <p:tav tm="0">
                                          <p:val>
                                            <p:fltVal val="0"/>
                                          </p:val>
                                        </p:tav>
                                        <p:tav tm="100000">
                                          <p:val>
                                            <p:strVal val="#ppt_w"/>
                                          </p:val>
                                        </p:tav>
                                      </p:tavLst>
                                    </p:anim>
                                    <p:anim calcmode="lin" valueType="num">
                                      <p:cBhvr>
                                        <p:cTn id="8" dur="500" fill="hold"/>
                                        <p:tgtEl>
                                          <p:spTgt spid="49050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0500" grpId="0" animBg="1"/>
    </p:bld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Peter 5</a:t>
            </a:r>
          </a:p>
        </p:txBody>
      </p:sp>
    </p:spTree>
    <p:extLst>
      <p:ext uri="{BB962C8B-B14F-4D97-AF65-F5344CB8AC3E}">
        <p14:creationId xmlns:p14="http://schemas.microsoft.com/office/powerpoint/2010/main" val="2996484574"/>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953" name="Picture 5" descr="persecu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9810" name="Rectangle 2"/>
          <p:cNvSpPr>
            <a:spLocks noGrp="1" noChangeArrowheads="1"/>
          </p:cNvSpPr>
          <p:nvPr>
            <p:ph type="title"/>
          </p:nvPr>
        </p:nvSpPr>
        <p:spPr>
          <a:xfrm>
            <a:off x="685800" y="828674"/>
            <a:ext cx="7924800" cy="1752600"/>
          </a:xfrm>
          <a:effectLst>
            <a:outerShdw blurRad="63500" dist="170861" dir="13319233" algn="ctr" rotWithShape="0">
              <a:srgbClr val="000000">
                <a:alpha val="74998"/>
              </a:srgbClr>
            </a:outerShdw>
          </a:effectLst>
        </p:spPr>
        <p:txBody>
          <a:bodyPr/>
          <a:lstStyle/>
          <a:p>
            <a:pPr eaLnBrk="1" hangingPunct="1">
              <a:defRPr/>
            </a:pPr>
            <a:r>
              <a:rPr lang="en-US" sz="17200" dirty="0">
                <a:solidFill>
                  <a:schemeClr val="bg1"/>
                </a:solidFill>
                <a:latin typeface="Times New Roman" charset="0"/>
                <a:ea typeface="ＭＳ Ｐゴシック" charset="0"/>
                <a:cs typeface="ＭＳ Ｐゴシック" charset="0"/>
              </a:rPr>
              <a:t>1 Peter</a:t>
            </a:r>
            <a:endParaRPr lang="en-US" sz="10600" dirty="0">
              <a:solidFill>
                <a:schemeClr val="bg1"/>
              </a:solidFill>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21940" y="2581274"/>
            <a:ext cx="9252520" cy="3656037"/>
          </a:xfrm>
          <a:prstGeom prst="rect">
            <a:avLst/>
          </a:prstGeom>
          <a:noFill/>
          <a:ln>
            <a:noFill/>
          </a:ln>
          <a:effectLst>
            <a:outerShdw blurRad="63500" dist="170861" dir="13319233"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0" i="0" u="none" strike="noStrike" kern="1200" cap="none" spc="0" normalizeH="0" baseline="0" noProof="0" dirty="0">
                <a:ln>
                  <a:noFill/>
                </a:ln>
                <a:solidFill>
                  <a:srgbClr val="FFFFFF"/>
                </a:solidFill>
                <a:effectLst/>
                <a:uLnTx/>
                <a:uFillTx/>
                <a:latin typeface="Times New Roman" charset="0"/>
                <a:ea typeface="ＭＳ Ｐゴシック" charset="0"/>
                <a:cs typeface="ＭＳ Ｐゴシック" charset="0"/>
              </a:rPr>
              <a:t>Grace In Suffering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Times New Roman" charset="0"/>
                <a:ea typeface="ＭＳ Ｐゴシック" charset="0"/>
                <a:cs typeface="ＭＳ Ｐゴシック" charset="0"/>
              </a:rPr>
              <a:t>Written in  c. 64AD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Times New Roman" charset="0"/>
                <a:ea typeface="ＭＳ Ｐゴシック" charset="0"/>
                <a:cs typeface="ＭＳ Ｐゴシック" charset="0"/>
              </a:rPr>
              <a:t>From Prison in Rome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Times New Roman" charset="0"/>
                <a:ea typeface="ＭＳ Ｐゴシック" charset="0"/>
                <a:cs typeface="ＭＳ Ｐゴシック" charset="0"/>
              </a:rPr>
              <a:t>To Churches scattered in Asia Minor</a:t>
            </a:r>
          </a:p>
        </p:txBody>
      </p:sp>
    </p:spTree>
    <p:extLst>
      <p:ext uri="{BB962C8B-B14F-4D97-AF65-F5344CB8AC3E}">
        <p14:creationId xmlns:p14="http://schemas.microsoft.com/office/powerpoint/2010/main" val="3166117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9810"/>
                                        </p:tgtEl>
                                        <p:attrNameLst>
                                          <p:attrName>style.visibility</p:attrName>
                                        </p:attrNameLst>
                                      </p:cBhvr>
                                      <p:to>
                                        <p:strVal val="visible"/>
                                      </p:to>
                                    </p:set>
                                    <p:animEffect transition="in" filter="blinds(horizontal)">
                                      <p:cBhvr>
                                        <p:cTn id="7" dur="500"/>
                                        <p:tgtEl>
                                          <p:spTgt spid="1198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0" grpId="0"/>
    </p:bld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4766" y="102580"/>
            <a:ext cx="9129234"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Key Words</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2335727"/>
            <a:ext cx="9144000" cy="336290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Suffering, Grace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and Glory</a:t>
            </a:r>
          </a:p>
        </p:txBody>
      </p:sp>
      <p:sp>
        <p:nvSpPr>
          <p:cNvPr id="7" name="Rectangle 2">
            <a:extLst>
              <a:ext uri="{FF2B5EF4-FFF2-40B4-BE49-F238E27FC236}">
                <a16:creationId xmlns:a16="http://schemas.microsoft.com/office/drawing/2014/main" id="{3159AA4B-51EE-7248-A2DD-A01998AFF9DD}"/>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832625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en-US" sz="4800" b="1" dirty="0">
                <a:solidFill>
                  <a:schemeClr val="bg1"/>
                </a:solidFill>
                <a:effectLst>
                  <a:glow rad="101600">
                    <a:schemeClr val="tx1">
                      <a:alpha val="99000"/>
                    </a:schemeClr>
                  </a:glow>
                </a:effectLst>
                <a:latin typeface="Arial"/>
                <a:cs typeface="Arial"/>
              </a:rPr>
              <a:t>Purpose for Writing</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79512" y="1341868"/>
            <a:ext cx="8784976"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SG" sz="48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“I have written to you briefly, encouraging you and testifying that this is the true grace of God. Stand firm in it!</a:t>
            </a:r>
            <a:r>
              <a:rPr kumimoji="0" lang="en-US" sz="48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 </a:t>
            </a:r>
            <a:r>
              <a:rPr kumimoji="0" lang="en-SG" sz="48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1 Peter 5:12 </a:t>
            </a:r>
            <a:endParaRPr kumimoji="0" lang="en-US" sz="4800" b="0" i="0" u="none" strike="noStrike" kern="1200" cap="none" spc="0" normalizeH="0" baseline="0" noProof="0" dirty="0">
              <a:ln>
                <a:noFill/>
              </a:ln>
              <a:solidFill>
                <a:srgbClr val="FFFFFF"/>
              </a:solidFill>
              <a:effectLst/>
              <a:uLnTx/>
              <a:uFillTx/>
              <a:latin typeface="Arial" charset="0"/>
              <a:ea typeface="ＭＳ Ｐゴシック" pitchFamily="-108" charset="-128"/>
              <a:cs typeface="Arial" charset="0"/>
            </a:endParaRPr>
          </a:p>
        </p:txBody>
      </p:sp>
    </p:spTree>
    <p:extLst>
      <p:ext uri="{BB962C8B-B14F-4D97-AF65-F5344CB8AC3E}">
        <p14:creationId xmlns:p14="http://schemas.microsoft.com/office/powerpoint/2010/main" val="4103811719"/>
      </p:ext>
    </p:extLst>
  </p:cSld>
  <p:clrMapOvr>
    <a:overrideClrMapping bg1="lt1" tx1="dk1" bg2="lt2" tx2="dk2" accent1="accent1" accent2="accent2" accent3="accent3" accent4="accent4" accent5="accent5" accent6="accent6" hlink="hlink" folHlink="folHlink"/>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DA73D118-1BE1-4B19-931C-D7D8A8F7E9C5}"/>
              </a:ext>
            </a:extLst>
          </p:cNvPr>
          <p:cNvSpPr>
            <a:spLocks noGrp="1"/>
          </p:cNvSpPr>
          <p:nvPr>
            <p:ph type="title"/>
          </p:nvPr>
        </p:nvSpPr>
        <p:spPr>
          <a:xfrm>
            <a:off x="38100" y="44450"/>
            <a:ext cx="9070975" cy="1143000"/>
          </a:xfrm>
        </p:spPr>
        <p:txBody>
          <a:bodyPr/>
          <a:lstStyle/>
          <a:p>
            <a:r>
              <a:rPr lang="en-US" dirty="0"/>
              <a:t>1 Peter 5</a:t>
            </a:r>
            <a:r>
              <a:rPr lang="en-US" sz="4000" dirty="0"/>
              <a:t> NASB</a:t>
            </a:r>
            <a:endParaRPr lang="en-US" dirty="0"/>
          </a:p>
        </p:txBody>
      </p:sp>
      <p:pic>
        <p:nvPicPr>
          <p:cNvPr id="12" name="Content Placeholder 11" descr="A picture containing sky, outdoor, mountain, sheep&#10;&#10;Description automatically generated">
            <a:extLst>
              <a:ext uri="{FF2B5EF4-FFF2-40B4-BE49-F238E27FC236}">
                <a16:creationId xmlns:a16="http://schemas.microsoft.com/office/drawing/2014/main" id="{D9938CB3-F5A0-C743-96D9-0D0BCAC68F42}"/>
              </a:ext>
            </a:extLst>
          </p:cNvPr>
          <p:cNvPicPr>
            <a:picLocks noGrp="1" noChangeAspect="1"/>
          </p:cNvPicPr>
          <p:nvPr>
            <p:ph sz="half" idx="1"/>
          </p:nvPr>
        </p:nvPicPr>
        <p:blipFill rotWithShape="1">
          <a:blip r:embed="rId2">
            <a:extLst>
              <a:ext uri="{837473B0-CC2E-450A-ABE3-18F120FF3D39}">
                <a1611:picAttrSrcUrl xmlns:a1611="http://schemas.microsoft.com/office/drawing/2016/11/main" r:id="rId3"/>
              </a:ext>
            </a:extLst>
          </a:blip>
          <a:srcRect l="26548" r="11645" b="-2"/>
          <a:stretch/>
        </p:blipFill>
        <p:spPr>
          <a:xfrm>
            <a:off x="323528" y="1340768"/>
            <a:ext cx="4172272" cy="5184576"/>
          </a:xfrm>
          <a:noFill/>
        </p:spPr>
      </p:pic>
      <p:sp>
        <p:nvSpPr>
          <p:cNvPr id="19" name="Content Placeholder 3">
            <a:extLst>
              <a:ext uri="{FF2B5EF4-FFF2-40B4-BE49-F238E27FC236}">
                <a16:creationId xmlns:a16="http://schemas.microsoft.com/office/drawing/2014/main" id="{4F9DDF60-7C2B-499D-BD45-C1FC05A9F62D}"/>
              </a:ext>
            </a:extLst>
          </p:cNvPr>
          <p:cNvSpPr>
            <a:spLocks noGrp="1"/>
          </p:cNvSpPr>
          <p:nvPr>
            <p:ph sz="half" idx="2"/>
          </p:nvPr>
        </p:nvSpPr>
        <p:spPr>
          <a:xfrm>
            <a:off x="4788024" y="1268760"/>
            <a:ext cx="4172272" cy="5328592"/>
          </a:xfrm>
        </p:spPr>
        <p:txBody>
          <a:bodyPr/>
          <a:lstStyle/>
          <a:p>
            <a:pPr marL="0" indent="0">
              <a:buNone/>
            </a:pPr>
            <a:r>
              <a:rPr lang="en-SG" sz="2000" dirty="0"/>
              <a:t>1Therefore, I exhort the elders among you, as </a:t>
            </a:r>
            <a:r>
              <a:rPr lang="en-SG" sz="2000" i="1" dirty="0"/>
              <a:t>your </a:t>
            </a:r>
            <a:r>
              <a:rPr lang="en-SG" sz="2000" dirty="0"/>
              <a:t>fellow elder and witness of the sufferings of Christ, and a partaker also of the glory that is to be revealed,</a:t>
            </a:r>
          </a:p>
          <a:p>
            <a:pPr marL="0" indent="0">
              <a:buNone/>
            </a:pPr>
            <a:endParaRPr lang="en-SG" sz="2000" dirty="0"/>
          </a:p>
          <a:p>
            <a:pPr marL="0" indent="0">
              <a:buNone/>
            </a:pPr>
            <a:r>
              <a:rPr lang="en-SG" sz="2000" b="1" dirty="0"/>
              <a:t>2</a:t>
            </a:r>
            <a:r>
              <a:rPr lang="en-SG" sz="2000" dirty="0"/>
              <a:t> shepherd the flock of God among you, exercising oversight not under compulsion, but voluntarily, according to </a:t>
            </a:r>
            <a:r>
              <a:rPr lang="en-SG" sz="2000" i="1" dirty="0"/>
              <a:t>the will of</a:t>
            </a:r>
            <a:r>
              <a:rPr lang="en-SG" sz="2000" dirty="0"/>
              <a:t> God; and not for sordid gain, but with eagerness;</a:t>
            </a:r>
          </a:p>
          <a:p>
            <a:pPr marL="0" indent="0">
              <a:buNone/>
            </a:pPr>
            <a:endParaRPr lang="en-SG" sz="2000" dirty="0"/>
          </a:p>
          <a:p>
            <a:pPr marL="0" indent="0">
              <a:buNone/>
            </a:pPr>
            <a:r>
              <a:rPr lang="en-SG" sz="2000" b="1" dirty="0"/>
              <a:t>3</a:t>
            </a:r>
            <a:r>
              <a:rPr lang="en-SG" sz="2000" dirty="0"/>
              <a:t> nor yet as lording it over </a:t>
            </a:r>
            <a:r>
              <a:rPr lang="en-SG" sz="2000" baseline="30000" dirty="0"/>
              <a:t>1</a:t>
            </a:r>
            <a:r>
              <a:rPr lang="en-SG" sz="2000" dirty="0"/>
              <a:t>those allotted to your charge, but proving to be</a:t>
            </a:r>
            <a:r>
              <a:rPr lang="en-SG" sz="2000" i="1" baseline="30000" dirty="0"/>
              <a:t> </a:t>
            </a:r>
            <a:r>
              <a:rPr lang="en-SG" sz="2000" dirty="0"/>
              <a:t>examples to the flock.</a:t>
            </a:r>
          </a:p>
          <a:p>
            <a:endParaRPr lang="en-US" dirty="0"/>
          </a:p>
        </p:txBody>
      </p:sp>
    </p:spTree>
    <p:extLst>
      <p:ext uri="{BB962C8B-B14F-4D97-AF65-F5344CB8AC3E}">
        <p14:creationId xmlns:p14="http://schemas.microsoft.com/office/powerpoint/2010/main" val="2726010436"/>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DA73D118-1BE1-4B19-931C-D7D8A8F7E9C5}"/>
              </a:ext>
            </a:extLst>
          </p:cNvPr>
          <p:cNvSpPr>
            <a:spLocks noGrp="1"/>
          </p:cNvSpPr>
          <p:nvPr>
            <p:ph type="title"/>
          </p:nvPr>
        </p:nvSpPr>
        <p:spPr>
          <a:xfrm>
            <a:off x="38100" y="44450"/>
            <a:ext cx="9070975" cy="1143000"/>
          </a:xfrm>
        </p:spPr>
        <p:txBody>
          <a:bodyPr/>
          <a:lstStyle/>
          <a:p>
            <a:r>
              <a:rPr lang="en-US" dirty="0"/>
              <a:t>1 Peter 5</a:t>
            </a:r>
            <a:r>
              <a:rPr lang="en-US" sz="4000" dirty="0">
                <a:solidFill>
                  <a:srgbClr val="FFFFFF"/>
                </a:solidFill>
              </a:rPr>
              <a:t> NASB</a:t>
            </a:r>
            <a:endParaRPr lang="en-US" dirty="0"/>
          </a:p>
        </p:txBody>
      </p:sp>
      <p:pic>
        <p:nvPicPr>
          <p:cNvPr id="12" name="Content Placeholder 11" descr="A picture containing sky, outdoor, mountain, sheep&#10;&#10;Description automatically generated">
            <a:extLst>
              <a:ext uri="{FF2B5EF4-FFF2-40B4-BE49-F238E27FC236}">
                <a16:creationId xmlns:a16="http://schemas.microsoft.com/office/drawing/2014/main" id="{D9938CB3-F5A0-C743-96D9-0D0BCAC68F42}"/>
              </a:ext>
            </a:extLst>
          </p:cNvPr>
          <p:cNvPicPr>
            <a:picLocks noGrp="1" noChangeAspect="1"/>
          </p:cNvPicPr>
          <p:nvPr>
            <p:ph sz="half" idx="1"/>
          </p:nvPr>
        </p:nvPicPr>
        <p:blipFill rotWithShape="1">
          <a:blip r:embed="rId2">
            <a:extLst>
              <a:ext uri="{837473B0-CC2E-450A-ABE3-18F120FF3D39}">
                <a1611:picAttrSrcUrl xmlns:a1611="http://schemas.microsoft.com/office/drawing/2016/11/main" r:id="rId3"/>
              </a:ext>
            </a:extLst>
          </a:blip>
          <a:srcRect l="26548" r="11645" b="-2"/>
          <a:stretch/>
        </p:blipFill>
        <p:spPr>
          <a:xfrm>
            <a:off x="323528" y="1340768"/>
            <a:ext cx="4172272" cy="5184576"/>
          </a:xfrm>
          <a:noFill/>
        </p:spPr>
      </p:pic>
      <p:sp>
        <p:nvSpPr>
          <p:cNvPr id="19" name="Content Placeholder 3">
            <a:extLst>
              <a:ext uri="{FF2B5EF4-FFF2-40B4-BE49-F238E27FC236}">
                <a16:creationId xmlns:a16="http://schemas.microsoft.com/office/drawing/2014/main" id="{4F9DDF60-7C2B-499D-BD45-C1FC05A9F62D}"/>
              </a:ext>
            </a:extLst>
          </p:cNvPr>
          <p:cNvSpPr>
            <a:spLocks noGrp="1"/>
          </p:cNvSpPr>
          <p:nvPr>
            <p:ph sz="half" idx="2"/>
          </p:nvPr>
        </p:nvSpPr>
        <p:spPr>
          <a:xfrm>
            <a:off x="4788024" y="1268760"/>
            <a:ext cx="4172272" cy="5328592"/>
          </a:xfrm>
        </p:spPr>
        <p:txBody>
          <a:bodyPr/>
          <a:lstStyle/>
          <a:p>
            <a:pPr marL="0" indent="0">
              <a:buNone/>
            </a:pPr>
            <a:r>
              <a:rPr lang="en-SG" sz="1800" b="1" dirty="0"/>
              <a:t>4</a:t>
            </a:r>
            <a:r>
              <a:rPr lang="en-SG" sz="1800" dirty="0"/>
              <a:t> And when the Chief Shepherd appears, you will receive the unfading crown of glory.</a:t>
            </a:r>
          </a:p>
          <a:p>
            <a:pPr marL="0" indent="0">
              <a:buNone/>
            </a:pPr>
            <a:endParaRPr lang="en-SG" sz="1800" dirty="0"/>
          </a:p>
          <a:p>
            <a:pPr marL="0" indent="0">
              <a:buNone/>
            </a:pPr>
            <a:r>
              <a:rPr lang="en-SG" sz="1800" b="1" dirty="0"/>
              <a:t>5</a:t>
            </a:r>
            <a:r>
              <a:rPr lang="en-SG" sz="1800" dirty="0"/>
              <a:t> You younger men, likewise, be subject to </a:t>
            </a:r>
            <a:r>
              <a:rPr lang="en-SG" sz="1800" i="1" dirty="0"/>
              <a:t>your</a:t>
            </a:r>
            <a:r>
              <a:rPr lang="en-SG" sz="1800" dirty="0"/>
              <a:t> elders; and all of you, clothe yourselves with humility toward one another, for GOD IS OPPOSED TO THE PROUD, BUT GIVES GRACE TO THE HUMBLE.</a:t>
            </a:r>
          </a:p>
          <a:p>
            <a:pPr marL="0" indent="0">
              <a:buNone/>
            </a:pPr>
            <a:endParaRPr lang="en-SG" sz="1800" dirty="0"/>
          </a:p>
          <a:p>
            <a:pPr marL="0" indent="0">
              <a:buNone/>
            </a:pPr>
            <a:r>
              <a:rPr lang="en-SG" sz="1800" b="1" dirty="0"/>
              <a:t>6</a:t>
            </a:r>
            <a:r>
              <a:rPr lang="en-SG" sz="1800" dirty="0"/>
              <a:t> Therefore humble yourselves under the mighty hand of God, that He may exalt you at the proper time,</a:t>
            </a:r>
          </a:p>
          <a:p>
            <a:pPr marL="0" indent="0">
              <a:buNone/>
            </a:pPr>
            <a:endParaRPr lang="en-SG" sz="1800" dirty="0"/>
          </a:p>
          <a:p>
            <a:pPr marL="0" indent="0">
              <a:buNone/>
            </a:pPr>
            <a:r>
              <a:rPr lang="en-SG" sz="1800" b="1" dirty="0"/>
              <a:t>7</a:t>
            </a:r>
            <a:r>
              <a:rPr lang="en-SG" sz="1800" dirty="0"/>
              <a:t> casting all your anxiety on Him, because He cares for you.</a:t>
            </a:r>
          </a:p>
          <a:p>
            <a:endParaRPr lang="en-US" dirty="0"/>
          </a:p>
        </p:txBody>
      </p:sp>
    </p:spTree>
    <p:extLst>
      <p:ext uri="{BB962C8B-B14F-4D97-AF65-F5344CB8AC3E}">
        <p14:creationId xmlns:p14="http://schemas.microsoft.com/office/powerpoint/2010/main" val="1591854354"/>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DA73D118-1BE1-4B19-931C-D7D8A8F7E9C5}"/>
              </a:ext>
            </a:extLst>
          </p:cNvPr>
          <p:cNvSpPr>
            <a:spLocks noGrp="1"/>
          </p:cNvSpPr>
          <p:nvPr>
            <p:ph type="title"/>
          </p:nvPr>
        </p:nvSpPr>
        <p:spPr>
          <a:xfrm>
            <a:off x="38100" y="44450"/>
            <a:ext cx="9070975" cy="1143000"/>
          </a:xfrm>
        </p:spPr>
        <p:txBody>
          <a:bodyPr/>
          <a:lstStyle/>
          <a:p>
            <a:r>
              <a:rPr lang="en-US" dirty="0"/>
              <a:t>1 Peter 5</a:t>
            </a:r>
            <a:r>
              <a:rPr lang="en-US" sz="4000" dirty="0">
                <a:solidFill>
                  <a:srgbClr val="FFFFFF"/>
                </a:solidFill>
              </a:rPr>
              <a:t> NASB</a:t>
            </a:r>
            <a:endParaRPr lang="en-US" dirty="0"/>
          </a:p>
        </p:txBody>
      </p:sp>
      <p:pic>
        <p:nvPicPr>
          <p:cNvPr id="12" name="Content Placeholder 11" descr="A picture containing sky, outdoor, mountain, sheep&#10;&#10;Description automatically generated">
            <a:extLst>
              <a:ext uri="{FF2B5EF4-FFF2-40B4-BE49-F238E27FC236}">
                <a16:creationId xmlns:a16="http://schemas.microsoft.com/office/drawing/2014/main" id="{D9938CB3-F5A0-C743-96D9-0D0BCAC68F42}"/>
              </a:ext>
            </a:extLst>
          </p:cNvPr>
          <p:cNvPicPr>
            <a:picLocks noGrp="1" noChangeAspect="1"/>
          </p:cNvPicPr>
          <p:nvPr>
            <p:ph sz="half" idx="1"/>
          </p:nvPr>
        </p:nvPicPr>
        <p:blipFill rotWithShape="1">
          <a:blip r:embed="rId2">
            <a:extLst>
              <a:ext uri="{837473B0-CC2E-450A-ABE3-18F120FF3D39}">
                <a1611:picAttrSrcUrl xmlns:a1611="http://schemas.microsoft.com/office/drawing/2016/11/main" r:id="rId3"/>
              </a:ext>
            </a:extLst>
          </a:blip>
          <a:srcRect l="26548" r="11645" b="-2"/>
          <a:stretch/>
        </p:blipFill>
        <p:spPr>
          <a:xfrm>
            <a:off x="323528" y="1340768"/>
            <a:ext cx="4172272" cy="5184576"/>
          </a:xfrm>
          <a:noFill/>
        </p:spPr>
      </p:pic>
      <p:sp>
        <p:nvSpPr>
          <p:cNvPr id="19" name="Content Placeholder 3">
            <a:extLst>
              <a:ext uri="{FF2B5EF4-FFF2-40B4-BE49-F238E27FC236}">
                <a16:creationId xmlns:a16="http://schemas.microsoft.com/office/drawing/2014/main" id="{4F9DDF60-7C2B-499D-BD45-C1FC05A9F62D}"/>
              </a:ext>
            </a:extLst>
          </p:cNvPr>
          <p:cNvSpPr>
            <a:spLocks noGrp="1"/>
          </p:cNvSpPr>
          <p:nvPr>
            <p:ph sz="half" idx="2"/>
          </p:nvPr>
        </p:nvSpPr>
        <p:spPr>
          <a:xfrm>
            <a:off x="4788024" y="1187450"/>
            <a:ext cx="4172272" cy="5400600"/>
          </a:xfrm>
        </p:spPr>
        <p:txBody>
          <a:bodyPr/>
          <a:lstStyle/>
          <a:p>
            <a:pPr marL="0" indent="0">
              <a:buNone/>
            </a:pPr>
            <a:r>
              <a:rPr lang="en-SG" sz="1800" b="1" dirty="0"/>
              <a:t>8</a:t>
            </a:r>
            <a:r>
              <a:rPr lang="en-SG" sz="1800" dirty="0"/>
              <a:t> Be of sober</a:t>
            </a:r>
            <a:r>
              <a:rPr lang="en-SG" sz="1800" i="1" dirty="0"/>
              <a:t> spirit, </a:t>
            </a:r>
            <a:r>
              <a:rPr lang="en-SG" sz="1800" dirty="0"/>
              <a:t>be on the alert. Your adversary, the devil, prowls around like a roaring lion, seeking someone to devour.</a:t>
            </a:r>
          </a:p>
          <a:p>
            <a:pPr marL="0" indent="0">
              <a:buNone/>
            </a:pPr>
            <a:endParaRPr lang="en-SG" sz="1800" dirty="0"/>
          </a:p>
          <a:p>
            <a:pPr marL="0" indent="0">
              <a:buNone/>
            </a:pPr>
            <a:r>
              <a:rPr lang="en-SG" sz="1800" b="1" dirty="0"/>
              <a:t>9 </a:t>
            </a:r>
            <a:r>
              <a:rPr lang="en-SG" sz="1800" dirty="0"/>
              <a:t>But resist him, firm in </a:t>
            </a:r>
            <a:r>
              <a:rPr lang="en-SG" sz="1800" i="1" dirty="0"/>
              <a:t>your</a:t>
            </a:r>
            <a:r>
              <a:rPr lang="en-SG" sz="1800" dirty="0"/>
              <a:t> faith, knowing that the same experiences of suffering are being accomplished by your </a:t>
            </a:r>
            <a:r>
              <a:rPr lang="en-SG" sz="1800" baseline="30000" dirty="0"/>
              <a:t>2</a:t>
            </a:r>
            <a:r>
              <a:rPr lang="en-SG" sz="1800" dirty="0"/>
              <a:t>brethren who are in the world.</a:t>
            </a:r>
          </a:p>
          <a:p>
            <a:pPr marL="0" indent="0">
              <a:buNone/>
            </a:pPr>
            <a:endParaRPr lang="en-SG" sz="1800" dirty="0"/>
          </a:p>
          <a:p>
            <a:pPr marL="0" indent="0">
              <a:buNone/>
            </a:pPr>
            <a:r>
              <a:rPr lang="en-SG" sz="1800" b="1" dirty="0"/>
              <a:t>10</a:t>
            </a:r>
            <a:r>
              <a:rPr lang="en-SG" sz="1800" dirty="0"/>
              <a:t> After you have suffered for a little while, the God of all grace, who called you to His eternal glory in Christ, will Himself perfect, confirm, strengthen</a:t>
            </a:r>
            <a:r>
              <a:rPr lang="en-SG" sz="1800" i="1" dirty="0"/>
              <a:t> and</a:t>
            </a:r>
            <a:r>
              <a:rPr lang="en-SG" sz="1800" dirty="0"/>
              <a:t> establish you.</a:t>
            </a:r>
          </a:p>
          <a:p>
            <a:pPr marL="0" indent="0">
              <a:buNone/>
            </a:pPr>
            <a:endParaRPr lang="en-SG" sz="1800" dirty="0"/>
          </a:p>
          <a:p>
            <a:pPr marL="0" indent="0">
              <a:buNone/>
            </a:pPr>
            <a:r>
              <a:rPr lang="en-SG" sz="1800" b="1" dirty="0"/>
              <a:t>11</a:t>
            </a:r>
            <a:r>
              <a:rPr lang="en-SG" sz="1800" dirty="0"/>
              <a:t> To Him </a:t>
            </a:r>
            <a:r>
              <a:rPr lang="en-SG" sz="1800" i="1" dirty="0"/>
              <a:t>be</a:t>
            </a:r>
            <a:r>
              <a:rPr lang="en-SG" sz="1800" dirty="0"/>
              <a:t> dominion forever and ever. Amen.</a:t>
            </a:r>
          </a:p>
          <a:p>
            <a:endParaRPr lang="en-US" dirty="0"/>
          </a:p>
        </p:txBody>
      </p:sp>
    </p:spTree>
    <p:extLst>
      <p:ext uri="{BB962C8B-B14F-4D97-AF65-F5344CB8AC3E}">
        <p14:creationId xmlns:p14="http://schemas.microsoft.com/office/powerpoint/2010/main" val="721955894"/>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DA73D118-1BE1-4B19-931C-D7D8A8F7E9C5}"/>
              </a:ext>
            </a:extLst>
          </p:cNvPr>
          <p:cNvSpPr>
            <a:spLocks noGrp="1"/>
          </p:cNvSpPr>
          <p:nvPr>
            <p:ph type="title"/>
          </p:nvPr>
        </p:nvSpPr>
        <p:spPr>
          <a:xfrm>
            <a:off x="38100" y="44450"/>
            <a:ext cx="9070975" cy="1143000"/>
          </a:xfrm>
        </p:spPr>
        <p:txBody>
          <a:bodyPr/>
          <a:lstStyle/>
          <a:p>
            <a:r>
              <a:rPr lang="en-US" dirty="0"/>
              <a:t>1 Peter 5</a:t>
            </a:r>
            <a:r>
              <a:rPr lang="en-US" sz="4000" dirty="0">
                <a:solidFill>
                  <a:srgbClr val="FFFFFF"/>
                </a:solidFill>
              </a:rPr>
              <a:t> NASB</a:t>
            </a:r>
            <a:endParaRPr lang="en-US" dirty="0"/>
          </a:p>
        </p:txBody>
      </p:sp>
      <p:pic>
        <p:nvPicPr>
          <p:cNvPr id="12" name="Content Placeholder 11" descr="A picture containing sky, outdoor, mountain, sheep&#10;&#10;Description automatically generated">
            <a:extLst>
              <a:ext uri="{FF2B5EF4-FFF2-40B4-BE49-F238E27FC236}">
                <a16:creationId xmlns:a16="http://schemas.microsoft.com/office/drawing/2014/main" id="{D9938CB3-F5A0-C743-96D9-0D0BCAC68F42}"/>
              </a:ext>
            </a:extLst>
          </p:cNvPr>
          <p:cNvPicPr>
            <a:picLocks noGrp="1" noChangeAspect="1"/>
          </p:cNvPicPr>
          <p:nvPr>
            <p:ph sz="half" idx="1"/>
          </p:nvPr>
        </p:nvPicPr>
        <p:blipFill rotWithShape="1">
          <a:blip r:embed="rId3">
            <a:extLst>
              <a:ext uri="{837473B0-CC2E-450A-ABE3-18F120FF3D39}">
                <a1611:picAttrSrcUrl xmlns:a1611="http://schemas.microsoft.com/office/drawing/2016/11/main" r:id="rId4"/>
              </a:ext>
            </a:extLst>
          </a:blip>
          <a:srcRect l="26548" r="11645" b="-2"/>
          <a:stretch/>
        </p:blipFill>
        <p:spPr>
          <a:xfrm>
            <a:off x="323528" y="1340768"/>
            <a:ext cx="4172272" cy="5184576"/>
          </a:xfrm>
          <a:noFill/>
        </p:spPr>
      </p:pic>
      <p:sp>
        <p:nvSpPr>
          <p:cNvPr id="19" name="Content Placeholder 3">
            <a:extLst>
              <a:ext uri="{FF2B5EF4-FFF2-40B4-BE49-F238E27FC236}">
                <a16:creationId xmlns:a16="http://schemas.microsoft.com/office/drawing/2014/main" id="{4F9DDF60-7C2B-499D-BD45-C1FC05A9F62D}"/>
              </a:ext>
            </a:extLst>
          </p:cNvPr>
          <p:cNvSpPr>
            <a:spLocks noGrp="1"/>
          </p:cNvSpPr>
          <p:nvPr>
            <p:ph sz="half" idx="2"/>
          </p:nvPr>
        </p:nvSpPr>
        <p:spPr>
          <a:xfrm>
            <a:off x="4788024" y="1340768"/>
            <a:ext cx="4172272" cy="5247282"/>
          </a:xfrm>
        </p:spPr>
        <p:txBody>
          <a:bodyPr/>
          <a:lstStyle/>
          <a:p>
            <a:pPr marL="0" indent="0">
              <a:buNone/>
            </a:pPr>
            <a:r>
              <a:rPr lang="en-SG" sz="2000" b="1" dirty="0"/>
              <a:t>12</a:t>
            </a:r>
            <a:r>
              <a:rPr lang="en-SG" sz="2000" dirty="0"/>
              <a:t>  Through Silvanus, our faithful brother (for so I regard</a:t>
            </a:r>
            <a:r>
              <a:rPr lang="en-SG" sz="2000" i="1" dirty="0"/>
              <a:t> him</a:t>
            </a:r>
            <a:r>
              <a:rPr lang="en-SG" sz="2000" dirty="0"/>
              <a:t>), I have written to you briefly, exhorting and testifying that this is the true grace of God. Stand firm in it!</a:t>
            </a:r>
          </a:p>
          <a:p>
            <a:pPr marL="0" indent="0">
              <a:buNone/>
            </a:pPr>
            <a:endParaRPr lang="en-SG" sz="2000" dirty="0"/>
          </a:p>
          <a:p>
            <a:pPr marL="0" indent="0">
              <a:buNone/>
            </a:pPr>
            <a:r>
              <a:rPr lang="en-SG" sz="2000" b="1" dirty="0"/>
              <a:t>13</a:t>
            </a:r>
            <a:r>
              <a:rPr lang="en-SG" sz="2000" dirty="0"/>
              <a:t> She who is in Babylon, chosen together with you, sends you greetings, and </a:t>
            </a:r>
            <a:r>
              <a:rPr lang="en-SG" sz="2000" i="1" dirty="0"/>
              <a:t>so does</a:t>
            </a:r>
            <a:r>
              <a:rPr lang="en-SG" sz="2000" dirty="0"/>
              <a:t> my son, Mark.</a:t>
            </a:r>
          </a:p>
          <a:p>
            <a:pPr marL="0" indent="0">
              <a:buNone/>
            </a:pPr>
            <a:endParaRPr lang="en-SG" sz="2000" dirty="0"/>
          </a:p>
          <a:p>
            <a:pPr marL="0" indent="0">
              <a:buNone/>
            </a:pPr>
            <a:r>
              <a:rPr lang="en-SG" sz="2000" b="1" dirty="0"/>
              <a:t>14</a:t>
            </a:r>
            <a:r>
              <a:rPr lang="en-SG" sz="2000" dirty="0"/>
              <a:t> Greet one another with a kiss of love. Peace be to you all who are in Christ.</a:t>
            </a:r>
          </a:p>
          <a:p>
            <a:endParaRPr lang="en-US" dirty="0"/>
          </a:p>
        </p:txBody>
      </p:sp>
    </p:spTree>
    <p:extLst>
      <p:ext uri="{BB962C8B-B14F-4D97-AF65-F5344CB8AC3E}">
        <p14:creationId xmlns:p14="http://schemas.microsoft.com/office/powerpoint/2010/main" val="24261378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en-US" sz="4800" b="1" dirty="0">
                <a:solidFill>
                  <a:schemeClr val="bg1"/>
                </a:solidFill>
                <a:effectLst>
                  <a:glow rad="101600">
                    <a:schemeClr val="tx1">
                      <a:alpha val="99000"/>
                    </a:schemeClr>
                  </a:glow>
                </a:effectLst>
                <a:latin typeface="Arial"/>
                <a:cs typeface="Arial"/>
              </a:rPr>
              <a:t>Theme</a:t>
            </a:r>
          </a:p>
        </p:txBody>
      </p:sp>
      <p:sp>
        <p:nvSpPr>
          <p:cNvPr id="4" name="Rectangle 2"/>
          <p:cNvSpPr txBox="1">
            <a:spLocks noChangeArrowheads="1"/>
          </p:cNvSpPr>
          <p:nvPr/>
        </p:nvSpPr>
        <p:spPr bwMode="auto">
          <a:xfrm>
            <a:off x="14766" y="1916832"/>
            <a:ext cx="9144000" cy="34572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How to Attract Others During Righteous Suffering</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Peter</a:t>
            </a:r>
          </a:p>
        </p:txBody>
      </p:sp>
    </p:spTree>
    <p:extLst>
      <p:ext uri="{BB962C8B-B14F-4D97-AF65-F5344CB8AC3E}">
        <p14:creationId xmlns:p14="http://schemas.microsoft.com/office/powerpoint/2010/main" val="27974937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eaLnBrk="1" hangingPunct="1">
              <a:defRPr/>
            </a:pPr>
            <a:r>
              <a:rPr lang="en-US" dirty="0">
                <a:latin typeface="Arial" charset="0"/>
                <a:ea typeface="ＭＳ Ｐゴシック" charset="0"/>
                <a:cs typeface="ＭＳ Ｐゴシック" charset="0"/>
              </a:rPr>
              <a:t>Nero</a:t>
            </a:r>
            <a:r>
              <a:rPr lang="uk-UA"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s Poisoning of Britannicus</a:t>
            </a:r>
          </a:p>
        </p:txBody>
      </p:sp>
      <p:pic>
        <p:nvPicPr>
          <p:cNvPr id="395266" name="Picture 4" descr="Nero00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1416050"/>
            <a:ext cx="8229600" cy="5302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5267" name="TextBox 3"/>
          <p:cNvSpPr txBox="1">
            <a:spLocks noChangeArrowheads="1"/>
          </p:cNvSpPr>
          <p:nvPr/>
        </p:nvSpPr>
        <p:spPr bwMode="auto">
          <a:xfrm>
            <a:off x="0" y="6516688"/>
            <a:ext cx="9144000" cy="3683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a:r>
              <a:rPr lang="en-US" sz="1800">
                <a:solidFill>
                  <a:srgbClr val="FFFFFF"/>
                </a:solidFill>
                <a:latin typeface="Arial" charset="0"/>
              </a:rPr>
              <a:t>Terry Deary, </a:t>
            </a:r>
            <a:r>
              <a:rPr lang="en-US" sz="1800" i="1">
                <a:solidFill>
                  <a:srgbClr val="FFFFFF"/>
                </a:solidFill>
                <a:latin typeface="Arial" charset="0"/>
              </a:rPr>
              <a:t>The Rotten Romans, </a:t>
            </a:r>
            <a:r>
              <a:rPr lang="en-US" sz="1800">
                <a:solidFill>
                  <a:srgbClr val="FFFFFF"/>
                </a:solidFill>
                <a:latin typeface="Arial" charset="0"/>
              </a:rPr>
              <a:t>Horrible Histories (Scholastic, 1994), 67</a:t>
            </a:r>
          </a:p>
        </p:txBody>
      </p:sp>
      <p:sp>
        <p:nvSpPr>
          <p:cNvPr id="2" name="Alternate Process 1">
            <a:extLst>
              <a:ext uri="{FF2B5EF4-FFF2-40B4-BE49-F238E27FC236}">
                <a16:creationId xmlns:a16="http://schemas.microsoft.com/office/drawing/2014/main" id="{A68B162A-B99A-DE4D-99F8-D135ED4CD4D3}"/>
              </a:ext>
            </a:extLst>
          </p:cNvPr>
          <p:cNvSpPr/>
          <p:nvPr/>
        </p:nvSpPr>
        <p:spPr bwMode="auto">
          <a:xfrm rot="21219778">
            <a:off x="6804248" y="1844824"/>
            <a:ext cx="1404144" cy="864096"/>
          </a:xfrm>
          <a:prstGeom prst="flowChartAlternateProcess">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10" charset="0"/>
            </a:endParaRPr>
          </a:p>
        </p:txBody>
      </p:sp>
      <p:sp>
        <p:nvSpPr>
          <p:cNvPr id="7" name="Rectangle 2">
            <a:extLst>
              <a:ext uri="{FF2B5EF4-FFF2-40B4-BE49-F238E27FC236}">
                <a16:creationId xmlns:a16="http://schemas.microsoft.com/office/drawing/2014/main" id="{31048DCA-CC0E-8A47-8514-3995B76819DC}"/>
              </a:ext>
            </a:extLst>
          </p:cNvPr>
          <p:cNvSpPr txBox="1">
            <a:spLocks noChangeArrowheads="1"/>
          </p:cNvSpPr>
          <p:nvPr/>
        </p:nvSpPr>
        <p:spPr bwMode="auto">
          <a:xfrm>
            <a:off x="6516216" y="1612561"/>
            <a:ext cx="2094384"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eaLnBrk="1" hangingPunct="1">
              <a:defRPr/>
            </a:pPr>
            <a:r>
              <a:rPr lang="en-US" sz="3200" b="1" kern="0" dirty="0">
                <a:solidFill>
                  <a:srgbClr val="1C0137"/>
                </a:solidFill>
                <a:effectLst/>
                <a:latin typeface="Arial" charset="0"/>
                <a:ea typeface="ＭＳ Ｐゴシック" charset="0"/>
                <a:cs typeface="ＭＳ Ｐゴシック" charset="0"/>
              </a:rPr>
              <a:t>PHEW!</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en-US" sz="4800" b="1" dirty="0">
                <a:solidFill>
                  <a:schemeClr val="bg1"/>
                </a:solidFill>
                <a:effectLst>
                  <a:glow rad="101600">
                    <a:schemeClr val="tx1">
                      <a:alpha val="99000"/>
                    </a:schemeClr>
                  </a:glow>
                </a:effectLst>
                <a:latin typeface="Arial"/>
                <a:cs typeface="Arial"/>
              </a:rPr>
              <a:t>Question 1</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79512" y="1341868"/>
            <a:ext cx="8784976"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sz="44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By what authority does Peter give these admonitions in chapter 5? </a:t>
            </a:r>
          </a:p>
        </p:txBody>
      </p:sp>
    </p:spTree>
    <p:extLst>
      <p:ext uri="{BB962C8B-B14F-4D97-AF65-F5344CB8AC3E}">
        <p14:creationId xmlns:p14="http://schemas.microsoft.com/office/powerpoint/2010/main" val="2553186601"/>
      </p:ext>
    </p:extLst>
  </p:cSld>
  <p:clrMapOvr>
    <a:overrideClrMapping bg1="lt1" tx1="dk1" bg2="lt2" tx2="dk2" accent1="accent1" accent2="accent2" accent3="accent3" accent4="accent4" accent5="accent5" accent6="accent6" hlink="hlink" folHlink="folHlink"/>
  </p:clrMapOvr>
</p:sld>
</file>

<file path=ppt/slides/slide30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en-US" sz="4800" b="1" dirty="0">
                <a:solidFill>
                  <a:schemeClr val="bg1"/>
                </a:solidFill>
                <a:effectLst>
                  <a:glow rad="101600">
                    <a:schemeClr val="tx1">
                      <a:alpha val="99000"/>
                    </a:schemeClr>
                  </a:glow>
                </a:effectLst>
                <a:latin typeface="Arial"/>
                <a:cs typeface="Arial"/>
              </a:rPr>
              <a:t>Question 2</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79512" y="1341868"/>
            <a:ext cx="8784976"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sz="44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Look up John 10:1-6,10-16 and write down what insights these verses give you in relation to 1 Peter 5.</a:t>
            </a:r>
          </a:p>
        </p:txBody>
      </p:sp>
    </p:spTree>
    <p:extLst>
      <p:ext uri="{BB962C8B-B14F-4D97-AF65-F5344CB8AC3E}">
        <p14:creationId xmlns:p14="http://schemas.microsoft.com/office/powerpoint/2010/main" val="3089041573"/>
      </p:ext>
    </p:extLst>
  </p:cSld>
  <p:clrMapOvr>
    <a:overrideClrMapping bg1="lt1" tx1="dk1" bg2="lt2" tx2="dk2" accent1="accent1" accent2="accent2" accent3="accent3" accent4="accent4" accent5="accent5" accent6="accent6" hlink="hlink" folHlink="folHlink"/>
  </p:clrMapOvr>
</p:sld>
</file>

<file path=ppt/slides/slide30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en-US" sz="4800" b="1" dirty="0">
                <a:solidFill>
                  <a:schemeClr val="bg1"/>
                </a:solidFill>
                <a:effectLst>
                  <a:glow rad="101600">
                    <a:schemeClr val="tx1">
                      <a:alpha val="99000"/>
                    </a:schemeClr>
                  </a:glow>
                </a:effectLst>
                <a:latin typeface="Arial"/>
                <a:cs typeface="Arial"/>
              </a:rPr>
              <a:t>Question </a:t>
            </a:r>
            <a:r>
              <a:rPr lang="en-US" sz="4800" b="1" dirty="0">
                <a:effectLst>
                  <a:glow rad="101600">
                    <a:schemeClr val="tx1">
                      <a:alpha val="99000"/>
                    </a:schemeClr>
                  </a:glow>
                </a:effectLst>
              </a:rPr>
              <a:t>3</a:t>
            </a:r>
            <a:endParaRPr lang="en-US" sz="48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79512" y="1341868"/>
            <a:ext cx="8784976"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sz="40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In his final exhortations in verses 5-10, Peter mentions pride, humility, anxiety and the devil. Do you see any relationship between these subjects?</a:t>
            </a:r>
          </a:p>
        </p:txBody>
      </p:sp>
    </p:spTree>
    <p:extLst>
      <p:ext uri="{BB962C8B-B14F-4D97-AF65-F5344CB8AC3E}">
        <p14:creationId xmlns:p14="http://schemas.microsoft.com/office/powerpoint/2010/main" val="4102896269"/>
      </p:ext>
    </p:extLst>
  </p:cSld>
  <p:clrMapOvr>
    <a:overrideClrMapping bg1="lt1" tx1="dk1" bg2="lt2" tx2="dk2" accent1="accent1" accent2="accent2" accent3="accent3" accent4="accent4" accent5="accent5" accent6="accent6" hlink="hlink" folHlink="folHlink"/>
  </p:clrMapOvr>
</p:sld>
</file>

<file path=ppt/slides/slide30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en-US" sz="4800" b="1" dirty="0">
                <a:solidFill>
                  <a:schemeClr val="bg1"/>
                </a:solidFill>
                <a:effectLst>
                  <a:glow rad="101600">
                    <a:schemeClr val="tx1">
                      <a:alpha val="99000"/>
                    </a:schemeClr>
                  </a:glow>
                </a:effectLst>
                <a:latin typeface="Arial"/>
                <a:cs typeface="Arial"/>
              </a:rPr>
              <a:t>Question 4</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79512" y="1341868"/>
            <a:ext cx="8784976"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sz="32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Because I think many of us struggle at times with anxiety, look up these verses, (Matthew 6:25-34, Philippians 4:6-7, Philippians 4:19, Romans 8:28-32) along with 1 Peter 5:7, and summarise what you learn about the Christian and anxiety. How has God spoken to your own heart about this?</a:t>
            </a:r>
          </a:p>
        </p:txBody>
      </p:sp>
    </p:spTree>
    <p:extLst>
      <p:ext uri="{BB962C8B-B14F-4D97-AF65-F5344CB8AC3E}">
        <p14:creationId xmlns:p14="http://schemas.microsoft.com/office/powerpoint/2010/main" val="3200747993"/>
      </p:ext>
    </p:extLst>
  </p:cSld>
  <p:clrMapOvr>
    <a:overrideClrMapping bg1="lt1" tx1="dk1" bg2="lt2" tx2="dk2" accent1="accent1" accent2="accent2" accent3="accent3" accent4="accent4" accent5="accent5" accent6="accent6" hlink="hlink" folHlink="folHlink"/>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DA73D118-1BE1-4B19-931C-D7D8A8F7E9C5}"/>
              </a:ext>
            </a:extLst>
          </p:cNvPr>
          <p:cNvSpPr>
            <a:spLocks noGrp="1"/>
          </p:cNvSpPr>
          <p:nvPr>
            <p:ph type="title"/>
          </p:nvPr>
        </p:nvSpPr>
        <p:spPr>
          <a:xfrm>
            <a:off x="334811" y="44450"/>
            <a:ext cx="4021165" cy="1143000"/>
          </a:xfrm>
        </p:spPr>
        <p:txBody>
          <a:bodyPr/>
          <a:lstStyle/>
          <a:p>
            <a:pPr algn="l"/>
            <a:r>
              <a:rPr lang="en-US" sz="4000" dirty="0">
                <a:solidFill>
                  <a:srgbClr val="FFC000"/>
                </a:solidFill>
              </a:rPr>
              <a:t>Handling Anxiety</a:t>
            </a:r>
          </a:p>
        </p:txBody>
      </p:sp>
      <p:pic>
        <p:nvPicPr>
          <p:cNvPr id="12" name="Content Placeholder 11" descr="A picture containing sky, outdoor, mountain, sheep&#10;&#10;Description automatically generated">
            <a:extLst>
              <a:ext uri="{FF2B5EF4-FFF2-40B4-BE49-F238E27FC236}">
                <a16:creationId xmlns:a16="http://schemas.microsoft.com/office/drawing/2014/main" id="{D9938CB3-F5A0-C743-96D9-0D0BCAC68F42}"/>
              </a:ext>
            </a:extLst>
          </p:cNvPr>
          <p:cNvPicPr>
            <a:picLocks noGrp="1" noChangeAspect="1"/>
          </p:cNvPicPr>
          <p:nvPr>
            <p:ph sz="half" idx="1"/>
          </p:nvPr>
        </p:nvPicPr>
        <p:blipFill rotWithShape="1">
          <a:blip r:embed="rId3">
            <a:extLst>
              <a:ext uri="{837473B0-CC2E-450A-ABE3-18F120FF3D39}">
                <a1611:picAttrSrcUrl xmlns:a1611="http://schemas.microsoft.com/office/drawing/2016/11/main" r:id="rId4"/>
              </a:ext>
            </a:extLst>
          </a:blip>
          <a:srcRect l="26548" r="11645" b="-2"/>
          <a:stretch/>
        </p:blipFill>
        <p:spPr>
          <a:xfrm>
            <a:off x="334811" y="1268760"/>
            <a:ext cx="3940479" cy="4896544"/>
          </a:xfrm>
          <a:noFill/>
          <a:ln>
            <a:solidFill>
              <a:srgbClr val="FFC000"/>
            </a:solidFill>
          </a:ln>
        </p:spPr>
      </p:pic>
      <p:sp>
        <p:nvSpPr>
          <p:cNvPr id="19" name="Content Placeholder 3">
            <a:extLst>
              <a:ext uri="{FF2B5EF4-FFF2-40B4-BE49-F238E27FC236}">
                <a16:creationId xmlns:a16="http://schemas.microsoft.com/office/drawing/2014/main" id="{4F9DDF60-7C2B-499D-BD45-C1FC05A9F62D}"/>
              </a:ext>
            </a:extLst>
          </p:cNvPr>
          <p:cNvSpPr>
            <a:spLocks noGrp="1"/>
          </p:cNvSpPr>
          <p:nvPr>
            <p:ph sz="half" idx="2"/>
          </p:nvPr>
        </p:nvSpPr>
        <p:spPr>
          <a:xfrm>
            <a:off x="4572000" y="125934"/>
            <a:ext cx="4388296" cy="6399410"/>
          </a:xfrm>
        </p:spPr>
        <p:txBody>
          <a:bodyPr/>
          <a:lstStyle/>
          <a:p>
            <a:pPr marL="0" indent="0">
              <a:buNone/>
            </a:pPr>
            <a:endParaRPr lang="en-US" sz="1050" dirty="0"/>
          </a:p>
          <a:p>
            <a:pPr marL="0" indent="0">
              <a:buNone/>
            </a:pPr>
            <a:r>
              <a:rPr lang="en-US" sz="1600" dirty="0"/>
              <a:t>Matthew 6:25-34 – </a:t>
            </a:r>
            <a:r>
              <a:rPr lang="en-US" sz="1600" dirty="0">
                <a:solidFill>
                  <a:srgbClr val="FFC000"/>
                </a:solidFill>
              </a:rPr>
              <a:t>Do not be worried </a:t>
            </a:r>
            <a:r>
              <a:rPr lang="en-US" sz="1600" dirty="0"/>
              <a:t>about your life. </a:t>
            </a:r>
            <a:r>
              <a:rPr lang="en-US" sz="1600" dirty="0">
                <a:solidFill>
                  <a:srgbClr val="FFC000"/>
                </a:solidFill>
              </a:rPr>
              <a:t>Seek first His kingdom </a:t>
            </a:r>
            <a:r>
              <a:rPr lang="en-US" sz="1600" dirty="0"/>
              <a:t>and </a:t>
            </a:r>
            <a:r>
              <a:rPr lang="en-US" sz="1600" dirty="0">
                <a:solidFill>
                  <a:srgbClr val="FFC000"/>
                </a:solidFill>
              </a:rPr>
              <a:t>righteousness</a:t>
            </a:r>
            <a:r>
              <a:rPr lang="en-US" sz="1600" dirty="0"/>
              <a:t> and all these things will be added to you. </a:t>
            </a:r>
            <a:r>
              <a:rPr lang="en-US" sz="1600" dirty="0">
                <a:solidFill>
                  <a:srgbClr val="FFC000"/>
                </a:solidFill>
              </a:rPr>
              <a:t>Do not worry about tomorrow</a:t>
            </a:r>
            <a:r>
              <a:rPr lang="en-US" sz="1600" dirty="0"/>
              <a:t>!</a:t>
            </a:r>
          </a:p>
          <a:p>
            <a:pPr marL="0" indent="0">
              <a:buNone/>
            </a:pPr>
            <a:endParaRPr lang="en-US" sz="1600" dirty="0"/>
          </a:p>
          <a:p>
            <a:pPr marL="0" indent="0">
              <a:buNone/>
            </a:pPr>
            <a:r>
              <a:rPr lang="en-US" sz="1600" dirty="0"/>
              <a:t>Philippians 4:6,7,19 </a:t>
            </a:r>
            <a:r>
              <a:rPr lang="en-US" sz="1600" dirty="0">
                <a:solidFill>
                  <a:srgbClr val="FFC000"/>
                </a:solidFill>
              </a:rPr>
              <a:t>Be anxious for nothing </a:t>
            </a:r>
            <a:r>
              <a:rPr lang="en-US" sz="1600" dirty="0"/>
              <a:t>but through </a:t>
            </a:r>
            <a:r>
              <a:rPr lang="en-US" sz="1600" dirty="0">
                <a:solidFill>
                  <a:srgbClr val="FFFF00"/>
                </a:solidFill>
              </a:rPr>
              <a:t>prayer</a:t>
            </a:r>
            <a:r>
              <a:rPr lang="en-US" sz="1600" dirty="0"/>
              <a:t>, and </a:t>
            </a:r>
            <a:r>
              <a:rPr lang="en-US" sz="1600" dirty="0">
                <a:solidFill>
                  <a:srgbClr val="FFFF00"/>
                </a:solidFill>
              </a:rPr>
              <a:t>thanksgiving</a:t>
            </a:r>
            <a:r>
              <a:rPr lang="en-US" sz="1600" dirty="0"/>
              <a:t> </a:t>
            </a:r>
            <a:r>
              <a:rPr lang="en-US" sz="1600" dirty="0">
                <a:solidFill>
                  <a:srgbClr val="FFC000"/>
                </a:solidFill>
              </a:rPr>
              <a:t>let your requests be made known to God,</a:t>
            </a:r>
            <a:r>
              <a:rPr lang="en-US" sz="1600" dirty="0"/>
              <a:t> </a:t>
            </a:r>
            <a:r>
              <a:rPr lang="en-US" sz="1600" dirty="0">
                <a:solidFill>
                  <a:srgbClr val="FFC000"/>
                </a:solidFill>
              </a:rPr>
              <a:t>and the peace of God </a:t>
            </a:r>
            <a:r>
              <a:rPr lang="en-US" sz="1600" dirty="0"/>
              <a:t>which passes all comprehension</a:t>
            </a:r>
            <a:r>
              <a:rPr lang="en-US" sz="1600" dirty="0">
                <a:solidFill>
                  <a:srgbClr val="FFC000"/>
                </a:solidFill>
              </a:rPr>
              <a:t> will keep your hearts and minds in Christ.</a:t>
            </a:r>
            <a:r>
              <a:rPr lang="en-US" sz="1600" dirty="0"/>
              <a:t> My</a:t>
            </a:r>
            <a:r>
              <a:rPr lang="en-US" sz="1600" dirty="0">
                <a:solidFill>
                  <a:srgbClr val="FFC000"/>
                </a:solidFill>
              </a:rPr>
              <a:t> God will supply all your needs</a:t>
            </a:r>
            <a:r>
              <a:rPr lang="en-US" sz="1600" dirty="0"/>
              <a:t> according to His riches in glory in Christ Jesus.</a:t>
            </a:r>
          </a:p>
          <a:p>
            <a:pPr marL="0" indent="0">
              <a:buNone/>
            </a:pPr>
            <a:endParaRPr lang="en-US" sz="1600" dirty="0"/>
          </a:p>
          <a:p>
            <a:pPr marL="0" indent="0">
              <a:buNone/>
            </a:pPr>
            <a:r>
              <a:rPr lang="en-US" sz="1600" dirty="0"/>
              <a:t>Romans 8:28-32 We know that </a:t>
            </a:r>
            <a:r>
              <a:rPr lang="en-US" sz="1600" dirty="0">
                <a:solidFill>
                  <a:srgbClr val="FFC000"/>
                </a:solidFill>
              </a:rPr>
              <a:t>God causes all things to work together for good to those who love God </a:t>
            </a:r>
            <a:r>
              <a:rPr lang="en-US" sz="1600" dirty="0"/>
              <a:t>and are called according to His purpose. </a:t>
            </a:r>
            <a:r>
              <a:rPr lang="en-US" sz="1600" dirty="0">
                <a:solidFill>
                  <a:srgbClr val="FFC000"/>
                </a:solidFill>
              </a:rPr>
              <a:t>If God is for us who can be against us?</a:t>
            </a:r>
            <a:r>
              <a:rPr lang="en-US" sz="1600" dirty="0"/>
              <a:t> He who did not spare His own Son, but delivered Him up for us all, how will He not also with Him freely give us all things? </a:t>
            </a:r>
          </a:p>
          <a:p>
            <a:pPr marL="0" indent="0">
              <a:buNone/>
            </a:pPr>
            <a:endParaRPr lang="en-US" sz="1600" dirty="0"/>
          </a:p>
          <a:p>
            <a:pPr marL="0" indent="0">
              <a:buNone/>
            </a:pPr>
            <a:r>
              <a:rPr lang="en-US" sz="1600" dirty="0"/>
              <a:t>1 Peter 5:7: </a:t>
            </a:r>
            <a:r>
              <a:rPr lang="en-US" sz="1600" dirty="0">
                <a:solidFill>
                  <a:srgbClr val="FFC000"/>
                </a:solidFill>
              </a:rPr>
              <a:t>Cast all your anxiety on Him </a:t>
            </a:r>
            <a:r>
              <a:rPr lang="en-US" sz="1600" dirty="0"/>
              <a:t>because He cares for you!</a:t>
            </a:r>
          </a:p>
          <a:p>
            <a:pPr marL="0" indent="0">
              <a:buNone/>
            </a:pPr>
            <a:endParaRPr lang="en-US" sz="1800" dirty="0"/>
          </a:p>
          <a:p>
            <a:pPr marL="0" indent="0">
              <a:buNone/>
            </a:pPr>
            <a:endParaRPr lang="en-US" sz="1800" dirty="0"/>
          </a:p>
        </p:txBody>
      </p:sp>
    </p:spTree>
    <p:extLst>
      <p:ext uri="{BB962C8B-B14F-4D97-AF65-F5344CB8AC3E}">
        <p14:creationId xmlns:p14="http://schemas.microsoft.com/office/powerpoint/2010/main" val="1782575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DA73D118-1BE1-4B19-931C-D7D8A8F7E9C5}"/>
              </a:ext>
            </a:extLst>
          </p:cNvPr>
          <p:cNvSpPr>
            <a:spLocks noGrp="1"/>
          </p:cNvSpPr>
          <p:nvPr>
            <p:ph type="title"/>
          </p:nvPr>
        </p:nvSpPr>
        <p:spPr>
          <a:xfrm>
            <a:off x="334811" y="44450"/>
            <a:ext cx="4021165" cy="1143000"/>
          </a:xfrm>
        </p:spPr>
        <p:txBody>
          <a:bodyPr/>
          <a:lstStyle/>
          <a:p>
            <a:pPr algn="l"/>
            <a:r>
              <a:rPr lang="en-US" sz="3200" dirty="0">
                <a:solidFill>
                  <a:srgbClr val="FFC000"/>
                </a:solidFill>
              </a:rPr>
              <a:t>Results of Suffering</a:t>
            </a:r>
          </a:p>
        </p:txBody>
      </p:sp>
      <p:pic>
        <p:nvPicPr>
          <p:cNvPr id="12" name="Content Placeholder 11" descr="A picture containing sky, outdoor, mountain, sheep&#10;&#10;Description automatically generated">
            <a:extLst>
              <a:ext uri="{FF2B5EF4-FFF2-40B4-BE49-F238E27FC236}">
                <a16:creationId xmlns:a16="http://schemas.microsoft.com/office/drawing/2014/main" id="{D9938CB3-F5A0-C743-96D9-0D0BCAC68F42}"/>
              </a:ext>
            </a:extLst>
          </p:cNvPr>
          <p:cNvPicPr>
            <a:picLocks noGrp="1" noChangeAspect="1"/>
          </p:cNvPicPr>
          <p:nvPr>
            <p:ph sz="half" idx="1"/>
          </p:nvPr>
        </p:nvPicPr>
        <p:blipFill rotWithShape="1">
          <a:blip r:embed="rId3">
            <a:extLst>
              <a:ext uri="{837473B0-CC2E-450A-ABE3-18F120FF3D39}">
                <a1611:picAttrSrcUrl xmlns:a1611="http://schemas.microsoft.com/office/drawing/2016/11/main" r:id="rId4"/>
              </a:ext>
            </a:extLst>
          </a:blip>
          <a:srcRect l="26548" r="11645" b="-2"/>
          <a:stretch/>
        </p:blipFill>
        <p:spPr>
          <a:xfrm>
            <a:off x="334811" y="1268760"/>
            <a:ext cx="3940479" cy="4896544"/>
          </a:xfrm>
          <a:noFill/>
          <a:ln>
            <a:solidFill>
              <a:srgbClr val="FFC000"/>
            </a:solidFill>
          </a:ln>
        </p:spPr>
      </p:pic>
      <p:sp>
        <p:nvSpPr>
          <p:cNvPr id="19" name="Content Placeholder 3">
            <a:extLst>
              <a:ext uri="{FF2B5EF4-FFF2-40B4-BE49-F238E27FC236}">
                <a16:creationId xmlns:a16="http://schemas.microsoft.com/office/drawing/2014/main" id="{4F9DDF60-7C2B-499D-BD45-C1FC05A9F62D}"/>
              </a:ext>
            </a:extLst>
          </p:cNvPr>
          <p:cNvSpPr>
            <a:spLocks noGrp="1"/>
          </p:cNvSpPr>
          <p:nvPr>
            <p:ph sz="half" idx="2"/>
          </p:nvPr>
        </p:nvSpPr>
        <p:spPr>
          <a:xfrm>
            <a:off x="4572000" y="125934"/>
            <a:ext cx="4388296" cy="6399410"/>
          </a:xfrm>
        </p:spPr>
        <p:txBody>
          <a:bodyPr/>
          <a:lstStyle/>
          <a:p>
            <a:pPr marL="0" indent="0">
              <a:buNone/>
            </a:pPr>
            <a:endParaRPr lang="en-US" sz="1200" b="1" i="1" dirty="0"/>
          </a:p>
          <a:p>
            <a:pPr marL="0" indent="0">
              <a:buNone/>
            </a:pPr>
            <a:r>
              <a:rPr lang="en-US" sz="3600" b="1" i="1" dirty="0"/>
              <a:t>He will:</a:t>
            </a:r>
          </a:p>
          <a:p>
            <a:pPr marL="0" indent="0">
              <a:buNone/>
            </a:pPr>
            <a:endParaRPr lang="en-US" sz="2000" dirty="0"/>
          </a:p>
          <a:p>
            <a:pPr marL="0" indent="0">
              <a:buNone/>
            </a:pPr>
            <a:r>
              <a:rPr lang="en-US" sz="3600" dirty="0"/>
              <a:t>Perfect</a:t>
            </a:r>
          </a:p>
          <a:p>
            <a:pPr marL="0" indent="0">
              <a:buNone/>
            </a:pPr>
            <a:endParaRPr lang="en-US" sz="3600" dirty="0"/>
          </a:p>
          <a:p>
            <a:pPr marL="0" indent="0">
              <a:buNone/>
            </a:pPr>
            <a:r>
              <a:rPr lang="en-US" sz="3600" dirty="0"/>
              <a:t>Confirm</a:t>
            </a:r>
          </a:p>
          <a:p>
            <a:pPr marL="0" indent="0">
              <a:buNone/>
            </a:pPr>
            <a:endParaRPr lang="en-US" sz="3600" dirty="0"/>
          </a:p>
          <a:p>
            <a:pPr marL="0" indent="0">
              <a:buNone/>
            </a:pPr>
            <a:r>
              <a:rPr lang="en-US" sz="3600" dirty="0"/>
              <a:t>Strengthen</a:t>
            </a:r>
          </a:p>
          <a:p>
            <a:pPr marL="0" indent="0">
              <a:buNone/>
            </a:pPr>
            <a:endParaRPr lang="en-US" sz="3600" dirty="0"/>
          </a:p>
          <a:p>
            <a:pPr marL="0" indent="0">
              <a:buNone/>
            </a:pPr>
            <a:r>
              <a:rPr lang="en-US" sz="3600" dirty="0"/>
              <a:t>Establish </a:t>
            </a:r>
          </a:p>
          <a:p>
            <a:pPr marL="0" indent="0">
              <a:buNone/>
            </a:pPr>
            <a:endParaRPr lang="en-US" sz="1800" dirty="0"/>
          </a:p>
          <a:p>
            <a:pPr marL="0" indent="0">
              <a:buNone/>
            </a:pPr>
            <a:endParaRPr lang="en-US" sz="1800" dirty="0"/>
          </a:p>
        </p:txBody>
      </p:sp>
    </p:spTree>
    <p:extLst>
      <p:ext uri="{BB962C8B-B14F-4D97-AF65-F5344CB8AC3E}">
        <p14:creationId xmlns:p14="http://schemas.microsoft.com/office/powerpoint/2010/main" val="3262125364"/>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en-US" sz="4800" b="1" dirty="0">
                <a:solidFill>
                  <a:schemeClr val="bg1"/>
                </a:solidFill>
                <a:effectLst>
                  <a:glow rad="101600">
                    <a:schemeClr val="tx1">
                      <a:alpha val="99000"/>
                    </a:schemeClr>
                  </a:glow>
                </a:effectLst>
                <a:latin typeface="Arial"/>
                <a:cs typeface="Arial"/>
              </a:rPr>
              <a:t>Question 5</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79512" y="1341868"/>
            <a:ext cx="8784976"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sz="32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Read Ephesians 6:10-17 and write down the parallels you see between these verses and 1 Peter 5:8,9. What do you learn that you can put into practice in your own life?</a:t>
            </a:r>
          </a:p>
        </p:txBody>
      </p:sp>
    </p:spTree>
    <p:extLst>
      <p:ext uri="{BB962C8B-B14F-4D97-AF65-F5344CB8AC3E}">
        <p14:creationId xmlns:p14="http://schemas.microsoft.com/office/powerpoint/2010/main" val="1284738840"/>
      </p:ext>
    </p:extLst>
  </p:cSld>
  <p:clrMapOvr>
    <a:overrideClrMapping bg1="lt1" tx1="dk1" bg2="lt2" tx2="dk2" accent1="accent1" accent2="accent2" accent3="accent3" accent4="accent4" accent5="accent5" accent6="accent6" hlink="hlink" folHlink="folHlink"/>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C7660BC6-8AEC-48BB-8532-40284558E012}"/>
              </a:ext>
            </a:extLst>
          </p:cNvPr>
          <p:cNvSpPr>
            <a:spLocks noGrp="1"/>
          </p:cNvSpPr>
          <p:nvPr>
            <p:ph type="title"/>
          </p:nvPr>
        </p:nvSpPr>
        <p:spPr>
          <a:xfrm>
            <a:off x="255636" y="260648"/>
            <a:ext cx="4028332" cy="1143000"/>
          </a:xfrm>
        </p:spPr>
        <p:txBody>
          <a:bodyPr/>
          <a:lstStyle/>
          <a:p>
            <a:r>
              <a:rPr lang="en-US" sz="3200" dirty="0">
                <a:solidFill>
                  <a:srgbClr val="FFC000"/>
                </a:solidFill>
              </a:rPr>
              <a:t>Ephesians 6:10-13</a:t>
            </a:r>
          </a:p>
        </p:txBody>
      </p:sp>
      <p:pic>
        <p:nvPicPr>
          <p:cNvPr id="15" name="Content Placeholder 14" descr="A picture containing grass, sky, outdoor, field&#10;&#10;Description automatically generated">
            <a:extLst>
              <a:ext uri="{FF2B5EF4-FFF2-40B4-BE49-F238E27FC236}">
                <a16:creationId xmlns:a16="http://schemas.microsoft.com/office/drawing/2014/main" id="{FCFCAAAA-99A0-D04D-9C9D-3304D46D3758}"/>
              </a:ext>
            </a:extLst>
          </p:cNvPr>
          <p:cNvPicPr>
            <a:picLocks noGrp="1" noChangeAspect="1"/>
          </p:cNvPicPr>
          <p:nvPr>
            <p:ph sz="half" idx="1"/>
          </p:nvPr>
        </p:nvPicPr>
        <p:blipFill rotWithShape="1">
          <a:blip r:embed="rId2">
            <a:extLst>
              <a:ext uri="{837473B0-CC2E-450A-ABE3-18F120FF3D39}">
                <a1611:picAttrSrcUrl xmlns:a1611="http://schemas.microsoft.com/office/drawing/2016/11/main" r:id="rId3"/>
              </a:ext>
            </a:extLst>
          </a:blip>
          <a:srcRect l="5934" r="32197" b="1"/>
          <a:stretch/>
        </p:blipFill>
        <p:spPr>
          <a:xfrm>
            <a:off x="658322" y="1844824"/>
            <a:ext cx="3267030" cy="3528392"/>
          </a:xfrm>
          <a:noFill/>
          <a:ln>
            <a:solidFill>
              <a:srgbClr val="FFC000"/>
            </a:solidFill>
          </a:ln>
        </p:spPr>
      </p:pic>
      <p:sp>
        <p:nvSpPr>
          <p:cNvPr id="22" name="Content Placeholder 3">
            <a:extLst>
              <a:ext uri="{FF2B5EF4-FFF2-40B4-BE49-F238E27FC236}">
                <a16:creationId xmlns:a16="http://schemas.microsoft.com/office/drawing/2014/main" id="{D50C2445-E83A-40D9-BA15-A6A623571006}"/>
              </a:ext>
            </a:extLst>
          </p:cNvPr>
          <p:cNvSpPr>
            <a:spLocks noGrp="1"/>
          </p:cNvSpPr>
          <p:nvPr>
            <p:ph sz="half" idx="2"/>
          </p:nvPr>
        </p:nvSpPr>
        <p:spPr>
          <a:xfrm>
            <a:off x="4283968" y="380725"/>
            <a:ext cx="4745732" cy="6360643"/>
          </a:xfrm>
        </p:spPr>
        <p:txBody>
          <a:bodyPr/>
          <a:lstStyle/>
          <a:p>
            <a:pPr>
              <a:buAutoNum type="arabicPlain" startAt="10"/>
            </a:pPr>
            <a:r>
              <a:rPr lang="en-SG" sz="1800" dirty="0"/>
              <a:t>Finally,</a:t>
            </a:r>
            <a:r>
              <a:rPr lang="en-SG" sz="1800" dirty="0">
                <a:solidFill>
                  <a:srgbClr val="FFC000"/>
                </a:solidFill>
              </a:rPr>
              <a:t> be strong in the Lord </a:t>
            </a:r>
            <a:r>
              <a:rPr lang="en-SG" sz="1800" dirty="0"/>
              <a:t>and in the strength of His might.</a:t>
            </a:r>
          </a:p>
          <a:p>
            <a:r>
              <a:rPr lang="en-SG" sz="1800" i="1" dirty="0"/>
              <a:t>Be sober in spirit, be alert to your adversary the devil (I Peter 5:8</a:t>
            </a:r>
            <a:r>
              <a:rPr lang="en-SG" sz="1800" dirty="0"/>
              <a:t>)</a:t>
            </a:r>
          </a:p>
          <a:p>
            <a:pPr marL="0" indent="0">
              <a:buNone/>
            </a:pPr>
            <a:endParaRPr lang="en-SG" sz="1800" b="1" dirty="0"/>
          </a:p>
          <a:p>
            <a:pPr marL="0" indent="0">
              <a:buNone/>
            </a:pPr>
            <a:r>
              <a:rPr lang="en-SG" sz="1800" b="1" dirty="0"/>
              <a:t>11</a:t>
            </a:r>
            <a:r>
              <a:rPr lang="en-SG" sz="1800" dirty="0"/>
              <a:t> </a:t>
            </a:r>
            <a:r>
              <a:rPr lang="en-SG" sz="1800" dirty="0">
                <a:solidFill>
                  <a:srgbClr val="FFC000"/>
                </a:solidFill>
              </a:rPr>
              <a:t>Put on the full armour of God</a:t>
            </a:r>
            <a:r>
              <a:rPr lang="en-SG" sz="1800" dirty="0"/>
              <a:t>, so that you will be able to </a:t>
            </a:r>
            <a:r>
              <a:rPr lang="en-SG" sz="1800" dirty="0">
                <a:solidFill>
                  <a:srgbClr val="FFFF00"/>
                </a:solidFill>
              </a:rPr>
              <a:t>stand firm </a:t>
            </a:r>
            <a:r>
              <a:rPr lang="en-SG" sz="1800" dirty="0"/>
              <a:t>against the schemes of the devil.	</a:t>
            </a:r>
          </a:p>
          <a:p>
            <a:r>
              <a:rPr lang="en-SG" sz="1800" i="1" dirty="0"/>
              <a:t>Resist him, firm in your faith (1 Pet 5:9)</a:t>
            </a:r>
          </a:p>
          <a:p>
            <a:pPr marL="0" indent="0">
              <a:buNone/>
            </a:pPr>
            <a:endParaRPr lang="en-SG" sz="1800" b="1" dirty="0"/>
          </a:p>
          <a:p>
            <a:pPr marL="0" indent="0">
              <a:buNone/>
            </a:pPr>
            <a:r>
              <a:rPr lang="en-SG" sz="1800" b="1" dirty="0"/>
              <a:t>12</a:t>
            </a:r>
            <a:r>
              <a:rPr lang="en-SG" sz="1800" dirty="0"/>
              <a:t> For </a:t>
            </a:r>
            <a:r>
              <a:rPr lang="en-SG" sz="1800" dirty="0">
                <a:solidFill>
                  <a:srgbClr val="FFC000"/>
                </a:solidFill>
              </a:rPr>
              <a:t>our</a:t>
            </a:r>
            <a:r>
              <a:rPr lang="en-SG" sz="1800" i="1" baseline="30000" dirty="0">
                <a:solidFill>
                  <a:srgbClr val="FFC000"/>
                </a:solidFill>
              </a:rPr>
              <a:t> </a:t>
            </a:r>
            <a:r>
              <a:rPr lang="en-SG" sz="1800" dirty="0">
                <a:solidFill>
                  <a:srgbClr val="FFC000"/>
                </a:solidFill>
              </a:rPr>
              <a:t>struggle is not against flesh and blood</a:t>
            </a:r>
            <a:r>
              <a:rPr lang="en-SG" sz="1800" dirty="0"/>
              <a:t>, but against the rulers, against the powers, against the world forces of this darkness, against the spiritual</a:t>
            </a:r>
            <a:r>
              <a:rPr lang="en-SG" sz="1800" i="1" dirty="0"/>
              <a:t> forces</a:t>
            </a:r>
            <a:r>
              <a:rPr lang="en-SG" sz="1800" dirty="0"/>
              <a:t> of wickedness in the heavenly</a:t>
            </a:r>
            <a:r>
              <a:rPr lang="en-SG" sz="1800" i="1" dirty="0"/>
              <a:t> places.</a:t>
            </a:r>
          </a:p>
          <a:p>
            <a:endParaRPr lang="en-SG" sz="1800" dirty="0"/>
          </a:p>
          <a:p>
            <a:pPr marL="0" indent="0">
              <a:buNone/>
            </a:pPr>
            <a:r>
              <a:rPr lang="en-SG" sz="1800" b="1" dirty="0"/>
              <a:t>13</a:t>
            </a:r>
            <a:r>
              <a:rPr lang="en-SG" sz="1800" dirty="0"/>
              <a:t> Therefore, </a:t>
            </a:r>
            <a:r>
              <a:rPr lang="en-SG" sz="1800" dirty="0">
                <a:solidFill>
                  <a:srgbClr val="FFC000"/>
                </a:solidFill>
              </a:rPr>
              <a:t>take up the full armour of God, so that you will be able to resist </a:t>
            </a:r>
            <a:r>
              <a:rPr lang="en-SG" sz="1800" dirty="0"/>
              <a:t>in the evil day, and having done everything, to </a:t>
            </a:r>
            <a:r>
              <a:rPr lang="en-SG" sz="1800" dirty="0">
                <a:solidFill>
                  <a:srgbClr val="FFFF00"/>
                </a:solidFill>
              </a:rPr>
              <a:t>stand firm</a:t>
            </a:r>
            <a:r>
              <a:rPr lang="en-SG" sz="1800" dirty="0"/>
              <a:t>.</a:t>
            </a:r>
          </a:p>
          <a:p>
            <a:endParaRPr lang="en-US" dirty="0"/>
          </a:p>
        </p:txBody>
      </p:sp>
    </p:spTree>
    <p:extLst>
      <p:ext uri="{BB962C8B-B14F-4D97-AF65-F5344CB8AC3E}">
        <p14:creationId xmlns:p14="http://schemas.microsoft.com/office/powerpoint/2010/main" val="3031185786"/>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en-US" sz="4800" b="1" dirty="0">
                <a:solidFill>
                  <a:schemeClr val="bg1"/>
                </a:solidFill>
                <a:effectLst>
                  <a:glow rad="101600">
                    <a:schemeClr val="tx1">
                      <a:alpha val="99000"/>
                    </a:schemeClr>
                  </a:glow>
                </a:effectLst>
                <a:latin typeface="Arial"/>
                <a:cs typeface="Arial"/>
              </a:rPr>
              <a:t>Question 6</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79512" y="1341868"/>
            <a:ext cx="8784976"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sz="36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What is the most significant thing you have learned from your study of 1 Peter? How will you apply it to your life?</a:t>
            </a:r>
          </a:p>
        </p:txBody>
      </p:sp>
    </p:spTree>
    <p:extLst>
      <p:ext uri="{BB962C8B-B14F-4D97-AF65-F5344CB8AC3E}">
        <p14:creationId xmlns:p14="http://schemas.microsoft.com/office/powerpoint/2010/main" val="4032120290"/>
      </p:ext>
    </p:extLst>
  </p:cSld>
  <p:clrMapOvr>
    <a:overrideClrMapping bg1="lt1" tx1="dk1" bg2="lt2" tx2="dk2" accent1="accent1" accent2="accent2" accent3="accent3" accent4="accent4" accent5="accent5" accent6="accent6" hlink="hlink" folHlink="folHlink"/>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4766" y="-27384"/>
            <a:ext cx="9129234"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Summing  up 1 Peter</a:t>
            </a:r>
          </a:p>
        </p:txBody>
      </p:sp>
      <p:sp>
        <p:nvSpPr>
          <p:cNvPr id="4" name="Rectangle 2"/>
          <p:cNvSpPr txBox="1">
            <a:spLocks noChangeArrowheads="1"/>
          </p:cNvSpPr>
          <p:nvPr/>
        </p:nvSpPr>
        <p:spPr bwMode="auto">
          <a:xfrm>
            <a:off x="107504" y="1047202"/>
            <a:ext cx="8689731" cy="57825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We are Chosen by God</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to be holy in all our behavior, even in suffering</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so that we may proclaim Him </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through:</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sincere love for fellow believers </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submitting to authority</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submissive honor in marriage</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suffering for doing right	</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humility towards God and one another</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resisting the enemy</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standing firm in God’s true grace</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p>
        </p:txBody>
      </p:sp>
      <p:sp>
        <p:nvSpPr>
          <p:cNvPr id="7" name="Rectangle 2">
            <a:extLst>
              <a:ext uri="{FF2B5EF4-FFF2-40B4-BE49-F238E27FC236}">
                <a16:creationId xmlns:a16="http://schemas.microsoft.com/office/drawing/2014/main" id="{3159AA4B-51EE-7248-A2DD-A01998AFF9DD}"/>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212234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4572000" y="277813"/>
            <a:ext cx="4114800" cy="1169987"/>
          </a:xfrm>
        </p:spPr>
        <p:txBody>
          <a:bodyPr/>
          <a:lstStyle/>
          <a:p>
            <a:pPr eaLnBrk="1" hangingPunct="1">
              <a:defRPr/>
            </a:pPr>
            <a:r>
              <a:rPr lang="en-US">
                <a:latin typeface="Arial" charset="0"/>
                <a:ea typeface="ＭＳ Ｐゴシック" charset="0"/>
                <a:cs typeface="ＭＳ Ｐゴシック" charset="0"/>
              </a:rPr>
              <a:t>Thanks, Son!</a:t>
            </a:r>
          </a:p>
        </p:txBody>
      </p:sp>
      <p:sp>
        <p:nvSpPr>
          <p:cNvPr id="397318" name="TextBox 6"/>
          <p:cNvSpPr txBox="1">
            <a:spLocks noChangeArrowheads="1"/>
          </p:cNvSpPr>
          <p:nvPr/>
        </p:nvSpPr>
        <p:spPr bwMode="auto">
          <a:xfrm>
            <a:off x="0" y="6516688"/>
            <a:ext cx="9144000" cy="3683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a:r>
              <a:rPr lang="en-US" sz="1800">
                <a:solidFill>
                  <a:srgbClr val="FFFFFF"/>
                </a:solidFill>
                <a:latin typeface="Arial" charset="0"/>
              </a:rPr>
              <a:t>Terry Deary, </a:t>
            </a:r>
            <a:r>
              <a:rPr lang="en-US" sz="1800" i="1">
                <a:solidFill>
                  <a:srgbClr val="FFFFFF"/>
                </a:solidFill>
                <a:latin typeface="Arial" charset="0"/>
              </a:rPr>
              <a:t>The Rotten Romans, </a:t>
            </a:r>
            <a:r>
              <a:rPr lang="en-US" sz="1800">
                <a:solidFill>
                  <a:srgbClr val="FFFFFF"/>
                </a:solidFill>
                <a:latin typeface="Arial" charset="0"/>
              </a:rPr>
              <a:t>Horrible Histories (Scholastic, 1994), 68-69</a:t>
            </a:r>
          </a:p>
        </p:txBody>
      </p:sp>
      <p:grpSp>
        <p:nvGrpSpPr>
          <p:cNvPr id="3" name="Group 2">
            <a:extLst>
              <a:ext uri="{FF2B5EF4-FFF2-40B4-BE49-F238E27FC236}">
                <a16:creationId xmlns:a16="http://schemas.microsoft.com/office/drawing/2014/main" id="{A06E538A-6922-FE4C-84B1-2E4E83B1F29C}"/>
              </a:ext>
            </a:extLst>
          </p:cNvPr>
          <p:cNvGrpSpPr/>
          <p:nvPr/>
        </p:nvGrpSpPr>
        <p:grpSpPr>
          <a:xfrm>
            <a:off x="0" y="-100091"/>
            <a:ext cx="3451225" cy="2919491"/>
            <a:chOff x="0" y="-100091"/>
            <a:chExt cx="3451225" cy="2919491"/>
          </a:xfrm>
        </p:grpSpPr>
        <p:pic>
          <p:nvPicPr>
            <p:cNvPr id="61448" name="Picture 8" descr="Nero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6200"/>
              <a:ext cx="3451225" cy="289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ounded Rectangular Callout 1">
              <a:extLst>
                <a:ext uri="{FF2B5EF4-FFF2-40B4-BE49-F238E27FC236}">
                  <a16:creationId xmlns:a16="http://schemas.microsoft.com/office/drawing/2014/main" id="{3334A082-EA4C-B342-A59D-07C7B70F0932}"/>
                </a:ext>
              </a:extLst>
            </p:cNvPr>
            <p:cNvSpPr/>
            <p:nvPr/>
          </p:nvSpPr>
          <p:spPr bwMode="auto">
            <a:xfrm>
              <a:off x="955245" y="-76200"/>
              <a:ext cx="2304256" cy="628333"/>
            </a:xfrm>
            <a:prstGeom prst="wedgeRoundRectCallout">
              <a:avLst>
                <a:gd name="adj1" fmla="val -10515"/>
                <a:gd name="adj2" fmla="val 87500"/>
                <a:gd name="adj3" fmla="val 16667"/>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10" charset="0"/>
              </a:endParaRPr>
            </a:p>
          </p:txBody>
        </p:sp>
        <p:sp>
          <p:nvSpPr>
            <p:cNvPr id="12" name="Rectangle 2">
              <a:extLst>
                <a:ext uri="{FF2B5EF4-FFF2-40B4-BE49-F238E27FC236}">
                  <a16:creationId xmlns:a16="http://schemas.microsoft.com/office/drawing/2014/main" id="{30B2400D-E4A0-7949-A3BF-B888BD695AE1}"/>
                </a:ext>
              </a:extLst>
            </p:cNvPr>
            <p:cNvSpPr txBox="1">
              <a:spLocks noChangeArrowheads="1"/>
            </p:cNvSpPr>
            <p:nvPr/>
          </p:nvSpPr>
          <p:spPr bwMode="auto">
            <a:xfrm>
              <a:off x="955245" y="-100091"/>
              <a:ext cx="2274092" cy="7151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eaLnBrk="1" hangingPunct="1">
                <a:defRPr/>
              </a:pPr>
              <a:r>
                <a:rPr lang="en-US" sz="2000" b="1" kern="0" dirty="0">
                  <a:solidFill>
                    <a:srgbClr val="1C0137"/>
                  </a:solidFill>
                  <a:effectLst/>
                  <a:latin typeface="Arial" charset="0"/>
                  <a:ea typeface="ＭＳ Ｐゴシック" charset="0"/>
                  <a:cs typeface="ＭＳ Ｐゴシック" charset="0"/>
                </a:rPr>
                <a:t>A PARTY? GOODY</a:t>
              </a:r>
            </a:p>
          </p:txBody>
        </p:sp>
      </p:grpSp>
      <p:grpSp>
        <p:nvGrpSpPr>
          <p:cNvPr id="4" name="Group 3">
            <a:extLst>
              <a:ext uri="{FF2B5EF4-FFF2-40B4-BE49-F238E27FC236}">
                <a16:creationId xmlns:a16="http://schemas.microsoft.com/office/drawing/2014/main" id="{5414D244-0B70-F541-8210-0581B9061C19}"/>
              </a:ext>
            </a:extLst>
          </p:cNvPr>
          <p:cNvGrpSpPr/>
          <p:nvPr/>
        </p:nvGrpSpPr>
        <p:grpSpPr>
          <a:xfrm>
            <a:off x="1295400" y="2133600"/>
            <a:ext cx="3451225" cy="2286000"/>
            <a:chOff x="1295400" y="2133600"/>
            <a:chExt cx="3451225" cy="2286000"/>
          </a:xfrm>
        </p:grpSpPr>
        <p:pic>
          <p:nvPicPr>
            <p:cNvPr id="61449" name="Picture 9" descr="Nero000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95400" y="2133600"/>
              <a:ext cx="3451225"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Rounded Rectangular Callout 12">
              <a:extLst>
                <a:ext uri="{FF2B5EF4-FFF2-40B4-BE49-F238E27FC236}">
                  <a16:creationId xmlns:a16="http://schemas.microsoft.com/office/drawing/2014/main" id="{44F78A44-A79D-464A-A3BD-390EE17912C2}"/>
                </a:ext>
              </a:extLst>
            </p:cNvPr>
            <p:cNvSpPr/>
            <p:nvPr/>
          </p:nvSpPr>
          <p:spPr bwMode="auto">
            <a:xfrm>
              <a:off x="3851920" y="2922429"/>
              <a:ext cx="785593" cy="490684"/>
            </a:xfrm>
            <a:prstGeom prst="wedgeRoundRectCallout">
              <a:avLst>
                <a:gd name="adj1" fmla="val -77868"/>
                <a:gd name="adj2" fmla="val 78307"/>
                <a:gd name="adj3" fmla="val 16667"/>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10" charset="0"/>
              </a:endParaRPr>
            </a:p>
          </p:txBody>
        </p:sp>
        <p:sp>
          <p:nvSpPr>
            <p:cNvPr id="14" name="Rectangle 2">
              <a:extLst>
                <a:ext uri="{FF2B5EF4-FFF2-40B4-BE49-F238E27FC236}">
                  <a16:creationId xmlns:a16="http://schemas.microsoft.com/office/drawing/2014/main" id="{BA0E762F-0AA0-314B-9E7B-67CF130E1091}"/>
                </a:ext>
              </a:extLst>
            </p:cNvPr>
            <p:cNvSpPr txBox="1">
              <a:spLocks noChangeArrowheads="1"/>
            </p:cNvSpPr>
            <p:nvPr/>
          </p:nvSpPr>
          <p:spPr bwMode="auto">
            <a:xfrm>
              <a:off x="3752494" y="2923943"/>
              <a:ext cx="984443" cy="48917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eaLnBrk="1" hangingPunct="1">
                <a:defRPr/>
              </a:pPr>
              <a:r>
                <a:rPr lang="en-US" sz="2000" b="1" kern="0" dirty="0">
                  <a:solidFill>
                    <a:srgbClr val="1C0137"/>
                  </a:solidFill>
                  <a:effectLst/>
                  <a:latin typeface="Arial" charset="0"/>
                  <a:ea typeface="ＭＳ Ｐゴシック" charset="0"/>
                  <a:cs typeface="ＭＳ Ｐゴシック" charset="0"/>
                </a:rPr>
                <a:t>OUCH</a:t>
              </a:r>
            </a:p>
          </p:txBody>
        </p:sp>
        <p:sp>
          <p:nvSpPr>
            <p:cNvPr id="15" name="Alternate Process 14">
              <a:extLst>
                <a:ext uri="{FF2B5EF4-FFF2-40B4-BE49-F238E27FC236}">
                  <a16:creationId xmlns:a16="http://schemas.microsoft.com/office/drawing/2014/main" id="{84A7F950-EF74-CA47-AC18-A447B755BFA1}"/>
                </a:ext>
              </a:extLst>
            </p:cNvPr>
            <p:cNvSpPr/>
            <p:nvPr/>
          </p:nvSpPr>
          <p:spPr bwMode="auto">
            <a:xfrm rot="21180925">
              <a:off x="2618204" y="2472483"/>
              <a:ext cx="1176263" cy="722122"/>
            </a:xfrm>
            <a:prstGeom prst="flowChartAlternateProcess">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10" charset="0"/>
              </a:endParaRPr>
            </a:p>
          </p:txBody>
        </p:sp>
        <p:sp>
          <p:nvSpPr>
            <p:cNvPr id="16" name="Rectangle 2">
              <a:extLst>
                <a:ext uri="{FF2B5EF4-FFF2-40B4-BE49-F238E27FC236}">
                  <a16:creationId xmlns:a16="http://schemas.microsoft.com/office/drawing/2014/main" id="{A4363CE1-7D26-514E-9EC9-AE27CED128F3}"/>
                </a:ext>
              </a:extLst>
            </p:cNvPr>
            <p:cNvSpPr txBox="1">
              <a:spLocks noChangeArrowheads="1"/>
            </p:cNvSpPr>
            <p:nvPr/>
          </p:nvSpPr>
          <p:spPr bwMode="auto">
            <a:xfrm rot="21044016">
              <a:off x="1984190" y="2475326"/>
              <a:ext cx="2484436" cy="7151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eaLnBrk="1" hangingPunct="1">
                <a:defRPr/>
              </a:pPr>
              <a:r>
                <a:rPr lang="en-US" sz="2400" b="1" kern="0" dirty="0">
                  <a:solidFill>
                    <a:srgbClr val="1C0137"/>
                  </a:solidFill>
                  <a:effectLst/>
                  <a:latin typeface="Arial" charset="0"/>
                  <a:ea typeface="ＭＳ Ｐゴシック" charset="0"/>
                  <a:cs typeface="ＭＳ Ｐゴシック" charset="0"/>
                </a:rPr>
                <a:t>CRASH</a:t>
              </a:r>
            </a:p>
          </p:txBody>
        </p:sp>
      </p:grpSp>
      <p:grpSp>
        <p:nvGrpSpPr>
          <p:cNvPr id="5" name="Group 4">
            <a:extLst>
              <a:ext uri="{FF2B5EF4-FFF2-40B4-BE49-F238E27FC236}">
                <a16:creationId xmlns:a16="http://schemas.microsoft.com/office/drawing/2014/main" id="{236376D4-0319-1F43-A681-AF7B276F7FF0}"/>
              </a:ext>
            </a:extLst>
          </p:cNvPr>
          <p:cNvGrpSpPr/>
          <p:nvPr/>
        </p:nvGrpSpPr>
        <p:grpSpPr>
          <a:xfrm>
            <a:off x="2895600" y="4191000"/>
            <a:ext cx="3451225" cy="2667000"/>
            <a:chOff x="2895600" y="4191000"/>
            <a:chExt cx="3451225" cy="2667000"/>
          </a:xfrm>
        </p:grpSpPr>
        <p:pic>
          <p:nvPicPr>
            <p:cNvPr id="61452" name="Picture 12" descr="Nero000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895600" y="4191000"/>
              <a:ext cx="3451225" cy="2667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 name="Rounded Rectangular Callout 16">
              <a:extLst>
                <a:ext uri="{FF2B5EF4-FFF2-40B4-BE49-F238E27FC236}">
                  <a16:creationId xmlns:a16="http://schemas.microsoft.com/office/drawing/2014/main" id="{BD47F11B-5715-024F-89E5-8390F0FC188C}"/>
                </a:ext>
              </a:extLst>
            </p:cNvPr>
            <p:cNvSpPr/>
            <p:nvPr/>
          </p:nvSpPr>
          <p:spPr bwMode="auto">
            <a:xfrm>
              <a:off x="2939485" y="5583333"/>
              <a:ext cx="993711" cy="490684"/>
            </a:xfrm>
            <a:prstGeom prst="wedgeRoundRectCallout">
              <a:avLst>
                <a:gd name="adj1" fmla="val -56917"/>
                <a:gd name="adj2" fmla="val -104318"/>
                <a:gd name="adj3" fmla="val 16667"/>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10" charset="0"/>
              </a:endParaRPr>
            </a:p>
          </p:txBody>
        </p:sp>
        <p:sp>
          <p:nvSpPr>
            <p:cNvPr id="18" name="Rectangle 2">
              <a:extLst>
                <a:ext uri="{FF2B5EF4-FFF2-40B4-BE49-F238E27FC236}">
                  <a16:creationId xmlns:a16="http://schemas.microsoft.com/office/drawing/2014/main" id="{C50FD989-D10F-9B4E-8599-E710785C8CA3}"/>
                </a:ext>
              </a:extLst>
            </p:cNvPr>
            <p:cNvSpPr txBox="1">
              <a:spLocks noChangeArrowheads="1"/>
            </p:cNvSpPr>
            <p:nvPr/>
          </p:nvSpPr>
          <p:spPr bwMode="auto">
            <a:xfrm>
              <a:off x="2939485" y="5584847"/>
              <a:ext cx="949827" cy="48917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eaLnBrk="1" hangingPunct="1">
                <a:defRPr/>
              </a:pPr>
              <a:r>
                <a:rPr lang="en-US" sz="2000" b="1" kern="0" dirty="0">
                  <a:solidFill>
                    <a:srgbClr val="1C0137"/>
                  </a:solidFill>
                  <a:effectLst/>
                  <a:latin typeface="Arial" charset="0"/>
                  <a:ea typeface="ＭＳ Ｐゴシック" charset="0"/>
                  <a:cs typeface="ＭＳ Ｐゴシック" charset="0"/>
                </a:rPr>
                <a:t>OUCH</a:t>
              </a:r>
            </a:p>
          </p:txBody>
        </p:sp>
      </p:grpSp>
      <p:grpSp>
        <p:nvGrpSpPr>
          <p:cNvPr id="6" name="Group 5">
            <a:extLst>
              <a:ext uri="{FF2B5EF4-FFF2-40B4-BE49-F238E27FC236}">
                <a16:creationId xmlns:a16="http://schemas.microsoft.com/office/drawing/2014/main" id="{C474575D-D675-6F4B-A7BD-914C71754F21}"/>
              </a:ext>
            </a:extLst>
          </p:cNvPr>
          <p:cNvGrpSpPr/>
          <p:nvPr/>
        </p:nvGrpSpPr>
        <p:grpSpPr>
          <a:xfrm>
            <a:off x="5782413" y="2590800"/>
            <a:ext cx="3464775" cy="2901950"/>
            <a:chOff x="5782413" y="2590800"/>
            <a:chExt cx="3464775" cy="2901950"/>
          </a:xfrm>
        </p:grpSpPr>
        <p:pic>
          <p:nvPicPr>
            <p:cNvPr id="61453" name="Picture 13" descr="Nero000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795963" y="2590800"/>
              <a:ext cx="3451225" cy="2901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 name="Rounded Rectangular Callout 18">
              <a:extLst>
                <a:ext uri="{FF2B5EF4-FFF2-40B4-BE49-F238E27FC236}">
                  <a16:creationId xmlns:a16="http://schemas.microsoft.com/office/drawing/2014/main" id="{32C7914F-51CD-E74A-9717-5B8FF5BDD32D}"/>
                </a:ext>
              </a:extLst>
            </p:cNvPr>
            <p:cNvSpPr/>
            <p:nvPr/>
          </p:nvSpPr>
          <p:spPr bwMode="auto">
            <a:xfrm>
              <a:off x="5786275" y="2674555"/>
              <a:ext cx="3357725" cy="490684"/>
            </a:xfrm>
            <a:prstGeom prst="wedgeRoundRectCallout">
              <a:avLst>
                <a:gd name="adj1" fmla="val 37995"/>
                <a:gd name="adj2" fmla="val 137940"/>
                <a:gd name="adj3" fmla="val 16667"/>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10" charset="0"/>
              </a:endParaRPr>
            </a:p>
          </p:txBody>
        </p:sp>
        <p:sp>
          <p:nvSpPr>
            <p:cNvPr id="20" name="Rectangle 2">
              <a:extLst>
                <a:ext uri="{FF2B5EF4-FFF2-40B4-BE49-F238E27FC236}">
                  <a16:creationId xmlns:a16="http://schemas.microsoft.com/office/drawing/2014/main" id="{9DEE86E6-F2FD-004D-9796-7639642E346B}"/>
                </a:ext>
              </a:extLst>
            </p:cNvPr>
            <p:cNvSpPr txBox="1">
              <a:spLocks noChangeArrowheads="1"/>
            </p:cNvSpPr>
            <p:nvPr/>
          </p:nvSpPr>
          <p:spPr bwMode="auto">
            <a:xfrm>
              <a:off x="5782413" y="2661760"/>
              <a:ext cx="3361587" cy="48917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eaLnBrk="1" hangingPunct="1">
                <a:defRPr/>
              </a:pPr>
              <a:r>
                <a:rPr lang="en-US" sz="1600" b="1" kern="0" dirty="0">
                  <a:solidFill>
                    <a:srgbClr val="1C0137"/>
                  </a:solidFill>
                  <a:effectLst/>
                  <a:latin typeface="Arial" charset="0"/>
                  <a:ea typeface="ＭＳ Ｐゴシック" charset="0"/>
                  <a:cs typeface="ＭＳ Ｐゴシック" charset="0"/>
                </a:rPr>
                <a:t>THAT'S NOT VERY FRIENDLY</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4766" y="-27384"/>
            <a:ext cx="9129234"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Summing  up 1 Peter</a:t>
            </a:r>
          </a:p>
        </p:txBody>
      </p:sp>
      <p:sp>
        <p:nvSpPr>
          <p:cNvPr id="4" name="Rectangle 2"/>
          <p:cNvSpPr txBox="1">
            <a:spLocks noChangeArrowheads="1"/>
          </p:cNvSpPr>
          <p:nvPr/>
        </p:nvSpPr>
        <p:spPr bwMode="auto">
          <a:xfrm>
            <a:off x="179511" y="972844"/>
            <a:ext cx="8611710" cy="57825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Election</a:t>
            </a:r>
            <a:endPar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Salvation by Grace</a:t>
            </a: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Suffering </a:t>
            </a: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Sanctification </a:t>
            </a: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Glory</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p>
        </p:txBody>
      </p:sp>
      <p:sp>
        <p:nvSpPr>
          <p:cNvPr id="7" name="Rectangle 2">
            <a:extLst>
              <a:ext uri="{FF2B5EF4-FFF2-40B4-BE49-F238E27FC236}">
                <a16:creationId xmlns:a16="http://schemas.microsoft.com/office/drawing/2014/main" id="{3159AA4B-51EE-7248-A2DD-A01998AFF9DD}"/>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cxnSp>
        <p:nvCxnSpPr>
          <p:cNvPr id="5" name="Straight Arrow Connector 4">
            <a:extLst>
              <a:ext uri="{FF2B5EF4-FFF2-40B4-BE49-F238E27FC236}">
                <a16:creationId xmlns:a16="http://schemas.microsoft.com/office/drawing/2014/main" id="{308F43FE-6AE5-C044-AADE-C6A2783C74A6}"/>
              </a:ext>
            </a:extLst>
          </p:cNvPr>
          <p:cNvCxnSpPr>
            <a:cxnSpLocks/>
          </p:cNvCxnSpPr>
          <p:nvPr/>
        </p:nvCxnSpPr>
        <p:spPr>
          <a:xfrm>
            <a:off x="4556548" y="1700808"/>
            <a:ext cx="0" cy="576064"/>
          </a:xfrm>
          <a:prstGeom prst="straightConnector1">
            <a:avLst/>
          </a:prstGeom>
          <a:ln w="825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2F2BAC7-84B5-A04F-A3EA-04FA6E3FD54F}"/>
              </a:ext>
            </a:extLst>
          </p:cNvPr>
          <p:cNvCxnSpPr>
            <a:cxnSpLocks/>
          </p:cNvCxnSpPr>
          <p:nvPr/>
        </p:nvCxnSpPr>
        <p:spPr>
          <a:xfrm>
            <a:off x="4556548" y="2852936"/>
            <a:ext cx="0" cy="576064"/>
          </a:xfrm>
          <a:prstGeom prst="straightConnector1">
            <a:avLst/>
          </a:prstGeom>
          <a:ln w="825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FFAA198B-B05E-A84A-8761-3E7B9510E12E}"/>
              </a:ext>
            </a:extLst>
          </p:cNvPr>
          <p:cNvCxnSpPr>
            <a:cxnSpLocks/>
          </p:cNvCxnSpPr>
          <p:nvPr/>
        </p:nvCxnSpPr>
        <p:spPr>
          <a:xfrm>
            <a:off x="4556548" y="4077072"/>
            <a:ext cx="0" cy="576064"/>
          </a:xfrm>
          <a:prstGeom prst="straightConnector1">
            <a:avLst/>
          </a:prstGeom>
          <a:ln w="825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9670406E-7A4F-6649-9C13-DB39451313CE}"/>
              </a:ext>
            </a:extLst>
          </p:cNvPr>
          <p:cNvCxnSpPr>
            <a:cxnSpLocks/>
          </p:cNvCxnSpPr>
          <p:nvPr/>
        </p:nvCxnSpPr>
        <p:spPr>
          <a:xfrm>
            <a:off x="4554057" y="5343942"/>
            <a:ext cx="0" cy="576064"/>
          </a:xfrm>
          <a:prstGeom prst="straightConnector1">
            <a:avLst/>
          </a:prstGeom>
          <a:ln w="825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5972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1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767" y="70996"/>
            <a:ext cx="9129232" cy="799420"/>
          </a:xfrm>
          <a:solidFill>
            <a:schemeClr val="tx1"/>
          </a:solidFill>
        </p:spPr>
        <p:txBody>
          <a:bodyPr/>
          <a:lstStyle/>
          <a:p>
            <a:r>
              <a:rPr lang="en-US" sz="3600" b="1">
                <a:solidFill>
                  <a:schemeClr val="bg1"/>
                </a:solidFill>
                <a:effectLst>
                  <a:glow rad="101600">
                    <a:schemeClr val="tx1">
                      <a:alpha val="99000"/>
                    </a:schemeClr>
                  </a:glow>
                </a:effectLst>
                <a:latin typeface="Arial"/>
                <a:cs typeface="Arial"/>
              </a:rPr>
              <a:t>Peter’s Final </a:t>
            </a:r>
            <a:r>
              <a:rPr lang="en-US" sz="3600" b="1" dirty="0">
                <a:solidFill>
                  <a:schemeClr val="bg1"/>
                </a:solidFill>
                <a:effectLst>
                  <a:glow rad="101600">
                    <a:schemeClr val="tx1">
                      <a:alpha val="99000"/>
                    </a:schemeClr>
                  </a:glow>
                </a:effectLst>
                <a:latin typeface="Arial"/>
                <a:cs typeface="Arial"/>
              </a:rPr>
              <a:t>Benediction</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6" name="Rectangle 2"/>
          <p:cNvSpPr txBox="1">
            <a:spLocks noChangeArrowheads="1"/>
          </p:cNvSpPr>
          <p:nvPr/>
        </p:nvSpPr>
        <p:spPr bwMode="auto">
          <a:xfrm>
            <a:off x="0" y="2636912"/>
            <a:ext cx="9144000" cy="381642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sz="54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To Him be dominion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sz="54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forever and ever. </a:t>
            </a:r>
            <a:br>
              <a:rPr kumimoji="0" lang="en-SG" sz="5400" b="1" i="0" u="none" strike="noStrike" kern="1200" cap="none" spc="0" normalizeH="0" baseline="0" noProof="0" dirty="0">
                <a:ln>
                  <a:noFill/>
                </a:ln>
                <a:solidFill>
                  <a:prstClr val="white"/>
                </a:solidFill>
                <a:effectLst/>
                <a:uLnTx/>
                <a:uFillTx/>
                <a:latin typeface="Arial"/>
                <a:ea typeface="ＭＳ Ｐゴシック" pitchFamily="-108" charset="-128"/>
                <a:cs typeface="Arial"/>
              </a:rPr>
            </a:br>
            <a:r>
              <a:rPr kumimoji="0" lang="en-SG" sz="54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Amen!</a:t>
            </a:r>
          </a:p>
        </p:txBody>
      </p:sp>
    </p:spTree>
    <p:extLst>
      <p:ext uri="{BB962C8B-B14F-4D97-AF65-F5344CB8AC3E}">
        <p14:creationId xmlns:p14="http://schemas.microsoft.com/office/powerpoint/2010/main" val="3984815256"/>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5"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800">
              <a:latin typeface="Arial" charset="0"/>
              <a:cs typeface="Arial" charset="0"/>
            </a:endParaRPr>
          </a:p>
        </p:txBody>
      </p:sp>
      <p:grpSp>
        <p:nvGrpSpPr>
          <p:cNvPr id="533506" name="Group 10"/>
          <p:cNvGrpSpPr>
            <a:grpSpLocks/>
          </p:cNvGrpSpPr>
          <p:nvPr/>
        </p:nvGrpSpPr>
        <p:grpSpPr bwMode="auto">
          <a:xfrm>
            <a:off x="0" y="0"/>
            <a:ext cx="9144000" cy="6858000"/>
            <a:chOff x="0" y="0"/>
            <a:chExt cx="5760" cy="4320"/>
          </a:xfrm>
        </p:grpSpPr>
        <p:pic>
          <p:nvPicPr>
            <p:cNvPr id="53350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8"/>
              <a:ext cx="5760" cy="4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33510" name="Rectangle 5"/>
            <p:cNvSpPr>
              <a:spLocks noChangeArrowheads="1"/>
            </p:cNvSpPr>
            <p:nvPr/>
          </p:nvSpPr>
          <p:spPr bwMode="auto">
            <a:xfrm>
              <a:off x="3984" y="0"/>
              <a:ext cx="1728" cy="480"/>
            </a:xfrm>
            <a:prstGeom prst="rect">
              <a:avLst/>
            </a:prstGeom>
            <a:solidFill>
              <a:schemeClr val="tx1"/>
            </a:solidFill>
            <a:ln w="9525">
              <a:solidFill>
                <a:schemeClr val="tx1"/>
              </a:solidFill>
              <a:miter lim="800000"/>
              <a:headEnd/>
              <a:tailEnd/>
            </a:ln>
          </p:spPr>
          <p:txBody>
            <a:bodyPr wrap="none" anchor="ctr"/>
            <a:lstStyle/>
            <a:p>
              <a:endParaRPr lang="en-US" sz="2800">
                <a:latin typeface="Arial" charset="0"/>
                <a:cs typeface="Arial" charset="0"/>
              </a:endParaRPr>
            </a:p>
          </p:txBody>
        </p:sp>
        <p:sp>
          <p:nvSpPr>
            <p:cNvPr id="533511" name="Rectangle 8"/>
            <p:cNvSpPr>
              <a:spLocks noChangeArrowheads="1"/>
            </p:cNvSpPr>
            <p:nvPr/>
          </p:nvSpPr>
          <p:spPr bwMode="auto">
            <a:xfrm>
              <a:off x="2304" y="2592"/>
              <a:ext cx="3360" cy="1584"/>
            </a:xfrm>
            <a:prstGeom prst="rect">
              <a:avLst/>
            </a:prstGeom>
            <a:solidFill>
              <a:srgbClr val="000000"/>
            </a:solidFill>
            <a:ln w="9525">
              <a:solidFill>
                <a:schemeClr val="tx1"/>
              </a:solidFill>
              <a:miter lim="800000"/>
              <a:headEnd/>
              <a:tailEnd/>
            </a:ln>
          </p:spPr>
          <p:txBody>
            <a:bodyPr wrap="none" anchor="ctr"/>
            <a:lstStyle/>
            <a:p>
              <a:endParaRPr lang="en-US" sz="2800">
                <a:latin typeface="Arial" charset="0"/>
                <a:cs typeface="Arial" charset="0"/>
              </a:endParaRPr>
            </a:p>
          </p:txBody>
        </p:sp>
      </p:grpSp>
      <p:sp>
        <p:nvSpPr>
          <p:cNvPr id="533507" name="Rectangle 4"/>
          <p:cNvSpPr>
            <a:spLocks noGrp="1" noChangeArrowheads="1"/>
          </p:cNvSpPr>
          <p:nvPr>
            <p:ph type="title" idx="4294967295"/>
          </p:nvPr>
        </p:nvSpPr>
        <p:spPr>
          <a:xfrm>
            <a:off x="3429000" y="4267200"/>
            <a:ext cx="5715000" cy="2438400"/>
          </a:xfrm>
          <a:solidFill>
            <a:schemeClr val="tx1"/>
          </a:solidFill>
        </p:spPr>
        <p:txBody>
          <a:bodyPr/>
          <a:lstStyle/>
          <a:p>
            <a:pPr eaLnBrk="1" hangingPunct="1"/>
            <a:r>
              <a:rPr lang="en-US" b="1">
                <a:solidFill>
                  <a:schemeClr val="bg1"/>
                </a:solidFill>
                <a:latin typeface="Arial" charset="0"/>
                <a:ea typeface="ＭＳ Ｐゴシック" charset="0"/>
              </a:rPr>
              <a:t>ELDERS?</a:t>
            </a:r>
            <a:br>
              <a:rPr lang="en-US" b="1">
                <a:solidFill>
                  <a:schemeClr val="bg1"/>
                </a:solidFill>
                <a:latin typeface="Arial" charset="0"/>
                <a:ea typeface="ＭＳ Ｐゴシック" charset="0"/>
              </a:rPr>
            </a:br>
            <a:r>
              <a:rPr lang="en-US" b="1">
                <a:solidFill>
                  <a:schemeClr val="bg1"/>
                </a:solidFill>
                <a:latin typeface="Arial" charset="0"/>
                <a:ea typeface="ＭＳ Ｐゴシック" charset="0"/>
              </a:rPr>
              <a:t>What does this have to do with me?</a:t>
            </a:r>
            <a:endParaRPr lang="en-US" b="1">
              <a:solidFill>
                <a:schemeClr val="accent1"/>
              </a:solidFill>
              <a:latin typeface="Arial" charset="0"/>
              <a:ea typeface="ＭＳ Ｐゴシック" charset="0"/>
            </a:endParaRPr>
          </a:p>
        </p:txBody>
      </p:sp>
      <p:sp>
        <p:nvSpPr>
          <p:cNvPr id="1525766" name="Rectangle 6"/>
          <p:cNvSpPr>
            <a:spLocks noChangeArrowheads="1"/>
          </p:cNvSpPr>
          <p:nvPr/>
        </p:nvSpPr>
        <p:spPr bwMode="auto">
          <a:xfrm>
            <a:off x="8229600" y="76200"/>
            <a:ext cx="769938" cy="40005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2000" b="1">
                <a:solidFill>
                  <a:schemeClr val="bg1"/>
                </a:solidFill>
                <a:latin typeface="Arial"/>
                <a:ea typeface="+mn-ea"/>
                <a:cs typeface="Arial"/>
              </a:rPr>
              <a:t>280o</a:t>
            </a:r>
          </a:p>
        </p:txBody>
      </p:sp>
    </p:spTree>
  </p:cSld>
  <p:clrMapOvr>
    <a:masterClrMapping/>
  </p:clrMapOvr>
  <p:transition spd="med">
    <p:randomBar dir="vert"/>
  </p:transition>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1906" name="Rectangle 2"/>
          <p:cNvSpPr>
            <a:spLocks noGrp="1" noChangeArrowheads="1"/>
          </p:cNvSpPr>
          <p:nvPr>
            <p:ph type="ctrTitle"/>
          </p:nvPr>
        </p:nvSpPr>
        <p:spPr>
          <a:xfrm>
            <a:off x="0" y="685800"/>
            <a:ext cx="9144000" cy="990600"/>
          </a:xfrm>
          <a:solidFill>
            <a:schemeClr val="hlink"/>
          </a:solidFill>
        </p:spPr>
        <p:txBody>
          <a:bodyPr/>
          <a:lstStyle/>
          <a:p>
            <a:pPr eaLnBrk="1" hangingPunct="1">
              <a:defRPr/>
            </a:pPr>
            <a:r>
              <a:rPr lang="en-US" sz="4800" b="1">
                <a:solidFill>
                  <a:srgbClr val="FFFFFF"/>
                </a:solidFill>
                <a:effectLst>
                  <a:outerShdw blurRad="38100" dist="38100" dir="2700000" algn="tl">
                    <a:srgbClr val="000000"/>
                  </a:outerShdw>
                </a:effectLst>
                <a:latin typeface="Arial"/>
                <a:ea typeface="ＭＳ Ｐゴシック" charset="0"/>
                <a:cs typeface="Arial"/>
              </a:rPr>
              <a:t>What </a:t>
            </a:r>
            <a:r>
              <a:rPr lang="en-US" sz="4800" b="1" i="1">
                <a:solidFill>
                  <a:srgbClr val="FFFFFF"/>
                </a:solidFill>
                <a:effectLst>
                  <a:outerShdw blurRad="38100" dist="38100" dir="2700000" algn="tl">
                    <a:srgbClr val="000000"/>
                  </a:outerShdw>
                </a:effectLst>
                <a:latin typeface="Arial"/>
                <a:ea typeface="ＭＳ Ｐゴシック" charset="0"/>
                <a:cs typeface="Arial"/>
              </a:rPr>
              <a:t>kind</a:t>
            </a:r>
            <a:r>
              <a:rPr lang="en-US" sz="4800" b="1">
                <a:solidFill>
                  <a:srgbClr val="FFFFFF"/>
                </a:solidFill>
                <a:effectLst>
                  <a:outerShdw blurRad="38100" dist="38100" dir="2700000" algn="tl">
                    <a:srgbClr val="000000"/>
                  </a:outerShdw>
                </a:effectLst>
                <a:latin typeface="Arial"/>
                <a:ea typeface="ＭＳ Ｐゴシック" charset="0"/>
                <a:cs typeface="Arial"/>
              </a:rPr>
              <a:t> of leader are you?</a:t>
            </a:r>
            <a:endParaRPr lang="en-US" sz="6600" b="1">
              <a:solidFill>
                <a:srgbClr val="FFFFFF"/>
              </a:solidFill>
              <a:effectLst>
                <a:outerShdw blurRad="38100" dist="38100" dir="2700000" algn="tl">
                  <a:srgbClr val="000000"/>
                </a:outerShdw>
              </a:effectLst>
              <a:latin typeface="Arial"/>
              <a:ea typeface="ＭＳ Ｐゴシック" charset="0"/>
              <a:cs typeface="Arial"/>
            </a:endParaRPr>
          </a:p>
        </p:txBody>
      </p:sp>
      <p:sp>
        <p:nvSpPr>
          <p:cNvPr id="1531907" name="Rectangle 3"/>
          <p:cNvSpPr>
            <a:spLocks noGrp="1" noChangeArrowheads="1"/>
          </p:cNvSpPr>
          <p:nvPr>
            <p:ph type="subTitle" idx="1"/>
          </p:nvPr>
        </p:nvSpPr>
        <p:spPr>
          <a:xfrm>
            <a:off x="1600199" y="1752600"/>
            <a:ext cx="7379611" cy="4876800"/>
          </a:xfrm>
        </p:spPr>
        <p:txBody>
          <a:bodyPr/>
          <a:lstStyle/>
          <a:p>
            <a:pPr marL="533400" indent="-533400" algn="l" eaLnBrk="1" hangingPunct="1">
              <a:buFont typeface="Arial" charset="0"/>
              <a:buAutoNum type="arabicPeriod"/>
              <a:defRPr/>
            </a:pPr>
            <a:r>
              <a:rPr lang="en-US" b="1" i="1" dirty="0">
                <a:solidFill>
                  <a:srgbClr val="FFFFFF"/>
                </a:solidFill>
                <a:effectLst>
                  <a:glow rad="228600">
                    <a:schemeClr val="tx1"/>
                  </a:glow>
                </a:effectLst>
                <a:latin typeface="Arial"/>
                <a:ea typeface="ＭＳ Ｐゴシック" charset="0"/>
                <a:cs typeface="Arial"/>
              </a:rPr>
              <a:t>People seem to like having me as their leader</a:t>
            </a:r>
          </a:p>
          <a:p>
            <a:pPr marL="533400" indent="-533400" algn="l" eaLnBrk="1" hangingPunct="1">
              <a:buFont typeface="Arial" charset="0"/>
              <a:buAutoNum type="arabicPeriod"/>
              <a:defRPr/>
            </a:pPr>
            <a:r>
              <a:rPr lang="en-US" b="1" i="1" dirty="0">
                <a:solidFill>
                  <a:srgbClr val="FFFFFF"/>
                </a:solidFill>
                <a:effectLst>
                  <a:glow rad="228600">
                    <a:schemeClr val="tx1"/>
                  </a:glow>
                </a:effectLst>
                <a:latin typeface="Arial"/>
                <a:ea typeface="ＭＳ Ｐゴシック" charset="0"/>
                <a:cs typeface="Arial"/>
              </a:rPr>
              <a:t>When I lead, people follow</a:t>
            </a:r>
          </a:p>
          <a:p>
            <a:pPr marL="533400" indent="-533400" algn="l" eaLnBrk="1" hangingPunct="1">
              <a:buFont typeface="Arial" charset="0"/>
              <a:buAutoNum type="arabicPeriod"/>
              <a:defRPr/>
            </a:pPr>
            <a:r>
              <a:rPr lang="en-US" b="1" i="1" dirty="0">
                <a:solidFill>
                  <a:srgbClr val="FFFFFF"/>
                </a:solidFill>
                <a:effectLst>
                  <a:glow rad="228600">
                    <a:schemeClr val="tx1"/>
                  </a:glow>
                </a:effectLst>
                <a:latin typeface="Arial"/>
                <a:ea typeface="ＭＳ Ｐゴシック" charset="0"/>
                <a:cs typeface="Arial"/>
              </a:rPr>
              <a:t>I lead others because I want to do it</a:t>
            </a:r>
          </a:p>
          <a:p>
            <a:pPr marL="533400" indent="-533400" algn="l" eaLnBrk="1" hangingPunct="1">
              <a:buFont typeface="Arial" charset="0"/>
              <a:buAutoNum type="arabicPeriod"/>
              <a:defRPr/>
            </a:pPr>
            <a:r>
              <a:rPr lang="en-US" b="1" i="1" dirty="0">
                <a:solidFill>
                  <a:srgbClr val="FFFFFF"/>
                </a:solidFill>
                <a:effectLst>
                  <a:glow rad="228600">
                    <a:schemeClr val="tx1"/>
                  </a:glow>
                </a:effectLst>
                <a:latin typeface="Arial"/>
                <a:ea typeface="ＭＳ Ｐゴシック" charset="0"/>
                <a:cs typeface="Arial"/>
              </a:rPr>
              <a:t>I serve the people under my care rather than expecting them to serve me</a:t>
            </a:r>
          </a:p>
          <a:p>
            <a:pPr marL="533400" indent="-533400" algn="l" eaLnBrk="1" hangingPunct="1">
              <a:buFont typeface="Arial" charset="0"/>
              <a:buAutoNum type="arabicPeriod"/>
              <a:defRPr/>
            </a:pPr>
            <a:r>
              <a:rPr lang="en-US" b="1" i="1" dirty="0">
                <a:solidFill>
                  <a:srgbClr val="FFFFFF"/>
                </a:solidFill>
                <a:effectLst>
                  <a:glow rad="228600">
                    <a:schemeClr val="tx1"/>
                  </a:glow>
                </a:effectLst>
                <a:latin typeface="Arial"/>
                <a:ea typeface="ＭＳ Ｐゴシック" charset="0"/>
                <a:cs typeface="Arial"/>
              </a:rPr>
              <a:t>Others tell me that I am an example of integrity for them</a:t>
            </a:r>
          </a:p>
        </p:txBody>
      </p:sp>
      <p:sp>
        <p:nvSpPr>
          <p:cNvPr id="522243" name="Text Box 5"/>
          <p:cNvSpPr txBox="1">
            <a:spLocks noChangeArrowheads="1"/>
          </p:cNvSpPr>
          <p:nvPr/>
        </p:nvSpPr>
        <p:spPr bwMode="auto">
          <a:xfrm>
            <a:off x="8210550" y="76200"/>
            <a:ext cx="76926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defRPr/>
            </a:pPr>
            <a:r>
              <a:rPr lang="en-US" sz="2000" b="1">
                <a:solidFill>
                  <a:srgbClr val="FFFFFF"/>
                </a:solidFill>
                <a:effectLst>
                  <a:glow rad="228600">
                    <a:schemeClr val="tx1"/>
                  </a:glow>
                </a:effectLst>
                <a:latin typeface="Arial"/>
                <a:cs typeface="Arial"/>
              </a:rPr>
              <a:t>280o</a:t>
            </a:r>
          </a:p>
        </p:txBody>
      </p:sp>
    </p:spTree>
    <p:extLst>
      <p:ext uri="{BB962C8B-B14F-4D97-AF65-F5344CB8AC3E}">
        <p14:creationId xmlns:p14="http://schemas.microsoft.com/office/powerpoint/2010/main" val="34704333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3190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31907">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31907">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31907">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31907">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3190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1906" grpId="0" animBg="1"/>
      <p:bldP spid="1531907" grpId="0" build="p"/>
    </p:bld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7601" name="Picture 2" descr="Israel 007"/>
          <p:cNvPicPr>
            <a:picLocks noChangeAspect="1" noChangeArrowheads="1"/>
          </p:cNvPicPr>
          <p:nvPr/>
        </p:nvPicPr>
        <p:blipFill>
          <a:blip r:embed="rId3" cstate="screen">
            <a:lum bright="-42000" contras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15523" name="Rectangle 3"/>
          <p:cNvSpPr>
            <a:spLocks noGrp="1" noChangeArrowheads="1"/>
          </p:cNvSpPr>
          <p:nvPr>
            <p:ph type="title" idx="4294967295"/>
          </p:nvPr>
        </p:nvSpPr>
        <p:spPr>
          <a:xfrm>
            <a:off x="901700" y="533400"/>
            <a:ext cx="7340600" cy="646113"/>
          </a:xfrm>
          <a:solidFill>
            <a:srgbClr val="006600"/>
          </a:solidFill>
          <a:effectLst>
            <a:outerShdw blurRad="63500" dist="38099" dir="2700000" algn="ctr" rotWithShape="0">
              <a:schemeClr val="tx1">
                <a:alpha val="74998"/>
              </a:schemeClr>
            </a:outerShdw>
          </a:effectLst>
        </p:spPr>
        <p:txBody>
          <a:bodyPr anchor="t">
            <a:spAutoFit/>
          </a:bodyPr>
          <a:lstStyle/>
          <a:p>
            <a:pPr algn="l" eaLnBrk="1" hangingPunct="1">
              <a:spcBef>
                <a:spcPct val="50000"/>
              </a:spcBef>
              <a:defRPr/>
            </a:pPr>
            <a:r>
              <a:rPr lang="en-US" sz="3600" b="1">
                <a:solidFill>
                  <a:schemeClr val="bg1"/>
                </a:solidFill>
                <a:ea typeface="ＭＳ Ｐゴシック" charset="0"/>
              </a:rPr>
              <a:t>What kind of animal are you?</a:t>
            </a:r>
            <a:endParaRPr lang="en-US" sz="3600" b="1" u="sng">
              <a:solidFill>
                <a:schemeClr val="bg1"/>
              </a:solidFill>
              <a:ea typeface="ＭＳ Ｐゴシック" charset="0"/>
            </a:endParaRPr>
          </a:p>
        </p:txBody>
      </p:sp>
      <p:sp>
        <p:nvSpPr>
          <p:cNvPr id="1515524" name="Rectangle 4"/>
          <p:cNvSpPr>
            <a:spLocks noChangeArrowheads="1"/>
          </p:cNvSpPr>
          <p:nvPr/>
        </p:nvSpPr>
        <p:spPr bwMode="auto">
          <a:xfrm>
            <a:off x="914400" y="1189038"/>
            <a:ext cx="7340600" cy="646112"/>
          </a:xfrm>
          <a:prstGeom prst="rect">
            <a:avLst/>
          </a:prstGeom>
          <a:solidFill>
            <a:srgbClr val="006600"/>
          </a:solid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3600" b="1">
                <a:solidFill>
                  <a:schemeClr val="bg1"/>
                </a:solidFill>
                <a:latin typeface="Arial"/>
                <a:cs typeface="Arial"/>
              </a:rPr>
              <a:t>Biblically speaking…</a:t>
            </a:r>
            <a:endParaRPr lang="en-US" sz="3600" b="1" u="sng">
              <a:solidFill>
                <a:schemeClr val="bg1"/>
              </a:solidFill>
              <a:latin typeface="Arial"/>
              <a:cs typeface="Arial"/>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type="wd">
                                    <p:tmAbs val="500"/>
                                  </p:iterate>
                                  <p:childTnLst>
                                    <p:set>
                                      <p:cBhvr>
                                        <p:cTn id="6" dur="1" fill="hold">
                                          <p:stCondLst>
                                            <p:cond delay="0"/>
                                          </p:stCondLst>
                                        </p:cTn>
                                        <p:tgtEl>
                                          <p:spTgt spid="151552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iterate type="wd">
                                    <p:tmAbs val="500"/>
                                  </p:iterate>
                                  <p:childTnLst>
                                    <p:set>
                                      <p:cBhvr>
                                        <p:cTn id="10" dur="1" fill="hold">
                                          <p:stCondLst>
                                            <p:cond delay="0"/>
                                          </p:stCondLst>
                                        </p:cTn>
                                        <p:tgtEl>
                                          <p:spTgt spid="15155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23" grpId="0" animBg="1"/>
      <p:bldP spid="1515524" grpId="0" animBg="1"/>
    </p:bldLst>
  </p:timing>
</p:sld>
</file>

<file path=ppt/slides/slide3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39650" name="Picture 2" descr="mandonke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39651" name="Rectangle 3"/>
          <p:cNvSpPr>
            <a:spLocks noGrp="1" noChangeArrowheads="1"/>
          </p:cNvSpPr>
          <p:nvPr>
            <p:ph type="title"/>
          </p:nvPr>
        </p:nvSpPr>
        <p:spPr>
          <a:xfrm>
            <a:off x="762000" y="5638800"/>
            <a:ext cx="7772400" cy="1143000"/>
          </a:xfrm>
          <a:gradFill rotWithShape="0">
            <a:gsLst>
              <a:gs pos="0">
                <a:srgbClr val="767600"/>
              </a:gs>
              <a:gs pos="50000">
                <a:srgbClr val="FFFF00"/>
              </a:gs>
              <a:gs pos="100000">
                <a:srgbClr val="767600"/>
              </a:gs>
            </a:gsLst>
            <a:lin ang="5400000" scaled="1"/>
          </a:gradFill>
        </p:spPr>
        <p:txBody>
          <a:bodyPr/>
          <a:lstStyle/>
          <a:p>
            <a:pPr eaLnBrk="1" hangingPunct="1"/>
            <a:r>
              <a:rPr lang="en-US" sz="5400" b="1">
                <a:latin typeface="Times New Roman" charset="0"/>
                <a:ea typeface="ＭＳ Ｐゴシック" charset="0"/>
                <a:cs typeface="ＭＳ Ｐゴシック" charset="0"/>
              </a:rPr>
              <a:t>Are you a donkey?</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7" name="Rectangle 2"/>
          <p:cNvSpPr>
            <a:spLocks noGrp="1" noChangeArrowheads="1"/>
          </p:cNvSpPr>
          <p:nvPr>
            <p:ph type="ctrTitle"/>
          </p:nvPr>
        </p:nvSpPr>
        <p:spPr>
          <a:xfrm>
            <a:off x="685800" y="2286000"/>
            <a:ext cx="7772400" cy="1143000"/>
          </a:xfrm>
        </p:spPr>
        <p:txBody>
          <a:bodyPr/>
          <a:lstStyle/>
          <a:p>
            <a:pPr eaLnBrk="1" hangingPunct="1"/>
            <a:r>
              <a:rPr lang="en-US">
                <a:latin typeface="Times New Roman" charset="0"/>
                <a:ea typeface="ＭＳ Ｐゴシック" charset="0"/>
                <a:cs typeface="ＭＳ Ｐゴシック" charset="0"/>
              </a:rPr>
              <a:t>Camel nose</a:t>
            </a:r>
          </a:p>
        </p:txBody>
      </p:sp>
      <p:sp>
        <p:nvSpPr>
          <p:cNvPr id="541698" name="Rectangle 3"/>
          <p:cNvSpPr>
            <a:spLocks noGrp="1" noChangeArrowheads="1"/>
          </p:cNvSpPr>
          <p:nvPr>
            <p:ph type="subTitle" idx="1"/>
          </p:nvPr>
        </p:nvSpPr>
        <p:spPr/>
        <p:txBody>
          <a:bodyPr/>
          <a:lstStyle/>
          <a:p>
            <a:pPr eaLnBrk="1" hangingPunct="1"/>
            <a:endParaRPr lang="en-US">
              <a:latin typeface="Times New Roman" charset="0"/>
              <a:ea typeface="ＭＳ Ｐゴシック" charset="0"/>
              <a:cs typeface="ＭＳ Ｐゴシック" charset="0"/>
            </a:endParaRPr>
          </a:p>
        </p:txBody>
      </p:sp>
      <p:pic>
        <p:nvPicPr>
          <p:cNvPr id="541699" name="Picture 4" descr="came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3745" name="Picture 2" descr="Landscape 0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17571" name="Rectangle 3"/>
          <p:cNvSpPr>
            <a:spLocks noGrp="1" noChangeArrowheads="1"/>
          </p:cNvSpPr>
          <p:nvPr>
            <p:ph type="title" idx="4294967295"/>
          </p:nvPr>
        </p:nvSpPr>
        <p:spPr>
          <a:xfrm>
            <a:off x="457200" y="76200"/>
            <a:ext cx="8229600" cy="914400"/>
          </a:xfrm>
          <a:effectLst>
            <a:outerShdw blurRad="63500" dist="107763" dir="2700000" algn="ctr" rotWithShape="0">
              <a:srgbClr val="000000">
                <a:alpha val="74998"/>
              </a:srgbClr>
            </a:outerShdw>
          </a:effectLst>
        </p:spPr>
        <p:txBody>
          <a:bodyPr/>
          <a:lstStyle/>
          <a:p>
            <a:pPr eaLnBrk="1" hangingPunct="1">
              <a:defRPr/>
            </a:pPr>
            <a:r>
              <a:rPr lang="en-US" sz="6000" b="1">
                <a:solidFill>
                  <a:schemeClr val="bg1"/>
                </a:solidFill>
                <a:latin typeface="Aramis Regular" charset="0"/>
                <a:ea typeface="ＭＳ Ｐゴシック" charset="0"/>
                <a:cs typeface="ＭＳ Ｐゴシック" charset="0"/>
              </a:rPr>
              <a:t>Psalm 23</a:t>
            </a:r>
            <a:endParaRPr lang="en-US">
              <a:latin typeface="Times New Roman" charset="0"/>
              <a:ea typeface="ＭＳ Ｐゴシック" charset="0"/>
              <a:cs typeface="ＭＳ Ｐゴシック" charset="0"/>
            </a:endParaRPr>
          </a:p>
        </p:txBody>
      </p:sp>
      <p:sp>
        <p:nvSpPr>
          <p:cNvPr id="1517572" name="Text Box 4"/>
          <p:cNvSpPr txBox="1">
            <a:spLocks noChangeArrowheads="1"/>
          </p:cNvSpPr>
          <p:nvPr/>
        </p:nvSpPr>
        <p:spPr bwMode="auto">
          <a:xfrm>
            <a:off x="304800" y="1096963"/>
            <a:ext cx="8458200" cy="564356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defRPr/>
            </a:pPr>
            <a:r>
              <a:rPr lang="en-US" sz="2800" b="1" baseline="30000" dirty="0">
                <a:solidFill>
                  <a:schemeClr val="bg1"/>
                </a:solidFill>
                <a:latin typeface="Arial" charset="0"/>
              </a:rPr>
              <a:t>1</a:t>
            </a:r>
            <a:r>
              <a:rPr lang="en-US" sz="2800" b="1" dirty="0">
                <a:solidFill>
                  <a:schemeClr val="bg1"/>
                </a:solidFill>
                <a:latin typeface="Arial" charset="0"/>
              </a:rPr>
              <a:t>The L</a:t>
            </a:r>
            <a:r>
              <a:rPr lang="en-US" sz="2400" b="1" dirty="0">
                <a:solidFill>
                  <a:schemeClr val="bg1"/>
                </a:solidFill>
                <a:latin typeface="Arial" charset="0"/>
              </a:rPr>
              <a:t>ORD</a:t>
            </a:r>
            <a:r>
              <a:rPr lang="en-US" sz="2800" b="1" dirty="0">
                <a:solidFill>
                  <a:schemeClr val="bg1"/>
                </a:solidFill>
                <a:latin typeface="Arial" charset="0"/>
              </a:rPr>
              <a:t> is my shepherd, I shall not be in want.  </a:t>
            </a:r>
            <a:r>
              <a:rPr lang="en-US" sz="2800" b="1" baseline="30000" dirty="0">
                <a:solidFill>
                  <a:schemeClr val="bg1"/>
                </a:solidFill>
                <a:latin typeface="Arial" charset="0"/>
              </a:rPr>
              <a:t>2</a:t>
            </a:r>
            <a:r>
              <a:rPr lang="en-US" sz="2800" b="1" dirty="0">
                <a:solidFill>
                  <a:schemeClr val="bg1"/>
                </a:solidFill>
                <a:latin typeface="Arial" charset="0"/>
              </a:rPr>
              <a:t>He makes me lie down in green pastures, he leads me beside quiet waters,  </a:t>
            </a:r>
            <a:r>
              <a:rPr lang="en-US" sz="2800" b="1" baseline="30000" dirty="0">
                <a:solidFill>
                  <a:schemeClr val="bg1"/>
                </a:solidFill>
                <a:latin typeface="Arial" charset="0"/>
              </a:rPr>
              <a:t>3</a:t>
            </a:r>
            <a:r>
              <a:rPr lang="en-US" sz="2800" b="1" dirty="0">
                <a:solidFill>
                  <a:schemeClr val="bg1"/>
                </a:solidFill>
                <a:latin typeface="Arial" charset="0"/>
              </a:rPr>
              <a:t>he restores my soul. He guides me in paths of righteousness for his name</a:t>
            </a:r>
            <a:r>
              <a:rPr lang="uk-UA" sz="2800" b="1" dirty="0">
                <a:solidFill>
                  <a:schemeClr val="bg1"/>
                </a:solidFill>
                <a:latin typeface="Arial" charset="0"/>
              </a:rPr>
              <a:t>'</a:t>
            </a:r>
            <a:r>
              <a:rPr lang="en-US" sz="2800" b="1" dirty="0">
                <a:solidFill>
                  <a:schemeClr val="bg1"/>
                </a:solidFill>
                <a:latin typeface="Arial" charset="0"/>
              </a:rPr>
              <a:t>s sake.  </a:t>
            </a:r>
            <a:r>
              <a:rPr lang="en-US" sz="2800" b="1" baseline="30000" dirty="0">
                <a:solidFill>
                  <a:schemeClr val="bg1"/>
                </a:solidFill>
                <a:latin typeface="Arial" charset="0"/>
              </a:rPr>
              <a:t>4</a:t>
            </a:r>
            <a:r>
              <a:rPr lang="en-US" sz="2800" b="1" dirty="0">
                <a:solidFill>
                  <a:schemeClr val="bg1"/>
                </a:solidFill>
                <a:latin typeface="Arial" charset="0"/>
              </a:rPr>
              <a:t>Even though I walk through the valley of the shadow of death, I will fear no evil, for you are with me; your rod and your staff, they comfort me.  </a:t>
            </a:r>
            <a:r>
              <a:rPr lang="en-US" sz="2800" b="1" baseline="30000" dirty="0">
                <a:solidFill>
                  <a:schemeClr val="bg1"/>
                </a:solidFill>
                <a:latin typeface="Arial" charset="0"/>
              </a:rPr>
              <a:t>5</a:t>
            </a:r>
            <a:r>
              <a:rPr lang="en-US" sz="2800" b="1" dirty="0">
                <a:solidFill>
                  <a:schemeClr val="bg1"/>
                </a:solidFill>
                <a:latin typeface="Arial" charset="0"/>
              </a:rPr>
              <a:t>You prepare a table before me in the presence of my enemies. You anoint my head with oil; my cup overflows.  </a:t>
            </a:r>
            <a:r>
              <a:rPr lang="en-US" sz="2800" b="1" baseline="30000" dirty="0">
                <a:solidFill>
                  <a:schemeClr val="bg1"/>
                </a:solidFill>
                <a:latin typeface="Arial" charset="0"/>
              </a:rPr>
              <a:t>6</a:t>
            </a:r>
            <a:r>
              <a:rPr lang="en-US" sz="2800" b="1" dirty="0">
                <a:solidFill>
                  <a:schemeClr val="bg1"/>
                </a:solidFill>
                <a:latin typeface="Arial" charset="0"/>
              </a:rPr>
              <a:t>Surely goodness and love will follow me all the days of my life, and I will dwell in the house of the L</a:t>
            </a:r>
            <a:r>
              <a:rPr lang="en-US" sz="2400" b="1" dirty="0">
                <a:solidFill>
                  <a:schemeClr val="bg1"/>
                </a:solidFill>
                <a:latin typeface="Arial" charset="0"/>
              </a:rPr>
              <a:t>ORD</a:t>
            </a:r>
            <a:r>
              <a:rPr lang="en-US" sz="2800" b="1" dirty="0">
                <a:solidFill>
                  <a:schemeClr val="bg1"/>
                </a:solidFill>
                <a:latin typeface="Arial" charset="0"/>
              </a:rPr>
              <a:t> forever. </a:t>
            </a:r>
            <a:endParaRPr lang="en-US" dirty="0"/>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579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37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5794" name="Rectangle 3"/>
          <p:cNvSpPr>
            <a:spLocks noGrp="1" noChangeArrowheads="1"/>
          </p:cNvSpPr>
          <p:nvPr>
            <p:ph type="title"/>
          </p:nvPr>
        </p:nvSpPr>
        <p:spPr>
          <a:xfrm>
            <a:off x="0" y="4114800"/>
            <a:ext cx="3352800" cy="2743200"/>
          </a:xfrm>
          <a:gradFill rotWithShape="0">
            <a:gsLst>
              <a:gs pos="0">
                <a:srgbClr val="105D13">
                  <a:alpha val="60999"/>
                </a:srgbClr>
              </a:gs>
              <a:gs pos="100000">
                <a:srgbClr val="072B09">
                  <a:alpha val="64000"/>
                </a:srgbClr>
              </a:gs>
            </a:gsLst>
            <a:lin ang="5400000" scaled="1"/>
          </a:gradFill>
        </p:spPr>
        <p:txBody>
          <a:bodyPr/>
          <a:lstStyle/>
          <a:p>
            <a:r>
              <a:rPr kumimoji="0" lang="en-US" b="1">
                <a:solidFill>
                  <a:srgbClr val="FFFFFF"/>
                </a:solidFill>
                <a:latin typeface="Arial" charset="0"/>
                <a:ea typeface="ＭＳ Ｐゴシック" charset="0"/>
              </a:rPr>
              <a:t>What does it mean to shepherd the flock?</a:t>
            </a:r>
          </a:p>
        </p:txBody>
      </p:sp>
      <p:sp>
        <p:nvSpPr>
          <p:cNvPr id="545795" name="Text Box 4"/>
          <p:cNvSpPr txBox="1">
            <a:spLocks noChangeArrowheads="1"/>
          </p:cNvSpPr>
          <p:nvPr/>
        </p:nvSpPr>
        <p:spPr bwMode="auto">
          <a:xfrm>
            <a:off x="8210550" y="76200"/>
            <a:ext cx="769938" cy="40005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r>
              <a:rPr lang="en-US" sz="2000" b="1">
                <a:solidFill>
                  <a:srgbClr val="FFFFFF"/>
                </a:solidFill>
                <a:latin typeface="Arial" charset="0"/>
                <a:cs typeface="Arial" charset="0"/>
              </a:rPr>
              <a:t>280p</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47842" name="Rectangle 2"/>
          <p:cNvSpPr>
            <a:spLocks noGrp="1" noChangeArrowheads="1"/>
          </p:cNvSpPr>
          <p:nvPr>
            <p:ph type="title"/>
          </p:nvPr>
        </p:nvSpPr>
        <p:spPr>
          <a:xfrm>
            <a:off x="685800" y="381000"/>
            <a:ext cx="7772400" cy="1143000"/>
          </a:xfrm>
          <a:gradFill rotWithShape="0">
            <a:gsLst>
              <a:gs pos="0">
                <a:srgbClr val="767600"/>
              </a:gs>
              <a:gs pos="50000">
                <a:srgbClr val="FFFF00"/>
              </a:gs>
              <a:gs pos="100000">
                <a:srgbClr val="767600"/>
              </a:gs>
            </a:gsLst>
            <a:lin ang="5400000" scaled="1"/>
          </a:gradFill>
        </p:spPr>
        <p:txBody>
          <a:bodyPr/>
          <a:lstStyle/>
          <a:p>
            <a:pPr eaLnBrk="1" hangingPunct="1"/>
            <a:r>
              <a:rPr lang="en-US" b="1">
                <a:latin typeface="Times New Roman" charset="0"/>
                <a:ea typeface="ＭＳ Ｐゴシック" charset="0"/>
                <a:cs typeface="ＭＳ Ｐゴシック" charset="0"/>
              </a:rPr>
              <a:t>Shepherding</a:t>
            </a:r>
          </a:p>
        </p:txBody>
      </p:sp>
      <p:sp>
        <p:nvSpPr>
          <p:cNvPr id="547843" name="Text Box 3"/>
          <p:cNvSpPr txBox="1">
            <a:spLocks noChangeArrowheads="1"/>
          </p:cNvSpPr>
          <p:nvPr/>
        </p:nvSpPr>
        <p:spPr bwMode="auto">
          <a:xfrm>
            <a:off x="1066800" y="2590800"/>
            <a:ext cx="7467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spcBef>
                <a:spcPct val="50000"/>
              </a:spcBef>
            </a:pPr>
            <a:endParaRPr lang="en-US" sz="2400">
              <a:solidFill>
                <a:schemeClr val="tx1"/>
              </a:solidFill>
              <a:latin typeface="Times New Roman" charset="0"/>
              <a:cs typeface="Times New Roman" charset="0"/>
            </a:endParaRPr>
          </a:p>
        </p:txBody>
      </p:sp>
      <p:sp>
        <p:nvSpPr>
          <p:cNvPr id="547844" name="Text Box 4"/>
          <p:cNvSpPr txBox="1">
            <a:spLocks noChangeArrowheads="1"/>
          </p:cNvSpPr>
          <p:nvPr/>
        </p:nvSpPr>
        <p:spPr bwMode="auto">
          <a:xfrm>
            <a:off x="1981200" y="5257800"/>
            <a:ext cx="1752600" cy="1311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spcBef>
                <a:spcPct val="50000"/>
              </a:spcBef>
            </a:pPr>
            <a:r>
              <a:rPr lang="en-US">
                <a:solidFill>
                  <a:schemeClr val="bg1"/>
                </a:solidFill>
                <a:latin typeface="Arial" charset="0"/>
                <a:cs typeface="Times New Roman" charset="0"/>
              </a:rPr>
              <a:t>Sheep</a:t>
            </a:r>
          </a:p>
          <a:p>
            <a:pPr eaLnBrk="1" hangingPunct="1">
              <a:spcBef>
                <a:spcPct val="50000"/>
              </a:spcBef>
            </a:pPr>
            <a:endParaRPr lang="en-US">
              <a:solidFill>
                <a:schemeClr val="bg1"/>
              </a:solidFill>
              <a:latin typeface="Arial" charset="0"/>
              <a:cs typeface="Times New Roman" charset="0"/>
            </a:endParaRPr>
          </a:p>
        </p:txBody>
      </p:sp>
      <p:pic>
        <p:nvPicPr>
          <p:cNvPr id="547845" name="Picture 5" descr="Sheep"/>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38200" y="1905000"/>
            <a:ext cx="3886200" cy="320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47846" name="Picture 6" descr="Young Goa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24400" y="1905000"/>
            <a:ext cx="3657600" cy="320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7847" name="Text Box 7"/>
          <p:cNvSpPr txBox="1">
            <a:spLocks noChangeArrowheads="1"/>
          </p:cNvSpPr>
          <p:nvPr/>
        </p:nvSpPr>
        <p:spPr bwMode="auto">
          <a:xfrm>
            <a:off x="5257800" y="5257800"/>
            <a:ext cx="2895600" cy="1311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spcBef>
                <a:spcPct val="50000"/>
              </a:spcBef>
            </a:pPr>
            <a:r>
              <a:rPr lang="en-US">
                <a:solidFill>
                  <a:schemeClr val="bg1"/>
                </a:solidFill>
                <a:latin typeface="Arial" charset="0"/>
                <a:cs typeface="Times New Roman" charset="0"/>
              </a:rPr>
              <a:t>Young Goat</a:t>
            </a:r>
          </a:p>
          <a:p>
            <a:pPr eaLnBrk="1" hangingPunct="1">
              <a:spcBef>
                <a:spcPct val="50000"/>
              </a:spcBef>
            </a:pPr>
            <a:endParaRPr lang="en-US">
              <a:solidFill>
                <a:schemeClr val="bg1"/>
              </a:solidFill>
              <a:latin typeface="Arial" charset="0"/>
              <a:cs typeface="Times New Roman"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228600" y="277813"/>
            <a:ext cx="3886200" cy="941387"/>
          </a:xfr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a:solidFill>
              <a:schemeClr val="tx2"/>
            </a:solidFill>
          </a:ln>
        </p:spPr>
        <p:txBody>
          <a:bodyPr/>
          <a:lstStyle/>
          <a:p>
            <a:pPr eaLnBrk="1" hangingPunct="1">
              <a:defRPr/>
            </a:pPr>
            <a:r>
              <a:rPr lang="en-US">
                <a:latin typeface="Arial" charset="0"/>
                <a:ea typeface="ＭＳ Ｐゴシック" charset="0"/>
                <a:cs typeface="ＭＳ Ｐゴシック" charset="0"/>
              </a:rPr>
              <a:t>Nero</a:t>
            </a:r>
            <a:r>
              <a:rPr lang="en-US" sz="3600">
                <a:latin typeface="Arial" charset="0"/>
                <a:ea typeface="ＭＳ Ｐゴシック" charset="0"/>
                <a:cs typeface="ＭＳ Ｐゴシック" charset="0"/>
              </a:rPr>
              <a:t> (</a:t>
            </a:r>
            <a:r>
              <a:rPr lang="en-US" sz="3200">
                <a:latin typeface="Arial" charset="0"/>
                <a:ea typeface="ＭＳ Ｐゴシック" charset="0"/>
                <a:cs typeface="ＭＳ Ｐゴシック" charset="0"/>
              </a:rPr>
              <a:t>AD</a:t>
            </a:r>
            <a:r>
              <a:rPr lang="en-US" sz="3600">
                <a:latin typeface="Arial" charset="0"/>
                <a:ea typeface="ＭＳ Ｐゴシック" charset="0"/>
                <a:cs typeface="ＭＳ Ｐゴシック" charset="0"/>
              </a:rPr>
              <a:t> 54-68)</a:t>
            </a:r>
          </a:p>
        </p:txBody>
      </p:sp>
      <p:pic>
        <p:nvPicPr>
          <p:cNvPr id="399362" name="Picture 4" descr="Ner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348163" y="-228600"/>
            <a:ext cx="4795837" cy="708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4757" name="Rectangle 5"/>
          <p:cNvSpPr>
            <a:spLocks noChangeArrowheads="1"/>
          </p:cNvSpPr>
          <p:nvPr/>
        </p:nvSpPr>
        <p:spPr bwMode="auto">
          <a:xfrm>
            <a:off x="304800" y="1600200"/>
            <a:ext cx="3810000" cy="4530725"/>
          </a:xfrm>
          <a:prstGeom prst="rect">
            <a:avLst/>
          </a:prstGeom>
          <a:noFill/>
          <a:ln w="9525">
            <a:noFill/>
            <a:miter lim="800000"/>
            <a:headEnd/>
            <a:tailEnd/>
          </a:ln>
          <a:effectLst/>
        </p:spPr>
        <p:txBody>
          <a:bodyPr/>
          <a:lstStyle/>
          <a:p>
            <a:pPr marL="342900" indent="-342900" eaLnBrk="1" hangingPunct="1">
              <a:spcBef>
                <a:spcPct val="20000"/>
              </a:spcBef>
              <a:buClr>
                <a:srgbClr val="86D1EC"/>
              </a:buClr>
              <a:buSzPct val="90000"/>
              <a:buFont typeface="Wingdings" charset="0"/>
              <a:buBlip>
                <a:blip r:embed="rId4"/>
              </a:buBlip>
              <a:defRPr/>
            </a:pPr>
            <a:r>
              <a:rPr lang="en-US" sz="3600" b="1">
                <a:solidFill>
                  <a:srgbClr val="FFFFFF"/>
                </a:solidFill>
                <a:effectLst>
                  <a:outerShdw blurRad="38100" dist="38100" dir="2700000" algn="tl">
                    <a:srgbClr val="000000"/>
                  </a:outerShdw>
                </a:effectLst>
                <a:latin typeface="Arial" charset="0"/>
              </a:rPr>
              <a:t>Stability</a:t>
            </a:r>
          </a:p>
          <a:p>
            <a:pPr marL="342900" indent="-342900" eaLnBrk="1" hangingPunct="1">
              <a:spcBef>
                <a:spcPct val="20000"/>
              </a:spcBef>
              <a:buClr>
                <a:srgbClr val="86D1EC"/>
              </a:buClr>
              <a:buSzPct val="90000"/>
              <a:buFont typeface="Wingdings" charset="0"/>
              <a:buBlip>
                <a:blip r:embed="rId4"/>
              </a:buBlip>
              <a:defRPr/>
            </a:pPr>
            <a:r>
              <a:rPr lang="en-US" sz="3600" b="1">
                <a:solidFill>
                  <a:srgbClr val="FFFFFF"/>
                </a:solidFill>
                <a:effectLst>
                  <a:outerShdw blurRad="38100" dist="38100" dir="2700000" algn="tl">
                    <a:srgbClr val="000000"/>
                  </a:outerShdw>
                </a:effectLst>
                <a:latin typeface="Arial" charset="0"/>
              </a:rPr>
              <a:t>Insanity</a:t>
            </a:r>
          </a:p>
          <a:p>
            <a:pPr marL="342900" indent="-342900" eaLnBrk="1" hangingPunct="1">
              <a:spcBef>
                <a:spcPct val="20000"/>
              </a:spcBef>
              <a:buClr>
                <a:srgbClr val="86D1EC"/>
              </a:buClr>
              <a:buSzPct val="90000"/>
              <a:buFont typeface="Wingdings" charset="0"/>
              <a:buBlip>
                <a:blip r:embed="rId4"/>
              </a:buBlip>
              <a:defRPr/>
            </a:pPr>
            <a:r>
              <a:rPr lang="en-US" sz="3600" b="1">
                <a:solidFill>
                  <a:srgbClr val="FFFFFF"/>
                </a:solidFill>
                <a:effectLst>
                  <a:outerShdw blurRad="38100" dist="38100" dir="2700000" algn="tl">
                    <a:srgbClr val="000000"/>
                  </a:outerShdw>
                </a:effectLst>
                <a:latin typeface="Arial" charset="0"/>
              </a:rPr>
              <a:t>Hypocrisy</a:t>
            </a:r>
          </a:p>
          <a:p>
            <a:pPr marL="342900" indent="-342900" eaLnBrk="1" hangingPunct="1">
              <a:spcBef>
                <a:spcPct val="20000"/>
              </a:spcBef>
              <a:buClr>
                <a:srgbClr val="86D1EC"/>
              </a:buClr>
              <a:buSzPct val="90000"/>
              <a:buFont typeface="Wingdings" charset="0"/>
              <a:buBlip>
                <a:blip r:embed="rId4"/>
              </a:buBlip>
              <a:defRPr/>
            </a:pPr>
            <a:r>
              <a:rPr lang="en-US" sz="3600" b="1">
                <a:solidFill>
                  <a:srgbClr val="FFFFFF"/>
                </a:solidFill>
                <a:effectLst>
                  <a:outerShdw blurRad="38100" dist="38100" dir="2700000" algn="tl">
                    <a:srgbClr val="000000"/>
                  </a:outerShdw>
                </a:effectLst>
                <a:latin typeface="Arial" charset="0"/>
              </a:rPr>
              <a:t>Persecution</a:t>
            </a:r>
          </a:p>
          <a:p>
            <a:pPr marL="342900" indent="-342900" eaLnBrk="1" hangingPunct="1">
              <a:spcBef>
                <a:spcPct val="20000"/>
              </a:spcBef>
              <a:buClr>
                <a:srgbClr val="86D1EC"/>
              </a:buClr>
              <a:buSzPct val="90000"/>
              <a:buFont typeface="Wingdings" charset="0"/>
              <a:buBlip>
                <a:blip r:embed="rId4"/>
              </a:buBlip>
              <a:defRPr/>
            </a:pPr>
            <a:r>
              <a:rPr lang="en-US" sz="3600" b="1">
                <a:solidFill>
                  <a:srgbClr val="FFFFFF"/>
                </a:solidFill>
                <a:effectLst>
                  <a:outerShdw blurRad="38100" dist="38100" dir="2700000" algn="tl">
                    <a:srgbClr val="000000"/>
                  </a:outerShdw>
                </a:effectLst>
                <a:latin typeface="Arial" charset="0"/>
              </a:rPr>
              <a:t>Jewish Revolt</a:t>
            </a:r>
          </a:p>
          <a:p>
            <a:pPr marL="342900" indent="-342900" eaLnBrk="1" hangingPunct="1">
              <a:spcBef>
                <a:spcPct val="20000"/>
              </a:spcBef>
              <a:buClr>
                <a:srgbClr val="86D1EC"/>
              </a:buClr>
              <a:buSzPct val="90000"/>
              <a:buFont typeface="Wingdings" charset="0"/>
              <a:buBlip>
                <a:blip r:embed="rId4"/>
              </a:buBlip>
              <a:defRPr/>
            </a:pPr>
            <a:r>
              <a:rPr lang="en-US" sz="3600" b="1">
                <a:solidFill>
                  <a:srgbClr val="FFFFFF"/>
                </a:solidFill>
                <a:effectLst>
                  <a:outerShdw blurRad="38100" dist="38100" dir="2700000" algn="tl">
                    <a:srgbClr val="000000"/>
                  </a:outerShdw>
                </a:effectLst>
                <a:latin typeface="Arial" charset="0"/>
              </a:rPr>
              <a:t>Death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74757">
                                            <p:txEl>
                                              <p:pRg st="2" end="2"/>
                                            </p:txEl>
                                          </p:spTgt>
                                        </p:tgtEl>
                                        <p:attrNameLst>
                                          <p:attrName>style.visibility</p:attrName>
                                        </p:attrNameLst>
                                      </p:cBhvr>
                                      <p:to>
                                        <p:strVal val="visible"/>
                                      </p:to>
                                    </p:set>
                                    <p:anim calcmode="lin" valueType="num">
                                      <p:cBhvr>
                                        <p:cTn id="7" dur="1000" fill="hold"/>
                                        <p:tgtEl>
                                          <p:spTgt spid="74757">
                                            <p:txEl>
                                              <p:pRg st="2" end="2"/>
                                            </p:txEl>
                                          </p:spTgt>
                                        </p:tgtEl>
                                        <p:attrNameLst>
                                          <p:attrName>ppt_w</p:attrName>
                                        </p:attrNameLst>
                                      </p:cBhvr>
                                      <p:tavLst>
                                        <p:tav tm="0">
                                          <p:val>
                                            <p:fltVal val="0"/>
                                          </p:val>
                                        </p:tav>
                                        <p:tav tm="100000">
                                          <p:val>
                                            <p:strVal val="#ppt_w"/>
                                          </p:val>
                                        </p:tav>
                                      </p:tavLst>
                                    </p:anim>
                                    <p:anim calcmode="lin" valueType="num">
                                      <p:cBhvr>
                                        <p:cTn id="8" dur="1000" fill="hold"/>
                                        <p:tgtEl>
                                          <p:spTgt spid="74757">
                                            <p:txEl>
                                              <p:pRg st="2" end="2"/>
                                            </p:txEl>
                                          </p:spTgt>
                                        </p:tgtEl>
                                        <p:attrNameLst>
                                          <p:attrName>ppt_h</p:attrName>
                                        </p:attrNameLst>
                                      </p:cBhvr>
                                      <p:tavLst>
                                        <p:tav tm="0">
                                          <p:val>
                                            <p:fltVal val="0"/>
                                          </p:val>
                                        </p:tav>
                                        <p:tav tm="100000">
                                          <p:val>
                                            <p:strVal val="#ppt_h"/>
                                          </p:val>
                                        </p:tav>
                                      </p:tavLst>
                                    </p:anim>
                                    <p:anim calcmode="lin" valueType="num">
                                      <p:cBhvr>
                                        <p:cTn id="9" dur="1000" fill="hold"/>
                                        <p:tgtEl>
                                          <p:spTgt spid="74757">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4757">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nodeType="clickEffect">
                                  <p:stCondLst>
                                    <p:cond delay="0"/>
                                  </p:stCondLst>
                                  <p:childTnLst>
                                    <p:set>
                                      <p:cBhvr>
                                        <p:cTn id="14" dur="1" fill="hold">
                                          <p:stCondLst>
                                            <p:cond delay="0"/>
                                          </p:stCondLst>
                                        </p:cTn>
                                        <p:tgtEl>
                                          <p:spTgt spid="74757">
                                            <p:txEl>
                                              <p:pRg st="3" end="3"/>
                                            </p:txEl>
                                          </p:spTgt>
                                        </p:tgtEl>
                                        <p:attrNameLst>
                                          <p:attrName>style.visibility</p:attrName>
                                        </p:attrNameLst>
                                      </p:cBhvr>
                                      <p:to>
                                        <p:strVal val="visible"/>
                                      </p:to>
                                    </p:set>
                                    <p:anim calcmode="lin" valueType="num">
                                      <p:cBhvr>
                                        <p:cTn id="15" dur="1000" fill="hold"/>
                                        <p:tgtEl>
                                          <p:spTgt spid="74757">
                                            <p:txEl>
                                              <p:pRg st="3" end="3"/>
                                            </p:txEl>
                                          </p:spTgt>
                                        </p:tgtEl>
                                        <p:attrNameLst>
                                          <p:attrName>ppt_w</p:attrName>
                                        </p:attrNameLst>
                                      </p:cBhvr>
                                      <p:tavLst>
                                        <p:tav tm="0">
                                          <p:val>
                                            <p:fltVal val="0"/>
                                          </p:val>
                                        </p:tav>
                                        <p:tav tm="100000">
                                          <p:val>
                                            <p:strVal val="#ppt_w"/>
                                          </p:val>
                                        </p:tav>
                                      </p:tavLst>
                                    </p:anim>
                                    <p:anim calcmode="lin" valueType="num">
                                      <p:cBhvr>
                                        <p:cTn id="16" dur="1000" fill="hold"/>
                                        <p:tgtEl>
                                          <p:spTgt spid="74757">
                                            <p:txEl>
                                              <p:pRg st="3" end="3"/>
                                            </p:txEl>
                                          </p:spTgt>
                                        </p:tgtEl>
                                        <p:attrNameLst>
                                          <p:attrName>ppt_h</p:attrName>
                                        </p:attrNameLst>
                                      </p:cBhvr>
                                      <p:tavLst>
                                        <p:tav tm="0">
                                          <p:val>
                                            <p:fltVal val="0"/>
                                          </p:val>
                                        </p:tav>
                                        <p:tav tm="100000">
                                          <p:val>
                                            <p:strVal val="#ppt_h"/>
                                          </p:val>
                                        </p:tav>
                                      </p:tavLst>
                                    </p:anim>
                                    <p:anim calcmode="lin" valueType="num">
                                      <p:cBhvr>
                                        <p:cTn id="17" dur="1000" fill="hold"/>
                                        <p:tgtEl>
                                          <p:spTgt spid="74757">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74757">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nodeType="clickEffect">
                                  <p:stCondLst>
                                    <p:cond delay="0"/>
                                  </p:stCondLst>
                                  <p:childTnLst>
                                    <p:set>
                                      <p:cBhvr>
                                        <p:cTn id="22" dur="1" fill="hold">
                                          <p:stCondLst>
                                            <p:cond delay="0"/>
                                          </p:stCondLst>
                                        </p:cTn>
                                        <p:tgtEl>
                                          <p:spTgt spid="74757">
                                            <p:txEl>
                                              <p:pRg st="4" end="4"/>
                                            </p:txEl>
                                          </p:spTgt>
                                        </p:tgtEl>
                                        <p:attrNameLst>
                                          <p:attrName>style.visibility</p:attrName>
                                        </p:attrNameLst>
                                      </p:cBhvr>
                                      <p:to>
                                        <p:strVal val="visible"/>
                                      </p:to>
                                    </p:set>
                                    <p:anim calcmode="lin" valueType="num">
                                      <p:cBhvr>
                                        <p:cTn id="23" dur="1000" fill="hold"/>
                                        <p:tgtEl>
                                          <p:spTgt spid="74757">
                                            <p:txEl>
                                              <p:pRg st="4" end="4"/>
                                            </p:txEl>
                                          </p:spTgt>
                                        </p:tgtEl>
                                        <p:attrNameLst>
                                          <p:attrName>ppt_w</p:attrName>
                                        </p:attrNameLst>
                                      </p:cBhvr>
                                      <p:tavLst>
                                        <p:tav tm="0">
                                          <p:val>
                                            <p:fltVal val="0"/>
                                          </p:val>
                                        </p:tav>
                                        <p:tav tm="100000">
                                          <p:val>
                                            <p:strVal val="#ppt_w"/>
                                          </p:val>
                                        </p:tav>
                                      </p:tavLst>
                                    </p:anim>
                                    <p:anim calcmode="lin" valueType="num">
                                      <p:cBhvr>
                                        <p:cTn id="24" dur="1000" fill="hold"/>
                                        <p:tgtEl>
                                          <p:spTgt spid="74757">
                                            <p:txEl>
                                              <p:pRg st="4" end="4"/>
                                            </p:txEl>
                                          </p:spTgt>
                                        </p:tgtEl>
                                        <p:attrNameLst>
                                          <p:attrName>ppt_h</p:attrName>
                                        </p:attrNameLst>
                                      </p:cBhvr>
                                      <p:tavLst>
                                        <p:tav tm="0">
                                          <p:val>
                                            <p:fltVal val="0"/>
                                          </p:val>
                                        </p:tav>
                                        <p:tav tm="100000">
                                          <p:val>
                                            <p:strVal val="#ppt_h"/>
                                          </p:val>
                                        </p:tav>
                                      </p:tavLst>
                                    </p:anim>
                                    <p:anim calcmode="lin" valueType="num">
                                      <p:cBhvr>
                                        <p:cTn id="25" dur="1000" fill="hold"/>
                                        <p:tgtEl>
                                          <p:spTgt spid="74757">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74757">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nodeType="clickEffect">
                                  <p:stCondLst>
                                    <p:cond delay="0"/>
                                  </p:stCondLst>
                                  <p:childTnLst>
                                    <p:set>
                                      <p:cBhvr>
                                        <p:cTn id="30" dur="1" fill="hold">
                                          <p:stCondLst>
                                            <p:cond delay="0"/>
                                          </p:stCondLst>
                                        </p:cTn>
                                        <p:tgtEl>
                                          <p:spTgt spid="74757">
                                            <p:txEl>
                                              <p:pRg st="5" end="5"/>
                                            </p:txEl>
                                          </p:spTgt>
                                        </p:tgtEl>
                                        <p:attrNameLst>
                                          <p:attrName>style.visibility</p:attrName>
                                        </p:attrNameLst>
                                      </p:cBhvr>
                                      <p:to>
                                        <p:strVal val="visible"/>
                                      </p:to>
                                    </p:set>
                                    <p:anim calcmode="lin" valueType="num">
                                      <p:cBhvr>
                                        <p:cTn id="31" dur="1000" fill="hold"/>
                                        <p:tgtEl>
                                          <p:spTgt spid="74757">
                                            <p:txEl>
                                              <p:pRg st="5" end="5"/>
                                            </p:txEl>
                                          </p:spTgt>
                                        </p:tgtEl>
                                        <p:attrNameLst>
                                          <p:attrName>ppt_w</p:attrName>
                                        </p:attrNameLst>
                                      </p:cBhvr>
                                      <p:tavLst>
                                        <p:tav tm="0">
                                          <p:val>
                                            <p:fltVal val="0"/>
                                          </p:val>
                                        </p:tav>
                                        <p:tav tm="100000">
                                          <p:val>
                                            <p:strVal val="#ppt_w"/>
                                          </p:val>
                                        </p:tav>
                                      </p:tavLst>
                                    </p:anim>
                                    <p:anim calcmode="lin" valueType="num">
                                      <p:cBhvr>
                                        <p:cTn id="32" dur="1000" fill="hold"/>
                                        <p:tgtEl>
                                          <p:spTgt spid="74757">
                                            <p:txEl>
                                              <p:pRg st="5" end="5"/>
                                            </p:txEl>
                                          </p:spTgt>
                                        </p:tgtEl>
                                        <p:attrNameLst>
                                          <p:attrName>ppt_h</p:attrName>
                                        </p:attrNameLst>
                                      </p:cBhvr>
                                      <p:tavLst>
                                        <p:tav tm="0">
                                          <p:val>
                                            <p:fltVal val="0"/>
                                          </p:val>
                                        </p:tav>
                                        <p:tav tm="100000">
                                          <p:val>
                                            <p:strVal val="#ppt_h"/>
                                          </p:val>
                                        </p:tav>
                                      </p:tavLst>
                                    </p:anim>
                                    <p:anim calcmode="lin" valueType="num">
                                      <p:cBhvr>
                                        <p:cTn id="33" dur="1000" fill="hold"/>
                                        <p:tgtEl>
                                          <p:spTgt spid="74757">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74757">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49890" name="Rectangle 2"/>
          <p:cNvSpPr>
            <a:spLocks noGrp="1" noChangeArrowheads="1"/>
          </p:cNvSpPr>
          <p:nvPr>
            <p:ph type="title"/>
          </p:nvPr>
        </p:nvSpPr>
        <p:spPr>
          <a:xfrm>
            <a:off x="685800" y="381000"/>
            <a:ext cx="7772400" cy="1143000"/>
          </a:xfrm>
          <a:gradFill rotWithShape="0">
            <a:gsLst>
              <a:gs pos="0">
                <a:srgbClr val="767600"/>
              </a:gs>
              <a:gs pos="50000">
                <a:srgbClr val="FFFF00"/>
              </a:gs>
              <a:gs pos="100000">
                <a:srgbClr val="767600"/>
              </a:gs>
            </a:gsLst>
            <a:lin ang="5400000" scaled="1"/>
          </a:gradFill>
        </p:spPr>
        <p:txBody>
          <a:bodyPr/>
          <a:lstStyle/>
          <a:p>
            <a:pPr eaLnBrk="1" hangingPunct="1"/>
            <a:r>
              <a:rPr lang="en-US" b="1">
                <a:latin typeface="Times New Roman" charset="0"/>
                <a:ea typeface="ＭＳ Ｐゴシック" charset="0"/>
                <a:cs typeface="ＭＳ Ｐゴシック" charset="0"/>
              </a:rPr>
              <a:t>Shepherding</a:t>
            </a:r>
          </a:p>
        </p:txBody>
      </p:sp>
      <p:sp>
        <p:nvSpPr>
          <p:cNvPr id="549891" name="Text Box 3"/>
          <p:cNvSpPr txBox="1">
            <a:spLocks noChangeArrowheads="1"/>
          </p:cNvSpPr>
          <p:nvPr/>
        </p:nvSpPr>
        <p:spPr bwMode="auto">
          <a:xfrm>
            <a:off x="1066800" y="2590800"/>
            <a:ext cx="7467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spcBef>
                <a:spcPct val="50000"/>
              </a:spcBef>
            </a:pPr>
            <a:endParaRPr lang="en-US" sz="2400">
              <a:solidFill>
                <a:schemeClr val="tx1"/>
              </a:solidFill>
              <a:latin typeface="Times New Roman" charset="0"/>
              <a:cs typeface="Times New Roman" charset="0"/>
            </a:endParaRPr>
          </a:p>
        </p:txBody>
      </p:sp>
      <p:sp>
        <p:nvSpPr>
          <p:cNvPr id="549892" name="Text Box 4"/>
          <p:cNvSpPr txBox="1">
            <a:spLocks noChangeArrowheads="1"/>
          </p:cNvSpPr>
          <p:nvPr/>
        </p:nvSpPr>
        <p:spPr bwMode="auto">
          <a:xfrm>
            <a:off x="0" y="5715000"/>
            <a:ext cx="91440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pPr>
            <a:r>
              <a:rPr lang="en-US" b="1">
                <a:solidFill>
                  <a:schemeClr val="bg1"/>
                </a:solidFill>
                <a:latin typeface="Arial" charset="0"/>
                <a:cs typeface="Times New Roman" charset="0"/>
              </a:rPr>
              <a:t>A flock of sheep and a few goats in Jordan</a:t>
            </a:r>
          </a:p>
        </p:txBody>
      </p:sp>
      <p:pic>
        <p:nvPicPr>
          <p:cNvPr id="549893" name="Picture 5" descr="Shepherdi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0" y="1828800"/>
            <a:ext cx="7620000" cy="3813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51938" name="Rectangle 2"/>
          <p:cNvSpPr>
            <a:spLocks noGrp="1" noChangeArrowheads="1"/>
          </p:cNvSpPr>
          <p:nvPr>
            <p:ph type="title"/>
          </p:nvPr>
        </p:nvSpPr>
        <p:spPr>
          <a:xfrm>
            <a:off x="685800" y="381000"/>
            <a:ext cx="7772400" cy="1143000"/>
          </a:xfrm>
          <a:gradFill rotWithShape="0">
            <a:gsLst>
              <a:gs pos="0">
                <a:srgbClr val="767600"/>
              </a:gs>
              <a:gs pos="50000">
                <a:srgbClr val="FFFF00"/>
              </a:gs>
              <a:gs pos="100000">
                <a:srgbClr val="767600"/>
              </a:gs>
            </a:gsLst>
            <a:lin ang="5400000" scaled="1"/>
          </a:gradFill>
        </p:spPr>
        <p:txBody>
          <a:bodyPr/>
          <a:lstStyle/>
          <a:p>
            <a:pPr eaLnBrk="1" hangingPunct="1"/>
            <a:r>
              <a:rPr lang="en-US" b="1">
                <a:latin typeface="Times New Roman" charset="0"/>
                <a:ea typeface="ＭＳ Ｐゴシック" charset="0"/>
                <a:cs typeface="ＭＳ Ｐゴシック" charset="0"/>
              </a:rPr>
              <a:t>Shepherding</a:t>
            </a:r>
          </a:p>
        </p:txBody>
      </p:sp>
      <p:grpSp>
        <p:nvGrpSpPr>
          <p:cNvPr id="2" name="Group 9"/>
          <p:cNvGrpSpPr>
            <a:grpSpLocks/>
          </p:cNvGrpSpPr>
          <p:nvPr/>
        </p:nvGrpSpPr>
        <p:grpSpPr bwMode="auto">
          <a:xfrm>
            <a:off x="952500" y="2590800"/>
            <a:ext cx="1992313" cy="4025900"/>
            <a:chOff x="720" y="1632"/>
            <a:chExt cx="1056" cy="2536"/>
          </a:xfrm>
        </p:grpSpPr>
        <p:sp>
          <p:nvSpPr>
            <p:cNvPr id="551946" name="Text Box 3"/>
            <p:cNvSpPr txBox="1">
              <a:spLocks noChangeArrowheads="1"/>
            </p:cNvSpPr>
            <p:nvPr/>
          </p:nvSpPr>
          <p:spPr bwMode="auto">
            <a:xfrm>
              <a:off x="720" y="3024"/>
              <a:ext cx="1008" cy="1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pPr>
              <a:r>
                <a:rPr lang="en-US" sz="2800" b="1">
                  <a:solidFill>
                    <a:schemeClr val="bg1"/>
                  </a:solidFill>
                  <a:latin typeface="Arial" charset="0"/>
                  <a:cs typeface="Times New Roman" charset="0"/>
                </a:rPr>
                <a:t>The Good Shepherd</a:t>
              </a:r>
              <a:endParaRPr lang="en-US" sz="3600" b="1">
                <a:solidFill>
                  <a:schemeClr val="bg1"/>
                </a:solidFill>
                <a:latin typeface="Arial" charset="0"/>
                <a:cs typeface="Times New Roman" charset="0"/>
              </a:endParaRPr>
            </a:p>
          </p:txBody>
        </p:sp>
        <p:pic>
          <p:nvPicPr>
            <p:cNvPr id="551947" name="Picture 4" descr="Sheep0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8" y="1632"/>
              <a:ext cx="1008" cy="12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3" name="Group 11"/>
          <p:cNvGrpSpPr>
            <a:grpSpLocks/>
          </p:cNvGrpSpPr>
          <p:nvPr/>
        </p:nvGrpSpPr>
        <p:grpSpPr bwMode="auto">
          <a:xfrm>
            <a:off x="5872163" y="2590800"/>
            <a:ext cx="2444750" cy="3594100"/>
            <a:chOff x="3864" y="1632"/>
            <a:chExt cx="1296" cy="2264"/>
          </a:xfrm>
        </p:grpSpPr>
        <p:pic>
          <p:nvPicPr>
            <p:cNvPr id="551944" name="Picture 5" descr="Sli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984" y="1632"/>
              <a:ext cx="1008" cy="13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51945" name="Text Box 6"/>
            <p:cNvSpPr txBox="1">
              <a:spLocks noChangeArrowheads="1"/>
            </p:cNvSpPr>
            <p:nvPr/>
          </p:nvSpPr>
          <p:spPr bwMode="auto">
            <a:xfrm>
              <a:off x="3864" y="3024"/>
              <a:ext cx="1296" cy="8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pPr>
              <a:r>
                <a:rPr lang="en-US" sz="2800" b="1" dirty="0">
                  <a:solidFill>
                    <a:schemeClr val="bg1"/>
                  </a:solidFill>
                  <a:latin typeface="Arial" charset="0"/>
                  <a:cs typeface="Times New Roman" charset="0"/>
                </a:rPr>
                <a:t>The Shepherd</a:t>
              </a:r>
              <a:r>
                <a:rPr lang="uk-UA" altLang="ja-JP" sz="2800" b="1" dirty="0">
                  <a:solidFill>
                    <a:schemeClr val="bg1"/>
                  </a:solidFill>
                  <a:latin typeface="Arial" charset="0"/>
                  <a:cs typeface="Times New Roman" charset="0"/>
                </a:rPr>
                <a:t>'</a:t>
              </a:r>
              <a:r>
                <a:rPr lang="en-US" altLang="ja-JP" sz="2800" b="1" dirty="0">
                  <a:solidFill>
                    <a:schemeClr val="bg1"/>
                  </a:solidFill>
                  <a:latin typeface="Arial" charset="0"/>
                  <a:cs typeface="Times New Roman" charset="0"/>
                </a:rPr>
                <a:t>s Sling</a:t>
              </a:r>
              <a:endParaRPr lang="en-US" sz="3600" b="1" dirty="0">
                <a:solidFill>
                  <a:schemeClr val="bg1"/>
                </a:solidFill>
                <a:latin typeface="Arial" charset="0"/>
                <a:cs typeface="Times New Roman" charset="0"/>
              </a:endParaRPr>
            </a:p>
          </p:txBody>
        </p:sp>
      </p:grpSp>
      <p:grpSp>
        <p:nvGrpSpPr>
          <p:cNvPr id="4" name="Group 10"/>
          <p:cNvGrpSpPr>
            <a:grpSpLocks/>
          </p:cNvGrpSpPr>
          <p:nvPr/>
        </p:nvGrpSpPr>
        <p:grpSpPr bwMode="auto">
          <a:xfrm>
            <a:off x="2957513" y="2590800"/>
            <a:ext cx="2806700" cy="4025900"/>
            <a:chOff x="2064" y="1632"/>
            <a:chExt cx="1488" cy="2536"/>
          </a:xfrm>
        </p:grpSpPr>
        <p:pic>
          <p:nvPicPr>
            <p:cNvPr id="551942" name="Picture 7" descr="Jackal"/>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160" y="1632"/>
              <a:ext cx="1248" cy="10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51943" name="Text Box 8"/>
            <p:cNvSpPr txBox="1">
              <a:spLocks noChangeArrowheads="1"/>
            </p:cNvSpPr>
            <p:nvPr/>
          </p:nvSpPr>
          <p:spPr bwMode="auto">
            <a:xfrm>
              <a:off x="2064" y="3024"/>
              <a:ext cx="1488" cy="1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pPr>
              <a:r>
                <a:rPr lang="en-US" sz="2800" b="1">
                  <a:solidFill>
                    <a:schemeClr val="bg1"/>
                  </a:solidFill>
                  <a:latin typeface="Arial" charset="0"/>
                  <a:cs typeface="Times New Roman" charset="0"/>
                </a:rPr>
                <a:t>Jackal – One of the dangers to the flock</a:t>
              </a:r>
              <a:endParaRPr lang="en-US" sz="3600" b="1">
                <a:solidFill>
                  <a:schemeClr val="bg1"/>
                </a:solidFill>
                <a:latin typeface="Arial" charset="0"/>
                <a:cs typeface="Times New Roman"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dissolv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985" name="Picture 2" descr="9406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23715" name="Rectangle 3"/>
          <p:cNvSpPr>
            <a:spLocks noGrp="1" noChangeArrowheads="1"/>
          </p:cNvSpPr>
          <p:nvPr>
            <p:ph type="title" idx="4294967295"/>
          </p:nvPr>
        </p:nvSpPr>
        <p:spPr>
          <a:xfrm>
            <a:off x="0" y="-100013"/>
            <a:ext cx="9144000" cy="1143001"/>
          </a:xfrm>
          <a:solidFill>
            <a:srgbClr val="000000"/>
          </a:solidFill>
          <a:effectLst>
            <a:outerShdw blurRad="63500" dist="35921" dir="2700000" algn="ctr" rotWithShape="0">
              <a:schemeClr val="bg1">
                <a:alpha val="74998"/>
              </a:schemeClr>
            </a:outerShdw>
          </a:effectLst>
        </p:spPr>
        <p:txBody>
          <a:bodyPr/>
          <a:lstStyle/>
          <a:p>
            <a:pPr eaLnBrk="1" hangingPunct="1"/>
            <a:r>
              <a:rPr lang="ru-RU" sz="3600" b="1" dirty="0">
                <a:solidFill>
                  <a:srgbClr val="FFFFFF"/>
                </a:solidFill>
                <a:latin typeface="Arial" charset="0"/>
                <a:ea typeface="ＭＳ Ｐゴシック" charset="0"/>
              </a:rPr>
              <a:t>"</a:t>
            </a:r>
            <a:r>
              <a:rPr lang="en-US" sz="3600" b="1" dirty="0">
                <a:solidFill>
                  <a:srgbClr val="FFFFFF"/>
                </a:solidFill>
                <a:latin typeface="Arial" charset="0"/>
                <a:ea typeface="ＭＳ Ｐゴシック" charset="0"/>
              </a:rPr>
              <a:t>He leads me beside still waters…</a:t>
            </a:r>
            <a:r>
              <a:rPr lang="ru-RU" sz="3600" b="1" dirty="0">
                <a:solidFill>
                  <a:srgbClr val="FFFFFF"/>
                </a:solidFill>
                <a:latin typeface="Arial" charset="0"/>
                <a:ea typeface="ＭＳ Ｐゴシック" charset="0"/>
              </a:rPr>
              <a:t>"</a:t>
            </a:r>
            <a:endParaRPr lang="en-US" sz="3600" b="1" dirty="0">
              <a:solidFill>
                <a:srgbClr val="FFFFFF"/>
              </a:solidFill>
              <a:latin typeface="Arial" charset="0"/>
              <a:ea typeface="ＭＳ Ｐゴシック" charset="0"/>
            </a:endParaRP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6033" name="Picture 11" descr="Ancient Preaching"/>
          <p:cNvPicPr>
            <a:picLocks noChangeAspect="1" noChangeArrowheads="1"/>
          </p:cNvPicPr>
          <p:nvPr/>
        </p:nvPicPr>
        <p:blipFill>
          <a:blip r:embed="rId3">
            <a:lum bright="5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1576973" name="Group 13"/>
          <p:cNvGraphicFramePr>
            <a:graphicFrameLocks noGrp="1"/>
          </p:cNvGraphicFramePr>
          <p:nvPr/>
        </p:nvGraphicFramePr>
        <p:xfrm>
          <a:off x="2133600" y="2209800"/>
          <a:ext cx="6934200" cy="4572000"/>
        </p:xfrm>
        <a:graphic>
          <a:graphicData uri="http://schemas.openxmlformats.org/drawingml/2006/table">
            <a:tbl>
              <a:tblPr/>
              <a:tblGrid>
                <a:gridCol w="3657600">
                  <a:extLst>
                    <a:ext uri="{9D8B030D-6E8A-4147-A177-3AD203B41FA5}">
                      <a16:colId xmlns:a16="http://schemas.microsoft.com/office/drawing/2014/main" val="20000"/>
                    </a:ext>
                  </a:extLst>
                </a:gridCol>
                <a:gridCol w="3276600">
                  <a:extLst>
                    <a:ext uri="{9D8B030D-6E8A-4147-A177-3AD203B41FA5}">
                      <a16:colId xmlns:a16="http://schemas.microsoft.com/office/drawing/2014/main" val="20001"/>
                    </a:ext>
                  </a:extLst>
                </a:gridCol>
              </a:tblGrid>
              <a:tr h="11430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sz="2400" b="1" i="0" u="none" strike="noStrike" cap="none" normalizeH="0" baseline="0" dirty="0">
                          <a:ln>
                            <a:noFill/>
                          </a:ln>
                          <a:solidFill>
                            <a:schemeClr val="tx1"/>
                          </a:solidFill>
                          <a:effectLst/>
                          <a:latin typeface="Arial"/>
                          <a:ea typeface="ＭＳ Ｐゴシック" charset="0"/>
                          <a:cs typeface="Arial"/>
                        </a:rPr>
                        <a:t>What Not to Do--</a:t>
                      </a:r>
                    </a:p>
                    <a:p>
                      <a:pPr marL="0" marR="0" lvl="0" indent="0" algn="l"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sz="2400" b="1" i="0" u="none" strike="noStrike" cap="none" normalizeH="0" baseline="0" dirty="0">
                          <a:ln>
                            <a:noFill/>
                          </a:ln>
                          <a:solidFill>
                            <a:schemeClr val="tx1"/>
                          </a:solidFill>
                          <a:effectLst/>
                          <a:latin typeface="Arial"/>
                          <a:ea typeface="ＭＳ Ｐゴシック" charset="0"/>
                          <a:cs typeface="Arial"/>
                        </a:rPr>
                        <a:t>Elders should NOT…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sz="2400" b="1" i="0" u="none" strike="noStrike" cap="none" normalizeH="0" baseline="0" dirty="0">
                          <a:ln>
                            <a:noFill/>
                          </a:ln>
                          <a:solidFill>
                            <a:schemeClr val="tx1"/>
                          </a:solidFill>
                          <a:effectLst/>
                          <a:latin typeface="Arial"/>
                          <a:ea typeface="ＭＳ Ｐゴシック" charset="0"/>
                          <a:cs typeface="Arial"/>
                        </a:rPr>
                        <a:t>What to Do--</a:t>
                      </a:r>
                    </a:p>
                    <a:p>
                      <a:pPr marL="0" marR="0" lvl="0" indent="0" algn="l"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sz="2400" b="1" i="0" u="none" strike="noStrike" cap="none" normalizeH="0" baseline="0" dirty="0">
                          <a:ln>
                            <a:noFill/>
                          </a:ln>
                          <a:solidFill>
                            <a:schemeClr val="tx1"/>
                          </a:solidFill>
                          <a:effectLst/>
                          <a:latin typeface="Arial"/>
                          <a:ea typeface="ＭＳ Ｐゴシック" charset="0"/>
                          <a:cs typeface="Arial"/>
                        </a:rPr>
                        <a:t>Elders should…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11430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sz="2400" b="1" i="0" u="none" strike="noStrike" cap="none" normalizeH="0" baseline="0">
                          <a:ln>
                            <a:noFill/>
                          </a:ln>
                          <a:solidFill>
                            <a:schemeClr val="bg2"/>
                          </a:solidFill>
                          <a:effectLst/>
                          <a:latin typeface="Arial"/>
                          <a:ea typeface="ＭＳ Ｐゴシック" charset="0"/>
                          <a:cs typeface="Arial"/>
                        </a:rPr>
                        <a:t>Be compelled (2b)</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sz="2400" b="1" i="0" u="none" strike="noStrike" cap="none" normalizeH="0" baseline="0" dirty="0">
                          <a:ln>
                            <a:noFill/>
                          </a:ln>
                          <a:solidFill>
                            <a:schemeClr val="bg2"/>
                          </a:solidFill>
                          <a:effectLst/>
                          <a:latin typeface="Arial"/>
                          <a:ea typeface="ＭＳ Ｐゴシック" charset="0"/>
                          <a:cs typeface="Arial"/>
                        </a:rPr>
                        <a:t>Be willing (2c)</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1430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sz="2400" b="1" i="0" u="none" strike="noStrike" cap="none" normalizeH="0" baseline="0">
                          <a:ln>
                            <a:noFill/>
                          </a:ln>
                          <a:solidFill>
                            <a:schemeClr val="bg2"/>
                          </a:solidFill>
                          <a:effectLst/>
                          <a:latin typeface="Arial"/>
                          <a:ea typeface="ＭＳ Ｐゴシック" charset="0"/>
                          <a:cs typeface="Arial"/>
                        </a:rPr>
                        <a:t>Be greedy (2d)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sz="2400" b="1" i="0" u="none" strike="noStrike" cap="none" normalizeH="0" baseline="0" dirty="0">
                          <a:ln>
                            <a:noFill/>
                          </a:ln>
                          <a:solidFill>
                            <a:schemeClr val="bg2"/>
                          </a:solidFill>
                          <a:effectLst/>
                          <a:latin typeface="Arial"/>
                          <a:ea typeface="ＭＳ Ｐゴシック" charset="0"/>
                          <a:cs typeface="Arial"/>
                        </a:rPr>
                        <a:t>Be serving (2e)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1430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sz="2400" b="1" i="0" u="none" strike="noStrike" cap="none" normalizeH="0" baseline="0">
                          <a:ln>
                            <a:noFill/>
                          </a:ln>
                          <a:solidFill>
                            <a:schemeClr val="bg2"/>
                          </a:solidFill>
                          <a:effectLst/>
                          <a:latin typeface="Arial"/>
                          <a:ea typeface="ＭＳ Ｐゴシック" charset="0"/>
                          <a:cs typeface="Arial"/>
                        </a:rPr>
                        <a:t>Be lording (3a)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sz="2400" b="1" i="0" u="none" strike="noStrike" cap="none" normalizeH="0" baseline="0" dirty="0">
                          <a:ln>
                            <a:noFill/>
                          </a:ln>
                          <a:solidFill>
                            <a:schemeClr val="bg2"/>
                          </a:solidFill>
                          <a:effectLst/>
                          <a:latin typeface="Arial"/>
                          <a:ea typeface="ＭＳ Ｐゴシック" charset="0"/>
                          <a:cs typeface="Arial"/>
                        </a:rPr>
                        <a:t>Be examples (3b)</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556051" name="Rectangle 3"/>
          <p:cNvSpPr>
            <a:spLocks noGrp="1" noChangeArrowheads="1"/>
          </p:cNvSpPr>
          <p:nvPr>
            <p:ph type="title"/>
          </p:nvPr>
        </p:nvSpPr>
        <p:spPr>
          <a:xfrm>
            <a:off x="76200" y="228600"/>
            <a:ext cx="3048000" cy="3124200"/>
          </a:xfrm>
        </p:spPr>
        <p:txBody>
          <a:bodyPr/>
          <a:lstStyle/>
          <a:p>
            <a:pPr eaLnBrk="1" hangingPunct="1"/>
            <a:r>
              <a:rPr lang="en-US" sz="3200" b="1">
                <a:solidFill>
                  <a:srgbClr val="000000"/>
                </a:solidFill>
                <a:latin typeface="Arial" charset="0"/>
                <a:ea typeface="ＭＳ Ｐゴシック" charset="0"/>
              </a:rPr>
              <a:t>Motives for Shepherding</a:t>
            </a:r>
            <a:br>
              <a:rPr lang="en-US" sz="3200" b="1">
                <a:solidFill>
                  <a:srgbClr val="000000"/>
                </a:solidFill>
                <a:latin typeface="Arial" charset="0"/>
                <a:ea typeface="ＭＳ Ｐゴシック" charset="0"/>
              </a:rPr>
            </a:br>
            <a:r>
              <a:rPr lang="en-US" sz="3200" b="1">
                <a:solidFill>
                  <a:srgbClr val="000000"/>
                </a:solidFill>
                <a:latin typeface="Arial" charset="0"/>
                <a:ea typeface="ＭＳ Ｐゴシック" charset="0"/>
              </a:rPr>
              <a:t>(1 Peter 5:2b)</a:t>
            </a:r>
            <a:br>
              <a:rPr lang="en-US" sz="5400" b="1">
                <a:solidFill>
                  <a:srgbClr val="000000"/>
                </a:solidFill>
                <a:latin typeface="Arial" charset="0"/>
                <a:ea typeface="ＭＳ Ｐゴシック" charset="0"/>
              </a:rPr>
            </a:br>
            <a:endParaRPr lang="en-US" sz="5400" b="1">
              <a:solidFill>
                <a:srgbClr val="000000"/>
              </a:solidFill>
              <a:latin typeface="Arial" charset="0"/>
              <a:ea typeface="ＭＳ Ｐゴシック" charset="0"/>
            </a:endParaRPr>
          </a:p>
        </p:txBody>
      </p:sp>
      <p:sp>
        <p:nvSpPr>
          <p:cNvPr id="1576965" name="Rectangle 5"/>
          <p:cNvSpPr>
            <a:spLocks noChangeArrowheads="1"/>
          </p:cNvSpPr>
          <p:nvPr/>
        </p:nvSpPr>
        <p:spPr bwMode="auto">
          <a:xfrm>
            <a:off x="5715000" y="3352800"/>
            <a:ext cx="3429000" cy="14478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lstStyle/>
          <a:p>
            <a:endParaRPr lang="en-US" sz="2800" b="1">
              <a:latin typeface="Arial" charset="0"/>
              <a:cs typeface="Arial" charset="0"/>
            </a:endParaRPr>
          </a:p>
        </p:txBody>
      </p:sp>
      <p:sp>
        <p:nvSpPr>
          <p:cNvPr id="1576966" name="Rectangle 6"/>
          <p:cNvSpPr>
            <a:spLocks noChangeArrowheads="1"/>
          </p:cNvSpPr>
          <p:nvPr/>
        </p:nvSpPr>
        <p:spPr bwMode="auto">
          <a:xfrm>
            <a:off x="2133600" y="3352800"/>
            <a:ext cx="3657600" cy="14478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lstStyle/>
          <a:p>
            <a:endParaRPr lang="en-US" sz="2800" b="1">
              <a:latin typeface="Arial" charset="0"/>
              <a:cs typeface="Arial" charset="0"/>
            </a:endParaRPr>
          </a:p>
        </p:txBody>
      </p:sp>
      <p:sp>
        <p:nvSpPr>
          <p:cNvPr id="556054" name="Text Box 30"/>
          <p:cNvSpPr txBox="1">
            <a:spLocks noChangeArrowheads="1"/>
          </p:cNvSpPr>
          <p:nvPr/>
        </p:nvSpPr>
        <p:spPr bwMode="auto">
          <a:xfrm>
            <a:off x="8210550" y="93663"/>
            <a:ext cx="6604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r>
              <a:rPr lang="en-US" sz="1800" b="1">
                <a:solidFill>
                  <a:srgbClr val="000000"/>
                </a:solidFill>
                <a:latin typeface="Arial" charset="0"/>
                <a:cs typeface="Arial" charset="0"/>
              </a:rPr>
              <a:t>280r</a:t>
            </a:r>
          </a:p>
        </p:txBody>
      </p:sp>
      <p:sp>
        <p:nvSpPr>
          <p:cNvPr id="1576991" name="Rectangle 31"/>
          <p:cNvSpPr>
            <a:spLocks noChangeArrowheads="1"/>
          </p:cNvSpPr>
          <p:nvPr/>
        </p:nvSpPr>
        <p:spPr bwMode="auto">
          <a:xfrm>
            <a:off x="5715000" y="4495800"/>
            <a:ext cx="3429000" cy="14478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lstStyle/>
          <a:p>
            <a:endParaRPr lang="en-US" sz="2800" b="1">
              <a:latin typeface="Arial" charset="0"/>
              <a:cs typeface="Arial" charset="0"/>
            </a:endParaRPr>
          </a:p>
        </p:txBody>
      </p:sp>
      <p:sp>
        <p:nvSpPr>
          <p:cNvPr id="1576992" name="Rectangle 32"/>
          <p:cNvSpPr>
            <a:spLocks noChangeArrowheads="1"/>
          </p:cNvSpPr>
          <p:nvPr/>
        </p:nvSpPr>
        <p:spPr bwMode="auto">
          <a:xfrm>
            <a:off x="2133600" y="4495800"/>
            <a:ext cx="3657600" cy="14478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lstStyle/>
          <a:p>
            <a:endParaRPr lang="en-US" sz="2800" b="1">
              <a:latin typeface="Arial" charset="0"/>
              <a:cs typeface="Arial" charset="0"/>
            </a:endParaRPr>
          </a:p>
        </p:txBody>
      </p:sp>
      <p:sp>
        <p:nvSpPr>
          <p:cNvPr id="1576993" name="Rectangle 33"/>
          <p:cNvSpPr>
            <a:spLocks noChangeArrowheads="1"/>
          </p:cNvSpPr>
          <p:nvPr/>
        </p:nvSpPr>
        <p:spPr bwMode="auto">
          <a:xfrm>
            <a:off x="5715000" y="5638800"/>
            <a:ext cx="3429000" cy="14478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lstStyle/>
          <a:p>
            <a:endParaRPr lang="en-US" sz="2800" b="1">
              <a:latin typeface="Arial" charset="0"/>
              <a:cs typeface="Arial" charset="0"/>
            </a:endParaRPr>
          </a:p>
        </p:txBody>
      </p:sp>
      <p:sp>
        <p:nvSpPr>
          <p:cNvPr id="1576994" name="Rectangle 34"/>
          <p:cNvSpPr>
            <a:spLocks noChangeArrowheads="1"/>
          </p:cNvSpPr>
          <p:nvPr/>
        </p:nvSpPr>
        <p:spPr bwMode="auto">
          <a:xfrm>
            <a:off x="2133600" y="5638800"/>
            <a:ext cx="3657600" cy="14478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lstStyle/>
          <a:p>
            <a:endParaRPr lang="en-US" sz="2800" b="1">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1576966"/>
                                        </p:tgtEl>
                                      </p:cBhvr>
                                    </p:animEffect>
                                    <p:set>
                                      <p:cBhvr>
                                        <p:cTn id="7" dur="1" fill="hold">
                                          <p:stCondLst>
                                            <p:cond delay="499"/>
                                          </p:stCondLst>
                                        </p:cTn>
                                        <p:tgtEl>
                                          <p:spTgt spid="1576966"/>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0" nodeType="clickEffect">
                                  <p:stCondLst>
                                    <p:cond delay="0"/>
                                  </p:stCondLst>
                                  <p:childTnLst>
                                    <p:animEffect transition="out" filter="fade">
                                      <p:cBhvr>
                                        <p:cTn id="11" dur="500"/>
                                        <p:tgtEl>
                                          <p:spTgt spid="1576965"/>
                                        </p:tgtEl>
                                      </p:cBhvr>
                                    </p:animEffect>
                                    <p:set>
                                      <p:cBhvr>
                                        <p:cTn id="12" dur="1" fill="hold">
                                          <p:stCondLst>
                                            <p:cond delay="499"/>
                                          </p:stCondLst>
                                        </p:cTn>
                                        <p:tgtEl>
                                          <p:spTgt spid="1576965"/>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xit" presetSubtype="0" fill="hold" grpId="0" nodeType="clickEffect">
                                  <p:stCondLst>
                                    <p:cond delay="0"/>
                                  </p:stCondLst>
                                  <p:childTnLst>
                                    <p:animEffect transition="out" filter="fade">
                                      <p:cBhvr>
                                        <p:cTn id="16" dur="500"/>
                                        <p:tgtEl>
                                          <p:spTgt spid="1576992"/>
                                        </p:tgtEl>
                                      </p:cBhvr>
                                    </p:animEffect>
                                    <p:set>
                                      <p:cBhvr>
                                        <p:cTn id="17" dur="1" fill="hold">
                                          <p:stCondLst>
                                            <p:cond delay="499"/>
                                          </p:stCondLst>
                                        </p:cTn>
                                        <p:tgtEl>
                                          <p:spTgt spid="1576992"/>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xit" presetSubtype="0" fill="hold" grpId="0" nodeType="clickEffect">
                                  <p:stCondLst>
                                    <p:cond delay="0"/>
                                  </p:stCondLst>
                                  <p:childTnLst>
                                    <p:animEffect transition="out" filter="fade">
                                      <p:cBhvr>
                                        <p:cTn id="21" dur="500"/>
                                        <p:tgtEl>
                                          <p:spTgt spid="1576991"/>
                                        </p:tgtEl>
                                      </p:cBhvr>
                                    </p:animEffect>
                                    <p:set>
                                      <p:cBhvr>
                                        <p:cTn id="22" dur="1" fill="hold">
                                          <p:stCondLst>
                                            <p:cond delay="499"/>
                                          </p:stCondLst>
                                        </p:cTn>
                                        <p:tgtEl>
                                          <p:spTgt spid="1576991"/>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xit" presetSubtype="0" fill="hold" grpId="0" nodeType="clickEffect">
                                  <p:stCondLst>
                                    <p:cond delay="0"/>
                                  </p:stCondLst>
                                  <p:childTnLst>
                                    <p:animEffect transition="out" filter="fade">
                                      <p:cBhvr>
                                        <p:cTn id="26" dur="500"/>
                                        <p:tgtEl>
                                          <p:spTgt spid="1576994"/>
                                        </p:tgtEl>
                                      </p:cBhvr>
                                    </p:animEffect>
                                    <p:set>
                                      <p:cBhvr>
                                        <p:cTn id="27" dur="1" fill="hold">
                                          <p:stCondLst>
                                            <p:cond delay="499"/>
                                          </p:stCondLst>
                                        </p:cTn>
                                        <p:tgtEl>
                                          <p:spTgt spid="1576994"/>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xit" presetSubtype="0" fill="hold" grpId="0" nodeType="clickEffect">
                                  <p:stCondLst>
                                    <p:cond delay="0"/>
                                  </p:stCondLst>
                                  <p:childTnLst>
                                    <p:animEffect transition="out" filter="fade">
                                      <p:cBhvr>
                                        <p:cTn id="31" dur="500"/>
                                        <p:tgtEl>
                                          <p:spTgt spid="1576993"/>
                                        </p:tgtEl>
                                      </p:cBhvr>
                                    </p:animEffect>
                                    <p:set>
                                      <p:cBhvr>
                                        <p:cTn id="32" dur="1" fill="hold">
                                          <p:stCondLst>
                                            <p:cond delay="499"/>
                                          </p:stCondLst>
                                        </p:cTn>
                                        <p:tgtEl>
                                          <p:spTgt spid="157699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6965" grpId="0" animBg="1"/>
      <p:bldP spid="1576966" grpId="0" animBg="1"/>
      <p:bldP spid="1576991" grpId="0" animBg="1"/>
      <p:bldP spid="1576992" grpId="0" animBg="1"/>
      <p:bldP spid="1576993" grpId="0" animBg="1"/>
      <p:bldP spid="1576994" grpId="0" animBg="1"/>
    </p:bld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1" name="Rectangle 2"/>
          <p:cNvSpPr>
            <a:spLocks noGrp="1" noChangeArrowheads="1"/>
          </p:cNvSpPr>
          <p:nvPr>
            <p:ph type="ctrTitle"/>
          </p:nvPr>
        </p:nvSpPr>
        <p:spPr>
          <a:xfrm>
            <a:off x="2209800" y="1828800"/>
            <a:ext cx="4800600" cy="3124200"/>
          </a:xfrm>
        </p:spPr>
        <p:txBody>
          <a:bodyPr/>
          <a:lstStyle/>
          <a:p>
            <a:pPr eaLnBrk="1" hangingPunct="1"/>
            <a:r>
              <a:rPr lang="en-US" sz="5400" b="1" dirty="0">
                <a:latin typeface="Trebuchet MS" charset="0"/>
                <a:ea typeface="ＭＳ Ｐゴシック" charset="0"/>
                <a:cs typeface="ＭＳ Ｐゴシック" charset="0"/>
              </a:rPr>
              <a:t>The danger of </a:t>
            </a:r>
            <a:r>
              <a:rPr lang="ru-RU" altLang="ja-JP" sz="5400" b="1" dirty="0">
                <a:latin typeface="Trebuchet MS" charset="0"/>
                <a:ea typeface="ＭＳ Ｐゴシック" charset="0"/>
                <a:cs typeface="ＭＳ Ｐゴシック" charset="0"/>
              </a:rPr>
              <a:t>"</a:t>
            </a:r>
            <a:r>
              <a:rPr lang="en-US" altLang="ja-JP" sz="5400" b="1" dirty="0">
                <a:latin typeface="Trebuchet MS" charset="0"/>
                <a:ea typeface="ＭＳ Ｐゴシック" charset="0"/>
                <a:cs typeface="ＭＳ Ｐゴシック" charset="0"/>
              </a:rPr>
              <a:t>lording it over</a:t>
            </a:r>
            <a:r>
              <a:rPr lang="ru-RU" altLang="ja-JP" sz="5400" b="1" dirty="0">
                <a:latin typeface="Trebuchet MS" charset="0"/>
                <a:ea typeface="ＭＳ Ｐゴシック" charset="0"/>
                <a:cs typeface="ＭＳ Ｐゴシック" charset="0"/>
              </a:rPr>
              <a:t>"</a:t>
            </a:r>
            <a:endParaRPr lang="en-US" sz="6000" b="1" dirty="0">
              <a:latin typeface="Trebuchet MS" charset="0"/>
              <a:ea typeface="ＭＳ Ｐゴシック" charset="0"/>
              <a:cs typeface="ＭＳ Ｐゴシック" charset="0"/>
            </a:endParaRPr>
          </a:p>
        </p:txBody>
      </p:sp>
      <p:sp>
        <p:nvSpPr>
          <p:cNvPr id="558082" name="Rectangle 3"/>
          <p:cNvSpPr>
            <a:spLocks noGrp="1" noChangeArrowheads="1"/>
          </p:cNvSpPr>
          <p:nvPr>
            <p:ph type="subTitle" idx="1"/>
          </p:nvPr>
        </p:nvSpPr>
        <p:spPr>
          <a:xfrm>
            <a:off x="1371600" y="6096000"/>
            <a:ext cx="6553200" cy="762000"/>
          </a:xfrm>
        </p:spPr>
        <p:txBody>
          <a:bodyPr/>
          <a:lstStyle/>
          <a:p>
            <a:pPr eaLnBrk="1" hangingPunct="1">
              <a:buFont typeface="Trebuchet MS" charset="0"/>
              <a:buNone/>
            </a:pPr>
            <a:r>
              <a:rPr lang="en-US" sz="4000" b="1" i="1">
                <a:latin typeface="Trebuchet MS" charset="0"/>
                <a:ea typeface="ＭＳ Ｐゴシック" charset="0"/>
                <a:cs typeface="ＭＳ Ｐゴシック" charset="0"/>
              </a:rPr>
              <a:t>What does this mean?</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0129" name="Picture 2" descr="img33[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52387" name="Rectangle 3"/>
          <p:cNvSpPr>
            <a:spLocks noGrp="1" noChangeArrowheads="1"/>
          </p:cNvSpPr>
          <p:nvPr>
            <p:ph type="title" idx="4294967295"/>
          </p:nvPr>
        </p:nvSpPr>
        <p:spPr>
          <a:xfrm>
            <a:off x="899592" y="4953000"/>
            <a:ext cx="8244408" cy="1524000"/>
          </a:xfrm>
        </p:spPr>
        <p:txBody>
          <a:bodyPr/>
          <a:lstStyle/>
          <a:p>
            <a:pPr eaLnBrk="1" hangingPunct="1">
              <a:defRPr/>
            </a:pPr>
            <a:r>
              <a:rPr lang="ru-RU" sz="3200" b="1" dirty="0">
                <a:solidFill>
                  <a:schemeClr val="bg1"/>
                </a:solidFill>
                <a:effectLst>
                  <a:glow rad="228600">
                    <a:schemeClr val="tx1"/>
                  </a:glow>
                </a:effectLst>
                <a:latin typeface="Arial" charset="0"/>
                <a:ea typeface="Osaka" charset="0"/>
                <a:cs typeface="Osaka" charset="0"/>
              </a:rPr>
              <a:t>"</a:t>
            </a:r>
            <a:r>
              <a:rPr lang="en-US" sz="3200" b="1" dirty="0">
                <a:solidFill>
                  <a:schemeClr val="bg1"/>
                </a:solidFill>
                <a:effectLst>
                  <a:glow rad="228600">
                    <a:schemeClr val="tx1"/>
                  </a:glow>
                </a:effectLst>
                <a:latin typeface="Arial" charset="0"/>
                <a:ea typeface="Osaka" charset="0"/>
                <a:cs typeface="Osaka" charset="0"/>
              </a:rPr>
              <a:t>When the Chief Shepherd appears…</a:t>
            </a:r>
            <a:r>
              <a:rPr lang="ru-RU" sz="3200" b="1" dirty="0">
                <a:solidFill>
                  <a:schemeClr val="bg1"/>
                </a:solidFill>
                <a:effectLst>
                  <a:glow rad="228600">
                    <a:schemeClr val="tx1"/>
                  </a:glow>
                </a:effectLst>
                <a:latin typeface="Arial" charset="0"/>
                <a:ea typeface="Osaka" charset="0"/>
                <a:cs typeface="Osaka" charset="0"/>
              </a:rPr>
              <a:t>"</a:t>
            </a:r>
            <a:r>
              <a:rPr lang="en-US" sz="3200" b="1" dirty="0">
                <a:solidFill>
                  <a:schemeClr val="bg1"/>
                </a:solidFill>
                <a:effectLst>
                  <a:glow rad="228600">
                    <a:schemeClr val="tx1"/>
                  </a:glow>
                </a:effectLst>
                <a:latin typeface="Arial" charset="0"/>
                <a:ea typeface="Osaka" charset="0"/>
                <a:cs typeface="Osaka" charset="0"/>
              </a:rPr>
              <a:t> </a:t>
            </a:r>
            <a:br>
              <a:rPr lang="en-US" sz="3200" b="1" dirty="0">
                <a:solidFill>
                  <a:schemeClr val="bg1"/>
                </a:solidFill>
                <a:effectLst>
                  <a:glow rad="228600">
                    <a:schemeClr val="tx1"/>
                  </a:glow>
                </a:effectLst>
                <a:latin typeface="Arial" charset="0"/>
                <a:ea typeface="Osaka" charset="0"/>
                <a:cs typeface="Osaka" charset="0"/>
              </a:rPr>
            </a:br>
            <a:r>
              <a:rPr lang="en-US" sz="3200" b="1" dirty="0">
                <a:solidFill>
                  <a:schemeClr val="bg1"/>
                </a:solidFill>
                <a:effectLst>
                  <a:glow rad="228600">
                    <a:schemeClr val="tx1"/>
                  </a:glow>
                </a:effectLst>
                <a:latin typeface="Arial" charset="0"/>
                <a:ea typeface="Osaka" charset="0"/>
                <a:cs typeface="Osaka" charset="0"/>
              </a:rPr>
              <a:t>(5:4a)</a:t>
            </a:r>
            <a:endParaRPr lang="en-US" sz="4800" b="1" dirty="0">
              <a:solidFill>
                <a:schemeClr val="bg1"/>
              </a:solidFill>
              <a:effectLst>
                <a:glow rad="228600">
                  <a:schemeClr val="tx1"/>
                </a:glow>
              </a:effectLst>
              <a:latin typeface="Arial" charset="0"/>
              <a:ea typeface="Osaka" charset="0"/>
              <a:cs typeface="Osaka" charset="0"/>
            </a:endParaRP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2177" name="Picture 2" descr="angel_trumpet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706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62178" name="Rectangle 3"/>
          <p:cNvSpPr>
            <a:spLocks noGrp="1" noChangeArrowheads="1"/>
          </p:cNvSpPr>
          <p:nvPr>
            <p:ph type="title" idx="4294967295"/>
          </p:nvPr>
        </p:nvSpPr>
        <p:spPr>
          <a:xfrm>
            <a:off x="0" y="5410200"/>
            <a:ext cx="8839200" cy="1143000"/>
          </a:xfrm>
        </p:spPr>
        <p:txBody>
          <a:bodyPr/>
          <a:lstStyle/>
          <a:p>
            <a:pPr eaLnBrk="1" hangingPunct="1"/>
            <a:r>
              <a:rPr lang="ru-RU" sz="3200" b="1" dirty="0">
                <a:latin typeface="Arial" charset="0"/>
                <a:ea typeface="Osaka" charset="0"/>
                <a:cs typeface="Osaka" charset="0"/>
              </a:rPr>
              <a:t>"</a:t>
            </a:r>
            <a:r>
              <a:rPr lang="en-US" sz="3200" b="1" dirty="0">
                <a:latin typeface="Arial" charset="0"/>
                <a:ea typeface="Osaka" charset="0"/>
                <a:cs typeface="Osaka" charset="0"/>
              </a:rPr>
              <a:t>… you will receive the crown of Glory that will never fade away</a:t>
            </a:r>
            <a:r>
              <a:rPr lang="ru-RU" sz="3200" b="1" dirty="0">
                <a:latin typeface="Arial" charset="0"/>
                <a:ea typeface="Osaka" charset="0"/>
                <a:cs typeface="Osaka" charset="0"/>
              </a:rPr>
              <a:t>"</a:t>
            </a:r>
            <a:r>
              <a:rPr lang="en-US" sz="3200" b="1" dirty="0">
                <a:latin typeface="Arial" charset="0"/>
                <a:ea typeface="Osaka" charset="0"/>
                <a:cs typeface="Osaka" charset="0"/>
              </a:rPr>
              <a:t> (5:4b)</a:t>
            </a:r>
            <a:endParaRPr lang="en-US" sz="4000" b="1" dirty="0">
              <a:latin typeface="Arial" charset="0"/>
              <a:ea typeface="Osaka" charset="0"/>
              <a:cs typeface="Osaka" charset="0"/>
            </a:endParaRP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1558530" name="Line 2"/>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ffectLst>
            <a:outerShdw blurRad="63500" dist="35921" dir="2700000" algn="ctr" rotWithShape="0">
              <a:srgbClr val="000000">
                <a:alpha val="74998"/>
              </a:srgbClr>
            </a:outerShdw>
          </a:effectLst>
        </p:spPr>
        <p:txBody>
          <a:bodyPr wrap="none" anchor="ctr"/>
          <a:lstStyle/>
          <a:p>
            <a:pPr>
              <a:defRPr/>
            </a:pPr>
            <a:endParaRPr lang="en-US" sz="2800">
              <a:latin typeface="Arial"/>
              <a:ea typeface="+mn-ea"/>
              <a:cs typeface="Arial"/>
            </a:endParaRPr>
          </a:p>
        </p:txBody>
      </p:sp>
      <p:sp>
        <p:nvSpPr>
          <p:cNvPr id="1558531" name="Line 3"/>
          <p:cNvSpPr>
            <a:spLocks noChangeShapeType="1"/>
          </p:cNvSpPr>
          <p:nvPr/>
        </p:nvSpPr>
        <p:spPr bwMode="auto">
          <a:xfrm>
            <a:off x="1487488" y="2600325"/>
            <a:ext cx="0" cy="1371600"/>
          </a:xfrm>
          <a:prstGeom prst="line">
            <a:avLst/>
          </a:prstGeom>
          <a:noFill/>
          <a:ln w="38100">
            <a:solidFill>
              <a:srgbClr val="00CCFF"/>
            </a:solidFill>
            <a:round/>
            <a:headEnd/>
            <a:tailEnd type="triangle" w="med" len="med"/>
          </a:ln>
          <a:effectLst>
            <a:outerShdw blurRad="63500" dist="35921" dir="2700000" algn="ctr" rotWithShape="0">
              <a:srgbClr val="000000">
                <a:alpha val="74998"/>
              </a:srgbClr>
            </a:outerShdw>
          </a:effectLst>
        </p:spPr>
        <p:txBody>
          <a:bodyPr wrap="none" anchor="ctr"/>
          <a:lstStyle/>
          <a:p>
            <a:pPr>
              <a:defRPr/>
            </a:pPr>
            <a:endParaRPr lang="en-US" sz="2800">
              <a:latin typeface="Arial"/>
              <a:ea typeface="+mn-ea"/>
              <a:cs typeface="Arial"/>
            </a:endParaRPr>
          </a:p>
        </p:txBody>
      </p:sp>
      <p:sp>
        <p:nvSpPr>
          <p:cNvPr id="1558532" name="Text Box 4"/>
          <p:cNvSpPr txBox="1">
            <a:spLocks noChangeArrowheads="1"/>
          </p:cNvSpPr>
          <p:nvPr/>
        </p:nvSpPr>
        <p:spPr bwMode="auto">
          <a:xfrm rot="16200000">
            <a:off x="-675481" y="3750469"/>
            <a:ext cx="3119438" cy="647700"/>
          </a:xfrm>
          <a:prstGeom prst="rect">
            <a:avLst/>
          </a:prstGeom>
          <a:noFill/>
          <a:ln w="38100">
            <a:noFill/>
            <a:miter lim="800000"/>
            <a:headEnd/>
            <a:tailEnd/>
          </a:ln>
          <a:effectLst>
            <a:outerShdw blurRad="63500" dist="35921" dir="2700000" algn="ctr" rotWithShape="0">
              <a:srgbClr val="000000">
                <a:alpha val="74998"/>
              </a:srgbClr>
            </a:outerShdw>
          </a:effectLst>
        </p:spPr>
        <p:txBody>
          <a:bodyPr>
            <a:spAutoFit/>
          </a:bodyPr>
          <a:lstStyle/>
          <a:p>
            <a:pPr algn="ctr">
              <a:spcBef>
                <a:spcPct val="50000"/>
              </a:spcBef>
              <a:defRPr/>
            </a:pPr>
            <a:r>
              <a:rPr lang="en-US" sz="3600" b="1">
                <a:solidFill>
                  <a:schemeClr val="bg1"/>
                </a:solidFill>
                <a:latin typeface="Arial"/>
                <a:ea typeface="+mn-ea"/>
                <a:cs typeface="Arial"/>
              </a:rPr>
              <a:t>Church Age</a:t>
            </a:r>
          </a:p>
        </p:txBody>
      </p:sp>
      <p:sp>
        <p:nvSpPr>
          <p:cNvPr id="1558533" name="Text Box 5"/>
          <p:cNvSpPr txBox="1">
            <a:spLocks noChangeArrowheads="1"/>
          </p:cNvSpPr>
          <p:nvPr/>
        </p:nvSpPr>
        <p:spPr bwMode="auto">
          <a:xfrm>
            <a:off x="381000" y="1436688"/>
            <a:ext cx="2286000" cy="120015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a:spcBef>
                <a:spcPct val="50000"/>
              </a:spcBef>
              <a:defRPr/>
            </a:pPr>
            <a:r>
              <a:rPr lang="en-US" sz="3600" b="1" dirty="0">
                <a:solidFill>
                  <a:srgbClr val="FFFFFF"/>
                </a:solidFill>
                <a:latin typeface="Arial"/>
                <a:ea typeface="Osaka" charset="0"/>
                <a:cs typeface="Arial"/>
              </a:rPr>
              <a:t>Rapture Rewards</a:t>
            </a:r>
          </a:p>
        </p:txBody>
      </p:sp>
      <p:sp>
        <p:nvSpPr>
          <p:cNvPr id="1558534" name="Text Box 6"/>
          <p:cNvSpPr txBox="1">
            <a:spLocks noChangeArrowheads="1"/>
          </p:cNvSpPr>
          <p:nvPr/>
        </p:nvSpPr>
        <p:spPr bwMode="auto">
          <a:xfrm>
            <a:off x="1600200" y="3276600"/>
            <a:ext cx="2743200" cy="64611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a:spcBef>
                <a:spcPct val="50000"/>
              </a:spcBef>
              <a:defRPr/>
            </a:pPr>
            <a:r>
              <a:rPr lang="en-US" sz="3600" b="1" dirty="0">
                <a:solidFill>
                  <a:schemeClr val="bg1"/>
                </a:solidFill>
                <a:latin typeface="Arial"/>
                <a:ea typeface="Osaka" charset="0"/>
                <a:cs typeface="Arial"/>
              </a:rPr>
              <a:t>Tribulation</a:t>
            </a:r>
            <a:endParaRPr lang="en-US" sz="3600" b="1" dirty="0">
              <a:solidFill>
                <a:schemeClr val="tx1"/>
              </a:solidFill>
              <a:latin typeface="Arial"/>
              <a:ea typeface="Osaka" charset="0"/>
              <a:cs typeface="Arial"/>
            </a:endParaRPr>
          </a:p>
        </p:txBody>
      </p:sp>
      <p:sp>
        <p:nvSpPr>
          <p:cNvPr id="1558535" name="Text Box 7"/>
          <p:cNvSpPr txBox="1">
            <a:spLocks noChangeArrowheads="1"/>
          </p:cNvSpPr>
          <p:nvPr/>
        </p:nvSpPr>
        <p:spPr bwMode="auto">
          <a:xfrm>
            <a:off x="1905000" y="4267200"/>
            <a:ext cx="2362200" cy="64611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a:spcBef>
                <a:spcPct val="50000"/>
              </a:spcBef>
              <a:defRPr/>
            </a:pPr>
            <a:r>
              <a:rPr lang="en-US" sz="3600" b="1" dirty="0">
                <a:latin typeface="Arial"/>
                <a:ea typeface="Osaka" charset="0"/>
                <a:cs typeface="Arial"/>
              </a:rPr>
              <a:t>7 years</a:t>
            </a:r>
          </a:p>
        </p:txBody>
      </p:sp>
      <p:sp>
        <p:nvSpPr>
          <p:cNvPr id="1558536" name="Text Box 8"/>
          <p:cNvSpPr txBox="1">
            <a:spLocks noChangeArrowheads="1"/>
          </p:cNvSpPr>
          <p:nvPr/>
        </p:nvSpPr>
        <p:spPr bwMode="auto">
          <a:xfrm>
            <a:off x="4724400" y="3276600"/>
            <a:ext cx="2971800" cy="64611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a:spcBef>
                <a:spcPct val="50000"/>
              </a:spcBef>
              <a:defRPr/>
            </a:pPr>
            <a:r>
              <a:rPr lang="en-US" sz="3600" b="1">
                <a:solidFill>
                  <a:schemeClr val="bg1"/>
                </a:solidFill>
                <a:latin typeface="Arial"/>
                <a:ea typeface="Osaka" charset="0"/>
                <a:cs typeface="Arial"/>
              </a:rPr>
              <a:t>Millennium</a:t>
            </a:r>
            <a:endParaRPr lang="en-US" sz="3600" b="1">
              <a:solidFill>
                <a:schemeClr val="tx1"/>
              </a:solidFill>
              <a:latin typeface="Arial"/>
              <a:ea typeface="Osaka" charset="0"/>
              <a:cs typeface="Arial"/>
            </a:endParaRPr>
          </a:p>
        </p:txBody>
      </p:sp>
      <p:sp>
        <p:nvSpPr>
          <p:cNvPr id="1558537" name="Text Box 9"/>
          <p:cNvSpPr txBox="1">
            <a:spLocks noChangeArrowheads="1"/>
          </p:cNvSpPr>
          <p:nvPr/>
        </p:nvSpPr>
        <p:spPr bwMode="auto">
          <a:xfrm>
            <a:off x="4953000" y="4267200"/>
            <a:ext cx="2743200" cy="64611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a:spcBef>
                <a:spcPct val="50000"/>
              </a:spcBef>
              <a:defRPr/>
            </a:pPr>
            <a:r>
              <a:rPr lang="en-US" sz="3600" b="1">
                <a:latin typeface="Arial"/>
                <a:ea typeface="Osaka" charset="0"/>
                <a:cs typeface="Arial"/>
              </a:rPr>
              <a:t>1000 years</a:t>
            </a:r>
          </a:p>
        </p:txBody>
      </p:sp>
      <p:sp>
        <p:nvSpPr>
          <p:cNvPr id="1558538" name="Text Box 10"/>
          <p:cNvSpPr txBox="1">
            <a:spLocks noChangeArrowheads="1"/>
          </p:cNvSpPr>
          <p:nvPr/>
        </p:nvSpPr>
        <p:spPr bwMode="auto">
          <a:xfrm rot="5400000" flipH="1">
            <a:off x="5865018" y="3910807"/>
            <a:ext cx="4951413" cy="6477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spcBef>
                <a:spcPct val="50000"/>
              </a:spcBef>
              <a:defRPr/>
            </a:pPr>
            <a:r>
              <a:rPr lang="en-US" sz="3600" b="1">
                <a:latin typeface="Arial"/>
                <a:ea typeface="+mn-ea"/>
                <a:cs typeface="Arial"/>
              </a:rPr>
              <a:t>Eternal Kingdom</a:t>
            </a:r>
          </a:p>
        </p:txBody>
      </p:sp>
      <p:sp>
        <p:nvSpPr>
          <p:cNvPr id="1558539" name="Text Box 11"/>
          <p:cNvSpPr txBox="1">
            <a:spLocks noChangeArrowheads="1"/>
          </p:cNvSpPr>
          <p:nvPr/>
        </p:nvSpPr>
        <p:spPr bwMode="auto">
          <a:xfrm rot="5381629">
            <a:off x="6621463" y="5124450"/>
            <a:ext cx="2514600" cy="6477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spcBef>
                <a:spcPct val="50000"/>
              </a:spcBef>
              <a:defRPr/>
            </a:pPr>
            <a:r>
              <a:rPr lang="en-US" sz="3600" b="1">
                <a:latin typeface="Arial"/>
                <a:ea typeface="Osaka" charset="0"/>
                <a:cs typeface="Arial"/>
              </a:rPr>
              <a:t>Judgment</a:t>
            </a:r>
          </a:p>
        </p:txBody>
      </p:sp>
      <p:sp>
        <p:nvSpPr>
          <p:cNvPr id="1558541" name="Rectangle 13"/>
          <p:cNvSpPr>
            <a:spLocks noGrp="1" noChangeArrowheads="1"/>
          </p:cNvSpPr>
          <p:nvPr>
            <p:ph type="title" idx="4294967295"/>
          </p:nvPr>
        </p:nvSpPr>
        <p:spPr>
          <a:xfrm>
            <a:off x="685800" y="457200"/>
            <a:ext cx="7772400" cy="708025"/>
          </a:xfrm>
          <a:effectLst>
            <a:outerShdw blurRad="63500" dist="35921" dir="2700000" algn="ctr" rotWithShape="0">
              <a:srgbClr val="000000">
                <a:alpha val="74998"/>
              </a:srgbClr>
            </a:outerShdw>
          </a:effectLst>
        </p:spPr>
        <p:txBody>
          <a:bodyPr anchor="t">
            <a:spAutoFit/>
          </a:bodyPr>
          <a:lstStyle/>
          <a:p>
            <a:pPr eaLnBrk="1" hangingPunct="1">
              <a:spcBef>
                <a:spcPct val="50000"/>
              </a:spcBef>
              <a:defRPr/>
            </a:pPr>
            <a:r>
              <a:rPr lang="en-US" sz="4000" b="1">
                <a:solidFill>
                  <a:srgbClr val="FFFFFF"/>
                </a:solidFill>
                <a:latin typeface="Arial"/>
                <a:ea typeface="Osaka" charset="0"/>
                <a:cs typeface="Arial"/>
              </a:rPr>
              <a:t>Rewards will come…</a:t>
            </a:r>
          </a:p>
        </p:txBody>
      </p:sp>
      <p:sp>
        <p:nvSpPr>
          <p:cNvPr id="1558542" name="Line 14"/>
          <p:cNvSpPr>
            <a:spLocks noChangeShapeType="1"/>
          </p:cNvSpPr>
          <p:nvPr/>
        </p:nvSpPr>
        <p:spPr bwMode="auto">
          <a:xfrm>
            <a:off x="4535488" y="2676525"/>
            <a:ext cx="0" cy="1371600"/>
          </a:xfrm>
          <a:prstGeom prst="line">
            <a:avLst/>
          </a:prstGeom>
          <a:noFill/>
          <a:ln w="38100">
            <a:solidFill>
              <a:srgbClr val="00CCFF"/>
            </a:solidFill>
            <a:round/>
            <a:headEnd/>
            <a:tailEnd type="triangle" w="med" len="med"/>
          </a:ln>
          <a:effectLst>
            <a:outerShdw blurRad="63500" dist="35921" dir="2700000" algn="ctr" rotWithShape="0">
              <a:srgbClr val="000000">
                <a:alpha val="74998"/>
              </a:srgbClr>
            </a:outerShdw>
          </a:effectLst>
        </p:spPr>
        <p:txBody>
          <a:bodyPr wrap="none" anchor="ctr"/>
          <a:lstStyle/>
          <a:p>
            <a:pPr>
              <a:defRPr/>
            </a:pPr>
            <a:endParaRPr lang="en-US" sz="2800">
              <a:latin typeface="Arial"/>
              <a:ea typeface="+mn-ea"/>
              <a:cs typeface="Arial"/>
            </a:endParaRPr>
          </a:p>
        </p:txBody>
      </p:sp>
      <p:sp>
        <p:nvSpPr>
          <p:cNvPr id="1558543" name="Text Box 15"/>
          <p:cNvSpPr txBox="1">
            <a:spLocks noChangeArrowheads="1"/>
          </p:cNvSpPr>
          <p:nvPr/>
        </p:nvSpPr>
        <p:spPr bwMode="auto">
          <a:xfrm>
            <a:off x="3429000" y="1436688"/>
            <a:ext cx="2057400" cy="120015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a:spcBef>
                <a:spcPct val="50000"/>
              </a:spcBef>
              <a:defRPr/>
            </a:pPr>
            <a:r>
              <a:rPr lang="en-US" sz="3600" b="1">
                <a:solidFill>
                  <a:srgbClr val="FFFFFF"/>
                </a:solidFill>
                <a:latin typeface="Arial"/>
                <a:ea typeface="Osaka" charset="0"/>
                <a:cs typeface="Arial"/>
              </a:rPr>
              <a:t>Second Coming</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1558532"/>
                                        </p:tgtEl>
                                        <p:attrNameLst>
                                          <p:attrName>style.visibility</p:attrName>
                                        </p:attrNameLst>
                                      </p:cBhvr>
                                      <p:to>
                                        <p:strVal val="visible"/>
                                      </p:to>
                                    </p:set>
                                    <p:anim calcmode="lin" valueType="num">
                                      <p:cBhvr additive="base">
                                        <p:cTn id="7" dur="500" fill="hold"/>
                                        <p:tgtEl>
                                          <p:spTgt spid="1558532"/>
                                        </p:tgtEl>
                                        <p:attrNameLst>
                                          <p:attrName>ppt_x</p:attrName>
                                        </p:attrNameLst>
                                      </p:cBhvr>
                                      <p:tavLst>
                                        <p:tav tm="0">
                                          <p:val>
                                            <p:strVal val="0-#ppt_w/2"/>
                                          </p:val>
                                        </p:tav>
                                        <p:tav tm="100000">
                                          <p:val>
                                            <p:strVal val="#ppt_x"/>
                                          </p:val>
                                        </p:tav>
                                      </p:tavLst>
                                    </p:anim>
                                    <p:anim calcmode="lin" valueType="num">
                                      <p:cBhvr additive="base">
                                        <p:cTn id="8" dur="500" fill="hold"/>
                                        <p:tgtEl>
                                          <p:spTgt spid="155853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2" presetClass="entr" presetSubtype="8" fill="hold" nodeType="afterEffect">
                                  <p:stCondLst>
                                    <p:cond delay="1000"/>
                                  </p:stCondLst>
                                  <p:childTnLst>
                                    <p:set>
                                      <p:cBhvr>
                                        <p:cTn id="11" dur="1" fill="hold">
                                          <p:stCondLst>
                                            <p:cond delay="0"/>
                                          </p:stCondLst>
                                        </p:cTn>
                                        <p:tgtEl>
                                          <p:spTgt spid="1558530"/>
                                        </p:tgtEl>
                                        <p:attrNameLst>
                                          <p:attrName>style.visibility</p:attrName>
                                        </p:attrNameLst>
                                      </p:cBhvr>
                                      <p:to>
                                        <p:strVal val="visible"/>
                                      </p:to>
                                    </p:set>
                                    <p:animEffect transition="in" filter="wipe(left)">
                                      <p:cBhvr>
                                        <p:cTn id="12" dur="500"/>
                                        <p:tgtEl>
                                          <p:spTgt spid="1558530"/>
                                        </p:tgtEl>
                                      </p:cBhvr>
                                    </p:animEffect>
                                  </p:childTnLst>
                                </p:cTn>
                              </p:par>
                            </p:childTnLst>
                          </p:cTn>
                        </p:par>
                        <p:par>
                          <p:cTn id="13" fill="hold" nodeType="afterGroup">
                            <p:stCondLst>
                              <p:cond delay="3000"/>
                            </p:stCondLst>
                            <p:childTnLst>
                              <p:par>
                                <p:cTn id="14" presetID="17" presetClass="entr" presetSubtype="8" fill="hold" grpId="0" nodeType="afterEffect">
                                  <p:stCondLst>
                                    <p:cond delay="1000"/>
                                  </p:stCondLst>
                                  <p:childTnLst>
                                    <p:set>
                                      <p:cBhvr>
                                        <p:cTn id="15" dur="1" fill="hold">
                                          <p:stCondLst>
                                            <p:cond delay="0"/>
                                          </p:stCondLst>
                                        </p:cTn>
                                        <p:tgtEl>
                                          <p:spTgt spid="1558535"/>
                                        </p:tgtEl>
                                        <p:attrNameLst>
                                          <p:attrName>style.visibility</p:attrName>
                                        </p:attrNameLst>
                                      </p:cBhvr>
                                      <p:to>
                                        <p:strVal val="visible"/>
                                      </p:to>
                                    </p:set>
                                    <p:anim calcmode="lin" valueType="num">
                                      <p:cBhvr>
                                        <p:cTn id="16" dur="500" fill="hold"/>
                                        <p:tgtEl>
                                          <p:spTgt spid="1558535"/>
                                        </p:tgtEl>
                                        <p:attrNameLst>
                                          <p:attrName>ppt_x</p:attrName>
                                        </p:attrNameLst>
                                      </p:cBhvr>
                                      <p:tavLst>
                                        <p:tav tm="0">
                                          <p:val>
                                            <p:strVal val="#ppt_x-#ppt_w/2"/>
                                          </p:val>
                                        </p:tav>
                                        <p:tav tm="100000">
                                          <p:val>
                                            <p:strVal val="#ppt_x"/>
                                          </p:val>
                                        </p:tav>
                                      </p:tavLst>
                                    </p:anim>
                                    <p:anim calcmode="lin" valueType="num">
                                      <p:cBhvr>
                                        <p:cTn id="17" dur="500" fill="hold"/>
                                        <p:tgtEl>
                                          <p:spTgt spid="1558535"/>
                                        </p:tgtEl>
                                        <p:attrNameLst>
                                          <p:attrName>ppt_y</p:attrName>
                                        </p:attrNameLst>
                                      </p:cBhvr>
                                      <p:tavLst>
                                        <p:tav tm="0">
                                          <p:val>
                                            <p:strVal val="#ppt_y"/>
                                          </p:val>
                                        </p:tav>
                                        <p:tav tm="100000">
                                          <p:val>
                                            <p:strVal val="#ppt_y"/>
                                          </p:val>
                                        </p:tav>
                                      </p:tavLst>
                                    </p:anim>
                                    <p:anim calcmode="lin" valueType="num">
                                      <p:cBhvr>
                                        <p:cTn id="18" dur="500" fill="hold"/>
                                        <p:tgtEl>
                                          <p:spTgt spid="1558535"/>
                                        </p:tgtEl>
                                        <p:attrNameLst>
                                          <p:attrName>ppt_w</p:attrName>
                                        </p:attrNameLst>
                                      </p:cBhvr>
                                      <p:tavLst>
                                        <p:tav tm="0">
                                          <p:val>
                                            <p:fltVal val="0"/>
                                          </p:val>
                                        </p:tav>
                                        <p:tav tm="100000">
                                          <p:val>
                                            <p:strVal val="#ppt_w"/>
                                          </p:val>
                                        </p:tav>
                                      </p:tavLst>
                                    </p:anim>
                                    <p:anim calcmode="lin" valueType="num">
                                      <p:cBhvr>
                                        <p:cTn id="19" dur="500" fill="hold"/>
                                        <p:tgtEl>
                                          <p:spTgt spid="1558535"/>
                                        </p:tgtEl>
                                        <p:attrNameLst>
                                          <p:attrName>ppt_h</p:attrName>
                                        </p:attrNameLst>
                                      </p:cBhvr>
                                      <p:tavLst>
                                        <p:tav tm="0">
                                          <p:val>
                                            <p:strVal val="#ppt_h"/>
                                          </p:val>
                                        </p:tav>
                                        <p:tav tm="100000">
                                          <p:val>
                                            <p:strVal val="#ppt_h"/>
                                          </p:val>
                                        </p:tav>
                                      </p:tavLst>
                                    </p:anim>
                                  </p:childTnLst>
                                </p:cTn>
                              </p:par>
                            </p:childTnLst>
                          </p:cTn>
                        </p:par>
                        <p:par>
                          <p:cTn id="20" fill="hold" nodeType="afterGroup">
                            <p:stCondLst>
                              <p:cond delay="4500"/>
                            </p:stCondLst>
                            <p:childTnLst>
                              <p:par>
                                <p:cTn id="21" presetID="17" presetClass="entr" presetSubtype="10" fill="hold" grpId="0" nodeType="afterEffect">
                                  <p:stCondLst>
                                    <p:cond delay="1000"/>
                                  </p:stCondLst>
                                  <p:childTnLst>
                                    <p:set>
                                      <p:cBhvr>
                                        <p:cTn id="22" dur="1" fill="hold">
                                          <p:stCondLst>
                                            <p:cond delay="0"/>
                                          </p:stCondLst>
                                        </p:cTn>
                                        <p:tgtEl>
                                          <p:spTgt spid="1558534"/>
                                        </p:tgtEl>
                                        <p:attrNameLst>
                                          <p:attrName>style.visibility</p:attrName>
                                        </p:attrNameLst>
                                      </p:cBhvr>
                                      <p:to>
                                        <p:strVal val="visible"/>
                                      </p:to>
                                    </p:set>
                                    <p:anim calcmode="lin" valueType="num">
                                      <p:cBhvr>
                                        <p:cTn id="23" dur="500" fill="hold"/>
                                        <p:tgtEl>
                                          <p:spTgt spid="1558534"/>
                                        </p:tgtEl>
                                        <p:attrNameLst>
                                          <p:attrName>ppt_w</p:attrName>
                                        </p:attrNameLst>
                                      </p:cBhvr>
                                      <p:tavLst>
                                        <p:tav tm="0">
                                          <p:val>
                                            <p:fltVal val="0"/>
                                          </p:val>
                                        </p:tav>
                                        <p:tav tm="100000">
                                          <p:val>
                                            <p:strVal val="#ppt_w"/>
                                          </p:val>
                                        </p:tav>
                                      </p:tavLst>
                                    </p:anim>
                                    <p:anim calcmode="lin" valueType="num">
                                      <p:cBhvr>
                                        <p:cTn id="24" dur="500" fill="hold"/>
                                        <p:tgtEl>
                                          <p:spTgt spid="1558534"/>
                                        </p:tgtEl>
                                        <p:attrNameLst>
                                          <p:attrName>ppt_h</p:attrName>
                                        </p:attrNameLst>
                                      </p:cBhvr>
                                      <p:tavLst>
                                        <p:tav tm="0">
                                          <p:val>
                                            <p:strVal val="#ppt_h"/>
                                          </p:val>
                                        </p:tav>
                                        <p:tav tm="100000">
                                          <p:val>
                                            <p:strVal val="#ppt_h"/>
                                          </p:val>
                                        </p:tav>
                                      </p:tavLst>
                                    </p:anim>
                                  </p:childTnLst>
                                </p:cTn>
                              </p:par>
                            </p:childTnLst>
                          </p:cTn>
                        </p:par>
                        <p:par>
                          <p:cTn id="25" fill="hold" nodeType="afterGroup">
                            <p:stCondLst>
                              <p:cond delay="6000"/>
                            </p:stCondLst>
                            <p:childTnLst>
                              <p:par>
                                <p:cTn id="26" presetID="2" presetClass="entr" presetSubtype="1" fill="hold" grpId="0" nodeType="afterEffect">
                                  <p:stCondLst>
                                    <p:cond delay="6000"/>
                                  </p:stCondLst>
                                  <p:childTnLst>
                                    <p:set>
                                      <p:cBhvr>
                                        <p:cTn id="27" dur="1" fill="hold">
                                          <p:stCondLst>
                                            <p:cond delay="0"/>
                                          </p:stCondLst>
                                        </p:cTn>
                                        <p:tgtEl>
                                          <p:spTgt spid="1558533"/>
                                        </p:tgtEl>
                                        <p:attrNameLst>
                                          <p:attrName>style.visibility</p:attrName>
                                        </p:attrNameLst>
                                      </p:cBhvr>
                                      <p:to>
                                        <p:strVal val="visible"/>
                                      </p:to>
                                    </p:set>
                                    <p:anim calcmode="lin" valueType="num">
                                      <p:cBhvr additive="base">
                                        <p:cTn id="28" dur="500" fill="hold"/>
                                        <p:tgtEl>
                                          <p:spTgt spid="1558533"/>
                                        </p:tgtEl>
                                        <p:attrNameLst>
                                          <p:attrName>ppt_x</p:attrName>
                                        </p:attrNameLst>
                                      </p:cBhvr>
                                      <p:tavLst>
                                        <p:tav tm="0">
                                          <p:val>
                                            <p:strVal val="#ppt_x"/>
                                          </p:val>
                                        </p:tav>
                                        <p:tav tm="100000">
                                          <p:val>
                                            <p:strVal val="#ppt_x"/>
                                          </p:val>
                                        </p:tav>
                                      </p:tavLst>
                                    </p:anim>
                                    <p:anim calcmode="lin" valueType="num">
                                      <p:cBhvr additive="base">
                                        <p:cTn id="29" dur="500" fill="hold"/>
                                        <p:tgtEl>
                                          <p:spTgt spid="1558533"/>
                                        </p:tgtEl>
                                        <p:attrNameLst>
                                          <p:attrName>ppt_y</p:attrName>
                                        </p:attrNameLst>
                                      </p:cBhvr>
                                      <p:tavLst>
                                        <p:tav tm="0">
                                          <p:val>
                                            <p:strVal val="0-#ppt_h/2"/>
                                          </p:val>
                                        </p:tav>
                                        <p:tav tm="100000">
                                          <p:val>
                                            <p:strVal val="#ppt_y"/>
                                          </p:val>
                                        </p:tav>
                                      </p:tavLst>
                                    </p:anim>
                                  </p:childTnLst>
                                </p:cTn>
                              </p:par>
                            </p:childTnLst>
                          </p:cTn>
                        </p:par>
                        <p:par>
                          <p:cTn id="30" fill="hold" nodeType="afterGroup">
                            <p:stCondLst>
                              <p:cond delay="12500"/>
                            </p:stCondLst>
                            <p:childTnLst>
                              <p:par>
                                <p:cTn id="31" presetID="2" presetClass="entr" presetSubtype="1" fill="hold" nodeType="afterEffect">
                                  <p:stCondLst>
                                    <p:cond delay="0"/>
                                  </p:stCondLst>
                                  <p:childTnLst>
                                    <p:set>
                                      <p:cBhvr>
                                        <p:cTn id="32" dur="1" fill="hold">
                                          <p:stCondLst>
                                            <p:cond delay="0"/>
                                          </p:stCondLst>
                                        </p:cTn>
                                        <p:tgtEl>
                                          <p:spTgt spid="1558531"/>
                                        </p:tgtEl>
                                        <p:attrNameLst>
                                          <p:attrName>style.visibility</p:attrName>
                                        </p:attrNameLst>
                                      </p:cBhvr>
                                      <p:to>
                                        <p:strVal val="visible"/>
                                      </p:to>
                                    </p:set>
                                    <p:anim calcmode="lin" valueType="num">
                                      <p:cBhvr additive="base">
                                        <p:cTn id="33" dur="500" fill="hold"/>
                                        <p:tgtEl>
                                          <p:spTgt spid="1558531"/>
                                        </p:tgtEl>
                                        <p:attrNameLst>
                                          <p:attrName>ppt_x</p:attrName>
                                        </p:attrNameLst>
                                      </p:cBhvr>
                                      <p:tavLst>
                                        <p:tav tm="0">
                                          <p:val>
                                            <p:strVal val="#ppt_x"/>
                                          </p:val>
                                        </p:tav>
                                        <p:tav tm="100000">
                                          <p:val>
                                            <p:strVal val="#ppt_x"/>
                                          </p:val>
                                        </p:tav>
                                      </p:tavLst>
                                    </p:anim>
                                    <p:anim calcmode="lin" valueType="num">
                                      <p:cBhvr additive="base">
                                        <p:cTn id="34" dur="500" fill="hold"/>
                                        <p:tgtEl>
                                          <p:spTgt spid="1558531"/>
                                        </p:tgtEl>
                                        <p:attrNameLst>
                                          <p:attrName>ppt_y</p:attrName>
                                        </p:attrNameLst>
                                      </p:cBhvr>
                                      <p:tavLst>
                                        <p:tav tm="0">
                                          <p:val>
                                            <p:strVal val="0-#ppt_h/2"/>
                                          </p:val>
                                        </p:tav>
                                        <p:tav tm="100000">
                                          <p:val>
                                            <p:strVal val="#ppt_y"/>
                                          </p:val>
                                        </p:tav>
                                      </p:tavLst>
                                    </p:anim>
                                  </p:childTnLst>
                                </p:cTn>
                              </p:par>
                            </p:childTnLst>
                          </p:cTn>
                        </p:par>
                        <p:par>
                          <p:cTn id="35" fill="hold" nodeType="afterGroup">
                            <p:stCondLst>
                              <p:cond delay="13000"/>
                            </p:stCondLst>
                            <p:childTnLst>
                              <p:par>
                                <p:cTn id="36" presetID="2" presetClass="entr" presetSubtype="1" fill="hold" grpId="0" nodeType="afterEffect">
                                  <p:stCondLst>
                                    <p:cond delay="6000"/>
                                  </p:stCondLst>
                                  <p:childTnLst>
                                    <p:set>
                                      <p:cBhvr>
                                        <p:cTn id="37" dur="1" fill="hold">
                                          <p:stCondLst>
                                            <p:cond delay="0"/>
                                          </p:stCondLst>
                                        </p:cTn>
                                        <p:tgtEl>
                                          <p:spTgt spid="1558543"/>
                                        </p:tgtEl>
                                        <p:attrNameLst>
                                          <p:attrName>style.visibility</p:attrName>
                                        </p:attrNameLst>
                                      </p:cBhvr>
                                      <p:to>
                                        <p:strVal val="visible"/>
                                      </p:to>
                                    </p:set>
                                    <p:anim calcmode="lin" valueType="num">
                                      <p:cBhvr additive="base">
                                        <p:cTn id="38" dur="500" fill="hold"/>
                                        <p:tgtEl>
                                          <p:spTgt spid="1558543"/>
                                        </p:tgtEl>
                                        <p:attrNameLst>
                                          <p:attrName>ppt_x</p:attrName>
                                        </p:attrNameLst>
                                      </p:cBhvr>
                                      <p:tavLst>
                                        <p:tav tm="0">
                                          <p:val>
                                            <p:strVal val="#ppt_x"/>
                                          </p:val>
                                        </p:tav>
                                        <p:tav tm="100000">
                                          <p:val>
                                            <p:strVal val="#ppt_x"/>
                                          </p:val>
                                        </p:tav>
                                      </p:tavLst>
                                    </p:anim>
                                    <p:anim calcmode="lin" valueType="num">
                                      <p:cBhvr additive="base">
                                        <p:cTn id="39" dur="500" fill="hold"/>
                                        <p:tgtEl>
                                          <p:spTgt spid="1558543"/>
                                        </p:tgtEl>
                                        <p:attrNameLst>
                                          <p:attrName>ppt_y</p:attrName>
                                        </p:attrNameLst>
                                      </p:cBhvr>
                                      <p:tavLst>
                                        <p:tav tm="0">
                                          <p:val>
                                            <p:strVal val="0-#ppt_h/2"/>
                                          </p:val>
                                        </p:tav>
                                        <p:tav tm="100000">
                                          <p:val>
                                            <p:strVal val="#ppt_y"/>
                                          </p:val>
                                        </p:tav>
                                      </p:tavLst>
                                    </p:anim>
                                  </p:childTnLst>
                                </p:cTn>
                              </p:par>
                            </p:childTnLst>
                          </p:cTn>
                        </p:par>
                        <p:par>
                          <p:cTn id="40" fill="hold" nodeType="afterGroup">
                            <p:stCondLst>
                              <p:cond delay="19500"/>
                            </p:stCondLst>
                            <p:childTnLst>
                              <p:par>
                                <p:cTn id="41" presetID="2" presetClass="entr" presetSubtype="1" fill="hold" nodeType="afterEffect">
                                  <p:stCondLst>
                                    <p:cond delay="0"/>
                                  </p:stCondLst>
                                  <p:childTnLst>
                                    <p:set>
                                      <p:cBhvr>
                                        <p:cTn id="42" dur="1" fill="hold">
                                          <p:stCondLst>
                                            <p:cond delay="0"/>
                                          </p:stCondLst>
                                        </p:cTn>
                                        <p:tgtEl>
                                          <p:spTgt spid="1558542"/>
                                        </p:tgtEl>
                                        <p:attrNameLst>
                                          <p:attrName>style.visibility</p:attrName>
                                        </p:attrNameLst>
                                      </p:cBhvr>
                                      <p:to>
                                        <p:strVal val="visible"/>
                                      </p:to>
                                    </p:set>
                                    <p:anim calcmode="lin" valueType="num">
                                      <p:cBhvr additive="base">
                                        <p:cTn id="43" dur="500" fill="hold"/>
                                        <p:tgtEl>
                                          <p:spTgt spid="1558542"/>
                                        </p:tgtEl>
                                        <p:attrNameLst>
                                          <p:attrName>ppt_x</p:attrName>
                                        </p:attrNameLst>
                                      </p:cBhvr>
                                      <p:tavLst>
                                        <p:tav tm="0">
                                          <p:val>
                                            <p:strVal val="#ppt_x"/>
                                          </p:val>
                                        </p:tav>
                                        <p:tav tm="100000">
                                          <p:val>
                                            <p:strVal val="#ppt_x"/>
                                          </p:val>
                                        </p:tav>
                                      </p:tavLst>
                                    </p:anim>
                                    <p:anim calcmode="lin" valueType="num">
                                      <p:cBhvr additive="base">
                                        <p:cTn id="44" dur="500" fill="hold"/>
                                        <p:tgtEl>
                                          <p:spTgt spid="155854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8532" grpId="0" autoUpdateAnimBg="0"/>
      <p:bldP spid="1558533" grpId="0" autoUpdateAnimBg="0"/>
      <p:bldP spid="1558534" grpId="0"/>
      <p:bldP spid="1558535" grpId="0" autoUpdateAnimBg="0"/>
      <p:bldP spid="1558543" grpId="0" autoUpdateAnimBg="0"/>
    </p:bldLst>
  </p:timing>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02" name="Rectangle 2"/>
          <p:cNvSpPr>
            <a:spLocks noGrp="1" noChangeArrowheads="1"/>
          </p:cNvSpPr>
          <p:nvPr>
            <p:ph type="ctrTitle"/>
          </p:nvPr>
        </p:nvSpPr>
        <p:spPr>
          <a:xfrm>
            <a:off x="2514600" y="152400"/>
            <a:ext cx="6477000" cy="3352800"/>
          </a:xfrm>
          <a:effectLst>
            <a:outerShdw blurRad="63500" algn="ctr" rotWithShape="0">
              <a:schemeClr val="tx2">
                <a:alpha val="75000"/>
              </a:schemeClr>
            </a:outerShdw>
          </a:effectLst>
        </p:spPr>
        <p:txBody>
          <a:bodyPr/>
          <a:lstStyle/>
          <a:p>
            <a:pPr eaLnBrk="1" hangingPunct="1">
              <a:defRPr/>
            </a:pPr>
            <a:r>
              <a:rPr lang="en-US" sz="4800" b="1" dirty="0">
                <a:latin typeface="Copperplate Gothic Light" charset="0"/>
                <a:ea typeface="ヒラギノ角ゴ Pro W3" charset="0"/>
                <a:cs typeface="ヒラギノ角ゴ Pro W3" charset="0"/>
              </a:rPr>
              <a:t>Leadership &amp; You</a:t>
            </a:r>
            <a:endParaRPr lang="en-US" sz="6000" b="1" dirty="0">
              <a:latin typeface="Copperplate Gothic Light" charset="0"/>
              <a:ea typeface="ヒラギノ角ゴ Pro W3" charset="0"/>
              <a:cs typeface="ヒラギノ角ゴ Pro W3" charset="0"/>
            </a:endParaRPr>
          </a:p>
        </p:txBody>
      </p:sp>
      <p:sp>
        <p:nvSpPr>
          <p:cNvPr id="1536003" name="Rectangle 3"/>
          <p:cNvSpPr>
            <a:spLocks noGrp="1" noChangeArrowheads="1"/>
          </p:cNvSpPr>
          <p:nvPr>
            <p:ph type="subTitle" idx="1"/>
          </p:nvPr>
        </p:nvSpPr>
        <p:spPr>
          <a:xfrm>
            <a:off x="1905000" y="3963988"/>
            <a:ext cx="5105400" cy="2057400"/>
          </a:xfrm>
        </p:spPr>
        <p:txBody>
          <a:bodyPr/>
          <a:lstStyle/>
          <a:p>
            <a:pPr marL="458788" indent="-458788" eaLnBrk="1" hangingPunct="1">
              <a:buFont typeface="Wingdings" charset="0"/>
              <a:buChar char="§"/>
            </a:pPr>
            <a:r>
              <a:rPr lang="en-US" sz="3600" b="1">
                <a:solidFill>
                  <a:schemeClr val="tx1"/>
                </a:solidFill>
                <a:ea typeface="ヒラギノ角ゴ Pro W3" charset="0"/>
                <a:cs typeface="ヒラギノ角ゴ Pro W3" charset="0"/>
              </a:rPr>
              <a:t>How can you better nurture those under your care?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3600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003" grpId="0" build="p"/>
    </p:bldLst>
  </p:timing>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0098" name="Rectangle 2"/>
          <p:cNvSpPr>
            <a:spLocks noGrp="1" noChangeArrowheads="1"/>
          </p:cNvSpPr>
          <p:nvPr>
            <p:ph type="ctrTitle"/>
          </p:nvPr>
        </p:nvSpPr>
        <p:spPr>
          <a:xfrm>
            <a:off x="457200" y="2057400"/>
            <a:ext cx="8305800" cy="1371600"/>
          </a:xfrm>
          <a:effectLst>
            <a:outerShdw blurRad="63500" dist="35921" dir="2700000" algn="ctr" rotWithShape="0">
              <a:srgbClr val="000000">
                <a:alpha val="74998"/>
              </a:srgbClr>
            </a:outerShdw>
          </a:effectLst>
        </p:spPr>
        <p:txBody>
          <a:bodyPr/>
          <a:lstStyle/>
          <a:p>
            <a:pPr eaLnBrk="1" hangingPunct="1">
              <a:defRPr/>
            </a:pPr>
            <a:r>
              <a:rPr lang="en-US" sz="4000" b="1">
                <a:latin typeface="Verdana" charset="0"/>
                <a:ea typeface="ＭＳ Ｐゴシック" charset="0"/>
                <a:cs typeface="ＭＳ Ｐゴシック" charset="0"/>
              </a:rPr>
              <a:t>Humility</a:t>
            </a:r>
            <a:endParaRPr lang="en-US" sz="6000" b="1">
              <a:latin typeface="Verdana" charset="0"/>
              <a:ea typeface="ＭＳ Ｐゴシック" charset="0"/>
              <a:cs typeface="ＭＳ Ｐゴシック" charset="0"/>
            </a:endParaRPr>
          </a:p>
        </p:txBody>
      </p:sp>
      <p:sp>
        <p:nvSpPr>
          <p:cNvPr id="1540099" name="Rectangle 3"/>
          <p:cNvSpPr>
            <a:spLocks noGrp="1" noChangeArrowheads="1"/>
          </p:cNvSpPr>
          <p:nvPr>
            <p:ph type="subTitle" idx="1"/>
          </p:nvPr>
        </p:nvSpPr>
        <p:spPr>
          <a:xfrm>
            <a:off x="609600" y="4419600"/>
            <a:ext cx="7543800" cy="381000"/>
          </a:xfrm>
          <a:effectLst>
            <a:outerShdw blurRad="63500" dist="35921" dir="2700000" algn="ctr" rotWithShape="0">
              <a:srgbClr val="000000">
                <a:alpha val="74998"/>
              </a:srgbClr>
            </a:outerShdw>
          </a:effectLst>
        </p:spPr>
        <p:txBody>
          <a:bodyPr/>
          <a:lstStyle/>
          <a:p>
            <a:pPr eaLnBrk="1" hangingPunct="1">
              <a:defRPr/>
            </a:pPr>
            <a:r>
              <a:rPr lang="en-US" sz="3200" dirty="0">
                <a:latin typeface="Verdana" charset="0"/>
                <a:ea typeface="ＭＳ Ｐゴシック" charset="0"/>
                <a:cs typeface="ＭＳ Ｐゴシック" charset="0"/>
              </a:rPr>
              <a:t>(We don</a:t>
            </a:r>
            <a:r>
              <a:rPr lang="uk-UA" sz="3200" dirty="0">
                <a:latin typeface="Verdana" charset="0"/>
                <a:ea typeface="ＭＳ Ｐゴシック" charset="0"/>
                <a:cs typeface="ＭＳ Ｐゴシック" charset="0"/>
              </a:rPr>
              <a:t>'</a:t>
            </a:r>
            <a:r>
              <a:rPr lang="en-US" sz="3200" dirty="0">
                <a:latin typeface="Verdana" charset="0"/>
                <a:ea typeface="ＭＳ Ｐゴシック" charset="0"/>
                <a:cs typeface="ＭＳ Ｐゴシック" charset="0"/>
              </a:rPr>
              <a:t>t usually display this on a billboard)</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Words</a:t>
            </a:r>
          </a:p>
        </p:txBody>
      </p:sp>
      <p:sp>
        <p:nvSpPr>
          <p:cNvPr id="5" name="Rectangle 2"/>
          <p:cNvSpPr txBox="1">
            <a:spLocks noChangeArrowheads="1"/>
          </p:cNvSpPr>
          <p:nvPr/>
        </p:nvSpPr>
        <p:spPr bwMode="auto">
          <a:xfrm>
            <a:off x="0" y="1484784"/>
            <a:ext cx="9144000" cy="342315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Suffering, Grace and Glory</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Peter</a:t>
            </a:r>
          </a:p>
        </p:txBody>
      </p:sp>
    </p:spTree>
    <p:extLst>
      <p:ext uri="{BB962C8B-B14F-4D97-AF65-F5344CB8AC3E}">
        <p14:creationId xmlns:p14="http://schemas.microsoft.com/office/powerpoint/2010/main" val="41316052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1662978" name="Rectangle 2"/>
          <p:cNvSpPr>
            <a:spLocks noGrp="1" noChangeArrowheads="1"/>
          </p:cNvSpPr>
          <p:nvPr>
            <p:ph type="title"/>
          </p:nvPr>
        </p:nvSpPr>
        <p:spPr>
          <a:effectLst>
            <a:outerShdw blurRad="63500" dist="35921" dir="2700000" algn="ctr" rotWithShape="0">
              <a:srgbClr val="000000">
                <a:alpha val="74998"/>
              </a:srgbClr>
            </a:outerShdw>
          </a:effectLst>
        </p:spPr>
        <p:txBody>
          <a:bodyPr/>
          <a:lstStyle/>
          <a:p>
            <a:pPr eaLnBrk="1" hangingPunct="1">
              <a:defRPr/>
            </a:pPr>
            <a:r>
              <a:rPr lang="en-US"/>
              <a:t>Definition of Humility</a:t>
            </a:r>
          </a:p>
        </p:txBody>
      </p:sp>
      <p:sp>
        <p:nvSpPr>
          <p:cNvPr id="1662979" name="Rectangle 3"/>
          <p:cNvSpPr>
            <a:spLocks noGrp="1" noChangeArrowheads="1"/>
          </p:cNvSpPr>
          <p:nvPr>
            <p:ph type="body" idx="1"/>
          </p:nvPr>
        </p:nvSpPr>
        <p:spPr>
          <a:effectLst>
            <a:outerShdw blurRad="63500" dist="35921" dir="2700000" algn="ctr" rotWithShape="0">
              <a:srgbClr val="000000">
                <a:alpha val="74998"/>
              </a:srgbClr>
            </a:outerShdw>
          </a:effectLst>
        </p:spPr>
        <p:txBody>
          <a:bodyPr/>
          <a:lstStyle/>
          <a:p>
            <a:pPr eaLnBrk="1" hangingPunct="1">
              <a:defRPr/>
            </a:pPr>
            <a:r>
              <a:rPr lang="en-US" sz="4000" dirty="0">
                <a:latin typeface="Arial" charset="0"/>
              </a:rPr>
              <a:t>a disposition to be humble; a lack of false pride</a:t>
            </a:r>
          </a:p>
          <a:p>
            <a:pPr eaLnBrk="1" hangingPunct="1">
              <a:defRPr/>
            </a:pPr>
            <a:r>
              <a:rPr lang="en-US" sz="4000" dirty="0" err="1">
                <a:latin typeface="Arial" charset="0"/>
              </a:rPr>
              <a:t>Doesn</a:t>
            </a:r>
            <a:r>
              <a:rPr lang="uk-UA" sz="4000" dirty="0">
                <a:latin typeface="Arial" charset="0"/>
              </a:rPr>
              <a:t>'</a:t>
            </a:r>
            <a:r>
              <a:rPr lang="en-US" sz="4000" dirty="0">
                <a:latin typeface="Arial" charset="0"/>
              </a:rPr>
              <a:t>t </a:t>
            </a:r>
            <a:r>
              <a:rPr lang="en-US" sz="4000" b="1" i="1" dirty="0">
                <a:latin typeface="Arial" charset="0"/>
              </a:rPr>
              <a:t>that</a:t>
            </a:r>
            <a:r>
              <a:rPr lang="en-US" sz="4000" dirty="0">
                <a:latin typeface="Arial" charset="0"/>
              </a:rPr>
              <a:t> help a lot?!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662979">
                                            <p:txEl>
                                              <p:pRg st="0" end="0"/>
                                            </p:txEl>
                                          </p:spTgt>
                                        </p:tgtEl>
                                        <p:attrNameLst>
                                          <p:attrName>style.visibility</p:attrName>
                                        </p:attrNameLst>
                                      </p:cBhvr>
                                      <p:to>
                                        <p:strVal val="visible"/>
                                      </p:to>
                                    </p:set>
                                    <p:animEffect transition="in" filter="slide(fromBottom)">
                                      <p:cBhvr>
                                        <p:cTn id="7" dur="500"/>
                                        <p:tgtEl>
                                          <p:spTgt spid="16629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662979">
                                            <p:txEl>
                                              <p:pRg st="1" end="1"/>
                                            </p:txEl>
                                          </p:spTgt>
                                        </p:tgtEl>
                                        <p:attrNameLst>
                                          <p:attrName>style.visibility</p:attrName>
                                        </p:attrNameLst>
                                      </p:cBhvr>
                                      <p:to>
                                        <p:strVal val="visible"/>
                                      </p:to>
                                    </p:set>
                                    <p:animEffect transition="in" filter="slide(fromBottom)">
                                      <p:cBhvr>
                                        <p:cTn id="12" dur="500"/>
                                        <p:tgtEl>
                                          <p:spTgt spid="166297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2979" grpId="0" build="p"/>
    </p:bldLst>
  </p:timing>
</p:sld>
</file>

<file path=ppt/slides/slide3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70371" name="Rectangle 2"/>
          <p:cNvSpPr>
            <a:spLocks noGrp="1" noChangeArrowheads="1"/>
          </p:cNvSpPr>
          <p:nvPr>
            <p:ph type="ctrTitle"/>
          </p:nvPr>
        </p:nvSpPr>
        <p:spPr>
          <a:xfrm>
            <a:off x="304800" y="0"/>
            <a:ext cx="8610600" cy="1371600"/>
          </a:xfrm>
        </p:spPr>
        <p:txBody>
          <a:bodyPr/>
          <a:lstStyle/>
          <a:p>
            <a:pPr eaLnBrk="1" hangingPunct="1"/>
            <a:r>
              <a:rPr lang="en-US" sz="6000" b="1">
                <a:solidFill>
                  <a:schemeClr val="bg1"/>
                </a:solidFill>
                <a:latin typeface="Arial" charset="0"/>
                <a:ea typeface="Osaka" charset="0"/>
                <a:cs typeface="Osaka" charset="0"/>
              </a:rPr>
              <a:t>Hobbes Humility</a:t>
            </a:r>
            <a:endParaRPr lang="en-US" sz="6000" b="1">
              <a:solidFill>
                <a:srgbClr val="CC0000"/>
              </a:solidFill>
              <a:latin typeface="Arial" charset="0"/>
              <a:ea typeface="Osaka" charset="0"/>
              <a:cs typeface="Osaka" charset="0"/>
            </a:endParaRPr>
          </a:p>
        </p:txBody>
      </p:sp>
      <p:grpSp>
        <p:nvGrpSpPr>
          <p:cNvPr id="3" name="Group 2">
            <a:extLst>
              <a:ext uri="{FF2B5EF4-FFF2-40B4-BE49-F238E27FC236}">
                <a16:creationId xmlns:a16="http://schemas.microsoft.com/office/drawing/2014/main" id="{163AD9BB-D156-0A4A-A361-96934637A663}"/>
              </a:ext>
            </a:extLst>
          </p:cNvPr>
          <p:cNvGrpSpPr/>
          <p:nvPr/>
        </p:nvGrpSpPr>
        <p:grpSpPr>
          <a:xfrm>
            <a:off x="484188" y="1371600"/>
            <a:ext cx="3783012" cy="5235575"/>
            <a:chOff x="484188" y="1371600"/>
            <a:chExt cx="3783012" cy="5235575"/>
          </a:xfrm>
        </p:grpSpPr>
        <p:pic>
          <p:nvPicPr>
            <p:cNvPr id="570370" name="Picture 10" descr="deference"/>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48094"/>
            <a:stretch/>
          </p:blipFill>
          <p:spPr bwMode="auto">
            <a:xfrm>
              <a:off x="484188" y="1371600"/>
              <a:ext cx="3783012" cy="5235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Alternate Process 6">
              <a:extLst>
                <a:ext uri="{FF2B5EF4-FFF2-40B4-BE49-F238E27FC236}">
                  <a16:creationId xmlns:a16="http://schemas.microsoft.com/office/drawing/2014/main" id="{2AD331F5-16FB-0D49-B3BB-7B825422EF9C}"/>
                </a:ext>
              </a:extLst>
            </p:cNvPr>
            <p:cNvSpPr/>
            <p:nvPr/>
          </p:nvSpPr>
          <p:spPr bwMode="auto">
            <a:xfrm>
              <a:off x="669528" y="1879104"/>
              <a:ext cx="3326408" cy="1117848"/>
            </a:xfrm>
            <a:prstGeom prst="flowChartAlternateProcess">
              <a:avLst/>
            </a:prstGeom>
            <a:solidFill>
              <a:srgbClr val="FFFFFF"/>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itchFamily="-110" charset="0"/>
                <a:ea typeface="ＭＳ Ｐゴシック" charset="0"/>
              </a:endParaRPr>
            </a:p>
          </p:txBody>
        </p:sp>
        <p:sp>
          <p:nvSpPr>
            <p:cNvPr id="8" name="Rectangle 2">
              <a:extLst>
                <a:ext uri="{FF2B5EF4-FFF2-40B4-BE49-F238E27FC236}">
                  <a16:creationId xmlns:a16="http://schemas.microsoft.com/office/drawing/2014/main" id="{C3B48962-92CC-274D-B1EF-4795BC35E5DD}"/>
                </a:ext>
              </a:extLst>
            </p:cNvPr>
            <p:cNvSpPr txBox="1">
              <a:spLocks noChangeArrowheads="1"/>
            </p:cNvSpPr>
            <p:nvPr/>
          </p:nvSpPr>
          <p:spPr bwMode="auto">
            <a:xfrm>
              <a:off x="683568" y="1930152"/>
              <a:ext cx="35721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1C0137"/>
                  </a:solidFill>
                  <a:effectLst/>
                  <a:uLnTx/>
                  <a:uFillTx/>
                  <a:latin typeface="Arial"/>
                  <a:ea typeface="ＭＳ Ｐゴシック" charset="0"/>
                  <a:cs typeface="ＭＳ Ｐゴシック" charset="0"/>
                </a:rPr>
                <a:t>YOU KNOW WHAT WE NEED, HOBBES? WE NEED AN ATTITUDE.</a:t>
              </a:r>
            </a:p>
          </p:txBody>
        </p:sp>
      </p:grpSp>
      <p:grpSp>
        <p:nvGrpSpPr>
          <p:cNvPr id="4" name="Group 3">
            <a:extLst>
              <a:ext uri="{FF2B5EF4-FFF2-40B4-BE49-F238E27FC236}">
                <a16:creationId xmlns:a16="http://schemas.microsoft.com/office/drawing/2014/main" id="{A53A4C8C-77BF-4A4B-9F99-FCEA16BF21A3}"/>
              </a:ext>
            </a:extLst>
          </p:cNvPr>
          <p:cNvGrpSpPr/>
          <p:nvPr/>
        </p:nvGrpSpPr>
        <p:grpSpPr>
          <a:xfrm>
            <a:off x="4211960" y="1295400"/>
            <a:ext cx="4246240" cy="5562600"/>
            <a:chOff x="4211960" y="1295400"/>
            <a:chExt cx="4246240" cy="5562600"/>
          </a:xfrm>
        </p:grpSpPr>
        <p:sp>
          <p:nvSpPr>
            <p:cNvPr id="1649671" name="Rectangle 7"/>
            <p:cNvSpPr>
              <a:spLocks noChangeArrowheads="1"/>
            </p:cNvSpPr>
            <p:nvPr/>
          </p:nvSpPr>
          <p:spPr bwMode="auto">
            <a:xfrm>
              <a:off x="4267200" y="1295400"/>
              <a:ext cx="4191000" cy="5562600"/>
            </a:xfrm>
            <a:prstGeom prst="rect">
              <a:avLst/>
            </a:prstGeom>
            <a:solidFill>
              <a:schemeClr val="tx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00"/>
                </a:solidFill>
                <a:effectLst/>
                <a:uLnTx/>
                <a:uFillTx/>
                <a:latin typeface="Georgia" charset="0"/>
                <a:ea typeface="Osaka" charset="0"/>
                <a:cs typeface="Osaka" charset="0"/>
              </a:endParaRPr>
            </a:p>
          </p:txBody>
        </p:sp>
        <p:pic>
          <p:nvPicPr>
            <p:cNvPr id="11" name="Picture 10" descr="deference">
              <a:extLst>
                <a:ext uri="{FF2B5EF4-FFF2-40B4-BE49-F238E27FC236}">
                  <a16:creationId xmlns:a16="http://schemas.microsoft.com/office/drawing/2014/main" id="{B455B64B-B4AD-BF48-AB1F-E3C2B77846CC}"/>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50988"/>
            <a:stretch/>
          </p:blipFill>
          <p:spPr bwMode="auto">
            <a:xfrm>
              <a:off x="4211960" y="1371600"/>
              <a:ext cx="3572100" cy="5235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Alternate Process 11">
              <a:extLst>
                <a:ext uri="{FF2B5EF4-FFF2-40B4-BE49-F238E27FC236}">
                  <a16:creationId xmlns:a16="http://schemas.microsoft.com/office/drawing/2014/main" id="{5EB659F6-D144-D44E-91D8-529C4AF1A67F}"/>
                </a:ext>
              </a:extLst>
            </p:cNvPr>
            <p:cNvSpPr/>
            <p:nvPr/>
          </p:nvSpPr>
          <p:spPr bwMode="auto">
            <a:xfrm>
              <a:off x="4390054" y="2015557"/>
              <a:ext cx="1262066" cy="651444"/>
            </a:xfrm>
            <a:prstGeom prst="flowChartAlternateProcess">
              <a:avLst/>
            </a:prstGeom>
            <a:solidFill>
              <a:srgbClr val="FFFFFF"/>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itchFamily="-110" charset="0"/>
                <a:ea typeface="ＭＳ Ｐゴシック" charset="0"/>
              </a:endParaRPr>
            </a:p>
          </p:txBody>
        </p:sp>
        <p:sp>
          <p:nvSpPr>
            <p:cNvPr id="13" name="Alternate Process 12">
              <a:extLst>
                <a:ext uri="{FF2B5EF4-FFF2-40B4-BE49-F238E27FC236}">
                  <a16:creationId xmlns:a16="http://schemas.microsoft.com/office/drawing/2014/main" id="{1AA4D004-9454-C645-96B9-790FB8A496CE}"/>
                </a:ext>
              </a:extLst>
            </p:cNvPr>
            <p:cNvSpPr/>
            <p:nvPr/>
          </p:nvSpPr>
          <p:spPr bwMode="auto">
            <a:xfrm>
              <a:off x="5967252" y="1988840"/>
              <a:ext cx="1756456" cy="1621602"/>
            </a:xfrm>
            <a:prstGeom prst="flowChartAlternateProcess">
              <a:avLst/>
            </a:prstGeom>
            <a:solidFill>
              <a:srgbClr val="FFFFFF"/>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itchFamily="-110" charset="0"/>
                <a:ea typeface="ＭＳ Ｐゴシック" charset="0"/>
              </a:endParaRPr>
            </a:p>
          </p:txBody>
        </p:sp>
        <p:sp>
          <p:nvSpPr>
            <p:cNvPr id="14" name="Rectangle 2">
              <a:extLst>
                <a:ext uri="{FF2B5EF4-FFF2-40B4-BE49-F238E27FC236}">
                  <a16:creationId xmlns:a16="http://schemas.microsoft.com/office/drawing/2014/main" id="{BC762E0A-3478-8844-935B-BF7DFE3A4576}"/>
                </a:ext>
              </a:extLst>
            </p:cNvPr>
            <p:cNvSpPr txBox="1">
              <a:spLocks noChangeArrowheads="1"/>
            </p:cNvSpPr>
            <p:nvPr/>
          </p:nvSpPr>
          <p:spPr bwMode="auto">
            <a:xfrm>
              <a:off x="4241569" y="2023422"/>
              <a:ext cx="1714152" cy="64357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1C0137"/>
                  </a:solidFill>
                  <a:effectLst/>
                  <a:uLnTx/>
                  <a:uFillTx/>
                  <a:latin typeface="Arial"/>
                  <a:ea typeface="ＭＳ Ｐゴシック" charset="0"/>
                  <a:cs typeface="ＭＳ Ｐゴシック" charset="0"/>
                </a:rPr>
                <a:t>AN ATTITUDE?</a:t>
              </a:r>
            </a:p>
          </p:txBody>
        </p:sp>
        <p:sp>
          <p:nvSpPr>
            <p:cNvPr id="15" name="Rectangle 2">
              <a:extLst>
                <a:ext uri="{FF2B5EF4-FFF2-40B4-BE49-F238E27FC236}">
                  <a16:creationId xmlns:a16="http://schemas.microsoft.com/office/drawing/2014/main" id="{C84A5E80-15A9-454C-BDDF-07413B90E756}"/>
                </a:ext>
              </a:extLst>
            </p:cNvPr>
            <p:cNvSpPr txBox="1">
              <a:spLocks noChangeArrowheads="1"/>
            </p:cNvSpPr>
            <p:nvPr/>
          </p:nvSpPr>
          <p:spPr bwMode="auto">
            <a:xfrm>
              <a:off x="5774974" y="1930152"/>
              <a:ext cx="2003974" cy="178384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1C0137"/>
                  </a:solidFill>
                  <a:effectLst/>
                  <a:uLnTx/>
                  <a:uFillTx/>
                  <a:latin typeface="Arial"/>
                  <a:ea typeface="ＭＳ Ｐゴシック" charset="0"/>
                  <a:cs typeface="ＭＳ Ｐゴシック" charset="0"/>
                </a:rPr>
                <a:t>YEAH. YOU CAN'T BE COOL IF YOU DON'T HAVE AN ATTITUDE.</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72419" name="Rectangle 3"/>
          <p:cNvSpPr>
            <a:spLocks noGrp="1" noChangeArrowheads="1"/>
          </p:cNvSpPr>
          <p:nvPr>
            <p:ph type="ctrTitle"/>
          </p:nvPr>
        </p:nvSpPr>
        <p:spPr>
          <a:xfrm>
            <a:off x="304800" y="0"/>
            <a:ext cx="8610600" cy="1371600"/>
          </a:xfrm>
        </p:spPr>
        <p:txBody>
          <a:bodyPr/>
          <a:lstStyle/>
          <a:p>
            <a:pPr eaLnBrk="1" hangingPunct="1"/>
            <a:r>
              <a:rPr lang="en-US" sz="6000" b="1" dirty="0">
                <a:solidFill>
                  <a:schemeClr val="bg1"/>
                </a:solidFill>
                <a:latin typeface="Arial" charset="0"/>
                <a:ea typeface="Osaka" charset="0"/>
                <a:cs typeface="Osaka" charset="0"/>
              </a:rPr>
              <a:t>Hobbes Humility</a:t>
            </a:r>
            <a:endParaRPr lang="en-US" sz="6000" b="1" dirty="0">
              <a:solidFill>
                <a:srgbClr val="CC0000"/>
              </a:solidFill>
              <a:latin typeface="Arial" charset="0"/>
              <a:ea typeface="Osaka" charset="0"/>
              <a:cs typeface="Osaka" charset="0"/>
            </a:endParaRPr>
          </a:p>
        </p:txBody>
      </p:sp>
      <p:grpSp>
        <p:nvGrpSpPr>
          <p:cNvPr id="4" name="Group 3">
            <a:extLst>
              <a:ext uri="{FF2B5EF4-FFF2-40B4-BE49-F238E27FC236}">
                <a16:creationId xmlns:a16="http://schemas.microsoft.com/office/drawing/2014/main" id="{5345749E-8341-9248-95AD-BEA0C0B7CBD9}"/>
              </a:ext>
            </a:extLst>
          </p:cNvPr>
          <p:cNvGrpSpPr/>
          <p:nvPr/>
        </p:nvGrpSpPr>
        <p:grpSpPr>
          <a:xfrm>
            <a:off x="4427984" y="1447800"/>
            <a:ext cx="3773016" cy="5235575"/>
            <a:chOff x="4427984" y="1447800"/>
            <a:chExt cx="3773016" cy="5235575"/>
          </a:xfrm>
        </p:grpSpPr>
        <p:pic>
          <p:nvPicPr>
            <p:cNvPr id="5" name="Picture 2" descr="deference">
              <a:extLst>
                <a:ext uri="{FF2B5EF4-FFF2-40B4-BE49-F238E27FC236}">
                  <a16:creationId xmlns:a16="http://schemas.microsoft.com/office/drawing/2014/main" id="{772A7605-00B1-B84F-9E9B-7F66A441FE18}"/>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74371"/>
            <a:stretch/>
          </p:blipFill>
          <p:spPr bwMode="auto">
            <a:xfrm>
              <a:off x="4427984" y="1447800"/>
              <a:ext cx="3762324" cy="5235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Alternate Process 7">
              <a:extLst>
                <a:ext uri="{FF2B5EF4-FFF2-40B4-BE49-F238E27FC236}">
                  <a16:creationId xmlns:a16="http://schemas.microsoft.com/office/drawing/2014/main" id="{C28B0742-8496-1041-B7C3-27A746BDB780}"/>
                </a:ext>
              </a:extLst>
            </p:cNvPr>
            <p:cNvSpPr/>
            <p:nvPr/>
          </p:nvSpPr>
          <p:spPr bwMode="auto">
            <a:xfrm>
              <a:off x="6360229" y="2736649"/>
              <a:ext cx="1756456" cy="1621602"/>
            </a:xfrm>
            <a:prstGeom prst="flowChartAlternateProcess">
              <a:avLst/>
            </a:prstGeom>
            <a:solidFill>
              <a:srgbClr val="FFFFFF"/>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itchFamily="-110" charset="0"/>
                <a:ea typeface="ＭＳ Ｐゴシック" charset="0"/>
              </a:endParaRPr>
            </a:p>
          </p:txBody>
        </p:sp>
        <p:sp>
          <p:nvSpPr>
            <p:cNvPr id="9" name="Alternate Process 8">
              <a:extLst>
                <a:ext uri="{FF2B5EF4-FFF2-40B4-BE49-F238E27FC236}">
                  <a16:creationId xmlns:a16="http://schemas.microsoft.com/office/drawing/2014/main" id="{1C2E46C7-775F-434C-8861-3521185719BE}"/>
                </a:ext>
              </a:extLst>
            </p:cNvPr>
            <p:cNvSpPr/>
            <p:nvPr/>
          </p:nvSpPr>
          <p:spPr bwMode="auto">
            <a:xfrm>
              <a:off x="4632037" y="1988840"/>
              <a:ext cx="2003710" cy="1099771"/>
            </a:xfrm>
            <a:prstGeom prst="flowChartAlternateProcess">
              <a:avLst/>
            </a:prstGeom>
            <a:solidFill>
              <a:srgbClr val="FFFFFF"/>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itchFamily="-110" charset="0"/>
                <a:ea typeface="ＭＳ Ｐゴシック" charset="0"/>
              </a:endParaRPr>
            </a:p>
          </p:txBody>
        </p:sp>
        <p:sp>
          <p:nvSpPr>
            <p:cNvPr id="7" name="Rectangle 2">
              <a:extLst>
                <a:ext uri="{FF2B5EF4-FFF2-40B4-BE49-F238E27FC236}">
                  <a16:creationId xmlns:a16="http://schemas.microsoft.com/office/drawing/2014/main" id="{BDDC2861-E05F-7746-BFA6-F5BB88D3515C}"/>
                </a:ext>
              </a:extLst>
            </p:cNvPr>
            <p:cNvSpPr txBox="1">
              <a:spLocks noChangeArrowheads="1"/>
            </p:cNvSpPr>
            <p:nvPr/>
          </p:nvSpPr>
          <p:spPr bwMode="auto">
            <a:xfrm>
              <a:off x="6301055" y="3088611"/>
              <a:ext cx="1899945" cy="11452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1C0137"/>
                  </a:solidFill>
                  <a:effectLst/>
                  <a:uLnTx/>
                  <a:uFillTx/>
                  <a:latin typeface="Arial"/>
                  <a:ea typeface="ＭＳ Ｐゴシック" charset="0"/>
                  <a:cs typeface="ＭＳ Ｐゴシック" charset="0"/>
                </a:rPr>
                <a:t>OH, GOOD. THAT'S </a:t>
              </a:r>
              <a:r>
                <a:rPr kumimoji="0" lang="en-US" sz="2000" b="1" i="1" u="none" strike="noStrike" kern="0" cap="none" spc="0" normalizeH="0" baseline="0" noProof="0" dirty="0">
                  <a:ln>
                    <a:noFill/>
                  </a:ln>
                  <a:solidFill>
                    <a:srgbClr val="1C0137"/>
                  </a:solidFill>
                  <a:effectLst/>
                  <a:uLnTx/>
                  <a:uFillTx/>
                  <a:latin typeface="Arial"/>
                  <a:ea typeface="ＭＳ Ｐゴシック" charset="0"/>
                  <a:cs typeface="ＭＳ Ｐゴシック" charset="0"/>
                </a:rPr>
                <a:t>REAL</a:t>
              </a:r>
              <a:r>
                <a:rPr kumimoji="0" lang="en-US" sz="2000" b="1" i="0" u="none" strike="noStrike" kern="0" cap="none" spc="0" normalizeH="0" baseline="0" noProof="0" dirty="0">
                  <a:ln>
                    <a:noFill/>
                  </a:ln>
                  <a:solidFill>
                    <a:srgbClr val="1C0137"/>
                  </a:solidFill>
                  <a:effectLst/>
                  <a:uLnTx/>
                  <a:uFillTx/>
                  <a:latin typeface="Arial"/>
                  <a:ea typeface="ＭＳ Ｐゴシック" charset="0"/>
                  <a:cs typeface="ＭＳ Ｐゴシック" charset="0"/>
                </a:rPr>
                <a:t> COOL.</a:t>
              </a:r>
            </a:p>
          </p:txBody>
        </p:sp>
        <p:sp>
          <p:nvSpPr>
            <p:cNvPr id="13" name="Rectangle 2">
              <a:extLst>
                <a:ext uri="{FF2B5EF4-FFF2-40B4-BE49-F238E27FC236}">
                  <a16:creationId xmlns:a16="http://schemas.microsoft.com/office/drawing/2014/main" id="{CFA659EB-2FE7-A744-AF68-BE16ECFA8042}"/>
                </a:ext>
              </a:extLst>
            </p:cNvPr>
            <p:cNvSpPr txBox="1">
              <a:spLocks noChangeArrowheads="1"/>
            </p:cNvSpPr>
            <p:nvPr/>
          </p:nvSpPr>
          <p:spPr bwMode="auto">
            <a:xfrm>
              <a:off x="4736206" y="2051663"/>
              <a:ext cx="2225755" cy="11452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1C0137"/>
                  </a:solidFill>
                  <a:effectLst/>
                  <a:uLnTx/>
                  <a:uFillTx/>
                  <a:latin typeface="Arial"/>
                  <a:ea typeface="ＭＳ Ｐゴシック" charset="0"/>
                  <a:cs typeface="ＭＳ Ｐゴシック" charset="0"/>
                </a:rPr>
                <a:t>WE COULD BE COURTEOUSLY DEFERENTIAL.</a:t>
              </a:r>
            </a:p>
          </p:txBody>
        </p:sp>
      </p:grpSp>
      <p:grpSp>
        <p:nvGrpSpPr>
          <p:cNvPr id="3" name="Group 2">
            <a:extLst>
              <a:ext uri="{FF2B5EF4-FFF2-40B4-BE49-F238E27FC236}">
                <a16:creationId xmlns:a16="http://schemas.microsoft.com/office/drawing/2014/main" id="{1F5E3B06-3D9C-3D48-ADBF-DB457F137781}"/>
              </a:ext>
            </a:extLst>
          </p:cNvPr>
          <p:cNvGrpSpPr/>
          <p:nvPr/>
        </p:nvGrpSpPr>
        <p:grpSpPr>
          <a:xfrm>
            <a:off x="890712" y="1456930"/>
            <a:ext cx="3525301" cy="5235575"/>
            <a:chOff x="890712" y="1456930"/>
            <a:chExt cx="3525301" cy="5235575"/>
          </a:xfrm>
        </p:grpSpPr>
        <p:pic>
          <p:nvPicPr>
            <p:cNvPr id="572418" name="Picture 2" descr="deference"/>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50168" r="25897"/>
            <a:stretch/>
          </p:blipFill>
          <p:spPr bwMode="auto">
            <a:xfrm>
              <a:off x="890712" y="1456930"/>
              <a:ext cx="3513584" cy="5235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Alternate Process 5">
              <a:extLst>
                <a:ext uri="{FF2B5EF4-FFF2-40B4-BE49-F238E27FC236}">
                  <a16:creationId xmlns:a16="http://schemas.microsoft.com/office/drawing/2014/main" id="{7321B2ED-8080-724C-B01D-B479B0AE2A9A}"/>
                </a:ext>
              </a:extLst>
            </p:cNvPr>
            <p:cNvSpPr/>
            <p:nvPr/>
          </p:nvSpPr>
          <p:spPr bwMode="auto">
            <a:xfrm>
              <a:off x="2327781" y="2152506"/>
              <a:ext cx="2088232" cy="792089"/>
            </a:xfrm>
            <a:prstGeom prst="flowChartAlternateProcess">
              <a:avLst/>
            </a:prstGeom>
            <a:solidFill>
              <a:srgbClr val="FFFFFF"/>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itchFamily="-110" charset="0"/>
                <a:ea typeface="ＭＳ Ｐゴシック" charset="0"/>
              </a:endParaRPr>
            </a:p>
          </p:txBody>
        </p:sp>
        <p:sp>
          <p:nvSpPr>
            <p:cNvPr id="10" name="Alternate Process 9">
              <a:extLst>
                <a:ext uri="{FF2B5EF4-FFF2-40B4-BE49-F238E27FC236}">
                  <a16:creationId xmlns:a16="http://schemas.microsoft.com/office/drawing/2014/main" id="{F0CB54A1-D92C-F945-A2D0-27958DC5AB6F}"/>
                </a:ext>
              </a:extLst>
            </p:cNvPr>
            <p:cNvSpPr/>
            <p:nvPr/>
          </p:nvSpPr>
          <p:spPr bwMode="auto">
            <a:xfrm>
              <a:off x="1040425" y="2101962"/>
              <a:ext cx="1071332" cy="394976"/>
            </a:xfrm>
            <a:prstGeom prst="flowChartAlternateProcess">
              <a:avLst/>
            </a:prstGeom>
            <a:solidFill>
              <a:srgbClr val="FFFFFF"/>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itchFamily="-110" charset="0"/>
                <a:ea typeface="ＭＳ Ｐゴシック" charset="0"/>
              </a:endParaRPr>
            </a:p>
          </p:txBody>
        </p:sp>
        <p:sp>
          <p:nvSpPr>
            <p:cNvPr id="11" name="Alternate Process 10">
              <a:extLst>
                <a:ext uri="{FF2B5EF4-FFF2-40B4-BE49-F238E27FC236}">
                  <a16:creationId xmlns:a16="http://schemas.microsoft.com/office/drawing/2014/main" id="{9D740ED9-4EEB-1849-A238-A7E82F1D3D86}"/>
                </a:ext>
              </a:extLst>
            </p:cNvPr>
            <p:cNvSpPr/>
            <p:nvPr/>
          </p:nvSpPr>
          <p:spPr bwMode="auto">
            <a:xfrm>
              <a:off x="2471797" y="2916077"/>
              <a:ext cx="1925362" cy="792089"/>
            </a:xfrm>
            <a:prstGeom prst="flowChartAlternateProcess">
              <a:avLst/>
            </a:prstGeom>
            <a:solidFill>
              <a:srgbClr val="FFFFFF"/>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itchFamily="-110" charset="0"/>
                <a:ea typeface="ＭＳ Ｐゴシック" charset="0"/>
              </a:endParaRPr>
            </a:p>
          </p:txBody>
        </p:sp>
        <p:sp>
          <p:nvSpPr>
            <p:cNvPr id="15" name="Rectangle 2">
              <a:extLst>
                <a:ext uri="{FF2B5EF4-FFF2-40B4-BE49-F238E27FC236}">
                  <a16:creationId xmlns:a16="http://schemas.microsoft.com/office/drawing/2014/main" id="{AB6F81F9-4882-1041-8AB4-E01C94F05D9A}"/>
                </a:ext>
              </a:extLst>
            </p:cNvPr>
            <p:cNvSpPr txBox="1">
              <a:spLocks noChangeArrowheads="1"/>
            </p:cNvSpPr>
            <p:nvPr/>
          </p:nvSpPr>
          <p:spPr bwMode="auto">
            <a:xfrm>
              <a:off x="953692" y="2053622"/>
              <a:ext cx="1399921" cy="4311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1C0137"/>
                  </a:solidFill>
                  <a:effectLst/>
                  <a:uLnTx/>
                  <a:uFillTx/>
                  <a:latin typeface="Arial"/>
                  <a:ea typeface="ＭＳ Ｐゴシック" charset="0"/>
                  <a:cs typeface="ＭＳ Ｐゴシック" charset="0"/>
                </a:rPr>
                <a:t>REALLY?</a:t>
              </a:r>
            </a:p>
          </p:txBody>
        </p:sp>
      </p:grpSp>
      <p:sp>
        <p:nvSpPr>
          <p:cNvPr id="14" name="Rectangle 2">
            <a:extLst>
              <a:ext uri="{FF2B5EF4-FFF2-40B4-BE49-F238E27FC236}">
                <a16:creationId xmlns:a16="http://schemas.microsoft.com/office/drawing/2014/main" id="{D93845F1-5A8B-054E-9AA5-0D194CC2B596}"/>
              </a:ext>
            </a:extLst>
          </p:cNvPr>
          <p:cNvSpPr txBox="1">
            <a:spLocks noChangeArrowheads="1"/>
          </p:cNvSpPr>
          <p:nvPr/>
        </p:nvSpPr>
        <p:spPr bwMode="auto">
          <a:xfrm>
            <a:off x="2123728" y="2132856"/>
            <a:ext cx="2398761" cy="181144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1C0137"/>
                </a:solidFill>
                <a:effectLst/>
                <a:uLnTx/>
                <a:uFillTx/>
                <a:latin typeface="Arial"/>
                <a:ea typeface="ＭＳ Ｐゴシック" charset="0"/>
                <a:cs typeface="ＭＳ Ｐゴシック" charset="0"/>
              </a:rPr>
              <a:t>SURE. THEY'RE ALL THE RAGE. NOW WHAT KIND OF ATTITUDE COULD WE HAVE?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4465" name="Picture 2" descr="ISCBG032"/>
          <p:cNvPicPr>
            <a:picLocks noChangeAspect="1" noChangeArrowheads="1"/>
          </p:cNvPicPr>
          <p:nvPr/>
        </p:nvPicPr>
        <p:blipFill>
          <a:blip r:embed="rId3">
            <a:lum bright="-60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64003" name="Text Box 3"/>
          <p:cNvSpPr txBox="1">
            <a:spLocks noChangeArrowheads="1"/>
          </p:cNvSpPr>
          <p:nvPr/>
        </p:nvSpPr>
        <p:spPr bwMode="auto">
          <a:xfrm>
            <a:off x="971600" y="3068960"/>
            <a:ext cx="7696200" cy="2308324"/>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defRPr/>
            </a:pPr>
            <a:r>
              <a:rPr lang="en-US" sz="3600" b="1" i="1" dirty="0">
                <a:solidFill>
                  <a:schemeClr val="bg1"/>
                </a:solidFill>
                <a:latin typeface="Arial" charset="0"/>
              </a:rPr>
              <a:t>humble; make ashamed, humiliate</a:t>
            </a:r>
            <a:r>
              <a:rPr lang="en-US" sz="3600" b="1" dirty="0">
                <a:solidFill>
                  <a:schemeClr val="bg1"/>
                </a:solidFill>
                <a:latin typeface="Arial" charset="0"/>
              </a:rPr>
              <a:t> (2 Cor. 12:21); </a:t>
            </a:r>
            <a:r>
              <a:rPr lang="en-US" sz="3600" b="1" i="1" dirty="0">
                <a:solidFill>
                  <a:schemeClr val="bg1"/>
                </a:solidFill>
                <a:latin typeface="Arial" charset="0"/>
              </a:rPr>
              <a:t>level</a:t>
            </a:r>
            <a:r>
              <a:rPr lang="en-US" sz="3600" b="1" dirty="0">
                <a:solidFill>
                  <a:schemeClr val="bg1"/>
                </a:solidFill>
                <a:latin typeface="Arial" charset="0"/>
              </a:rPr>
              <a:t> (a mountain); middle voice: </a:t>
            </a:r>
            <a:r>
              <a:rPr lang="en-US" sz="3600" b="1" i="1" dirty="0">
                <a:solidFill>
                  <a:schemeClr val="bg1"/>
                </a:solidFill>
                <a:latin typeface="Arial" charset="0"/>
              </a:rPr>
              <a:t>live in humble circumstances </a:t>
            </a:r>
            <a:r>
              <a:rPr lang="en-US" sz="3600" b="1" dirty="0">
                <a:solidFill>
                  <a:schemeClr val="bg1"/>
                </a:solidFill>
                <a:latin typeface="Arial" charset="0"/>
              </a:rPr>
              <a:t>(Phil. 4:12)</a:t>
            </a:r>
            <a:endParaRPr lang="en-US" sz="2800" dirty="0"/>
          </a:p>
        </p:txBody>
      </p:sp>
      <p:sp>
        <p:nvSpPr>
          <p:cNvPr id="574467" name="Rectangle 5"/>
          <p:cNvSpPr>
            <a:spLocks noGrp="1" noChangeArrowheads="1"/>
          </p:cNvSpPr>
          <p:nvPr>
            <p:ph type="title" idx="4294967295"/>
          </p:nvPr>
        </p:nvSpPr>
        <p:spPr>
          <a:xfrm>
            <a:off x="685800" y="944563"/>
            <a:ext cx="7772400" cy="808037"/>
          </a:xfrm>
          <a:solidFill>
            <a:srgbClr val="105D13"/>
          </a:solidFill>
        </p:spPr>
        <p:txBody>
          <a:bodyPr/>
          <a:lstStyle/>
          <a:p>
            <a:pPr eaLnBrk="1" hangingPunct="1"/>
            <a:r>
              <a:rPr lang="en-US" b="1">
                <a:solidFill>
                  <a:schemeClr val="bg1"/>
                </a:solidFill>
                <a:latin typeface="Arial" charset="0"/>
                <a:ea typeface="ＭＳ Ｐゴシック" charset="0"/>
              </a:rPr>
              <a:t>Biblical Humility</a:t>
            </a:r>
            <a:endParaRPr lang="en-US" b="1">
              <a:solidFill>
                <a:srgbClr val="FF0000"/>
              </a:solidFill>
              <a:latin typeface="Arial" charset="0"/>
              <a:ea typeface="ＭＳ Ｐゴシック" charset="0"/>
            </a:endParaRPr>
          </a:p>
        </p:txBody>
      </p:sp>
      <p:pic>
        <p:nvPicPr>
          <p:cNvPr id="2" name="Picture 1" descr="Screen Shot 2016-03-29 at 4.24.49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99592" y="2277244"/>
            <a:ext cx="2565400" cy="6477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1664003"/>
                                        </p:tgtEl>
                                        <p:attrNameLst>
                                          <p:attrName>style.visibility</p:attrName>
                                        </p:attrNameLst>
                                      </p:cBhvr>
                                      <p:to>
                                        <p:strVal val="visible"/>
                                      </p:to>
                                    </p:set>
                                    <p:anim calcmode="lin" valueType="num">
                                      <p:cBhvr>
                                        <p:cTn id="7" dur="500" fill="hold"/>
                                        <p:tgtEl>
                                          <p:spTgt spid="1664003"/>
                                        </p:tgtEl>
                                        <p:attrNameLst>
                                          <p:attrName>ppt_w</p:attrName>
                                        </p:attrNameLst>
                                      </p:cBhvr>
                                      <p:tavLst>
                                        <p:tav tm="0">
                                          <p:val>
                                            <p:fltVal val="0"/>
                                          </p:val>
                                        </p:tav>
                                        <p:tav tm="100000">
                                          <p:val>
                                            <p:strVal val="#ppt_w"/>
                                          </p:val>
                                        </p:tav>
                                      </p:tavLst>
                                    </p:anim>
                                    <p:anim calcmode="lin" valueType="num">
                                      <p:cBhvr>
                                        <p:cTn id="8" dur="500" fill="hold"/>
                                        <p:tgtEl>
                                          <p:spTgt spid="1664003"/>
                                        </p:tgtEl>
                                        <p:attrNameLst>
                                          <p:attrName>ppt_h</p:attrName>
                                        </p:attrNameLst>
                                      </p:cBhvr>
                                      <p:tavLst>
                                        <p:tav tm="0">
                                          <p:val>
                                            <p:fltVal val="0"/>
                                          </p:val>
                                        </p:tav>
                                        <p:tav tm="100000">
                                          <p:val>
                                            <p:strVal val="#ppt_h"/>
                                          </p:val>
                                        </p:tav>
                                      </p:tavLst>
                                    </p:anim>
                                    <p:anim calcmode="lin" valueType="num">
                                      <p:cBhvr>
                                        <p:cTn id="9" dur="500" fill="hold"/>
                                        <p:tgtEl>
                                          <p:spTgt spid="1664003"/>
                                        </p:tgtEl>
                                        <p:attrNameLst>
                                          <p:attrName>style.rotation</p:attrName>
                                        </p:attrNameLst>
                                      </p:cBhvr>
                                      <p:tavLst>
                                        <p:tav tm="0">
                                          <p:val>
                                            <p:fltVal val="360"/>
                                          </p:val>
                                        </p:tav>
                                        <p:tav tm="100000">
                                          <p:val>
                                            <p:fltVal val="0"/>
                                          </p:val>
                                        </p:tav>
                                      </p:tavLst>
                                    </p:anim>
                                    <p:animEffect transition="in" filter="fade">
                                      <p:cBhvr>
                                        <p:cTn id="10" dur="500"/>
                                        <p:tgtEl>
                                          <p:spTgt spid="16640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4003" grpId="0"/>
    </p:bldLst>
  </p:timing>
</p:sld>
</file>

<file path=ppt/slides/slide334.xml><?xml version="1.0" encoding="utf-8"?>
<p:sld xmlns:a="http://schemas.openxmlformats.org/drawingml/2006/main" xmlns:r="http://schemas.openxmlformats.org/officeDocument/2006/relationships" xmlns:p="http://schemas.openxmlformats.org/presentationml/2006/main">
  <p:cSld>
    <p:bg>
      <p:bgPr>
        <a:solidFill>
          <a:srgbClr val="990099"/>
        </a:solidFill>
        <a:effectLst/>
      </p:bgPr>
    </p:bg>
    <p:spTree>
      <p:nvGrpSpPr>
        <p:cNvPr id="1" name=""/>
        <p:cNvGrpSpPr/>
        <p:nvPr/>
      </p:nvGrpSpPr>
      <p:grpSpPr>
        <a:xfrm>
          <a:off x="0" y="0"/>
          <a:ext cx="0" cy="0"/>
          <a:chOff x="0" y="0"/>
          <a:chExt cx="0" cy="0"/>
        </a:xfrm>
      </p:grpSpPr>
      <p:grpSp>
        <p:nvGrpSpPr>
          <p:cNvPr id="576514" name="Group 9"/>
          <p:cNvGrpSpPr>
            <a:grpSpLocks/>
          </p:cNvGrpSpPr>
          <p:nvPr/>
        </p:nvGrpSpPr>
        <p:grpSpPr bwMode="auto">
          <a:xfrm>
            <a:off x="0" y="0"/>
            <a:ext cx="4600575" cy="6858000"/>
            <a:chOff x="0" y="0"/>
            <a:chExt cx="2898" cy="4320"/>
          </a:xfrm>
        </p:grpSpPr>
        <p:pic>
          <p:nvPicPr>
            <p:cNvPr id="576527"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2898"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6528" name="Rectangle 4"/>
            <p:cNvSpPr>
              <a:spLocks noChangeArrowheads="1"/>
            </p:cNvSpPr>
            <p:nvPr/>
          </p:nvSpPr>
          <p:spPr bwMode="auto">
            <a:xfrm>
              <a:off x="0" y="0"/>
              <a:ext cx="912" cy="67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76529" name="Rectangle 5"/>
            <p:cNvSpPr>
              <a:spLocks noChangeArrowheads="1"/>
            </p:cNvSpPr>
            <p:nvPr/>
          </p:nvSpPr>
          <p:spPr bwMode="auto">
            <a:xfrm>
              <a:off x="0" y="1248"/>
              <a:ext cx="1152" cy="1584"/>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76530" name="Rectangle 6"/>
            <p:cNvSpPr>
              <a:spLocks noChangeArrowheads="1"/>
            </p:cNvSpPr>
            <p:nvPr/>
          </p:nvSpPr>
          <p:spPr bwMode="auto">
            <a:xfrm>
              <a:off x="0" y="1104"/>
              <a:ext cx="480"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76531" name="Rectangle 7"/>
            <p:cNvSpPr>
              <a:spLocks noChangeArrowheads="1"/>
            </p:cNvSpPr>
            <p:nvPr/>
          </p:nvSpPr>
          <p:spPr bwMode="auto">
            <a:xfrm>
              <a:off x="0" y="2832"/>
              <a:ext cx="576" cy="148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76532" name="Line 8"/>
            <p:cNvSpPr>
              <a:spLocks noChangeShapeType="1"/>
            </p:cNvSpPr>
            <p:nvPr/>
          </p:nvSpPr>
          <p:spPr bwMode="auto">
            <a:xfrm flipH="1">
              <a:off x="624" y="1248"/>
              <a:ext cx="528"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aphicFrame>
        <p:nvGraphicFramePr>
          <p:cNvPr id="1625127" name="Group 39"/>
          <p:cNvGraphicFramePr>
            <a:graphicFrameLocks noGrp="1"/>
          </p:cNvGraphicFramePr>
          <p:nvPr/>
        </p:nvGraphicFramePr>
        <p:xfrm>
          <a:off x="3429000" y="2743200"/>
          <a:ext cx="5486400" cy="3429000"/>
        </p:xfrm>
        <a:graphic>
          <a:graphicData uri="http://schemas.openxmlformats.org/drawingml/2006/table">
            <a:tbl>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tblGrid>
              <a:tr h="9747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4400" b="1" i="0" u="none" strike="noStrike" cap="none" normalizeH="0" baseline="0" dirty="0">
                          <a:ln>
                            <a:noFill/>
                          </a:ln>
                          <a:solidFill>
                            <a:schemeClr val="bg1"/>
                          </a:solidFill>
                          <a:effectLst/>
                          <a:latin typeface="Arial" charset="0"/>
                          <a:ea typeface="ＭＳ Ｐゴシック" charset="0"/>
                          <a:cs typeface="Arial" charset="0"/>
                        </a:rPr>
                        <a:t>Pride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4400" b="1" i="0" u="none" strike="noStrike" cap="none" normalizeH="0" baseline="0">
                          <a:ln>
                            <a:noFill/>
                          </a:ln>
                          <a:solidFill>
                            <a:schemeClr val="bg1"/>
                          </a:solidFill>
                          <a:effectLst/>
                          <a:latin typeface="Arial" charset="0"/>
                          <a:ea typeface="ＭＳ Ｐゴシック" charset="0"/>
                          <a:cs typeface="Arial" charset="0"/>
                        </a:rPr>
                        <a:t>Humility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24542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altLang="ja-JP" sz="2800" b="0" i="0" u="none" strike="noStrike" cap="none" normalizeH="0" baseline="0" dirty="0">
                          <a:ln>
                            <a:noFill/>
                          </a:ln>
                          <a:solidFill>
                            <a:schemeClr val="bg1"/>
                          </a:solidFill>
                          <a:effectLst/>
                          <a:latin typeface="Arial" charset="0"/>
                          <a:ea typeface="ＭＳ Ｐゴシック" charset="0"/>
                          <a:cs typeface="Arial" charset="0"/>
                        </a:rPr>
                        <a:t>"</a:t>
                      </a:r>
                      <a:r>
                        <a:rPr kumimoji="0" lang="en-US" altLang="ja-JP" sz="2800" b="0" i="0" u="none" strike="noStrike" cap="none" normalizeH="0" baseline="0" dirty="0">
                          <a:ln>
                            <a:noFill/>
                          </a:ln>
                          <a:solidFill>
                            <a:schemeClr val="bg1"/>
                          </a:solidFill>
                          <a:effectLst/>
                          <a:latin typeface="Arial" charset="0"/>
                          <a:ea typeface="ＭＳ Ｐゴシック" charset="0"/>
                          <a:cs typeface="Arial" charset="0"/>
                        </a:rPr>
                        <a:t>Do not think of yourself </a:t>
                      </a:r>
                      <a:r>
                        <a:rPr kumimoji="0" lang="en-US" altLang="ja-JP" sz="2800" b="1" i="0" u="none" strike="noStrike" cap="none" normalizeH="0" baseline="0" dirty="0">
                          <a:ln>
                            <a:noFill/>
                          </a:ln>
                          <a:solidFill>
                            <a:schemeClr val="bg1"/>
                          </a:solidFill>
                          <a:effectLst/>
                          <a:latin typeface="Arial" charset="0"/>
                          <a:ea typeface="ＭＳ Ｐゴシック" charset="0"/>
                          <a:cs typeface="Arial" charset="0"/>
                        </a:rPr>
                        <a:t>more highly</a:t>
                      </a:r>
                      <a:r>
                        <a:rPr kumimoji="0" lang="en-US" altLang="ja-JP" sz="2800" b="0" i="0" u="none" strike="noStrike" cap="none" normalizeH="0" baseline="0" dirty="0">
                          <a:ln>
                            <a:noFill/>
                          </a:ln>
                          <a:solidFill>
                            <a:schemeClr val="bg1"/>
                          </a:solidFill>
                          <a:effectLst/>
                          <a:latin typeface="Arial" charset="0"/>
                          <a:ea typeface="ＭＳ Ｐゴシック" charset="0"/>
                          <a:cs typeface="Arial" charset="0"/>
                        </a:rPr>
                        <a:t> than you ought</a:t>
                      </a:r>
                      <a:r>
                        <a:rPr kumimoji="0" lang="ru-RU" altLang="ja-JP" sz="2800" b="0" i="0" u="none" strike="noStrike" cap="none" normalizeH="0" baseline="0" dirty="0">
                          <a:ln>
                            <a:noFill/>
                          </a:ln>
                          <a:solidFill>
                            <a:schemeClr val="bg1"/>
                          </a:solidFill>
                          <a:effectLst/>
                          <a:latin typeface="Arial" charset="0"/>
                          <a:ea typeface="ＭＳ Ｐゴシック" charset="0"/>
                          <a:cs typeface="Arial" charset="0"/>
                        </a:rPr>
                        <a:t>"</a:t>
                      </a:r>
                      <a:r>
                        <a:rPr kumimoji="0" lang="en-US" altLang="ja-JP" sz="2800" b="0" i="0" u="none" strike="noStrike" cap="none" normalizeH="0" baseline="0" dirty="0">
                          <a:ln>
                            <a:noFill/>
                          </a:ln>
                          <a:solidFill>
                            <a:schemeClr val="bg1"/>
                          </a:solidFill>
                          <a:effectLst/>
                          <a:latin typeface="Arial" charset="0"/>
                          <a:ea typeface="ＭＳ Ｐゴシック" charset="0"/>
                          <a:cs typeface="Arial" charset="0"/>
                        </a:rPr>
                        <a:t> </a:t>
                      </a:r>
                      <a:br>
                        <a:rPr kumimoji="0" lang="en-US" altLang="ja-JP" sz="2800" b="0" i="0" u="none" strike="noStrike" cap="none" normalizeH="0" baseline="0" dirty="0">
                          <a:ln>
                            <a:noFill/>
                          </a:ln>
                          <a:solidFill>
                            <a:schemeClr val="bg1"/>
                          </a:solidFill>
                          <a:effectLst/>
                          <a:latin typeface="Arial" charset="0"/>
                          <a:ea typeface="ＭＳ Ｐゴシック" charset="0"/>
                          <a:cs typeface="Arial" charset="0"/>
                        </a:rPr>
                      </a:br>
                      <a:r>
                        <a:rPr kumimoji="0" lang="en-US" altLang="ja-JP" sz="2800" b="0" i="0" u="none" strike="noStrike" cap="none" normalizeH="0" baseline="0" dirty="0">
                          <a:ln>
                            <a:noFill/>
                          </a:ln>
                          <a:solidFill>
                            <a:schemeClr val="bg1"/>
                          </a:solidFill>
                          <a:effectLst/>
                          <a:latin typeface="Arial" charset="0"/>
                          <a:ea typeface="ＭＳ Ｐゴシック" charset="0"/>
                          <a:cs typeface="Arial" charset="0"/>
                        </a:rPr>
                        <a:t>(Rom. 12:3a)</a:t>
                      </a:r>
                      <a:endParaRPr kumimoji="0" lang="en-US" sz="2800" b="0" i="0" u="none" strike="noStrike" cap="none" normalizeH="0" baseline="0" dirty="0">
                        <a:ln>
                          <a:noFill/>
                        </a:ln>
                        <a:solidFill>
                          <a:schemeClr val="bg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105D13"/>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altLang="ja-JP" sz="2800" b="0" i="0" u="none" strike="noStrike" cap="none" normalizeH="0" baseline="0" dirty="0">
                          <a:ln>
                            <a:noFill/>
                          </a:ln>
                          <a:solidFill>
                            <a:schemeClr val="bg1"/>
                          </a:solidFill>
                          <a:effectLst/>
                          <a:latin typeface="Arial" charset="0"/>
                          <a:ea typeface="ＭＳ Ｐゴシック" charset="0"/>
                          <a:cs typeface="Arial" charset="0"/>
                        </a:rPr>
                        <a:t>"</a:t>
                      </a:r>
                      <a:r>
                        <a:rPr kumimoji="0" lang="en-US" altLang="ja-JP" sz="2800" b="0" i="0" u="none" strike="noStrike" cap="none" normalizeH="0" baseline="0" dirty="0">
                          <a:ln>
                            <a:noFill/>
                          </a:ln>
                          <a:solidFill>
                            <a:schemeClr val="bg1"/>
                          </a:solidFill>
                          <a:effectLst/>
                          <a:latin typeface="Arial" charset="0"/>
                          <a:ea typeface="ＭＳ Ｐゴシック" charset="0"/>
                          <a:cs typeface="Arial" charset="0"/>
                        </a:rPr>
                        <a:t>…but rather think of yourself with </a:t>
                      </a:r>
                      <a:r>
                        <a:rPr kumimoji="0" lang="en-US" altLang="ja-JP" sz="2800" b="1" i="0" u="none" strike="noStrike" cap="none" normalizeH="0" baseline="0" dirty="0">
                          <a:ln>
                            <a:noFill/>
                          </a:ln>
                          <a:solidFill>
                            <a:schemeClr val="bg1"/>
                          </a:solidFill>
                          <a:effectLst/>
                          <a:latin typeface="Arial" charset="0"/>
                          <a:ea typeface="ＭＳ Ｐゴシック" charset="0"/>
                          <a:cs typeface="Arial" charset="0"/>
                        </a:rPr>
                        <a:t>sober judgment</a:t>
                      </a:r>
                      <a:r>
                        <a:rPr kumimoji="0" lang="ru-RU" altLang="ja-JP" sz="2800" b="0" i="0" u="none" strike="noStrike" cap="none" normalizeH="0" baseline="0" dirty="0">
                          <a:ln>
                            <a:noFill/>
                          </a:ln>
                          <a:solidFill>
                            <a:schemeClr val="bg1"/>
                          </a:solidFill>
                          <a:effectLst/>
                          <a:latin typeface="Arial" charset="0"/>
                          <a:ea typeface="ＭＳ Ｐゴシック" charset="0"/>
                          <a:cs typeface="Arial" charset="0"/>
                        </a:rPr>
                        <a:t>"</a:t>
                      </a:r>
                      <a:r>
                        <a:rPr kumimoji="0" lang="en-US" altLang="ja-JP" sz="2800" b="0" i="0" u="none" strike="noStrike" cap="none" normalizeH="0" baseline="0" dirty="0">
                          <a:ln>
                            <a:noFill/>
                          </a:ln>
                          <a:solidFill>
                            <a:schemeClr val="bg1"/>
                          </a:solidFill>
                          <a:effectLst/>
                          <a:latin typeface="Arial" charset="0"/>
                          <a:ea typeface="ＭＳ Ｐゴシック" charset="0"/>
                          <a:cs typeface="Arial" charset="0"/>
                        </a:rPr>
                        <a:t> </a:t>
                      </a:r>
                      <a:br>
                        <a:rPr kumimoji="0" lang="en-US" altLang="ja-JP" sz="2800" b="0" i="0" u="none" strike="noStrike" cap="none" normalizeH="0" baseline="0" dirty="0">
                          <a:ln>
                            <a:noFill/>
                          </a:ln>
                          <a:solidFill>
                            <a:schemeClr val="bg1"/>
                          </a:solidFill>
                          <a:effectLst/>
                          <a:latin typeface="Arial" charset="0"/>
                          <a:ea typeface="ＭＳ Ｐゴシック" charset="0"/>
                          <a:cs typeface="Arial" charset="0"/>
                        </a:rPr>
                      </a:br>
                      <a:r>
                        <a:rPr kumimoji="0" lang="en-US" altLang="ja-JP" sz="2800" b="0" i="0" u="none" strike="noStrike" cap="none" normalizeH="0" baseline="0" dirty="0">
                          <a:ln>
                            <a:noFill/>
                          </a:ln>
                          <a:solidFill>
                            <a:schemeClr val="bg1"/>
                          </a:solidFill>
                          <a:effectLst/>
                          <a:latin typeface="Arial" charset="0"/>
                          <a:ea typeface="ＭＳ Ｐゴシック" charset="0"/>
                          <a:cs typeface="Arial" charset="0"/>
                        </a:rPr>
                        <a:t>(Rom. 12:3b)</a:t>
                      </a:r>
                      <a:endParaRPr kumimoji="0" lang="en-US" sz="2800" b="0" i="0" u="none" strike="noStrike" cap="none" normalizeH="0" baseline="0" dirty="0">
                        <a:ln>
                          <a:noFill/>
                        </a:ln>
                        <a:solidFill>
                          <a:schemeClr val="bg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105D13"/>
                    </a:solidFill>
                  </a:tcPr>
                </a:tc>
                <a:extLst>
                  <a:ext uri="{0D108BD9-81ED-4DB2-BD59-A6C34878D82A}">
                    <a16:rowId xmlns:a16="http://schemas.microsoft.com/office/drawing/2014/main" val="10001"/>
                  </a:ext>
                </a:extLst>
              </a:tr>
            </a:tbl>
          </a:graphicData>
        </a:graphic>
      </p:graphicFrame>
      <p:sp>
        <p:nvSpPr>
          <p:cNvPr id="1625090" name="Rectangle 2"/>
          <p:cNvSpPr>
            <a:spLocks noGrp="1" noChangeArrowheads="1"/>
          </p:cNvSpPr>
          <p:nvPr>
            <p:ph type="title"/>
          </p:nvPr>
        </p:nvSpPr>
        <p:spPr>
          <a:xfrm>
            <a:off x="4800600" y="152400"/>
            <a:ext cx="4343400" cy="1752600"/>
          </a:xfrm>
          <a:effectLst>
            <a:outerShdw blurRad="63500" dist="35921" dir="2700000" algn="ctr" rotWithShape="0">
              <a:srgbClr val="000000">
                <a:alpha val="74998"/>
              </a:srgbClr>
            </a:outerShdw>
          </a:effectLst>
        </p:spPr>
        <p:txBody>
          <a:bodyPr/>
          <a:lstStyle/>
          <a:p>
            <a:pPr eaLnBrk="1" hangingPunct="1">
              <a:defRPr/>
            </a:pPr>
            <a:r>
              <a:rPr lang="en-US" sz="6000">
                <a:solidFill>
                  <a:schemeClr val="bg1"/>
                </a:solidFill>
                <a:latin typeface="Brush Script MT" charset="0"/>
                <a:ea typeface="ＭＳ Ｐゴシック" charset="0"/>
                <a:cs typeface="ＭＳ Ｐゴシック" charset="0"/>
              </a:rPr>
              <a:t>What is Humility?</a:t>
            </a:r>
            <a:endParaRPr lang="en-US">
              <a:latin typeface="Times New Roman"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6251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6114" name="Rectangle 2"/>
          <p:cNvSpPr>
            <a:spLocks noGrp="1" noChangeArrowheads="1"/>
          </p:cNvSpPr>
          <p:nvPr>
            <p:ph type="title"/>
          </p:nvPr>
        </p:nvSpPr>
        <p:spPr>
          <a:xfrm>
            <a:off x="2968625" y="609600"/>
            <a:ext cx="6022975" cy="1143000"/>
          </a:xfrm>
          <a:effectLst>
            <a:outerShdw blurRad="25400" dist="38099" dir="2700000" algn="ctr" rotWithShape="0">
              <a:srgbClr val="000000">
                <a:alpha val="99962"/>
              </a:srgbClr>
            </a:outerShdw>
          </a:effectLst>
        </p:spPr>
        <p:txBody>
          <a:bodyPr/>
          <a:lstStyle/>
          <a:p>
            <a:pPr eaLnBrk="1" hangingPunct="1">
              <a:defRPr/>
            </a:pPr>
            <a:r>
              <a:rPr lang="en-US" b="1"/>
              <a:t>A Thought Question:</a:t>
            </a:r>
          </a:p>
        </p:txBody>
      </p:sp>
      <p:sp>
        <p:nvSpPr>
          <p:cNvPr id="1626115" name="Rectangle 3"/>
          <p:cNvSpPr>
            <a:spLocks noGrp="1" noChangeArrowheads="1"/>
          </p:cNvSpPr>
          <p:nvPr>
            <p:ph type="body" idx="1"/>
          </p:nvPr>
        </p:nvSpPr>
        <p:spPr>
          <a:xfrm>
            <a:off x="6324600" y="3276600"/>
            <a:ext cx="2667000" cy="2819400"/>
          </a:xfrm>
          <a:effectLst>
            <a:outerShdw blurRad="25400" dist="38099" dir="2700000" algn="ctr" rotWithShape="0">
              <a:srgbClr val="000000">
                <a:alpha val="99962"/>
              </a:srgbClr>
            </a:outerShdw>
          </a:effectLst>
        </p:spPr>
        <p:txBody>
          <a:bodyPr/>
          <a:lstStyle/>
          <a:p>
            <a:pPr eaLnBrk="1" hangingPunct="1">
              <a:buFont typeface="Monotype Sorts" pitchFamily="-128" charset="2"/>
              <a:buChar char="F"/>
              <a:defRPr/>
            </a:pPr>
            <a:r>
              <a:rPr lang="en-US" b="1" dirty="0"/>
              <a:t>Why is genuine humility so rare?</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graphicFrame>
        <p:nvGraphicFramePr>
          <p:cNvPr id="77882" name="Group 58"/>
          <p:cNvGraphicFramePr>
            <a:graphicFrameLocks noGrp="1"/>
          </p:cNvGraphicFramePr>
          <p:nvPr>
            <p:ph type="dgm" idx="1"/>
          </p:nvPr>
        </p:nvGraphicFramePr>
        <p:xfrm>
          <a:off x="0" y="2286000"/>
          <a:ext cx="9144000" cy="4572001"/>
        </p:xfrm>
        <a:graphic>
          <a:graphicData uri="http://schemas.openxmlformats.org/drawingml/2006/table">
            <a:tbl>
              <a:tblPr/>
              <a:tblGrid>
                <a:gridCol w="625475">
                  <a:extLst>
                    <a:ext uri="{9D8B030D-6E8A-4147-A177-3AD203B41FA5}">
                      <a16:colId xmlns:a16="http://schemas.microsoft.com/office/drawing/2014/main" val="20000"/>
                    </a:ext>
                  </a:extLst>
                </a:gridCol>
                <a:gridCol w="625475">
                  <a:extLst>
                    <a:ext uri="{9D8B030D-6E8A-4147-A177-3AD203B41FA5}">
                      <a16:colId xmlns:a16="http://schemas.microsoft.com/office/drawing/2014/main" val="20001"/>
                    </a:ext>
                  </a:extLst>
                </a:gridCol>
                <a:gridCol w="703263">
                  <a:extLst>
                    <a:ext uri="{9D8B030D-6E8A-4147-A177-3AD203B41FA5}">
                      <a16:colId xmlns:a16="http://schemas.microsoft.com/office/drawing/2014/main" val="20002"/>
                    </a:ext>
                  </a:extLst>
                </a:gridCol>
                <a:gridCol w="623887">
                  <a:extLst>
                    <a:ext uri="{9D8B030D-6E8A-4147-A177-3AD203B41FA5}">
                      <a16:colId xmlns:a16="http://schemas.microsoft.com/office/drawing/2014/main" val="20003"/>
                    </a:ext>
                  </a:extLst>
                </a:gridCol>
                <a:gridCol w="703263">
                  <a:extLst>
                    <a:ext uri="{9D8B030D-6E8A-4147-A177-3AD203B41FA5}">
                      <a16:colId xmlns:a16="http://schemas.microsoft.com/office/drawing/2014/main" val="20004"/>
                    </a:ext>
                  </a:extLst>
                </a:gridCol>
                <a:gridCol w="625475">
                  <a:extLst>
                    <a:ext uri="{9D8B030D-6E8A-4147-A177-3AD203B41FA5}">
                      <a16:colId xmlns:a16="http://schemas.microsoft.com/office/drawing/2014/main" val="20005"/>
                    </a:ext>
                  </a:extLst>
                </a:gridCol>
                <a:gridCol w="725487">
                  <a:extLst>
                    <a:ext uri="{9D8B030D-6E8A-4147-A177-3AD203B41FA5}">
                      <a16:colId xmlns:a16="http://schemas.microsoft.com/office/drawing/2014/main" val="20006"/>
                    </a:ext>
                  </a:extLst>
                </a:gridCol>
                <a:gridCol w="838200">
                  <a:extLst>
                    <a:ext uri="{9D8B030D-6E8A-4147-A177-3AD203B41FA5}">
                      <a16:colId xmlns:a16="http://schemas.microsoft.com/office/drawing/2014/main" val="20007"/>
                    </a:ext>
                  </a:extLst>
                </a:gridCol>
                <a:gridCol w="703263">
                  <a:extLst>
                    <a:ext uri="{9D8B030D-6E8A-4147-A177-3AD203B41FA5}">
                      <a16:colId xmlns:a16="http://schemas.microsoft.com/office/drawing/2014/main" val="20008"/>
                    </a:ext>
                  </a:extLst>
                </a:gridCol>
                <a:gridCol w="623887">
                  <a:extLst>
                    <a:ext uri="{9D8B030D-6E8A-4147-A177-3AD203B41FA5}">
                      <a16:colId xmlns:a16="http://schemas.microsoft.com/office/drawing/2014/main" val="20009"/>
                    </a:ext>
                  </a:extLst>
                </a:gridCol>
                <a:gridCol w="703263">
                  <a:extLst>
                    <a:ext uri="{9D8B030D-6E8A-4147-A177-3AD203B41FA5}">
                      <a16:colId xmlns:a16="http://schemas.microsoft.com/office/drawing/2014/main" val="20010"/>
                    </a:ext>
                  </a:extLst>
                </a:gridCol>
                <a:gridCol w="782637">
                  <a:extLst>
                    <a:ext uri="{9D8B030D-6E8A-4147-A177-3AD203B41FA5}">
                      <a16:colId xmlns:a16="http://schemas.microsoft.com/office/drawing/2014/main" val="20011"/>
                    </a:ext>
                  </a:extLst>
                </a:gridCol>
                <a:gridCol w="860425">
                  <a:extLst>
                    <a:ext uri="{9D8B030D-6E8A-4147-A177-3AD203B41FA5}">
                      <a16:colId xmlns:a16="http://schemas.microsoft.com/office/drawing/2014/main" val="20012"/>
                    </a:ext>
                  </a:extLst>
                </a:gridCol>
              </a:tblGrid>
              <a:tr h="649288">
                <a:tc gridSpan="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Sanctification</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Submission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Selflessness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79450">
                <a:tc gridSpan="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1:1–2:12</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2:13–3:12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3:13–5:14</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681038">
                <a:tc gridSpan="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Holiness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Humility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Honoring Others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12033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err="1">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Salu-tation</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1:1-2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Praise for hope</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1:3-</a:t>
                      </a:r>
                      <a:b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b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Holy Life Exhort-</a:t>
                      </a:r>
                      <a:r>
                        <a:rPr kumimoji="0" lang="en-US" sz="1100" b="1" i="0" u="none" strike="noStrike" cap="none" normalizeH="0" baseline="0" dirty="0" err="1">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ed</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1:13–</a:t>
                      </a:r>
                      <a:b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b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2:12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err="1">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Gov</a:t>
                      </a:r>
                      <a:r>
                        <a:rPr kumimoji="0" lang="uk-UA" altLang="ja-JP"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a:t>
                      </a:r>
                      <a:r>
                        <a:rPr kumimoji="0" lang="en-US" altLang="ja-JP"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t</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2:13-</a:t>
                      </a:r>
                      <a:b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b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17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Work Place</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2:18-</a:t>
                      </a:r>
                      <a:b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b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25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Marri-age</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3:1-7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Church &amp; all of</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Life</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3:8-12</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12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Christ</a:t>
                      </a:r>
                      <a:r>
                        <a:rPr kumimoji="0" lang="uk-UA" altLang="ja-JP"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a:t>
                      </a:r>
                      <a:r>
                        <a:rPr kumimoji="0" lang="en-US" altLang="ja-JP"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s triumph</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3:13–4:6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Edify others</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4:7-19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Elders</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5:1-4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Young Men</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5:5a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Humility &amp; watch-fulness</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5:5b-11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Purpose</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5:12-14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79450">
                <a:tc gridSpan="1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Rome to Northern Asia</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679450">
                <a:tc gridSpan="1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Early AD 64</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bl>
          </a:graphicData>
        </a:graphic>
      </p:graphicFrame>
      <p:graphicFrame>
        <p:nvGraphicFramePr>
          <p:cNvPr id="77880" name="Group 56"/>
          <p:cNvGraphicFramePr>
            <a:graphicFrameLocks noGrp="1"/>
          </p:cNvGraphicFramePr>
          <p:nvPr/>
        </p:nvGraphicFramePr>
        <p:xfrm>
          <a:off x="0" y="1331913"/>
          <a:ext cx="9144000" cy="1030287"/>
        </p:xfrm>
        <a:graphic>
          <a:graphicData uri="http://schemas.openxmlformats.org/drawingml/2006/table">
            <a:tbl>
              <a:tblPr/>
              <a:tblGrid>
                <a:gridCol w="9144000">
                  <a:extLst>
                    <a:ext uri="{9D8B030D-6E8A-4147-A177-3AD203B41FA5}">
                      <a16:colId xmlns:a16="http://schemas.microsoft.com/office/drawing/2014/main" val="20000"/>
                    </a:ext>
                  </a:extLst>
                </a:gridCol>
              </a:tblGrid>
              <a:tr h="1030287">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How to Attract Others During Righteous Suffering</a:t>
                      </a:r>
                    </a:p>
                  </a:txBody>
                  <a:tcPr marT="45627" marB="45627"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bl>
          </a:graphicData>
        </a:graphic>
      </p:graphicFrame>
      <p:sp>
        <p:nvSpPr>
          <p:cNvPr id="412726" name="Text Box 55"/>
          <p:cNvSpPr txBox="1">
            <a:spLocks noChangeArrowheads="1"/>
          </p:cNvSpPr>
          <p:nvPr/>
        </p:nvSpPr>
        <p:spPr bwMode="auto">
          <a:xfrm>
            <a:off x="8388350" y="60325"/>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275</a:t>
            </a:r>
          </a:p>
        </p:txBody>
      </p:sp>
      <p:sp>
        <p:nvSpPr>
          <p:cNvPr id="77883" name="Rectangle 59"/>
          <p:cNvSpPr>
            <a:spLocks noGrp="1" noChangeArrowheads="1"/>
          </p:cNvSpPr>
          <p:nvPr>
            <p:ph type="title"/>
          </p:nvPr>
        </p:nvSpPr>
        <p:spPr>
          <a:xfrm>
            <a:off x="1066800" y="215900"/>
            <a:ext cx="6858000" cy="850900"/>
          </a:xfrm>
        </p:spPr>
        <p:txBody>
          <a:bodyPr/>
          <a:lstStyle/>
          <a:p>
            <a:pPr algn="ctr" eaLnBrk="1" hangingPunct="1">
              <a:defRPr/>
            </a:pPr>
            <a:r>
              <a:rPr lang="en-US" sz="4000">
                <a:latin typeface="Tahoma" charset="0"/>
                <a:ea typeface="ＭＳ Ｐゴシック" charset="0"/>
                <a:cs typeface="ＭＳ Ｐゴシック" charset="0"/>
              </a:rPr>
              <a:t>1 Peter Outline</a:t>
            </a:r>
          </a:p>
        </p:txBody>
      </p:sp>
    </p:spTree>
    <p:extLst>
      <p:ext uri="{BB962C8B-B14F-4D97-AF65-F5344CB8AC3E}">
        <p14:creationId xmlns:p14="http://schemas.microsoft.com/office/powerpoint/2010/main" val="762914334"/>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9585" name="Picture 26" descr="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51033" name="Rectangle 25"/>
          <p:cNvSpPr>
            <a:spLocks noGrp="1" noChangeArrowheads="1"/>
          </p:cNvSpPr>
          <p:nvPr>
            <p:ph type="title"/>
          </p:nvPr>
        </p:nvSpPr>
        <p:spPr/>
        <p:txBody>
          <a:bodyPr/>
          <a:lstStyle/>
          <a:p>
            <a:pPr eaLnBrk="1" hangingPunct="1">
              <a:defRPr/>
            </a:pPr>
            <a:r>
              <a:rPr lang="en-US">
                <a:latin typeface="Tahoma" charset="0"/>
                <a:ea typeface="ＭＳ Ｐゴシック" charset="0"/>
                <a:cs typeface="ＭＳ Ｐゴシック" charset="0"/>
              </a:rPr>
              <a:t>Common Responses</a:t>
            </a:r>
          </a:p>
        </p:txBody>
      </p:sp>
      <p:sp>
        <p:nvSpPr>
          <p:cNvPr id="1451010" name="Rectangle 2"/>
          <p:cNvSpPr>
            <a:spLocks noChangeArrowheads="1"/>
          </p:cNvSpPr>
          <p:nvPr/>
        </p:nvSpPr>
        <p:spPr bwMode="auto">
          <a:xfrm>
            <a:off x="228600" y="76200"/>
            <a:ext cx="8305800" cy="457200"/>
          </a:xfrm>
          <a:prstGeom prst="rect">
            <a:avLst/>
          </a:prstGeom>
          <a:solidFill>
            <a:schemeClr val="bg2"/>
          </a:solidFill>
          <a:ln w="9525">
            <a:noFill/>
            <a:miter lim="800000"/>
            <a:headEnd/>
            <a:tailEnd/>
          </a:ln>
          <a:effectLst>
            <a:outerShdw blurRad="63500" dist="35921" dir="2700000" algn="ctr" rotWithShape="0">
              <a:srgbClr val="000000">
                <a:alpha val="74998"/>
              </a:srgbClr>
            </a:outerShdw>
          </a:effectLst>
        </p:spPr>
        <p:txBody>
          <a:bodyPr anchor="ctr">
            <a:spAutoFit/>
          </a:bodyPr>
          <a:lstStyle/>
          <a:p>
            <a:pPr eaLnBrk="1" hangingPunct="1">
              <a:tabLst>
                <a:tab pos="2743200" algn="l"/>
              </a:tabLst>
              <a:defRPr/>
            </a:pPr>
            <a:r>
              <a:rPr lang="en-US" altLang="zh-CN" sz="2400" b="1">
                <a:solidFill>
                  <a:schemeClr val="tx1"/>
                </a:solidFill>
                <a:latin typeface="Arial" charset="0"/>
                <a:ea typeface="SimSun" pitchFamily="2" charset="-122"/>
                <a:cs typeface="SimSun" pitchFamily="2" charset="-122"/>
              </a:rPr>
              <a:t>Peter counters the natural responses to suffering:</a:t>
            </a:r>
          </a:p>
        </p:txBody>
      </p:sp>
      <p:graphicFrame>
        <p:nvGraphicFramePr>
          <p:cNvPr id="456731" name="Group 27"/>
          <p:cNvGraphicFramePr>
            <a:graphicFrameLocks noGrp="1"/>
          </p:cNvGraphicFramePr>
          <p:nvPr/>
        </p:nvGraphicFramePr>
        <p:xfrm>
          <a:off x="0" y="685800"/>
          <a:ext cx="9144000" cy="6172201"/>
        </p:xfrm>
        <a:graphic>
          <a:graphicData uri="http://schemas.openxmlformats.org/drawingml/2006/table">
            <a:tbl>
              <a:tblPr/>
              <a:tblGrid>
                <a:gridCol w="3368675">
                  <a:extLst>
                    <a:ext uri="{9D8B030D-6E8A-4147-A177-3AD203B41FA5}">
                      <a16:colId xmlns:a16="http://schemas.microsoft.com/office/drawing/2014/main" val="20000"/>
                    </a:ext>
                  </a:extLst>
                </a:gridCol>
                <a:gridCol w="5775325">
                  <a:extLst>
                    <a:ext uri="{9D8B030D-6E8A-4147-A177-3AD203B41FA5}">
                      <a16:colId xmlns:a16="http://schemas.microsoft.com/office/drawing/2014/main" val="20001"/>
                    </a:ext>
                  </a:extLst>
                </a:gridCol>
              </a:tblGrid>
              <a:tr h="7350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outerShdw blurRad="38100" dist="38100" dir="2700000" algn="tl">
                              <a:srgbClr val="010199"/>
                            </a:outerShdw>
                          </a:effectLst>
                          <a:latin typeface="Impact" charset="0"/>
                          <a:ea typeface="SimSun" charset="0"/>
                          <a:cs typeface="SimSun" charset="0"/>
                        </a:rPr>
                        <a:t>Common Responses to Persecution</a:t>
                      </a:r>
                      <a:endParaRPr kumimoji="0" lang="en-US" altLang="zh-CN" sz="3200" b="1" i="0" u="none" strike="noStrike" cap="none" normalizeH="0" baseline="0" dirty="0">
                        <a:ln>
                          <a:noFill/>
                        </a:ln>
                        <a:solidFill>
                          <a:schemeClr val="tx1"/>
                        </a:solidFill>
                        <a:effectLst>
                          <a:outerShdw blurRad="38100" dist="38100" dir="2700000" algn="tl">
                            <a:srgbClr val="010199"/>
                          </a:outerShdw>
                        </a:effectLst>
                        <a:latin typeface="Arial" charset="0"/>
                        <a:ea typeface="SimSun" charset="0"/>
                        <a:cs typeface="SimSun"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FFFFFF"/>
                      </a:solidFill>
                      <a:prstDash val="solid"/>
                      <a:round/>
                      <a:headEnd type="none" w="med" len="med"/>
                      <a:tailEnd type="none" w="med" len="med"/>
                    </a:lnR>
                    <a:lnT w="25400" cap="flat" cmpd="sng" algn="ctr">
                      <a:solidFill>
                        <a:srgbClr val="000000"/>
                      </a:solidFill>
                      <a:prstDash val="solid"/>
                      <a:round/>
                      <a:headEnd type="none" w="med" len="med"/>
                      <a:tailEnd type="none" w="med" len="med"/>
                    </a:lnT>
                    <a:lnB>
                      <a:noFill/>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500" b="1" i="0" u="none" strike="noStrike" cap="none" normalizeH="0" baseline="0" dirty="0">
                          <a:ln>
                            <a:noFill/>
                          </a:ln>
                          <a:solidFill>
                            <a:srgbClr val="FFFFFF"/>
                          </a:solidFill>
                          <a:effectLst>
                            <a:outerShdw blurRad="38100" dist="38100" dir="2700000" algn="tl">
                              <a:srgbClr val="010199"/>
                            </a:outerShdw>
                          </a:effectLst>
                          <a:latin typeface="Impact" charset="0"/>
                          <a:ea typeface="SimSun" charset="0"/>
                          <a:cs typeface="SimSun" charset="0"/>
                        </a:rPr>
                        <a:t>Peter</a:t>
                      </a:r>
                      <a:r>
                        <a:rPr kumimoji="0" lang="uk-UA" altLang="zh-CN" sz="2500" b="1" i="0" u="none" strike="noStrike" cap="none" normalizeH="0" baseline="0" dirty="0">
                          <a:ln>
                            <a:noFill/>
                          </a:ln>
                          <a:solidFill>
                            <a:srgbClr val="FFFFFF"/>
                          </a:solidFill>
                          <a:effectLst>
                            <a:outerShdw blurRad="38100" dist="38100" dir="2700000" algn="tl">
                              <a:srgbClr val="010199"/>
                            </a:outerShdw>
                          </a:effectLst>
                          <a:latin typeface="Impact" charset="0"/>
                          <a:ea typeface="SimSun" charset="0"/>
                          <a:cs typeface="SimSun" charset="0"/>
                        </a:rPr>
                        <a:t>'</a:t>
                      </a:r>
                      <a:r>
                        <a:rPr kumimoji="0" lang="en-US" altLang="zh-CN" sz="2500" b="1" i="0" u="none" strike="noStrike" cap="none" normalizeH="0" baseline="0" dirty="0">
                          <a:ln>
                            <a:noFill/>
                          </a:ln>
                          <a:solidFill>
                            <a:srgbClr val="FFFFFF"/>
                          </a:solidFill>
                          <a:effectLst>
                            <a:outerShdw blurRad="38100" dist="38100" dir="2700000" algn="tl">
                              <a:srgbClr val="010199"/>
                            </a:outerShdw>
                          </a:effectLst>
                          <a:latin typeface="Impact" charset="0"/>
                          <a:ea typeface="SimSun" charset="0"/>
                          <a:cs typeface="SimSun" charset="0"/>
                        </a:rPr>
                        <a:t>s Exhortation</a:t>
                      </a:r>
                      <a:endParaRPr kumimoji="0" lang="en-US" altLang="zh-CN" sz="4000" b="1" i="0" u="none" strike="noStrike" cap="none" normalizeH="0" baseline="0" dirty="0">
                        <a:ln>
                          <a:noFill/>
                        </a:ln>
                        <a:solidFill>
                          <a:schemeClr val="tx1"/>
                        </a:solidFill>
                        <a:effectLst>
                          <a:outerShdw blurRad="38100" dist="38100" dir="2700000" algn="tl">
                            <a:srgbClr val="010199"/>
                          </a:outerShdw>
                        </a:effectLst>
                        <a:latin typeface="Arial" charset="0"/>
                        <a:ea typeface="SimSun" charset="0"/>
                        <a:cs typeface="SimSun" charset="0"/>
                      </a:endParaRPr>
                    </a:p>
                  </a:txBody>
                  <a:tcPr horzOverflow="overflow">
                    <a:lnL w="25400" cap="flat" cmpd="sng" algn="ctr">
                      <a:solidFill>
                        <a:srgbClr val="FFFFFF"/>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a:noFill/>
                    </a:lnB>
                    <a:lnTlToBr>
                      <a:noFill/>
                    </a:lnTlToBr>
                    <a:lnBlToTr>
                      <a:noFill/>
                    </a:lnBlToTr>
                    <a:solidFill>
                      <a:srgbClr val="000000"/>
                    </a:solidFill>
                  </a:tcPr>
                </a:tc>
                <a:extLst>
                  <a:ext uri="{0D108BD9-81ED-4DB2-BD59-A6C34878D82A}">
                    <a16:rowId xmlns:a16="http://schemas.microsoft.com/office/drawing/2014/main" val="10000"/>
                  </a:ext>
                </a:extLst>
              </a:tr>
              <a:tr h="12477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2000" b="1" i="0" u="none" strike="noStrike" cap="none" normalizeH="0" baseline="0" dirty="0">
                          <a:ln>
                            <a:noFill/>
                          </a:ln>
                          <a:solidFill>
                            <a:schemeClr val="tx1"/>
                          </a:solidFill>
                          <a:effectLst>
                            <a:outerShdw blurRad="38100" dist="38100" dir="2700000" algn="tl">
                              <a:srgbClr val="000000"/>
                            </a:outerShdw>
                          </a:effectLst>
                          <a:latin typeface="Lucida Grande" charset="0"/>
                          <a:ea typeface="SimSun" charset="0"/>
                          <a:cs typeface="SimSun" charset="0"/>
                        </a:rPr>
                        <a:t>"</a:t>
                      </a: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lan Den" charset="0"/>
                          <a:ea typeface="SimSun" charset="0"/>
                          <a:cs typeface="SimSun" charset="0"/>
                        </a:rPr>
                        <a:t>I</a:t>
                      </a:r>
                      <a:r>
                        <a:rPr kumimoji="0" lang="uk-UA" altLang="zh-CN" sz="2000" b="1" i="0" u="none" strike="noStrike" cap="none" normalizeH="0" baseline="0" dirty="0">
                          <a:ln>
                            <a:noFill/>
                          </a:ln>
                          <a:solidFill>
                            <a:schemeClr val="tx1"/>
                          </a:solidFill>
                          <a:effectLst>
                            <a:outerShdw blurRad="38100" dist="38100" dir="2700000" algn="tl">
                              <a:srgbClr val="000000"/>
                            </a:outerShdw>
                          </a:effectLst>
                          <a:latin typeface="Alan Den" charset="0"/>
                          <a:ea typeface="SimSun" charset="0"/>
                          <a:cs typeface="SimSun" charset="0"/>
                        </a:rPr>
                        <a:t>'</a:t>
                      </a:r>
                      <a:r>
                        <a:rPr kumimoji="0" lang="en-US" altLang="zh-CN" sz="2000" b="1" i="0" u="none" strike="noStrike" cap="none" normalizeH="0" baseline="0" dirty="0" err="1">
                          <a:ln>
                            <a:noFill/>
                          </a:ln>
                          <a:solidFill>
                            <a:schemeClr val="tx1"/>
                          </a:solidFill>
                          <a:effectLst>
                            <a:outerShdw blurRad="38100" dist="38100" dir="2700000" algn="tl">
                              <a:srgbClr val="000000"/>
                            </a:outerShdw>
                          </a:effectLst>
                          <a:latin typeface="Alan Den" charset="0"/>
                          <a:ea typeface="SimSun" charset="0"/>
                          <a:cs typeface="SimSun" charset="0"/>
                        </a:rPr>
                        <a:t>ll</a:t>
                      </a: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lan Den" charset="0"/>
                          <a:ea typeface="SimSun" charset="0"/>
                          <a:cs typeface="SimSun" charset="0"/>
                        </a:rPr>
                        <a:t> get even</a:t>
                      </a:r>
                      <a:r>
                        <a:rPr kumimoji="0" lang="ru-RU" altLang="zh-CN" sz="2000" b="1" i="0" u="none" strike="noStrike" cap="none" normalizeH="0" baseline="0" dirty="0">
                          <a:ln>
                            <a:noFill/>
                          </a:ln>
                          <a:solidFill>
                            <a:schemeClr val="tx1"/>
                          </a:solidFill>
                          <a:effectLst>
                            <a:outerShdw blurRad="38100" dist="38100" dir="2700000" algn="tl">
                              <a:srgbClr val="000000"/>
                            </a:outerShdw>
                          </a:effectLst>
                          <a:latin typeface="Lucida Grande" charset="0"/>
                          <a:ea typeface="SimSun" charset="0"/>
                          <a:cs typeface="SimSun" charset="0"/>
                        </a:rPr>
                        <a:t>"</a:t>
                      </a:r>
                      <a:endPar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lan Den" charset="0"/>
                        <a:ea typeface="SimSun" charset="0"/>
                        <a:cs typeface="SimSun"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000047"/>
                        </a:gs>
                        <a:gs pos="50000">
                          <a:schemeClr val="bg2"/>
                        </a:gs>
                        <a:gs pos="100000">
                          <a:srgbClr val="000047"/>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zh-CN" sz="2400" b="1" i="0" u="none" strike="noStrike" cap="none" normalizeH="0" baseline="0" dirty="0">
                          <a:ln>
                            <a:noFill/>
                          </a:ln>
                          <a:solidFill>
                            <a:schemeClr val="tx1"/>
                          </a:solidFill>
                          <a:effectLst>
                            <a:outerShdw blurRad="38100" dist="38100" dir="2700000" algn="tl">
                              <a:srgbClr val="000000"/>
                            </a:outerShdw>
                          </a:effectLst>
                          <a:latin typeface="Monotype Corsiva" charset="0"/>
                          <a:ea typeface="SimSun" charset="0"/>
                          <a:cs typeface="SimSun" charset="0"/>
                        </a:rPr>
                        <a:t>"</a:t>
                      </a:r>
                      <a:r>
                        <a:rPr kumimoji="0" lang="en-US" altLang="zh-CN" sz="2400" b="1" i="0" u="none" strike="noStrike" cap="none" normalizeH="0" baseline="0" dirty="0">
                          <a:ln>
                            <a:noFill/>
                          </a:ln>
                          <a:solidFill>
                            <a:schemeClr val="tx1"/>
                          </a:solidFill>
                          <a:effectLst>
                            <a:outerShdw blurRad="38100" dist="38100" dir="2700000" algn="tl">
                              <a:srgbClr val="000000"/>
                            </a:outerShdw>
                          </a:effectLst>
                          <a:latin typeface="Monotype Corsiva" charset="0"/>
                          <a:ea typeface="SimSun" charset="0"/>
                          <a:cs typeface="SimSun" charset="0"/>
                        </a:rPr>
                        <a:t>Do not repay evil with evil or insult with insult, but with blessing, because to this you were called to inherit a blessing</a:t>
                      </a:r>
                      <a:r>
                        <a:rPr kumimoji="0" lang="ru-RU" altLang="zh-CN" sz="2400" b="1" i="0" u="none" strike="noStrike" cap="none" normalizeH="0" baseline="0" dirty="0">
                          <a:ln>
                            <a:noFill/>
                          </a:ln>
                          <a:solidFill>
                            <a:schemeClr val="tx1"/>
                          </a:solidFill>
                          <a:effectLst>
                            <a:outerShdw blurRad="38100" dist="38100" dir="2700000" algn="tl">
                              <a:srgbClr val="000000"/>
                            </a:outerShdw>
                          </a:effectLst>
                          <a:latin typeface="Monotype Corsiva" charset="0"/>
                          <a:ea typeface="SimSun" charset="0"/>
                          <a:cs typeface="SimSun" charset="0"/>
                        </a:rPr>
                        <a:t>"</a:t>
                      </a:r>
                      <a:r>
                        <a:rPr kumimoji="0" lang="en-US" altLang="zh-CN" sz="2400" b="1" i="0" u="none" strike="noStrike" cap="none" normalizeH="0" baseline="0" dirty="0">
                          <a:ln>
                            <a:noFill/>
                          </a:ln>
                          <a:solidFill>
                            <a:schemeClr val="tx1"/>
                          </a:solidFill>
                          <a:effectLst>
                            <a:outerShdw blurRad="38100" dist="38100" dir="2700000" algn="tl">
                              <a:srgbClr val="000000"/>
                            </a:outerShdw>
                          </a:effectLst>
                          <a:latin typeface="Monotype Corsiva" charset="0"/>
                          <a:ea typeface="SimSun" charset="0"/>
                          <a:cs typeface="SimSun" charset="0"/>
                        </a:rPr>
                        <a:t> (3:9; cf. 2:1)</a:t>
                      </a:r>
                      <a:endParaRPr kumimoji="0" lang="en-US" altLang="zh-CN" sz="2400" b="1" i="0" u="none" strike="noStrike" cap="none" normalizeH="0" baseline="0" dirty="0">
                        <a:ln>
                          <a:noFill/>
                        </a:ln>
                        <a:solidFill>
                          <a:schemeClr val="tx1"/>
                        </a:solidFill>
                        <a:effectLst>
                          <a:outerShdw blurRad="38100" dist="38100" dir="2700000" algn="tl">
                            <a:srgbClr val="000000"/>
                          </a:outerShdw>
                        </a:effectLst>
                        <a:latin typeface="Georgia" charset="0"/>
                        <a:ea typeface="SimSun" charset="0"/>
                        <a:cs typeface="SimSun"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000047"/>
                        </a:gs>
                        <a:gs pos="50000">
                          <a:schemeClr val="bg2"/>
                        </a:gs>
                        <a:gs pos="100000">
                          <a:srgbClr val="000047"/>
                        </a:gs>
                      </a:gsLst>
                      <a:lin ang="5400000" scaled="1"/>
                    </a:gradFill>
                  </a:tcPr>
                </a:tc>
                <a:extLst>
                  <a:ext uri="{0D108BD9-81ED-4DB2-BD59-A6C34878D82A}">
                    <a16:rowId xmlns:a16="http://schemas.microsoft.com/office/drawing/2014/main" val="10001"/>
                  </a:ext>
                </a:extLst>
              </a:tr>
              <a:tr h="8636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2000" b="1" i="0" u="none" strike="noStrike" cap="none" normalizeH="0" baseline="0" dirty="0">
                          <a:ln>
                            <a:noFill/>
                          </a:ln>
                          <a:solidFill>
                            <a:schemeClr val="tx1"/>
                          </a:solidFill>
                          <a:effectLst>
                            <a:outerShdw blurRad="38100" dist="38100" dir="2700000" algn="tl">
                              <a:srgbClr val="000000"/>
                            </a:outerShdw>
                          </a:effectLst>
                          <a:latin typeface="Lucida Grande" charset="0"/>
                          <a:ea typeface="SimSun" charset="0"/>
                          <a:cs typeface="SimSun" charset="0"/>
                        </a:rPr>
                        <a:t>"</a:t>
                      </a: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lan Den" charset="0"/>
                          <a:ea typeface="SimSun" charset="0"/>
                          <a:cs typeface="SimSun" charset="0"/>
                        </a:rPr>
                        <a:t>I</a:t>
                      </a:r>
                      <a:r>
                        <a:rPr kumimoji="0" lang="uk-UA" altLang="zh-CN" sz="2000" b="1" i="0" u="none" strike="noStrike" cap="none" normalizeH="0" baseline="0" dirty="0">
                          <a:ln>
                            <a:noFill/>
                          </a:ln>
                          <a:solidFill>
                            <a:schemeClr val="tx1"/>
                          </a:solidFill>
                          <a:effectLst>
                            <a:outerShdw blurRad="38100" dist="38100" dir="2700000" algn="tl">
                              <a:srgbClr val="000000"/>
                            </a:outerShdw>
                          </a:effectLst>
                          <a:latin typeface="Alan Den" charset="0"/>
                          <a:ea typeface="SimSun" charset="0"/>
                          <a:cs typeface="SimSun" charset="0"/>
                        </a:rPr>
                        <a:t>'</a:t>
                      </a: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lan Den" charset="0"/>
                          <a:ea typeface="SimSun" charset="0"/>
                          <a:cs typeface="SimSun" charset="0"/>
                        </a:rPr>
                        <a:t>m discouraged</a:t>
                      </a:r>
                      <a:r>
                        <a:rPr kumimoji="0" lang="ru-RU" altLang="zh-CN" sz="2000" b="1" i="0" u="none" strike="noStrike" cap="none" normalizeH="0" baseline="0" dirty="0">
                          <a:ln>
                            <a:noFill/>
                          </a:ln>
                          <a:solidFill>
                            <a:schemeClr val="tx1"/>
                          </a:solidFill>
                          <a:effectLst>
                            <a:outerShdw blurRad="38100" dist="38100" dir="2700000" algn="tl">
                              <a:srgbClr val="000000"/>
                            </a:outerShdw>
                          </a:effectLst>
                          <a:latin typeface="Lucida Grande" charset="0"/>
                          <a:ea typeface="SimSun" charset="0"/>
                          <a:cs typeface="SimSun" charset="0"/>
                        </a:rPr>
                        <a:t>"</a:t>
                      </a:r>
                      <a:endPar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lan Den" charset="0"/>
                        <a:ea typeface="SimSun" charset="0"/>
                        <a:cs typeface="SimSun"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760000"/>
                        </a:gs>
                        <a:gs pos="50000">
                          <a:srgbClr val="FF0000"/>
                        </a:gs>
                        <a:gs pos="100000">
                          <a:srgbClr val="760000"/>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zh-CN" sz="2400" b="1" i="0" u="none" strike="noStrike" cap="none" normalizeH="0" baseline="0" dirty="0">
                          <a:ln>
                            <a:noFill/>
                          </a:ln>
                          <a:solidFill>
                            <a:schemeClr val="tx1"/>
                          </a:solidFill>
                          <a:effectLst>
                            <a:outerShdw blurRad="38100" dist="38100" dir="2700000" algn="tl">
                              <a:srgbClr val="000000"/>
                            </a:outerShdw>
                          </a:effectLst>
                          <a:latin typeface="Monotype Corsiva" charset="0"/>
                          <a:ea typeface="SimSun" charset="0"/>
                          <a:cs typeface="SimSun" charset="0"/>
                        </a:rPr>
                        <a:t>"</a:t>
                      </a:r>
                      <a:r>
                        <a:rPr kumimoji="0" lang="en-US" altLang="zh-CN" sz="2400" b="1" i="0" u="none" strike="noStrike" cap="none" normalizeH="0" baseline="0" dirty="0">
                          <a:ln>
                            <a:noFill/>
                          </a:ln>
                          <a:solidFill>
                            <a:schemeClr val="tx1"/>
                          </a:solidFill>
                          <a:effectLst>
                            <a:outerShdw blurRad="38100" dist="38100" dir="2700000" algn="tl">
                              <a:srgbClr val="000000"/>
                            </a:outerShdw>
                          </a:effectLst>
                          <a:latin typeface="Monotype Corsiva" charset="0"/>
                          <a:ea typeface="SimSun" charset="0"/>
                          <a:cs typeface="SimSun" charset="0"/>
                        </a:rPr>
                        <a:t>Rejoice that you participate in the sufferings of Christ…do not be ashamed…</a:t>
                      </a:r>
                      <a:r>
                        <a:rPr kumimoji="0" lang="ru-RU" altLang="zh-CN" sz="2400" b="1" i="0" u="none" strike="noStrike" cap="none" normalizeH="0" baseline="0" dirty="0">
                          <a:ln>
                            <a:noFill/>
                          </a:ln>
                          <a:solidFill>
                            <a:schemeClr val="tx1"/>
                          </a:solidFill>
                          <a:effectLst>
                            <a:outerShdw blurRad="38100" dist="38100" dir="2700000" algn="tl">
                              <a:srgbClr val="000000"/>
                            </a:outerShdw>
                          </a:effectLst>
                          <a:latin typeface="Monotype Corsiva" charset="0"/>
                          <a:ea typeface="SimSun" charset="0"/>
                          <a:cs typeface="SimSun" charset="0"/>
                        </a:rPr>
                        <a:t>"</a:t>
                      </a:r>
                      <a:r>
                        <a:rPr kumimoji="0" lang="en-US" altLang="zh-CN" sz="2400" b="1" i="0" u="none" strike="noStrike" cap="none" normalizeH="0" baseline="0" dirty="0">
                          <a:ln>
                            <a:noFill/>
                          </a:ln>
                          <a:solidFill>
                            <a:schemeClr val="tx1"/>
                          </a:solidFill>
                          <a:effectLst>
                            <a:outerShdw blurRad="38100" dist="38100" dir="2700000" algn="tl">
                              <a:srgbClr val="000000"/>
                            </a:outerShdw>
                          </a:effectLst>
                          <a:latin typeface="Monotype Corsiva" charset="0"/>
                          <a:ea typeface="SimSun" charset="0"/>
                          <a:cs typeface="SimSun" charset="0"/>
                        </a:rPr>
                        <a:t> (4:13, 16)</a:t>
                      </a:r>
                      <a:endParaRPr kumimoji="0" lang="en-US" altLang="zh-CN" sz="2400" b="1" i="0" u="none" strike="noStrike" cap="none" normalizeH="0" baseline="0" dirty="0">
                        <a:ln>
                          <a:noFill/>
                        </a:ln>
                        <a:solidFill>
                          <a:schemeClr val="tx1"/>
                        </a:solidFill>
                        <a:effectLst>
                          <a:outerShdw blurRad="38100" dist="38100" dir="2700000" algn="tl">
                            <a:srgbClr val="000000"/>
                          </a:outerShdw>
                        </a:effectLst>
                        <a:latin typeface="Georgia" charset="0"/>
                        <a:ea typeface="SimSun" charset="0"/>
                        <a:cs typeface="SimSun"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760000"/>
                        </a:gs>
                        <a:gs pos="50000">
                          <a:srgbClr val="FF0000"/>
                        </a:gs>
                        <a:gs pos="100000">
                          <a:srgbClr val="760000"/>
                        </a:gs>
                      </a:gsLst>
                      <a:lin ang="5400000" scaled="1"/>
                    </a:gradFill>
                  </a:tcPr>
                </a:tc>
                <a:extLst>
                  <a:ext uri="{0D108BD9-81ED-4DB2-BD59-A6C34878D82A}">
                    <a16:rowId xmlns:a16="http://schemas.microsoft.com/office/drawing/2014/main" val="10002"/>
                  </a:ext>
                </a:extLst>
              </a:tr>
              <a:tr h="8636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2000" b="1" i="0" u="none" strike="noStrike" cap="none" normalizeH="0" baseline="0" dirty="0">
                          <a:ln>
                            <a:noFill/>
                          </a:ln>
                          <a:solidFill>
                            <a:schemeClr val="tx1"/>
                          </a:solidFill>
                          <a:effectLst>
                            <a:outerShdw blurRad="38100" dist="38100" dir="2700000" algn="tl">
                              <a:srgbClr val="000000"/>
                            </a:outerShdw>
                          </a:effectLst>
                          <a:latin typeface="Lucida Grande" charset="0"/>
                          <a:ea typeface="SimSun" charset="0"/>
                          <a:cs typeface="SimSun" charset="0"/>
                        </a:rPr>
                        <a:t>"</a:t>
                      </a: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lan Den" charset="0"/>
                          <a:ea typeface="SimSun" charset="0"/>
                          <a:cs typeface="SimSun" charset="0"/>
                        </a:rPr>
                        <a:t>I</a:t>
                      </a:r>
                      <a:r>
                        <a:rPr kumimoji="0" lang="uk-UA" altLang="zh-CN" sz="2000" b="1" i="0" u="none" strike="noStrike" cap="none" normalizeH="0" baseline="0" dirty="0">
                          <a:ln>
                            <a:noFill/>
                          </a:ln>
                          <a:solidFill>
                            <a:schemeClr val="tx1"/>
                          </a:solidFill>
                          <a:effectLst>
                            <a:outerShdw blurRad="38100" dist="38100" dir="2700000" algn="tl">
                              <a:srgbClr val="000000"/>
                            </a:outerShdw>
                          </a:effectLst>
                          <a:latin typeface="Alan Den" charset="0"/>
                          <a:ea typeface="SimSun" charset="0"/>
                          <a:cs typeface="SimSun" charset="0"/>
                        </a:rPr>
                        <a:t>'</a:t>
                      </a: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lan Den" charset="0"/>
                          <a:ea typeface="SimSun" charset="0"/>
                          <a:cs typeface="SimSun" charset="0"/>
                        </a:rPr>
                        <a:t>m afraid</a:t>
                      </a:r>
                      <a:r>
                        <a:rPr kumimoji="0" lang="ru-RU" altLang="zh-CN" sz="2000" b="1" i="0" u="none" strike="noStrike" cap="none" normalizeH="0" baseline="0" dirty="0">
                          <a:ln>
                            <a:noFill/>
                          </a:ln>
                          <a:solidFill>
                            <a:schemeClr val="tx1"/>
                          </a:solidFill>
                          <a:effectLst>
                            <a:outerShdw blurRad="38100" dist="38100" dir="2700000" algn="tl">
                              <a:srgbClr val="000000"/>
                            </a:outerShdw>
                          </a:effectLst>
                          <a:latin typeface="Lucida Grande" charset="0"/>
                          <a:ea typeface="SimSun" charset="0"/>
                          <a:cs typeface="SimSun" charset="0"/>
                        </a:rPr>
                        <a:t>"</a:t>
                      </a:r>
                      <a:endPar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lan Den" charset="0"/>
                        <a:ea typeface="SimSun" charset="0"/>
                        <a:cs typeface="SimSun"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002F00"/>
                        </a:gs>
                        <a:gs pos="50000">
                          <a:srgbClr val="006600"/>
                        </a:gs>
                        <a:gs pos="100000">
                          <a:srgbClr val="002F00"/>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zh-CN" sz="2400" b="1" i="0" u="none" strike="noStrike" cap="none" normalizeH="0" baseline="0" dirty="0">
                          <a:ln>
                            <a:noFill/>
                          </a:ln>
                          <a:solidFill>
                            <a:schemeClr val="tx1"/>
                          </a:solidFill>
                          <a:effectLst>
                            <a:outerShdw blurRad="38100" dist="38100" dir="2700000" algn="tl">
                              <a:srgbClr val="000000"/>
                            </a:outerShdw>
                          </a:effectLst>
                          <a:latin typeface="Monotype Corsiva" charset="0"/>
                          <a:ea typeface="SimSun" charset="0"/>
                          <a:cs typeface="SimSun" charset="0"/>
                        </a:rPr>
                        <a:t>"</a:t>
                      </a:r>
                      <a:r>
                        <a:rPr kumimoji="0" lang="en-US" altLang="zh-CN" sz="2400" b="1" i="0" u="none" strike="noStrike" cap="none" normalizeH="0" baseline="0" dirty="0">
                          <a:ln>
                            <a:noFill/>
                          </a:ln>
                          <a:solidFill>
                            <a:schemeClr val="tx1"/>
                          </a:solidFill>
                          <a:effectLst>
                            <a:outerShdw blurRad="38100" dist="38100" dir="2700000" algn="tl">
                              <a:srgbClr val="000000"/>
                            </a:outerShdw>
                          </a:effectLst>
                          <a:latin typeface="Monotype Corsiva" charset="0"/>
                          <a:ea typeface="SimSun" charset="0"/>
                          <a:cs typeface="SimSun" charset="0"/>
                        </a:rPr>
                        <a:t>Do not fear what they [persecutors] fear; </a:t>
                      </a:r>
                      <a:br>
                        <a:rPr kumimoji="0" lang="en-US" altLang="zh-CN" sz="2400" b="1" i="0" u="none" strike="noStrike" cap="none" normalizeH="0" baseline="0" dirty="0">
                          <a:ln>
                            <a:noFill/>
                          </a:ln>
                          <a:solidFill>
                            <a:schemeClr val="tx1"/>
                          </a:solidFill>
                          <a:effectLst>
                            <a:outerShdw blurRad="38100" dist="38100" dir="2700000" algn="tl">
                              <a:srgbClr val="000000"/>
                            </a:outerShdw>
                          </a:effectLst>
                          <a:latin typeface="Monotype Corsiva" charset="0"/>
                          <a:ea typeface="SimSun" charset="0"/>
                          <a:cs typeface="SimSun" charset="0"/>
                        </a:rPr>
                      </a:br>
                      <a:r>
                        <a:rPr kumimoji="0" lang="en-US" altLang="zh-CN" sz="2400" b="1" i="0" u="none" strike="noStrike" cap="none" normalizeH="0" baseline="0" dirty="0">
                          <a:ln>
                            <a:noFill/>
                          </a:ln>
                          <a:solidFill>
                            <a:schemeClr val="tx1"/>
                          </a:solidFill>
                          <a:effectLst>
                            <a:outerShdw blurRad="38100" dist="38100" dir="2700000" algn="tl">
                              <a:srgbClr val="000000"/>
                            </a:outerShdw>
                          </a:effectLst>
                          <a:latin typeface="Monotype Corsiva" charset="0"/>
                          <a:ea typeface="SimSun" charset="0"/>
                          <a:cs typeface="SimSun" charset="0"/>
                        </a:rPr>
                        <a:t>do not be frightened</a:t>
                      </a:r>
                      <a:r>
                        <a:rPr kumimoji="0" lang="ru-RU" altLang="zh-CN" sz="2400" b="1" i="0" u="none" strike="noStrike" cap="none" normalizeH="0" baseline="0" dirty="0">
                          <a:ln>
                            <a:noFill/>
                          </a:ln>
                          <a:solidFill>
                            <a:schemeClr val="tx1"/>
                          </a:solidFill>
                          <a:effectLst>
                            <a:outerShdw blurRad="38100" dist="38100" dir="2700000" algn="tl">
                              <a:srgbClr val="000000"/>
                            </a:outerShdw>
                          </a:effectLst>
                          <a:latin typeface="Monotype Corsiva" charset="0"/>
                          <a:ea typeface="SimSun" charset="0"/>
                          <a:cs typeface="SimSun" charset="0"/>
                        </a:rPr>
                        <a:t>"</a:t>
                      </a:r>
                      <a:r>
                        <a:rPr kumimoji="0" lang="en-US" altLang="zh-CN" sz="2400" b="1" i="0" u="none" strike="noStrike" cap="none" normalizeH="0" baseline="0" dirty="0">
                          <a:ln>
                            <a:noFill/>
                          </a:ln>
                          <a:solidFill>
                            <a:schemeClr val="tx1"/>
                          </a:solidFill>
                          <a:effectLst>
                            <a:outerShdw blurRad="38100" dist="38100" dir="2700000" algn="tl">
                              <a:srgbClr val="000000"/>
                            </a:outerShdw>
                          </a:effectLst>
                          <a:latin typeface="Monotype Corsiva" charset="0"/>
                          <a:ea typeface="SimSun" charset="0"/>
                          <a:cs typeface="SimSun" charset="0"/>
                        </a:rPr>
                        <a:t> (3:14b)</a:t>
                      </a:r>
                      <a:endParaRPr kumimoji="0" lang="en-US" altLang="zh-CN" sz="2400" b="1" i="0" u="none" strike="noStrike" cap="none" normalizeH="0" baseline="0" dirty="0">
                        <a:ln>
                          <a:noFill/>
                        </a:ln>
                        <a:solidFill>
                          <a:schemeClr val="tx1"/>
                        </a:solidFill>
                        <a:effectLst>
                          <a:outerShdw blurRad="38100" dist="38100" dir="2700000" algn="tl">
                            <a:srgbClr val="000000"/>
                          </a:outerShdw>
                        </a:effectLst>
                        <a:latin typeface="Georgia" charset="0"/>
                        <a:ea typeface="SimSun" charset="0"/>
                        <a:cs typeface="SimSun"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002F00"/>
                        </a:gs>
                        <a:gs pos="50000">
                          <a:srgbClr val="006600"/>
                        </a:gs>
                        <a:gs pos="100000">
                          <a:srgbClr val="002F00"/>
                        </a:gs>
                      </a:gsLst>
                      <a:lin ang="5400000" scaled="1"/>
                    </a:gradFill>
                  </a:tcPr>
                </a:tc>
                <a:extLst>
                  <a:ext uri="{0D108BD9-81ED-4DB2-BD59-A6C34878D82A}">
                    <a16:rowId xmlns:a16="http://schemas.microsoft.com/office/drawing/2014/main" val="10003"/>
                  </a:ext>
                </a:extLst>
              </a:tr>
              <a:tr h="7350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2000" b="1" i="0" u="none" strike="noStrike" cap="none" normalizeH="0" baseline="0" dirty="0">
                          <a:ln>
                            <a:noFill/>
                          </a:ln>
                          <a:solidFill>
                            <a:schemeClr val="tx1"/>
                          </a:solidFill>
                          <a:effectLst>
                            <a:outerShdw blurRad="38100" dist="38100" dir="2700000" algn="tl">
                              <a:srgbClr val="000000"/>
                            </a:outerShdw>
                          </a:effectLst>
                          <a:latin typeface="Lucida Grande" charset="0"/>
                          <a:ea typeface="SimSun" charset="0"/>
                          <a:cs typeface="SimSun" charset="0"/>
                        </a:rPr>
                        <a:t>"</a:t>
                      </a: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lan Den" charset="0"/>
                          <a:ea typeface="SimSun" charset="0"/>
                          <a:cs typeface="SimSun" charset="0"/>
                        </a:rPr>
                        <a:t>Forget Christianity.  It</a:t>
                      </a:r>
                      <a:r>
                        <a:rPr kumimoji="0" lang="uk-UA" altLang="zh-CN" sz="2000" b="1" i="0" u="none" strike="noStrike" cap="none" normalizeH="0" baseline="0" dirty="0">
                          <a:ln>
                            <a:noFill/>
                          </a:ln>
                          <a:solidFill>
                            <a:schemeClr val="tx1"/>
                          </a:solidFill>
                          <a:effectLst>
                            <a:outerShdw blurRad="38100" dist="38100" dir="2700000" algn="tl">
                              <a:srgbClr val="000000"/>
                            </a:outerShdw>
                          </a:effectLst>
                          <a:latin typeface="Alan Den" charset="0"/>
                          <a:ea typeface="SimSun" charset="0"/>
                          <a:cs typeface="SimSun" charset="0"/>
                        </a:rPr>
                        <a:t>'</a:t>
                      </a: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lan Den" charset="0"/>
                          <a:ea typeface="SimSun" charset="0"/>
                          <a:cs typeface="SimSun" charset="0"/>
                        </a:rPr>
                        <a:t>s not worth it</a:t>
                      </a:r>
                      <a:r>
                        <a:rPr kumimoji="0" lang="ru-RU" altLang="zh-CN" sz="2000" b="1" i="0" u="none" strike="noStrike" cap="none" normalizeH="0" baseline="0" dirty="0">
                          <a:ln>
                            <a:noFill/>
                          </a:ln>
                          <a:solidFill>
                            <a:schemeClr val="tx1"/>
                          </a:solidFill>
                          <a:effectLst>
                            <a:outerShdw blurRad="38100" dist="38100" dir="2700000" algn="tl">
                              <a:srgbClr val="000000"/>
                            </a:outerShdw>
                          </a:effectLst>
                          <a:latin typeface="Lucida Grande" charset="0"/>
                          <a:ea typeface="SimSun" charset="0"/>
                          <a:cs typeface="SimSun" charset="0"/>
                        </a:rPr>
                        <a:t>"</a:t>
                      </a:r>
                      <a:endPar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lan Den" charset="0"/>
                        <a:ea typeface="SimSun" charset="0"/>
                        <a:cs typeface="SimSun"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2F0076"/>
                        </a:gs>
                        <a:gs pos="50000">
                          <a:srgbClr val="6600FF"/>
                        </a:gs>
                        <a:gs pos="100000">
                          <a:srgbClr val="2F0076"/>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zh-CN" sz="2400" b="1" i="0" u="none" strike="noStrike" cap="none" normalizeH="0" baseline="0" dirty="0">
                          <a:ln>
                            <a:noFill/>
                          </a:ln>
                          <a:solidFill>
                            <a:schemeClr val="tx1"/>
                          </a:solidFill>
                          <a:effectLst>
                            <a:outerShdw blurRad="38100" dist="38100" dir="2700000" algn="tl">
                              <a:srgbClr val="000000"/>
                            </a:outerShdw>
                          </a:effectLst>
                          <a:latin typeface="Monotype Corsiva" charset="0"/>
                          <a:ea typeface="SimSun" charset="0"/>
                          <a:cs typeface="SimSun" charset="0"/>
                        </a:rPr>
                        <a:t>"</a:t>
                      </a:r>
                      <a:r>
                        <a:rPr kumimoji="0" lang="en-US" altLang="zh-CN" sz="2400" b="1" i="0" u="none" strike="noStrike" cap="none" normalizeH="0" baseline="0" dirty="0">
                          <a:ln>
                            <a:noFill/>
                          </a:ln>
                          <a:solidFill>
                            <a:schemeClr val="tx1"/>
                          </a:solidFill>
                          <a:effectLst>
                            <a:outerShdw blurRad="38100" dist="38100" dir="2700000" algn="tl">
                              <a:srgbClr val="000000"/>
                            </a:outerShdw>
                          </a:effectLst>
                          <a:latin typeface="Monotype Corsiva" charset="0"/>
                          <a:ea typeface="SimSun" charset="0"/>
                          <a:cs typeface="SimSun" charset="0"/>
                        </a:rPr>
                        <a:t>…by His wounds you have been healed</a:t>
                      </a:r>
                      <a:r>
                        <a:rPr kumimoji="0" lang="ru-RU" altLang="zh-CN" sz="2400" b="1" i="0" u="none" strike="noStrike" cap="none" normalizeH="0" baseline="0" dirty="0">
                          <a:ln>
                            <a:noFill/>
                          </a:ln>
                          <a:solidFill>
                            <a:schemeClr val="tx1"/>
                          </a:solidFill>
                          <a:effectLst>
                            <a:outerShdw blurRad="38100" dist="38100" dir="2700000" algn="tl">
                              <a:srgbClr val="000000"/>
                            </a:outerShdw>
                          </a:effectLst>
                          <a:latin typeface="Monotype Corsiva" charset="0"/>
                          <a:ea typeface="SimSun" charset="0"/>
                          <a:cs typeface="SimSun" charset="0"/>
                        </a:rPr>
                        <a:t>"</a:t>
                      </a:r>
                      <a:r>
                        <a:rPr kumimoji="0" lang="en-US" altLang="zh-CN" sz="2400" b="1" i="0" u="none" strike="noStrike" cap="none" normalizeH="0" baseline="0" dirty="0">
                          <a:ln>
                            <a:noFill/>
                          </a:ln>
                          <a:solidFill>
                            <a:schemeClr val="tx1"/>
                          </a:solidFill>
                          <a:effectLst>
                            <a:outerShdw blurRad="38100" dist="38100" dir="2700000" algn="tl">
                              <a:srgbClr val="000000"/>
                            </a:outerShdw>
                          </a:effectLst>
                          <a:latin typeface="Monotype Corsiva" charset="0"/>
                          <a:ea typeface="SimSun" charset="0"/>
                          <a:cs typeface="SimSun" charset="0"/>
                        </a:rPr>
                        <a:t> (2:24)</a:t>
                      </a:r>
                      <a:endParaRPr kumimoji="0" lang="en-US" altLang="zh-CN" sz="2400" b="1" i="0" u="none" strike="noStrike" cap="none" normalizeH="0" baseline="0" dirty="0">
                        <a:ln>
                          <a:noFill/>
                        </a:ln>
                        <a:solidFill>
                          <a:schemeClr val="tx1"/>
                        </a:solidFill>
                        <a:effectLst>
                          <a:outerShdw blurRad="38100" dist="38100" dir="2700000" algn="tl">
                            <a:srgbClr val="000000"/>
                          </a:outerShdw>
                        </a:effectLst>
                        <a:latin typeface="Georgia" charset="0"/>
                        <a:ea typeface="SimSun" charset="0"/>
                        <a:cs typeface="SimSun"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2F0076"/>
                        </a:gs>
                        <a:gs pos="50000">
                          <a:srgbClr val="6600FF"/>
                        </a:gs>
                        <a:gs pos="100000">
                          <a:srgbClr val="2F0076"/>
                        </a:gs>
                      </a:gsLst>
                      <a:lin ang="5400000" scaled="1"/>
                    </a:gradFill>
                  </a:tcPr>
                </a:tc>
                <a:extLst>
                  <a:ext uri="{0D108BD9-81ED-4DB2-BD59-A6C34878D82A}">
                    <a16:rowId xmlns:a16="http://schemas.microsoft.com/office/drawing/2014/main" val="10004"/>
                  </a:ext>
                </a:extLst>
              </a:tr>
              <a:tr h="8636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2000" b="1" i="0" u="none" strike="noStrike" cap="none" normalizeH="0" baseline="0" dirty="0">
                          <a:ln>
                            <a:noFill/>
                          </a:ln>
                          <a:solidFill>
                            <a:schemeClr val="tx1"/>
                          </a:solidFill>
                          <a:effectLst>
                            <a:outerShdw blurRad="38100" dist="38100" dir="2700000" algn="tl">
                              <a:srgbClr val="000000"/>
                            </a:outerShdw>
                          </a:effectLst>
                          <a:latin typeface="Lucida Grande" charset="0"/>
                          <a:ea typeface="SimSun" charset="0"/>
                          <a:cs typeface="SimSun" charset="0"/>
                        </a:rPr>
                        <a:t>"</a:t>
                      </a: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lan Den" charset="0"/>
                          <a:ea typeface="SimSun" charset="0"/>
                          <a:cs typeface="SimSun" charset="0"/>
                        </a:rPr>
                        <a:t>Why do they only persecute me?</a:t>
                      </a:r>
                      <a:r>
                        <a:rPr kumimoji="0" lang="ru-RU" altLang="zh-CN" sz="2000" b="1" i="0" u="none" strike="noStrike" cap="none" normalizeH="0" baseline="0" dirty="0">
                          <a:ln>
                            <a:noFill/>
                          </a:ln>
                          <a:solidFill>
                            <a:schemeClr val="tx1"/>
                          </a:solidFill>
                          <a:effectLst>
                            <a:outerShdw blurRad="38100" dist="38100" dir="2700000" algn="tl">
                              <a:srgbClr val="000000"/>
                            </a:outerShdw>
                          </a:effectLst>
                          <a:latin typeface="Lucida Grande" charset="0"/>
                          <a:ea typeface="SimSun" charset="0"/>
                          <a:cs typeface="SimSun" charset="0"/>
                        </a:rPr>
                        <a:t>"</a:t>
                      </a:r>
                      <a:endPar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lan Den" charset="0"/>
                        <a:ea typeface="SimSun" charset="0"/>
                        <a:cs typeface="SimSun"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472F18"/>
                        </a:gs>
                        <a:gs pos="50000">
                          <a:srgbClr val="996633"/>
                        </a:gs>
                        <a:gs pos="100000">
                          <a:srgbClr val="472F18"/>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zh-CN" sz="2400" b="1" i="0" u="none" strike="noStrike" cap="none" normalizeH="0" baseline="0" dirty="0">
                          <a:ln>
                            <a:noFill/>
                          </a:ln>
                          <a:solidFill>
                            <a:schemeClr val="tx1"/>
                          </a:solidFill>
                          <a:effectLst>
                            <a:outerShdw blurRad="38100" dist="38100" dir="2700000" algn="tl">
                              <a:srgbClr val="000000"/>
                            </a:outerShdw>
                          </a:effectLst>
                          <a:latin typeface="Monotype Corsiva" charset="0"/>
                          <a:ea typeface="SimSun" charset="0"/>
                          <a:cs typeface="SimSun" charset="0"/>
                        </a:rPr>
                        <a:t>"</a:t>
                      </a:r>
                      <a:r>
                        <a:rPr kumimoji="0" lang="en-US" altLang="zh-CN" sz="2400" b="1" i="0" u="none" strike="noStrike" cap="none" normalizeH="0" baseline="0" dirty="0">
                          <a:ln>
                            <a:noFill/>
                          </a:ln>
                          <a:solidFill>
                            <a:schemeClr val="tx1"/>
                          </a:solidFill>
                          <a:effectLst>
                            <a:outerShdw blurRad="38100" dist="38100" dir="2700000" algn="tl">
                              <a:srgbClr val="000000"/>
                            </a:outerShdw>
                          </a:effectLst>
                          <a:latin typeface="Monotype Corsiva" charset="0"/>
                          <a:ea typeface="SimSun" charset="0"/>
                          <a:cs typeface="SimSun" charset="0"/>
                        </a:rPr>
                        <a:t>…your brothers throughout the world are undergoing the same kind of sufferings</a:t>
                      </a:r>
                      <a:r>
                        <a:rPr kumimoji="0" lang="ru-RU" altLang="zh-CN" sz="2400" b="1" i="0" u="none" strike="noStrike" cap="none" normalizeH="0" baseline="0" dirty="0">
                          <a:ln>
                            <a:noFill/>
                          </a:ln>
                          <a:solidFill>
                            <a:schemeClr val="tx1"/>
                          </a:solidFill>
                          <a:effectLst>
                            <a:outerShdw blurRad="38100" dist="38100" dir="2700000" algn="tl">
                              <a:srgbClr val="000000"/>
                            </a:outerShdw>
                          </a:effectLst>
                          <a:latin typeface="Monotype Corsiva" charset="0"/>
                          <a:ea typeface="SimSun" charset="0"/>
                          <a:cs typeface="SimSun" charset="0"/>
                        </a:rPr>
                        <a:t>"</a:t>
                      </a:r>
                      <a:r>
                        <a:rPr kumimoji="0" lang="en-US" altLang="zh-CN" sz="2400" b="1" i="0" u="none" strike="noStrike" cap="none" normalizeH="0" baseline="0" dirty="0">
                          <a:ln>
                            <a:noFill/>
                          </a:ln>
                          <a:solidFill>
                            <a:schemeClr val="tx1"/>
                          </a:solidFill>
                          <a:effectLst>
                            <a:outerShdw blurRad="38100" dist="38100" dir="2700000" algn="tl">
                              <a:srgbClr val="000000"/>
                            </a:outerShdw>
                          </a:effectLst>
                          <a:latin typeface="Monotype Corsiva" charset="0"/>
                          <a:ea typeface="SimSun" charset="0"/>
                          <a:cs typeface="SimSun" charset="0"/>
                        </a:rPr>
                        <a:t> (5:9)</a:t>
                      </a:r>
                      <a:endParaRPr kumimoji="0" lang="en-US" altLang="zh-CN" sz="2400" b="1" i="0" u="none" strike="noStrike" cap="none" normalizeH="0" baseline="0" dirty="0">
                        <a:ln>
                          <a:noFill/>
                        </a:ln>
                        <a:solidFill>
                          <a:schemeClr val="tx1"/>
                        </a:solidFill>
                        <a:effectLst>
                          <a:outerShdw blurRad="38100" dist="38100" dir="2700000" algn="tl">
                            <a:srgbClr val="000000"/>
                          </a:outerShdw>
                        </a:effectLst>
                        <a:latin typeface="Georgia" charset="0"/>
                        <a:ea typeface="SimSun" charset="0"/>
                        <a:cs typeface="SimSun"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472F18"/>
                        </a:gs>
                        <a:gs pos="50000">
                          <a:srgbClr val="996633"/>
                        </a:gs>
                        <a:gs pos="100000">
                          <a:srgbClr val="472F18"/>
                        </a:gs>
                      </a:gsLst>
                      <a:lin ang="5400000" scaled="1"/>
                    </a:gradFill>
                  </a:tcPr>
                </a:tc>
                <a:extLst>
                  <a:ext uri="{0D108BD9-81ED-4DB2-BD59-A6C34878D82A}">
                    <a16:rowId xmlns:a16="http://schemas.microsoft.com/office/drawing/2014/main" val="10005"/>
                  </a:ext>
                </a:extLst>
              </a:tr>
              <a:tr h="8636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2000" b="1" i="0" u="none" strike="noStrike" cap="none" normalizeH="0" baseline="0" dirty="0">
                          <a:ln>
                            <a:noFill/>
                          </a:ln>
                          <a:solidFill>
                            <a:schemeClr val="tx1"/>
                          </a:solidFill>
                          <a:effectLst>
                            <a:outerShdw blurRad="38100" dist="38100" dir="2700000" algn="tl">
                              <a:srgbClr val="000000"/>
                            </a:outerShdw>
                          </a:effectLst>
                          <a:latin typeface="Lucida Grande" charset="0"/>
                          <a:ea typeface="SimSun" charset="0"/>
                          <a:cs typeface="SimSun" charset="0"/>
                        </a:rPr>
                        <a:t>"</a:t>
                      </a: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lan Den" charset="0"/>
                          <a:ea typeface="SimSun" charset="0"/>
                          <a:cs typeface="SimSun" charset="0"/>
                        </a:rPr>
                        <a:t>Hey!  I have my rights!</a:t>
                      </a:r>
                      <a:r>
                        <a:rPr kumimoji="0" lang="ru-RU" altLang="zh-CN" sz="2000" b="1" i="0" u="none" strike="noStrike" cap="none" normalizeH="0" baseline="0" dirty="0">
                          <a:ln>
                            <a:noFill/>
                          </a:ln>
                          <a:solidFill>
                            <a:schemeClr val="tx1"/>
                          </a:solidFill>
                          <a:effectLst>
                            <a:outerShdw blurRad="38100" dist="38100" dir="2700000" algn="tl">
                              <a:srgbClr val="000000"/>
                            </a:outerShdw>
                          </a:effectLst>
                          <a:latin typeface="Lucida Grande" charset="0"/>
                          <a:ea typeface="SimSun" charset="0"/>
                          <a:cs typeface="SimSun" charset="0"/>
                        </a:rPr>
                        <a:t>"</a:t>
                      </a:r>
                      <a:endPar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lan Den" charset="0"/>
                        <a:ea typeface="SimSun" charset="0"/>
                        <a:cs typeface="SimSun"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25400" cap="flat" cmpd="sng" algn="ctr">
                      <a:solidFill>
                        <a:srgbClr val="000000"/>
                      </a:solidFill>
                      <a:prstDash val="solid"/>
                      <a:round/>
                      <a:headEnd type="none" w="med" len="med"/>
                      <a:tailEnd type="none" w="med" len="med"/>
                    </a:lnB>
                    <a:lnTlToBr>
                      <a:noFill/>
                    </a:lnTlToBr>
                    <a:lnBlToTr>
                      <a:noFill/>
                    </a:lnBlToTr>
                    <a:gradFill rotWithShape="1">
                      <a:gsLst>
                        <a:gs pos="0">
                          <a:srgbClr val="470047"/>
                        </a:gs>
                        <a:gs pos="50000">
                          <a:srgbClr val="990099"/>
                        </a:gs>
                        <a:gs pos="100000">
                          <a:srgbClr val="470047"/>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zh-CN" sz="2400" b="1" i="0" u="none" strike="noStrike" cap="none" normalizeH="0" baseline="0" dirty="0">
                          <a:ln>
                            <a:noFill/>
                          </a:ln>
                          <a:solidFill>
                            <a:schemeClr val="tx1"/>
                          </a:solidFill>
                          <a:effectLst>
                            <a:outerShdw blurRad="38100" dist="38100" dir="2700000" algn="tl">
                              <a:srgbClr val="000000"/>
                            </a:outerShdw>
                          </a:effectLst>
                          <a:latin typeface="Monotype Corsiva" charset="0"/>
                          <a:ea typeface="SimSun" charset="0"/>
                          <a:cs typeface="SimSun" charset="0"/>
                        </a:rPr>
                        <a:t>"</a:t>
                      </a:r>
                      <a:r>
                        <a:rPr kumimoji="0" lang="en-US" altLang="zh-CN" sz="2400" b="1" i="0" u="none" strike="noStrike" cap="none" normalizeH="0" baseline="0" dirty="0">
                          <a:ln>
                            <a:noFill/>
                          </a:ln>
                          <a:solidFill>
                            <a:schemeClr val="tx1"/>
                          </a:solidFill>
                          <a:effectLst>
                            <a:outerShdw blurRad="38100" dist="38100" dir="2700000" algn="tl">
                              <a:srgbClr val="000000"/>
                            </a:outerShdw>
                          </a:effectLst>
                          <a:latin typeface="Monotype Corsiva" charset="0"/>
                          <a:ea typeface="SimSun" charset="0"/>
                          <a:cs typeface="SimSun" charset="0"/>
                        </a:rPr>
                        <a:t>Humble yourselves…under the God</a:t>
                      </a:r>
                      <a:r>
                        <a:rPr kumimoji="0" lang="uk-UA" altLang="zh-CN" sz="2400" b="1" i="0" u="none" strike="noStrike" cap="none" normalizeH="0" baseline="0" dirty="0">
                          <a:ln>
                            <a:noFill/>
                          </a:ln>
                          <a:solidFill>
                            <a:schemeClr val="tx1"/>
                          </a:solidFill>
                          <a:effectLst>
                            <a:outerShdw blurRad="38100" dist="38100" dir="2700000" algn="tl">
                              <a:srgbClr val="000000"/>
                            </a:outerShdw>
                          </a:effectLst>
                          <a:latin typeface="Monotype Corsiva" charset="0"/>
                          <a:ea typeface="SimSun" charset="0"/>
                          <a:cs typeface="SimSun" charset="0"/>
                        </a:rPr>
                        <a:t>'</a:t>
                      </a:r>
                      <a:r>
                        <a:rPr kumimoji="0" lang="en-US" altLang="zh-CN" sz="2400" b="1" i="0" u="none" strike="noStrike" cap="none" normalizeH="0" baseline="0" dirty="0">
                          <a:ln>
                            <a:noFill/>
                          </a:ln>
                          <a:solidFill>
                            <a:schemeClr val="tx1"/>
                          </a:solidFill>
                          <a:effectLst>
                            <a:outerShdw blurRad="38100" dist="38100" dir="2700000" algn="tl">
                              <a:srgbClr val="000000"/>
                            </a:outerShdw>
                          </a:effectLst>
                          <a:latin typeface="Monotype Corsiva" charset="0"/>
                          <a:ea typeface="SimSun" charset="0"/>
                          <a:cs typeface="SimSun" charset="0"/>
                        </a:rPr>
                        <a:t>s mighty hand, that He may lift you up in due time</a:t>
                      </a:r>
                      <a:r>
                        <a:rPr kumimoji="0" lang="ru-RU" altLang="zh-CN" sz="2400" b="1" i="0" u="none" strike="noStrike" cap="none" normalizeH="0" baseline="0" dirty="0">
                          <a:ln>
                            <a:noFill/>
                          </a:ln>
                          <a:solidFill>
                            <a:schemeClr val="tx1"/>
                          </a:solidFill>
                          <a:effectLst>
                            <a:outerShdw blurRad="38100" dist="38100" dir="2700000" algn="tl">
                              <a:srgbClr val="000000"/>
                            </a:outerShdw>
                          </a:effectLst>
                          <a:latin typeface="Monotype Corsiva" charset="0"/>
                          <a:ea typeface="SimSun" charset="0"/>
                          <a:cs typeface="SimSun" charset="0"/>
                        </a:rPr>
                        <a:t>"</a:t>
                      </a:r>
                      <a:r>
                        <a:rPr kumimoji="0" lang="en-US" altLang="zh-CN" sz="2400" b="1" i="0" u="none" strike="noStrike" cap="none" normalizeH="0" baseline="0" dirty="0">
                          <a:ln>
                            <a:noFill/>
                          </a:ln>
                          <a:solidFill>
                            <a:schemeClr val="tx1"/>
                          </a:solidFill>
                          <a:effectLst>
                            <a:outerShdw blurRad="38100" dist="38100" dir="2700000" algn="tl">
                              <a:srgbClr val="000000"/>
                            </a:outerShdw>
                          </a:effectLst>
                          <a:latin typeface="Monotype Corsiva" charset="0"/>
                          <a:ea typeface="SimSun" charset="0"/>
                          <a:cs typeface="SimSun" charset="0"/>
                        </a:rPr>
                        <a:t> (5:6)</a:t>
                      </a:r>
                      <a:endParaRPr kumimoji="0" lang="en-US" altLang="zh-CN" sz="2400" b="1" i="0" u="none" strike="noStrike" cap="none" normalizeH="0" baseline="0" dirty="0">
                        <a:ln>
                          <a:noFill/>
                        </a:ln>
                        <a:solidFill>
                          <a:schemeClr val="tx1"/>
                        </a:solidFill>
                        <a:effectLst>
                          <a:outerShdw blurRad="38100" dist="38100" dir="2700000" algn="tl">
                            <a:srgbClr val="000000"/>
                          </a:outerShdw>
                        </a:effectLst>
                        <a:latin typeface="Georgia" charset="0"/>
                        <a:ea typeface="SimSun" charset="0"/>
                        <a:cs typeface="SimSun"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a:noFill/>
                    </a:lnT>
                    <a:lnB w="25400" cap="flat" cmpd="sng" algn="ctr">
                      <a:solidFill>
                        <a:srgbClr val="000000"/>
                      </a:solidFill>
                      <a:prstDash val="solid"/>
                      <a:round/>
                      <a:headEnd type="none" w="med" len="med"/>
                      <a:tailEnd type="none" w="med" len="med"/>
                    </a:lnB>
                    <a:lnTlToBr>
                      <a:noFill/>
                    </a:lnTlToBr>
                    <a:lnBlToTr>
                      <a:noFill/>
                    </a:lnBlToTr>
                    <a:gradFill rotWithShape="1">
                      <a:gsLst>
                        <a:gs pos="0">
                          <a:srgbClr val="470047"/>
                        </a:gs>
                        <a:gs pos="50000">
                          <a:srgbClr val="990099"/>
                        </a:gs>
                        <a:gs pos="100000">
                          <a:srgbClr val="470047"/>
                        </a:gs>
                      </a:gsLst>
                      <a:lin ang="5400000" scaled="1"/>
                    </a:gradFill>
                  </a:tcPr>
                </a:tc>
                <a:extLst>
                  <a:ext uri="{0D108BD9-81ED-4DB2-BD59-A6C34878D82A}">
                    <a16:rowId xmlns:a16="http://schemas.microsoft.com/office/drawing/2014/main" val="10006"/>
                  </a:ext>
                </a:extLst>
              </a:tr>
            </a:tbl>
          </a:graphicData>
        </a:graphic>
      </p:graphicFrame>
      <p:sp>
        <p:nvSpPr>
          <p:cNvPr id="1451032" name="Rectangle 24"/>
          <p:cNvSpPr>
            <a:spLocks noChangeArrowheads="1"/>
          </p:cNvSpPr>
          <p:nvPr/>
        </p:nvSpPr>
        <p:spPr bwMode="auto">
          <a:xfrm>
            <a:off x="8528050" y="0"/>
            <a:ext cx="6921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2400" b="1">
                <a:solidFill>
                  <a:schemeClr val="tx1"/>
                </a:solidFill>
                <a:latin typeface="Arial" charset="0"/>
                <a:ea typeface="SimSun" charset="0"/>
                <a:cs typeface="SimSun" charset="0"/>
              </a:rPr>
              <a:t>278</a:t>
            </a:r>
            <a:endParaRPr lang="en-US" sz="2000" b="1">
              <a:solidFill>
                <a:schemeClr val="tx1"/>
              </a:solidFill>
              <a:latin typeface="Times New Roman" charset="0"/>
              <a:ea typeface="SimSun" charset="0"/>
              <a:cs typeface="SimSun" charset="0"/>
            </a:endParaRP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0609" name="Picture 4" descr="humilit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37378" name="Rectangle 2"/>
          <p:cNvSpPr>
            <a:spLocks noGrp="1" noChangeArrowheads="1"/>
          </p:cNvSpPr>
          <p:nvPr>
            <p:ph type="ctrTitle"/>
          </p:nvPr>
        </p:nvSpPr>
        <p:spPr>
          <a:xfrm>
            <a:off x="381000" y="76200"/>
            <a:ext cx="7696200" cy="1600200"/>
          </a:xfrm>
          <a:effectLst>
            <a:outerShdw blurRad="63500" dist="35921" dir="2700000" algn="ctr" rotWithShape="0">
              <a:schemeClr val="tx2">
                <a:alpha val="74998"/>
              </a:schemeClr>
            </a:outerShdw>
          </a:effectLst>
        </p:spPr>
        <p:txBody>
          <a:bodyPr/>
          <a:lstStyle/>
          <a:p>
            <a:pPr eaLnBrk="1" hangingPunct="1">
              <a:defRPr/>
            </a:pPr>
            <a:r>
              <a:rPr lang="en-US" sz="4800" b="1">
                <a:solidFill>
                  <a:schemeClr val="bg1"/>
                </a:solidFill>
                <a:latin typeface="Times New Roman" charset="0"/>
                <a:ea typeface="ＭＳ Ｐゴシック" charset="0"/>
                <a:cs typeface="ＭＳ Ｐゴシック" charset="0"/>
              </a:rPr>
              <a:t>How to triumph in suffering (5:5b-9)</a:t>
            </a:r>
            <a:endParaRPr lang="en-US" sz="4800">
              <a:latin typeface="Times New Roman" charset="0"/>
              <a:ea typeface="ＭＳ Ｐゴシック" charset="0"/>
              <a:cs typeface="ＭＳ Ｐゴシック" charset="0"/>
            </a:endParaRPr>
          </a:p>
        </p:txBody>
      </p:sp>
      <p:sp>
        <p:nvSpPr>
          <p:cNvPr id="1637379" name="Rectangle 3"/>
          <p:cNvSpPr>
            <a:spLocks noGrp="1" noChangeArrowheads="1"/>
          </p:cNvSpPr>
          <p:nvPr>
            <p:ph type="subTitle" idx="1"/>
          </p:nvPr>
        </p:nvSpPr>
        <p:spPr>
          <a:xfrm>
            <a:off x="1219200" y="5334000"/>
            <a:ext cx="6400800" cy="1552575"/>
          </a:xfrm>
          <a:effectLst/>
        </p:spPr>
        <p:txBody>
          <a:bodyPr/>
          <a:lstStyle/>
          <a:p>
            <a:pPr eaLnBrk="1" hangingPunct="1">
              <a:defRPr/>
            </a:pPr>
            <a:r>
              <a:rPr lang="en-US" sz="4000" b="1" dirty="0">
                <a:solidFill>
                  <a:schemeClr val="bg1"/>
                </a:solidFill>
              </a:rPr>
              <a:t>Humility (5b-7)</a:t>
            </a:r>
          </a:p>
          <a:p>
            <a:pPr eaLnBrk="1" hangingPunct="1">
              <a:defRPr/>
            </a:pPr>
            <a:r>
              <a:rPr lang="en-US" sz="4000" b="1" dirty="0">
                <a:solidFill>
                  <a:schemeClr val="bg1"/>
                </a:solidFill>
              </a:rPr>
              <a:t>Watchfulness (8-9)</a:t>
            </a:r>
          </a:p>
        </p:txBody>
      </p:sp>
      <p:sp>
        <p:nvSpPr>
          <p:cNvPr id="580612" name="Text Box 5"/>
          <p:cNvSpPr txBox="1">
            <a:spLocks noChangeArrowheads="1"/>
          </p:cNvSpPr>
          <p:nvPr/>
        </p:nvSpPr>
        <p:spPr bwMode="auto">
          <a:xfrm>
            <a:off x="8001000" y="47625"/>
            <a:ext cx="10477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r>
              <a:rPr lang="en-US" sz="2400" b="1">
                <a:solidFill>
                  <a:schemeClr val="bg1"/>
                </a:solidFill>
                <a:latin typeface="Times" charset="0"/>
              </a:rPr>
              <a:t>280q-r</a:t>
            </a:r>
            <a:endParaRPr lang="en-US" sz="2400" b="1">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637379">
                                            <p:txEl>
                                              <p:pRg st="0" end="0"/>
                                            </p:txEl>
                                          </p:spTgt>
                                        </p:tgtEl>
                                        <p:attrNameLst>
                                          <p:attrName>style.visibility</p:attrName>
                                        </p:attrNameLst>
                                      </p:cBhvr>
                                      <p:to>
                                        <p:strVal val="visible"/>
                                      </p:to>
                                    </p:set>
                                    <p:anim calcmode="discrete" valueType="clr">
                                      <p:cBhvr override="childStyle">
                                        <p:cTn id="7" dur="80"/>
                                        <p:tgtEl>
                                          <p:spTgt spid="1637379">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637379">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1637379">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637379">
                                            <p:txEl>
                                              <p:pRg st="1" end="1"/>
                                            </p:txEl>
                                          </p:spTgt>
                                        </p:tgtEl>
                                        <p:attrNameLst>
                                          <p:attrName>style.visibility</p:attrName>
                                        </p:attrNameLst>
                                      </p:cBhvr>
                                      <p:to>
                                        <p:strVal val="visible"/>
                                      </p:to>
                                    </p:set>
                                    <p:anim calcmode="discrete" valueType="clr">
                                      <p:cBhvr override="childStyle">
                                        <p:cTn id="14" dur="80"/>
                                        <p:tgtEl>
                                          <p:spTgt spid="1637379">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637379">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1637379">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7379" grpId="0" build="p"/>
    </p:bldLst>
  </p:timing>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2657"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66690" name="Rectangle 2"/>
          <p:cNvSpPr>
            <a:spLocks noGrp="1" noChangeArrowheads="1"/>
          </p:cNvSpPr>
          <p:nvPr>
            <p:ph type="title" idx="4294967295"/>
          </p:nvPr>
        </p:nvSpPr>
        <p:spPr>
          <a:xfrm>
            <a:off x="769938" y="228600"/>
            <a:ext cx="3200400" cy="3048000"/>
          </a:xfrm>
          <a:effectLst>
            <a:outerShdw blurRad="63500" dist="35921" dir="2700000" algn="ctr" rotWithShape="0">
              <a:srgbClr val="000000">
                <a:alpha val="74998"/>
              </a:srgbClr>
            </a:outerShdw>
          </a:effectLst>
        </p:spPr>
        <p:txBody>
          <a:bodyPr/>
          <a:lstStyle/>
          <a:p>
            <a:pPr eaLnBrk="1" hangingPunct="1">
              <a:defRPr/>
            </a:pPr>
            <a:r>
              <a:rPr lang="en-US" sz="3600" b="1">
                <a:solidFill>
                  <a:schemeClr val="bg1"/>
                </a:solidFill>
                <a:latin typeface="Arial" charset="0"/>
              </a:rPr>
              <a:t>What God gives to the humble </a:t>
            </a:r>
            <a:br>
              <a:rPr lang="en-US" sz="3600" b="1">
                <a:solidFill>
                  <a:schemeClr val="bg1"/>
                </a:solidFill>
                <a:latin typeface="Arial" charset="0"/>
              </a:rPr>
            </a:br>
            <a:r>
              <a:rPr lang="en-US" sz="3600" b="1">
                <a:solidFill>
                  <a:schemeClr val="bg1"/>
                </a:solidFill>
                <a:latin typeface="Arial" charset="0"/>
              </a:rPr>
              <a:t>(5:5b-7)</a:t>
            </a:r>
          </a:p>
        </p:txBody>
      </p:sp>
      <p:sp>
        <p:nvSpPr>
          <p:cNvPr id="1266693" name="Text Box 5"/>
          <p:cNvSpPr txBox="1">
            <a:spLocks noChangeArrowheads="1"/>
          </p:cNvSpPr>
          <p:nvPr/>
        </p:nvSpPr>
        <p:spPr bwMode="auto">
          <a:xfrm>
            <a:off x="228600" y="3746500"/>
            <a:ext cx="4283075" cy="1739900"/>
          </a:xfrm>
          <a:prstGeom prst="rect">
            <a:avLst/>
          </a:prstGeom>
          <a:noFill/>
          <a:ln w="9525">
            <a:noFill/>
            <a:miter lim="800000"/>
            <a:headEnd/>
            <a:tailEnd/>
          </a:ln>
          <a:effectLst/>
        </p:spPr>
        <p:txBody>
          <a:bodyPr>
            <a:spAutoFit/>
          </a:bodyPr>
          <a:lstStyle/>
          <a:p>
            <a:pPr marL="287338" indent="-287338" algn="ctr" eaLnBrk="1" hangingPunct="1">
              <a:buFontTx/>
              <a:buChar char="•"/>
              <a:defRPr/>
            </a:pPr>
            <a:r>
              <a:rPr lang="en-US" sz="3600" b="1">
                <a:solidFill>
                  <a:schemeClr val="bg1"/>
                </a:solidFill>
                <a:latin typeface="Arial" charset="0"/>
                <a:ea typeface="+mn-ea"/>
                <a:cs typeface="+mn-cs"/>
              </a:rPr>
              <a:t>Grace (5b)</a:t>
            </a:r>
          </a:p>
          <a:p>
            <a:pPr marL="287338" indent="-287338" algn="ctr" eaLnBrk="1" hangingPunct="1">
              <a:buFontTx/>
              <a:buChar char="•"/>
              <a:defRPr/>
            </a:pPr>
            <a:r>
              <a:rPr lang="en-US" sz="3600" b="1">
                <a:solidFill>
                  <a:schemeClr val="bg1"/>
                </a:solidFill>
                <a:latin typeface="Arial" charset="0"/>
                <a:ea typeface="+mn-ea"/>
                <a:cs typeface="+mn-cs"/>
              </a:rPr>
              <a:t>Restoration (6)</a:t>
            </a:r>
          </a:p>
          <a:p>
            <a:pPr marL="287338" indent="-287338" algn="ctr" eaLnBrk="1" hangingPunct="1">
              <a:buFontTx/>
              <a:buChar char="•"/>
              <a:defRPr/>
            </a:pPr>
            <a:r>
              <a:rPr lang="en-US" sz="3600" b="1">
                <a:solidFill>
                  <a:schemeClr val="bg1"/>
                </a:solidFill>
                <a:latin typeface="Arial" charset="0"/>
                <a:ea typeface="+mn-ea"/>
                <a:cs typeface="+mn-cs"/>
              </a:rPr>
              <a:t>Care (7)</a:t>
            </a:r>
          </a:p>
        </p:txBody>
      </p:sp>
      <p:sp>
        <p:nvSpPr>
          <p:cNvPr id="582660" name="Text Box 6"/>
          <p:cNvSpPr txBox="1">
            <a:spLocks noChangeArrowheads="1"/>
          </p:cNvSpPr>
          <p:nvPr/>
        </p:nvSpPr>
        <p:spPr bwMode="auto">
          <a:xfrm>
            <a:off x="8096250" y="47625"/>
            <a:ext cx="81121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r>
              <a:rPr lang="en-US" sz="2400" b="1">
                <a:solidFill>
                  <a:schemeClr val="bg1"/>
                </a:solidFill>
                <a:latin typeface="Times" charset="0"/>
              </a:rPr>
              <a:t>280q</a:t>
            </a:r>
            <a:endParaRPr lang="en-US" sz="2400" b="1">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iterate type="wd">
                                    <p:tmPct val="10000"/>
                                  </p:iterate>
                                  <p:childTnLst>
                                    <p:set>
                                      <p:cBhvr>
                                        <p:cTn id="6" dur="1" fill="hold">
                                          <p:stCondLst>
                                            <p:cond delay="0"/>
                                          </p:stCondLst>
                                        </p:cTn>
                                        <p:tgtEl>
                                          <p:spTgt spid="1266693">
                                            <p:txEl>
                                              <p:pRg st="0" end="0"/>
                                            </p:txEl>
                                          </p:spTgt>
                                        </p:tgtEl>
                                        <p:attrNameLst>
                                          <p:attrName>style.visibility</p:attrName>
                                        </p:attrNameLst>
                                      </p:cBhvr>
                                      <p:to>
                                        <p:strVal val="visible"/>
                                      </p:to>
                                    </p:set>
                                    <p:animEffect transition="in" filter="wedge">
                                      <p:cBhvr>
                                        <p:cTn id="7" dur="2000"/>
                                        <p:tgtEl>
                                          <p:spTgt spid="126669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iterate type="wd">
                                    <p:tmPct val="10000"/>
                                  </p:iterate>
                                  <p:childTnLst>
                                    <p:set>
                                      <p:cBhvr>
                                        <p:cTn id="11" dur="1" fill="hold">
                                          <p:stCondLst>
                                            <p:cond delay="0"/>
                                          </p:stCondLst>
                                        </p:cTn>
                                        <p:tgtEl>
                                          <p:spTgt spid="1266693">
                                            <p:txEl>
                                              <p:pRg st="1" end="1"/>
                                            </p:txEl>
                                          </p:spTgt>
                                        </p:tgtEl>
                                        <p:attrNameLst>
                                          <p:attrName>style.visibility</p:attrName>
                                        </p:attrNameLst>
                                      </p:cBhvr>
                                      <p:to>
                                        <p:strVal val="visible"/>
                                      </p:to>
                                    </p:set>
                                    <p:animEffect transition="in" filter="wedge">
                                      <p:cBhvr>
                                        <p:cTn id="12" dur="2000"/>
                                        <p:tgtEl>
                                          <p:spTgt spid="126669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0" presetClass="entr" presetSubtype="0" fill="hold" grpId="0" nodeType="clickEffect">
                                  <p:stCondLst>
                                    <p:cond delay="0"/>
                                  </p:stCondLst>
                                  <p:iterate type="wd">
                                    <p:tmPct val="10000"/>
                                  </p:iterate>
                                  <p:childTnLst>
                                    <p:set>
                                      <p:cBhvr>
                                        <p:cTn id="16" dur="1" fill="hold">
                                          <p:stCondLst>
                                            <p:cond delay="0"/>
                                          </p:stCondLst>
                                        </p:cTn>
                                        <p:tgtEl>
                                          <p:spTgt spid="1266693">
                                            <p:txEl>
                                              <p:pRg st="2" end="2"/>
                                            </p:txEl>
                                          </p:spTgt>
                                        </p:tgtEl>
                                        <p:attrNameLst>
                                          <p:attrName>style.visibility</p:attrName>
                                        </p:attrNameLst>
                                      </p:cBhvr>
                                      <p:to>
                                        <p:strVal val="visible"/>
                                      </p:to>
                                    </p:set>
                                    <p:animEffect transition="in" filter="wedge">
                                      <p:cBhvr>
                                        <p:cTn id="17" dur="2000"/>
                                        <p:tgtEl>
                                          <p:spTgt spid="126669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669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Intro to 1 Peter</a:t>
            </a:r>
          </a:p>
        </p:txBody>
      </p:sp>
      <p:sp>
        <p:nvSpPr>
          <p:cNvPr id="5" name="Rectangle 2"/>
          <p:cNvSpPr txBox="1">
            <a:spLocks noChangeArrowheads="1"/>
          </p:cNvSpPr>
          <p:nvPr/>
        </p:nvSpPr>
        <p:spPr bwMode="auto">
          <a:xfrm>
            <a:off x="611560" y="1680812"/>
            <a:ext cx="8064896" cy="41244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24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“1 Peter is a letter of encouragement.  Although the theme of </a:t>
            </a:r>
            <a:r>
              <a:rPr kumimoji="0" lang="en-SG" sz="24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suffering</a:t>
            </a:r>
            <a:r>
              <a:rPr kumimoji="0" lang="en-SG" sz="24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 runs through this book, so does the theme of </a:t>
            </a:r>
            <a:r>
              <a:rPr kumimoji="0" lang="en-SG" sz="24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glory</a:t>
            </a:r>
            <a:r>
              <a:rPr kumimoji="0" lang="en-SG" sz="24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 Peter encourages the saints with the hope that one day their suffering will be turned to glory even as Christ suffered and entered His glory. But suffering does not </a:t>
            </a:r>
            <a:r>
              <a:rPr kumimoji="0" lang="en-SG" sz="2400" b="0" i="1" u="none" strike="noStrike" kern="1200" cap="none" spc="0" normalizeH="0" baseline="0" noProof="0" dirty="0">
                <a:ln>
                  <a:noFill/>
                </a:ln>
                <a:solidFill>
                  <a:srgbClr val="FFFFFF"/>
                </a:solidFill>
                <a:effectLst/>
                <a:uLnTx/>
                <a:uFillTx/>
                <a:latin typeface="Arial"/>
                <a:ea typeface="ＭＳ Ｐゴシック" pitchFamily="-108" charset="-128"/>
                <a:cs typeface="Arial"/>
              </a:rPr>
              <a:t>automatically</a:t>
            </a:r>
            <a:r>
              <a:rPr kumimoji="0" lang="en-SG" sz="24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 bring glory to God and blessing to God’s people. Some believers have fallen in times of trial and brought shame to the name of Christ. Only when we depend on the </a:t>
            </a:r>
            <a:r>
              <a:rPr kumimoji="0" lang="en-SG" sz="24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grace </a:t>
            </a:r>
            <a:r>
              <a:rPr kumimoji="0" lang="en-SG" sz="24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of God can we glorify God in times of suffering. And as we look to the Lord’s coming we can be hopeful!” 					-W. </a:t>
            </a:r>
            <a:r>
              <a:rPr kumimoji="0" lang="en-SG" sz="2400" b="0" i="0" u="none" strike="noStrike" kern="1200" cap="none" spc="0" normalizeH="0" baseline="0" noProof="0" dirty="0" err="1">
                <a:ln>
                  <a:noFill/>
                </a:ln>
                <a:solidFill>
                  <a:srgbClr val="FFFFFF"/>
                </a:solidFill>
                <a:effectLst/>
                <a:uLnTx/>
                <a:uFillTx/>
                <a:latin typeface="Arial"/>
                <a:ea typeface="ＭＳ Ｐゴシック" pitchFamily="-108" charset="-128"/>
                <a:cs typeface="Arial"/>
              </a:rPr>
              <a:t>Wiersbe</a:t>
            </a:r>
            <a:endParaRPr kumimoji="0" lang="en-SG" sz="2400" b="0" i="0" u="none" strike="noStrike" kern="1200" cap="none" spc="0" normalizeH="0" baseline="0" noProof="0" dirty="0">
              <a:ln>
                <a:noFill/>
              </a:ln>
              <a:solidFill>
                <a:srgbClr val="FFFFFF"/>
              </a:solidFill>
              <a:effectLst/>
              <a:uLnTx/>
              <a:uFillTx/>
              <a:latin typeface="Arial"/>
              <a:ea typeface="ＭＳ Ｐゴシック" pitchFamily="-108" charset="-128"/>
              <a:cs typeface="Arial"/>
            </a:endParaRPr>
          </a:p>
        </p:txBody>
      </p:sp>
      <p:sp>
        <p:nvSpPr>
          <p:cNvPr id="6" name="Rectangle 2"/>
          <p:cNvSpPr txBox="1">
            <a:spLocks noChangeArrowheads="1"/>
          </p:cNvSpPr>
          <p:nvPr/>
        </p:nvSpPr>
        <p:spPr bwMode="auto">
          <a:xfrm>
            <a:off x="-972616" y="5948228"/>
            <a:ext cx="10116616"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6214298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81" name="Picture 2" descr="humilit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7621" name="Picture 5" descr="DisplayWatchfullVixe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9144000"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47619" name="Rectangle 3"/>
          <p:cNvSpPr>
            <a:spLocks noGrp="1" noChangeArrowheads="1"/>
          </p:cNvSpPr>
          <p:nvPr>
            <p:ph type="ctrTitle"/>
          </p:nvPr>
        </p:nvSpPr>
        <p:spPr>
          <a:xfrm>
            <a:off x="381000" y="0"/>
            <a:ext cx="7696200" cy="1600200"/>
          </a:xfrm>
          <a:effectLst>
            <a:outerShdw blurRad="63500" dist="35921" dir="2700000" algn="ctr" rotWithShape="0">
              <a:schemeClr val="tx2">
                <a:alpha val="74998"/>
              </a:schemeClr>
            </a:outerShdw>
          </a:effectLst>
        </p:spPr>
        <p:txBody>
          <a:bodyPr/>
          <a:lstStyle/>
          <a:p>
            <a:pPr eaLnBrk="1" hangingPunct="1">
              <a:defRPr/>
            </a:pPr>
            <a:r>
              <a:rPr lang="en-US" sz="4800" b="1">
                <a:solidFill>
                  <a:schemeClr val="bg1"/>
                </a:solidFill>
                <a:latin typeface="Times New Roman" charset="0"/>
                <a:ea typeface="ＭＳ Ｐゴシック" charset="0"/>
                <a:cs typeface="ＭＳ Ｐゴシック" charset="0"/>
              </a:rPr>
              <a:t>How to triumph in suffering (5:5b-9)</a:t>
            </a:r>
            <a:endParaRPr lang="en-US" sz="4800">
              <a:latin typeface="Times New Roman" charset="0"/>
              <a:ea typeface="ＭＳ Ｐゴシック" charset="0"/>
              <a:cs typeface="ＭＳ Ｐゴシック" charset="0"/>
            </a:endParaRPr>
          </a:p>
        </p:txBody>
      </p:sp>
      <p:sp>
        <p:nvSpPr>
          <p:cNvPr id="1647620" name="Rectangle 4"/>
          <p:cNvSpPr>
            <a:spLocks noGrp="1" noChangeArrowheads="1"/>
          </p:cNvSpPr>
          <p:nvPr>
            <p:ph type="subTitle" idx="1"/>
          </p:nvPr>
        </p:nvSpPr>
        <p:spPr>
          <a:xfrm>
            <a:off x="1219200" y="5334000"/>
            <a:ext cx="6400800" cy="1752600"/>
          </a:xfrm>
          <a:effectLst>
            <a:outerShdw blurRad="63500" dist="35921" dir="2700000" algn="ctr" rotWithShape="0">
              <a:schemeClr val="tx2">
                <a:alpha val="74998"/>
              </a:schemeClr>
            </a:outerShdw>
          </a:effectLst>
        </p:spPr>
        <p:txBody>
          <a:bodyPr/>
          <a:lstStyle/>
          <a:p>
            <a:pPr eaLnBrk="1" hangingPunct="1">
              <a:defRPr/>
            </a:pPr>
            <a:r>
              <a:rPr lang="en-US" sz="4000" b="1">
                <a:solidFill>
                  <a:schemeClr val="bg1"/>
                </a:solidFill>
              </a:rPr>
              <a:t>Humility (5b-7)</a:t>
            </a:r>
          </a:p>
          <a:p>
            <a:pPr eaLnBrk="1" hangingPunct="1">
              <a:defRPr/>
            </a:pPr>
            <a:r>
              <a:rPr lang="en-US" sz="4000" b="1">
                <a:solidFill>
                  <a:schemeClr val="bg1"/>
                </a:solidFill>
              </a:rPr>
              <a:t>Watchfulness (8-9)</a:t>
            </a:r>
          </a:p>
        </p:txBody>
      </p:sp>
      <p:sp>
        <p:nvSpPr>
          <p:cNvPr id="1647622" name="Text Box 6"/>
          <p:cNvSpPr txBox="1">
            <a:spLocks noChangeArrowheads="1"/>
          </p:cNvSpPr>
          <p:nvPr/>
        </p:nvSpPr>
        <p:spPr bwMode="auto">
          <a:xfrm>
            <a:off x="5715000" y="4267200"/>
            <a:ext cx="320040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r>
              <a:rPr lang="en-US" sz="2800" i="1">
                <a:solidFill>
                  <a:schemeClr val="bg1"/>
                </a:solidFill>
              </a:rPr>
              <a:t>The watchful vixen</a:t>
            </a:r>
          </a:p>
        </p:txBody>
      </p:sp>
      <p:sp>
        <p:nvSpPr>
          <p:cNvPr id="583686" name="Text Box 7"/>
          <p:cNvSpPr txBox="1">
            <a:spLocks noChangeArrowheads="1"/>
          </p:cNvSpPr>
          <p:nvPr/>
        </p:nvSpPr>
        <p:spPr bwMode="auto">
          <a:xfrm>
            <a:off x="8096250" y="47625"/>
            <a:ext cx="10477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r>
              <a:rPr lang="en-US" sz="2400" b="1">
                <a:solidFill>
                  <a:schemeClr val="bg1"/>
                </a:solidFill>
                <a:latin typeface="Times" charset="0"/>
              </a:rPr>
              <a:t>280q-r</a:t>
            </a:r>
            <a:endParaRPr lang="en-US" sz="2400" b="1">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647620">
                                            <p:txEl>
                                              <p:pRg st="0" end="0"/>
                                            </p:txEl>
                                          </p:spTgt>
                                        </p:tgtEl>
                                        <p:attrNameLst>
                                          <p:attrName>style.visibility</p:attrName>
                                        </p:attrNameLst>
                                      </p:cBhvr>
                                      <p:to>
                                        <p:strVal val="visible"/>
                                      </p:to>
                                    </p:set>
                                    <p:anim calcmode="discrete" valueType="clr">
                                      <p:cBhvr override="childStyle">
                                        <p:cTn id="7" dur="80"/>
                                        <p:tgtEl>
                                          <p:spTgt spid="1647620">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647620">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1647620">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647620">
                                            <p:txEl>
                                              <p:pRg st="1" end="1"/>
                                            </p:txEl>
                                          </p:spTgt>
                                        </p:tgtEl>
                                        <p:attrNameLst>
                                          <p:attrName>style.visibility</p:attrName>
                                        </p:attrNameLst>
                                      </p:cBhvr>
                                      <p:to>
                                        <p:strVal val="visible"/>
                                      </p:to>
                                    </p:set>
                                    <p:anim calcmode="discrete" valueType="clr">
                                      <p:cBhvr override="childStyle">
                                        <p:cTn id="14" dur="80"/>
                                        <p:tgtEl>
                                          <p:spTgt spid="1647620">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647620">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1647620">
                                            <p:txEl>
                                              <p:pRg st="1" end="1"/>
                                            </p:txEl>
                                          </p:spTgt>
                                        </p:tgtEl>
                                        <p:attrNameLst>
                                          <p:attrName>fill.type</p:attrName>
                                        </p:attrNameLst>
                                      </p:cBhvr>
                                      <p:to>
                                        <p:strVal val="solid"/>
                                      </p:to>
                                    </p:set>
                                  </p:childTnLst>
                                </p:cTn>
                              </p:par>
                              <p:par>
                                <p:cTn id="17" presetID="9" presetClass="entr" presetSubtype="0" fill="hold" nodeType="withEffect">
                                  <p:stCondLst>
                                    <p:cond delay="0"/>
                                  </p:stCondLst>
                                  <p:childTnLst>
                                    <p:set>
                                      <p:cBhvr>
                                        <p:cTn id="18" dur="1" fill="hold">
                                          <p:stCondLst>
                                            <p:cond delay="0"/>
                                          </p:stCondLst>
                                        </p:cTn>
                                        <p:tgtEl>
                                          <p:spTgt spid="1647621"/>
                                        </p:tgtEl>
                                        <p:attrNameLst>
                                          <p:attrName>style.visibility</p:attrName>
                                        </p:attrNameLst>
                                      </p:cBhvr>
                                      <p:to>
                                        <p:strVal val="visible"/>
                                      </p:to>
                                    </p:set>
                                    <p:animEffect transition="in" filter="dissolve">
                                      <p:cBhvr>
                                        <p:cTn id="19" dur="500"/>
                                        <p:tgtEl>
                                          <p:spTgt spid="1647621"/>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647622"/>
                                        </p:tgtEl>
                                        <p:attrNameLst>
                                          <p:attrName>style.visibility</p:attrName>
                                        </p:attrNameLst>
                                      </p:cBhvr>
                                      <p:to>
                                        <p:strVal val="visible"/>
                                      </p:to>
                                    </p:set>
                                    <p:animEffect transition="in" filter="dissolve">
                                      <p:cBhvr>
                                        <p:cTn id="22" dur="500"/>
                                        <p:tgtEl>
                                          <p:spTgt spid="16476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7620" grpId="0" build="p"/>
      <p:bldP spid="1647622" grpId="0"/>
    </p:bldLst>
  </p:timing>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29" name="Rectangle 1026"/>
          <p:cNvSpPr>
            <a:spLocks noChangeArrowheads="1"/>
          </p:cNvSpPr>
          <p:nvPr/>
        </p:nvSpPr>
        <p:spPr bwMode="auto">
          <a:xfrm>
            <a:off x="0" y="0"/>
            <a:ext cx="9144000" cy="6858000"/>
          </a:xfrm>
          <a:prstGeom prst="rect">
            <a:avLst/>
          </a:prstGeom>
          <a:solidFill>
            <a:srgbClr val="020000"/>
          </a:solidFill>
          <a:ln>
            <a:noFill/>
          </a:ln>
          <a:extLs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nchor="ctr">
            <a:spAutoFit/>
          </a:bodyPr>
          <a:lstStyle/>
          <a:p>
            <a:endParaRPr lang="en-US"/>
          </a:p>
        </p:txBody>
      </p:sp>
      <p:pic>
        <p:nvPicPr>
          <p:cNvPr id="585730" name="Picture 5" descr="ROARING LION-SATAN (Medium)"/>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8001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36354" name="Rectangle 2"/>
          <p:cNvSpPr>
            <a:spLocks noGrp="1" noChangeArrowheads="1"/>
          </p:cNvSpPr>
          <p:nvPr>
            <p:ph type="ctrTitle" idx="4294967295"/>
          </p:nvPr>
        </p:nvSpPr>
        <p:spPr>
          <a:xfrm>
            <a:off x="0" y="0"/>
            <a:ext cx="9144000" cy="914400"/>
          </a:xfrm>
          <a:effectLst>
            <a:outerShdw blurRad="38100" dist="35921" dir="2700000" algn="ctr" rotWithShape="0">
              <a:srgbClr val="000000">
                <a:alpha val="75000"/>
              </a:srgbClr>
            </a:outerShdw>
          </a:effectLst>
        </p:spPr>
        <p:txBody>
          <a:bodyPr/>
          <a:lstStyle/>
          <a:p>
            <a:pPr eaLnBrk="1" hangingPunct="1">
              <a:defRPr/>
            </a:pPr>
            <a:r>
              <a:rPr kumimoji="1" lang="en-US" sz="4800" b="1">
                <a:solidFill>
                  <a:schemeClr val="accent1"/>
                </a:solidFill>
                <a:latin typeface="Trebuchet MS" charset="0"/>
                <a:ea typeface="ＭＳ Ｐゴシック" charset="0"/>
                <a:cs typeface="ＭＳ Ｐゴシック" charset="0"/>
              </a:rPr>
              <a:t>Why Be Watchful?</a:t>
            </a:r>
            <a:endParaRPr kumimoji="1" lang="en-US" sz="4800">
              <a:solidFill>
                <a:schemeClr val="accent1"/>
              </a:solidFill>
              <a:latin typeface="Trebuchet MS" charset="0"/>
              <a:ea typeface="ＭＳ Ｐゴシック" charset="0"/>
              <a:cs typeface="ＭＳ Ｐゴシック" charset="0"/>
            </a:endParaRPr>
          </a:p>
        </p:txBody>
      </p:sp>
      <p:sp>
        <p:nvSpPr>
          <p:cNvPr id="1636355" name="Rectangle 3"/>
          <p:cNvSpPr>
            <a:spLocks noChangeArrowheads="1"/>
          </p:cNvSpPr>
          <p:nvPr/>
        </p:nvSpPr>
        <p:spPr bwMode="auto">
          <a:xfrm>
            <a:off x="0" y="990600"/>
            <a:ext cx="9144000" cy="609600"/>
          </a:xfrm>
          <a:prstGeom prst="rect">
            <a:avLst/>
          </a:prstGeom>
          <a:noFill/>
          <a:ln w="9525">
            <a:noFill/>
            <a:miter lim="800000"/>
            <a:headEnd/>
            <a:tailEnd/>
          </a:ln>
          <a:effectLst>
            <a:outerShdw blurRad="38100" dist="12698" algn="ctr" rotWithShape="0">
              <a:srgbClr val="000000">
                <a:alpha val="75000"/>
              </a:srgbClr>
            </a:outerShdw>
          </a:effectLst>
        </p:spPr>
        <p:txBody>
          <a:bodyPr/>
          <a:lstStyle/>
          <a:p>
            <a:pPr algn="ctr" eaLnBrk="1" hangingPunct="1">
              <a:spcBef>
                <a:spcPct val="20000"/>
              </a:spcBef>
              <a:buClr>
                <a:srgbClr val="000080"/>
              </a:buClr>
              <a:buFont typeface="Wingdings" charset="2"/>
              <a:buNone/>
              <a:defRPr/>
            </a:pPr>
            <a:r>
              <a:rPr kumimoji="1" lang="en-US" b="1">
                <a:solidFill>
                  <a:schemeClr val="accent1"/>
                </a:solidFill>
                <a:latin typeface="Trebuchet MS" charset="0"/>
                <a:ea typeface="+mn-ea"/>
                <a:cs typeface="+mn-cs"/>
              </a:rPr>
              <a:t>Satan is on the loose (1 Pet. 5:8)</a:t>
            </a:r>
          </a:p>
        </p:txBody>
      </p:sp>
      <p:sp>
        <p:nvSpPr>
          <p:cNvPr id="2" name="Rectangle 3"/>
          <p:cNvSpPr>
            <a:spLocks noChangeArrowheads="1"/>
          </p:cNvSpPr>
          <p:nvPr/>
        </p:nvSpPr>
        <p:spPr bwMode="auto">
          <a:xfrm>
            <a:off x="4572000" y="1600200"/>
            <a:ext cx="4419600" cy="2286000"/>
          </a:xfrm>
          <a:prstGeom prst="rect">
            <a:avLst/>
          </a:prstGeom>
          <a:noFill/>
          <a:ln w="9525">
            <a:noFill/>
            <a:miter lim="800000"/>
            <a:headEnd/>
            <a:tailEnd/>
          </a:ln>
          <a:effectLst>
            <a:outerShdw blurRad="38100" dist="35921" dir="2700000" algn="ctr" rotWithShape="0">
              <a:srgbClr val="020000">
                <a:alpha val="75000"/>
              </a:srgbClr>
            </a:outerShdw>
          </a:effectLst>
        </p:spPr>
        <p:txBody>
          <a:bodyPr/>
          <a:lstStyle/>
          <a:p>
            <a:pPr algn="ctr">
              <a:spcBef>
                <a:spcPct val="20000"/>
              </a:spcBef>
              <a:buClr>
                <a:srgbClr val="000080"/>
              </a:buClr>
              <a:buFont typeface="Wingdings" charset="2"/>
              <a:buNone/>
              <a:defRPr/>
            </a:pPr>
            <a:r>
              <a:rPr lang="en-US" sz="2400" b="1" baseline="30000">
                <a:solidFill>
                  <a:schemeClr val="accent1"/>
                </a:solidFill>
                <a:latin typeface="Arial" charset="0"/>
                <a:ea typeface="+mn-ea"/>
                <a:cs typeface="+mn-cs"/>
              </a:rPr>
              <a:t>8</a:t>
            </a:r>
            <a:r>
              <a:rPr lang="en-US" sz="2400" b="1">
                <a:solidFill>
                  <a:schemeClr val="accent1"/>
                </a:solidFill>
                <a:latin typeface="Arial" charset="0"/>
                <a:ea typeface="+mn-ea"/>
                <a:cs typeface="+mn-cs"/>
              </a:rPr>
              <a:t>Stay alert! Watch out for your great enemy, the devil. He prowls around like a roaring lion, looking for someone to devour.</a:t>
            </a:r>
          </a:p>
        </p:txBody>
      </p:sp>
      <p:sp>
        <p:nvSpPr>
          <p:cNvPr id="3" name="Rectangle 3"/>
          <p:cNvSpPr>
            <a:spLocks noChangeArrowheads="1"/>
          </p:cNvSpPr>
          <p:nvPr/>
        </p:nvSpPr>
        <p:spPr bwMode="auto">
          <a:xfrm>
            <a:off x="4724400" y="4114800"/>
            <a:ext cx="4419600" cy="2667000"/>
          </a:xfrm>
          <a:prstGeom prst="rect">
            <a:avLst/>
          </a:prstGeom>
          <a:solidFill>
            <a:srgbClr val="020000"/>
          </a:solidFill>
          <a:ln w="9525">
            <a:noFill/>
            <a:miter lim="800000"/>
            <a:headEnd/>
            <a:tailEnd/>
          </a:ln>
          <a:effectLst>
            <a:outerShdw blurRad="38100" dist="35921" dir="2700000" algn="ctr" rotWithShape="0">
              <a:srgbClr val="020000">
                <a:alpha val="75000"/>
              </a:srgbClr>
            </a:outerShdw>
          </a:effectLst>
        </p:spPr>
        <p:txBody>
          <a:bodyPr/>
          <a:lstStyle/>
          <a:p>
            <a:pPr algn="ctr">
              <a:spcBef>
                <a:spcPct val="20000"/>
              </a:spcBef>
              <a:buClr>
                <a:srgbClr val="000080"/>
              </a:buClr>
              <a:buFont typeface="Wingdings" charset="2"/>
              <a:buNone/>
              <a:defRPr/>
            </a:pPr>
            <a:r>
              <a:rPr lang="en-US" sz="2400" b="1" baseline="30000">
                <a:solidFill>
                  <a:schemeClr val="accent1"/>
                </a:solidFill>
                <a:latin typeface="Arial" charset="0"/>
                <a:ea typeface="+mn-ea"/>
                <a:cs typeface="+mn-cs"/>
              </a:rPr>
              <a:t>9</a:t>
            </a:r>
            <a:r>
              <a:rPr lang="en-US" sz="2400" b="1">
                <a:solidFill>
                  <a:schemeClr val="accent1"/>
                </a:solidFill>
                <a:latin typeface="Arial" charset="0"/>
                <a:ea typeface="+mn-ea"/>
                <a:cs typeface="+mn-cs"/>
              </a:rPr>
              <a:t>Stand firm against him, and be strong in your faith. Remember that your Christian brothers and sisters all over the world are going through the same kind of suffering you are.</a:t>
            </a:r>
          </a:p>
        </p:txBody>
      </p:sp>
      <p:sp>
        <p:nvSpPr>
          <p:cNvPr id="4" name="Rectangle 3"/>
          <p:cNvSpPr>
            <a:spLocks noChangeArrowheads="1"/>
          </p:cNvSpPr>
          <p:nvPr/>
        </p:nvSpPr>
        <p:spPr bwMode="auto">
          <a:xfrm>
            <a:off x="0" y="3505200"/>
            <a:ext cx="9144000" cy="609600"/>
          </a:xfrm>
          <a:prstGeom prst="rect">
            <a:avLst/>
          </a:prstGeom>
          <a:noFill/>
          <a:ln w="9525">
            <a:noFill/>
            <a:miter lim="800000"/>
            <a:headEnd/>
            <a:tailEnd/>
          </a:ln>
          <a:effectLst>
            <a:outerShdw blurRad="38100" dist="12698" algn="ctr" rotWithShape="0">
              <a:srgbClr val="000000">
                <a:alpha val="75000"/>
              </a:srgbClr>
            </a:outerShdw>
          </a:effectLst>
        </p:spPr>
        <p:txBody>
          <a:bodyPr/>
          <a:lstStyle/>
          <a:p>
            <a:pPr algn="ctr" eaLnBrk="1" hangingPunct="1">
              <a:spcBef>
                <a:spcPct val="20000"/>
              </a:spcBef>
              <a:buClr>
                <a:srgbClr val="000080"/>
              </a:buClr>
              <a:buFont typeface="Wingdings" charset="2"/>
              <a:buNone/>
              <a:defRPr/>
            </a:pPr>
            <a:r>
              <a:rPr kumimoji="1" lang="en-US" b="1">
                <a:solidFill>
                  <a:schemeClr val="accent1"/>
                </a:solidFill>
                <a:latin typeface="Trebuchet MS" charset="0"/>
                <a:ea typeface="+mn-ea"/>
                <a:cs typeface="+mn-cs"/>
              </a:rPr>
              <a:t>Others are succeeding over Satan (1 Pet. 5:9)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1636355">
                                            <p:txEl>
                                              <p:pRg st="0" end="0"/>
                                            </p:txEl>
                                          </p:spTgt>
                                        </p:tgtEl>
                                        <p:attrNameLst>
                                          <p:attrName>style.visibility</p:attrName>
                                        </p:attrNameLst>
                                      </p:cBhvr>
                                      <p:to>
                                        <p:strVal val="visible"/>
                                      </p:to>
                                    </p:set>
                                    <p:animEffect transition="in" filter="dissolve">
                                      <p:cBhvr>
                                        <p:cTn id="7" dur="500"/>
                                        <p:tgtEl>
                                          <p:spTgt spid="1636355">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dissolve">
                                      <p:cBhvr>
                                        <p:cTn id="10" dur="500"/>
                                        <p:tgtEl>
                                          <p:spTgt spid="2">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dissolve">
                                      <p:cBhvr>
                                        <p:cTn id="15" dur="500"/>
                                        <p:tgtEl>
                                          <p:spTgt spid="4">
                                            <p:txEl>
                                              <p:pRg st="0" end="0"/>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
                                            <p:bg/>
                                          </p:spTgt>
                                        </p:tgtEl>
                                        <p:attrNameLst>
                                          <p:attrName>style.visibility</p:attrName>
                                        </p:attrNameLst>
                                      </p:cBhvr>
                                      <p:to>
                                        <p:strVal val="visible"/>
                                      </p:to>
                                    </p:set>
                                    <p:animEffect transition="in" filter="dissolve">
                                      <p:cBhvr>
                                        <p:cTn id="18" dur="500"/>
                                        <p:tgtEl>
                                          <p:spTgt spid="3">
                                            <p:bg/>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dissolve">
                                      <p:cBhvr>
                                        <p:cTn id="2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6355" grpId="0" build="p"/>
      <p:bldP spid="2" grpId="0" build="p"/>
      <p:bldP spid="3" grpId="0" build="p" animBg="1"/>
      <p:bldP spid="4" grpId="0" build="p"/>
    </p:bldLst>
  </p:timing>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753" name="Rectangle 2"/>
          <p:cNvSpPr>
            <a:spLocks noGrp="1" noChangeArrowheads="1"/>
          </p:cNvSpPr>
          <p:nvPr>
            <p:ph type="ctrTitle"/>
          </p:nvPr>
        </p:nvSpPr>
        <p:spPr>
          <a:xfrm>
            <a:off x="0" y="1219200"/>
            <a:ext cx="9144000" cy="1524000"/>
          </a:xfrm>
        </p:spPr>
        <p:txBody>
          <a:bodyPr/>
          <a:lstStyle/>
          <a:p>
            <a:pPr eaLnBrk="1" hangingPunct="1"/>
            <a:r>
              <a:rPr kumimoji="0" lang="en-US" sz="4800" b="1" dirty="0">
                <a:latin typeface="Futura" charset="0"/>
                <a:ea typeface="ＭＳ Ｐゴシック" charset="0"/>
                <a:cs typeface="ＭＳ Ｐゴシック" charset="0"/>
              </a:rPr>
              <a:t>God</a:t>
            </a:r>
            <a:r>
              <a:rPr kumimoji="0" lang="uk-UA" altLang="ja-JP" sz="4800" b="1" dirty="0">
                <a:latin typeface="Futura" charset="0"/>
                <a:ea typeface="ＭＳ Ｐゴシック" charset="0"/>
                <a:cs typeface="ＭＳ Ｐゴシック" charset="0"/>
              </a:rPr>
              <a:t>'</a:t>
            </a:r>
            <a:r>
              <a:rPr kumimoji="0" lang="en-US" altLang="ja-JP" sz="4800" b="1" dirty="0">
                <a:latin typeface="Futura" charset="0"/>
                <a:ea typeface="ＭＳ Ｐゴシック" charset="0"/>
                <a:cs typeface="ＭＳ Ｐゴシック" charset="0"/>
              </a:rPr>
              <a:t>s Response to Humble Watchfulness (5:10-11)</a:t>
            </a:r>
            <a:endParaRPr kumimoji="0" lang="en-US" sz="6000" b="1" dirty="0">
              <a:latin typeface="Futura" charset="0"/>
              <a:ea typeface="ＭＳ Ｐゴシック" charset="0"/>
              <a:cs typeface="ＭＳ Ｐゴシック" charset="0"/>
            </a:endParaRPr>
          </a:p>
        </p:txBody>
      </p:sp>
      <p:sp>
        <p:nvSpPr>
          <p:cNvPr id="1640451" name="Rectangle 3"/>
          <p:cNvSpPr>
            <a:spLocks noGrp="1" noChangeArrowheads="1"/>
          </p:cNvSpPr>
          <p:nvPr>
            <p:ph type="subTitle" idx="1"/>
          </p:nvPr>
        </p:nvSpPr>
        <p:spPr>
          <a:xfrm>
            <a:off x="152400" y="3124200"/>
            <a:ext cx="5867400" cy="3505200"/>
          </a:xfrm>
          <a:effectLst>
            <a:outerShdw blurRad="63500" dist="35921" dir="2700000" algn="ctr" rotWithShape="0">
              <a:srgbClr val="DDDDDD">
                <a:alpha val="74998"/>
              </a:srgbClr>
            </a:outerShdw>
          </a:effectLst>
        </p:spPr>
        <p:txBody>
          <a:bodyPr/>
          <a:lstStyle/>
          <a:p>
            <a:pPr eaLnBrk="1" hangingPunct="1">
              <a:buFont typeface="Wingdings" charset="2"/>
              <a:buNone/>
              <a:defRPr/>
            </a:pPr>
            <a:r>
              <a:rPr kumimoji="0" lang="ru-RU" sz="2800" b="1" baseline="30000" dirty="0">
                <a:latin typeface="Arial"/>
                <a:cs typeface="Arial"/>
              </a:rPr>
              <a:t>"</a:t>
            </a:r>
            <a:r>
              <a:rPr kumimoji="0" lang="en-US" sz="2800" b="1" dirty="0">
                <a:latin typeface="Arial"/>
                <a:cs typeface="Arial"/>
              </a:rPr>
              <a:t>And the God of all grace, who called you to his eternal glory in Christ, after you have suffered a little while, will himself </a:t>
            </a:r>
            <a:r>
              <a:rPr kumimoji="0" lang="en-US" sz="2800" b="1" dirty="0">
                <a:solidFill>
                  <a:srgbClr val="FF0000"/>
                </a:solidFill>
                <a:latin typeface="Arial"/>
                <a:cs typeface="Arial"/>
              </a:rPr>
              <a:t>restore </a:t>
            </a:r>
            <a:r>
              <a:rPr kumimoji="0" lang="en-US" sz="2800" b="1" dirty="0">
                <a:latin typeface="Arial"/>
                <a:cs typeface="Arial"/>
              </a:rPr>
              <a:t>you and make you </a:t>
            </a:r>
            <a:r>
              <a:rPr kumimoji="0" lang="en-US" sz="2800" b="1" dirty="0">
                <a:solidFill>
                  <a:srgbClr val="FF0000"/>
                </a:solidFill>
                <a:latin typeface="Arial"/>
                <a:cs typeface="Arial"/>
              </a:rPr>
              <a:t>strong</a:t>
            </a:r>
            <a:r>
              <a:rPr kumimoji="0" lang="en-US" sz="2800" b="1" dirty="0">
                <a:latin typeface="Arial"/>
                <a:cs typeface="Arial"/>
              </a:rPr>
              <a:t>, </a:t>
            </a:r>
            <a:r>
              <a:rPr kumimoji="0" lang="en-US" sz="2800" b="1" dirty="0">
                <a:solidFill>
                  <a:srgbClr val="FF0000"/>
                </a:solidFill>
                <a:latin typeface="Arial"/>
                <a:cs typeface="Arial"/>
              </a:rPr>
              <a:t>firm </a:t>
            </a:r>
            <a:r>
              <a:rPr kumimoji="0" lang="en-US" sz="2800" b="1" dirty="0">
                <a:latin typeface="Arial"/>
                <a:cs typeface="Arial"/>
              </a:rPr>
              <a:t>and </a:t>
            </a:r>
            <a:r>
              <a:rPr kumimoji="0" lang="en-US" sz="2800" b="1" dirty="0">
                <a:solidFill>
                  <a:srgbClr val="FF0000"/>
                </a:solidFill>
                <a:latin typeface="Arial"/>
                <a:cs typeface="Arial"/>
              </a:rPr>
              <a:t>steadfast</a:t>
            </a:r>
            <a:r>
              <a:rPr kumimoji="0" lang="en-US" sz="2800" b="1" dirty="0">
                <a:latin typeface="Arial"/>
                <a:cs typeface="Arial"/>
              </a:rPr>
              <a:t>. </a:t>
            </a:r>
            <a:r>
              <a:rPr kumimoji="0" lang="en-US" sz="2800" b="1" baseline="30000" dirty="0">
                <a:latin typeface="Arial"/>
                <a:cs typeface="Arial"/>
              </a:rPr>
              <a:t>11 </a:t>
            </a:r>
            <a:r>
              <a:rPr kumimoji="0" lang="en-US" sz="2800" b="1" dirty="0">
                <a:latin typeface="Arial"/>
                <a:cs typeface="Arial"/>
              </a:rPr>
              <a:t>To him be the power for ever and ever. Amen.</a:t>
            </a:r>
            <a:r>
              <a:rPr kumimoji="0" lang="ru-RU" sz="2800" b="1" dirty="0">
                <a:latin typeface="Arial"/>
                <a:cs typeface="Arial"/>
              </a:rPr>
              <a:t>"</a:t>
            </a:r>
            <a:endParaRPr kumimoji="0" lang="en-US" sz="2800" b="1" dirty="0">
              <a:latin typeface="Arial"/>
              <a:cs typeface="Arial"/>
            </a:endParaRP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801" name="Text Box 2"/>
          <p:cNvSpPr txBox="1">
            <a:spLocks noChangeArrowheads="1"/>
          </p:cNvSpPr>
          <p:nvPr/>
        </p:nvSpPr>
        <p:spPr bwMode="auto">
          <a:xfrm>
            <a:off x="152400" y="228600"/>
            <a:ext cx="3352800" cy="461963"/>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pPr>
            <a:r>
              <a:rPr lang="en-US" sz="2400" b="1">
                <a:solidFill>
                  <a:schemeClr val="tx1"/>
                </a:solidFill>
                <a:latin typeface="Arial" charset="0"/>
                <a:cs typeface="Arial" charset="0"/>
              </a:rPr>
              <a:t>Theology of 1 Peter: </a:t>
            </a:r>
          </a:p>
        </p:txBody>
      </p:sp>
      <p:sp>
        <p:nvSpPr>
          <p:cNvPr id="116739" name="Text Box 3"/>
          <p:cNvSpPr txBox="1">
            <a:spLocks noChangeArrowheads="1"/>
          </p:cNvSpPr>
          <p:nvPr/>
        </p:nvSpPr>
        <p:spPr bwMode="auto">
          <a:xfrm>
            <a:off x="152400" y="838200"/>
            <a:ext cx="3276600" cy="6002338"/>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r>
              <a:rPr lang="en-US" sz="2400" b="1" dirty="0">
                <a:solidFill>
                  <a:srgbClr val="0033CC"/>
                </a:solidFill>
                <a:latin typeface="Arial" charset="0"/>
                <a:cs typeface="Arial" charset="0"/>
              </a:rPr>
              <a:t>1 Peter 1:2</a:t>
            </a:r>
          </a:p>
          <a:p>
            <a:pPr eaLnBrk="1" hangingPunct="1"/>
            <a:endParaRPr lang="en-US" sz="2400" dirty="0">
              <a:solidFill>
                <a:srgbClr val="0033CC"/>
              </a:solidFill>
              <a:latin typeface="Arial" charset="0"/>
              <a:cs typeface="Arial" charset="0"/>
            </a:endParaRPr>
          </a:p>
          <a:p>
            <a:pPr eaLnBrk="1" hangingPunct="1"/>
            <a:r>
              <a:rPr lang="en-US" sz="2400" dirty="0">
                <a:solidFill>
                  <a:srgbClr val="990033"/>
                </a:solidFill>
                <a:latin typeface="Arial" charset="0"/>
                <a:cs typeface="Arial" charset="0"/>
              </a:rPr>
              <a:t>To God</a:t>
            </a:r>
            <a:r>
              <a:rPr lang="uk-UA" altLang="ja-JP" sz="2400" dirty="0">
                <a:solidFill>
                  <a:srgbClr val="990033"/>
                </a:solidFill>
                <a:latin typeface="Arial" charset="0"/>
                <a:cs typeface="Arial" charset="0"/>
              </a:rPr>
              <a:t>'</a:t>
            </a:r>
            <a:r>
              <a:rPr lang="en-US" altLang="ja-JP" sz="2400" dirty="0">
                <a:solidFill>
                  <a:srgbClr val="990033"/>
                </a:solidFill>
                <a:latin typeface="Arial" charset="0"/>
                <a:cs typeface="Arial" charset="0"/>
              </a:rPr>
              <a:t>s elect…</a:t>
            </a:r>
          </a:p>
          <a:p>
            <a:pPr eaLnBrk="1" hangingPunct="1"/>
            <a:endParaRPr lang="en-US" sz="2400" dirty="0">
              <a:solidFill>
                <a:srgbClr val="990033"/>
              </a:solidFill>
              <a:latin typeface="Arial" charset="0"/>
              <a:cs typeface="Arial" charset="0"/>
            </a:endParaRPr>
          </a:p>
          <a:p>
            <a:pPr eaLnBrk="1" hangingPunct="1"/>
            <a:r>
              <a:rPr lang="en-US" sz="2400" dirty="0">
                <a:solidFill>
                  <a:srgbClr val="990033"/>
                </a:solidFill>
                <a:latin typeface="Arial" charset="0"/>
                <a:cs typeface="Arial" charset="0"/>
              </a:rPr>
              <a:t>according  to the foreknowledge of God the Father,</a:t>
            </a:r>
          </a:p>
          <a:p>
            <a:pPr eaLnBrk="1" hangingPunct="1"/>
            <a:endParaRPr lang="en-US" sz="2400" dirty="0">
              <a:solidFill>
                <a:srgbClr val="990033"/>
              </a:solidFill>
              <a:latin typeface="Arial" charset="0"/>
              <a:cs typeface="Arial" charset="0"/>
            </a:endParaRPr>
          </a:p>
          <a:p>
            <a:pPr eaLnBrk="1" hangingPunct="1"/>
            <a:r>
              <a:rPr lang="en-US" sz="2400" dirty="0">
                <a:solidFill>
                  <a:srgbClr val="990033"/>
                </a:solidFill>
                <a:latin typeface="Arial" charset="0"/>
                <a:cs typeface="Arial" charset="0"/>
              </a:rPr>
              <a:t>in sanctification of the Spirit,  </a:t>
            </a:r>
          </a:p>
          <a:p>
            <a:pPr eaLnBrk="1" hangingPunct="1"/>
            <a:endParaRPr lang="en-US" sz="2400" dirty="0">
              <a:solidFill>
                <a:srgbClr val="990033"/>
              </a:solidFill>
              <a:latin typeface="Arial" charset="0"/>
              <a:cs typeface="Arial" charset="0"/>
            </a:endParaRPr>
          </a:p>
          <a:p>
            <a:pPr eaLnBrk="1" hangingPunct="1"/>
            <a:r>
              <a:rPr lang="en-US" sz="2400" dirty="0">
                <a:solidFill>
                  <a:srgbClr val="990033"/>
                </a:solidFill>
                <a:latin typeface="Arial" charset="0"/>
                <a:cs typeface="Arial" charset="0"/>
              </a:rPr>
              <a:t>for obedience and </a:t>
            </a:r>
          </a:p>
          <a:p>
            <a:pPr eaLnBrk="1" hangingPunct="1"/>
            <a:endParaRPr lang="en-US" sz="2400" dirty="0">
              <a:solidFill>
                <a:srgbClr val="990033"/>
              </a:solidFill>
              <a:latin typeface="Arial" charset="0"/>
              <a:cs typeface="Arial" charset="0"/>
            </a:endParaRPr>
          </a:p>
          <a:p>
            <a:pPr eaLnBrk="1" hangingPunct="1"/>
            <a:endParaRPr lang="en-US" sz="2400" dirty="0">
              <a:solidFill>
                <a:srgbClr val="990033"/>
              </a:solidFill>
              <a:latin typeface="Arial" charset="0"/>
              <a:cs typeface="Arial" charset="0"/>
            </a:endParaRPr>
          </a:p>
          <a:p>
            <a:pPr eaLnBrk="1" hangingPunct="1"/>
            <a:r>
              <a:rPr lang="en-US" sz="2400" dirty="0">
                <a:solidFill>
                  <a:srgbClr val="990033"/>
                </a:solidFill>
                <a:latin typeface="Arial" charset="0"/>
                <a:cs typeface="Arial" charset="0"/>
              </a:rPr>
              <a:t>sprinkling of the blood of Jesus</a:t>
            </a:r>
          </a:p>
        </p:txBody>
      </p:sp>
      <p:sp>
        <p:nvSpPr>
          <p:cNvPr id="116740" name="Text Box 4"/>
          <p:cNvSpPr txBox="1">
            <a:spLocks noChangeArrowheads="1"/>
          </p:cNvSpPr>
          <p:nvPr/>
        </p:nvSpPr>
        <p:spPr bwMode="auto">
          <a:xfrm>
            <a:off x="3505200" y="838200"/>
            <a:ext cx="5562600" cy="461963"/>
          </a:xfrm>
          <a:prstGeom prst="rect">
            <a:avLst/>
          </a:prstGeom>
          <a:solidFill>
            <a:schemeClr val="accent1">
              <a:lumMod val="40000"/>
              <a:lumOff val="60000"/>
            </a:schemeClr>
          </a:solidFill>
          <a:ln>
            <a:noFill/>
          </a:ln>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defRPr/>
            </a:pPr>
            <a:r>
              <a:rPr lang="en-US" sz="2400">
                <a:solidFill>
                  <a:srgbClr val="0033CC"/>
                </a:solidFill>
                <a:latin typeface="Arial"/>
                <a:cs typeface="Arial"/>
              </a:rPr>
              <a:t>Other Passages</a:t>
            </a:r>
          </a:p>
        </p:txBody>
      </p:sp>
      <p:sp>
        <p:nvSpPr>
          <p:cNvPr id="116741" name="Text Box 5"/>
          <p:cNvSpPr txBox="1">
            <a:spLocks noChangeArrowheads="1"/>
          </p:cNvSpPr>
          <p:nvPr/>
        </p:nvSpPr>
        <p:spPr bwMode="auto">
          <a:xfrm>
            <a:off x="3505200" y="1457325"/>
            <a:ext cx="5562600" cy="831850"/>
          </a:xfrm>
          <a:prstGeom prst="rect">
            <a:avLst/>
          </a:prstGeom>
          <a:solidFill>
            <a:schemeClr val="accent1">
              <a:lumMod val="40000"/>
              <a:lumOff val="60000"/>
            </a:schemeClr>
          </a:solidFill>
          <a:ln>
            <a:noFill/>
          </a:ln>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defRPr/>
            </a:pPr>
            <a:r>
              <a:rPr lang="en-US" sz="2400" b="1">
                <a:solidFill>
                  <a:srgbClr val="0033CC"/>
                </a:solidFill>
                <a:latin typeface="Arial"/>
                <a:cs typeface="Arial"/>
              </a:rPr>
              <a:t>Ephesians 1:4</a:t>
            </a:r>
            <a:r>
              <a:rPr lang="en-US" sz="2400">
                <a:solidFill>
                  <a:srgbClr val="0033CC"/>
                </a:solidFill>
                <a:latin typeface="Arial"/>
                <a:cs typeface="Arial"/>
              </a:rPr>
              <a:t> just as He chose us in Him before the foundation of the world, </a:t>
            </a:r>
          </a:p>
        </p:txBody>
      </p:sp>
      <p:sp>
        <p:nvSpPr>
          <p:cNvPr id="116742" name="Text Box 6"/>
          <p:cNvSpPr txBox="1">
            <a:spLocks noChangeArrowheads="1"/>
          </p:cNvSpPr>
          <p:nvPr/>
        </p:nvSpPr>
        <p:spPr bwMode="auto">
          <a:xfrm>
            <a:off x="3505200" y="2411413"/>
            <a:ext cx="5562600" cy="831850"/>
          </a:xfrm>
          <a:prstGeom prst="rect">
            <a:avLst/>
          </a:prstGeom>
          <a:solidFill>
            <a:schemeClr val="accent1">
              <a:lumMod val="40000"/>
              <a:lumOff val="60000"/>
            </a:schemeClr>
          </a:solidFill>
          <a:ln>
            <a:noFill/>
          </a:ln>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defRPr/>
            </a:pPr>
            <a:r>
              <a:rPr lang="en-US" sz="2400" b="1">
                <a:solidFill>
                  <a:srgbClr val="0033CC"/>
                </a:solidFill>
                <a:latin typeface="Arial"/>
                <a:cs typeface="Arial"/>
              </a:rPr>
              <a:t>Romans 8:28</a:t>
            </a:r>
            <a:r>
              <a:rPr lang="en-US" sz="2400">
                <a:solidFill>
                  <a:srgbClr val="0033CC"/>
                </a:solidFill>
                <a:latin typeface="Arial"/>
                <a:cs typeface="Arial"/>
              </a:rPr>
              <a:t>  to those who are called according to </a:t>
            </a:r>
            <a:r>
              <a:rPr lang="en-US" sz="2400" i="1">
                <a:solidFill>
                  <a:srgbClr val="0033CC"/>
                </a:solidFill>
                <a:latin typeface="Arial"/>
                <a:cs typeface="Arial"/>
              </a:rPr>
              <a:t>His </a:t>
            </a:r>
            <a:r>
              <a:rPr lang="en-US" sz="2400">
                <a:solidFill>
                  <a:srgbClr val="0033CC"/>
                </a:solidFill>
                <a:latin typeface="Arial"/>
                <a:cs typeface="Arial"/>
              </a:rPr>
              <a:t>purpose.</a:t>
            </a:r>
          </a:p>
        </p:txBody>
      </p:sp>
      <p:sp>
        <p:nvSpPr>
          <p:cNvPr id="116743" name="Text Box 7"/>
          <p:cNvSpPr txBox="1">
            <a:spLocks noChangeArrowheads="1"/>
          </p:cNvSpPr>
          <p:nvPr/>
        </p:nvSpPr>
        <p:spPr bwMode="auto">
          <a:xfrm>
            <a:off x="3505200" y="3367088"/>
            <a:ext cx="5562600" cy="830262"/>
          </a:xfrm>
          <a:prstGeom prst="rect">
            <a:avLst/>
          </a:prstGeom>
          <a:solidFill>
            <a:schemeClr val="accent1">
              <a:lumMod val="40000"/>
              <a:lumOff val="60000"/>
            </a:schemeClr>
          </a:solidFill>
          <a:ln>
            <a:noFill/>
          </a:ln>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defRPr/>
            </a:pPr>
            <a:r>
              <a:rPr lang="en-US" sz="2400" b="1">
                <a:solidFill>
                  <a:srgbClr val="0033CC"/>
                </a:solidFill>
                <a:latin typeface="Arial"/>
                <a:cs typeface="Arial"/>
              </a:rPr>
              <a:t>2 Thess. 2:13</a:t>
            </a:r>
            <a:r>
              <a:rPr lang="en-US" sz="2400">
                <a:solidFill>
                  <a:srgbClr val="0033CC"/>
                </a:solidFill>
                <a:latin typeface="Arial"/>
                <a:cs typeface="Arial"/>
              </a:rPr>
              <a:t>  through sanctification by the Spirit</a:t>
            </a:r>
          </a:p>
        </p:txBody>
      </p:sp>
      <p:sp>
        <p:nvSpPr>
          <p:cNvPr id="116744" name="Text Box 8"/>
          <p:cNvSpPr txBox="1">
            <a:spLocks noChangeArrowheads="1"/>
          </p:cNvSpPr>
          <p:nvPr/>
        </p:nvSpPr>
        <p:spPr bwMode="auto">
          <a:xfrm>
            <a:off x="3505200" y="5610225"/>
            <a:ext cx="5562600" cy="1200150"/>
          </a:xfrm>
          <a:prstGeom prst="rect">
            <a:avLst/>
          </a:prstGeom>
          <a:solidFill>
            <a:schemeClr val="accent1">
              <a:lumMod val="40000"/>
              <a:lumOff val="60000"/>
            </a:schemeClr>
          </a:solidFill>
          <a:ln>
            <a:noFill/>
          </a:ln>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defRPr/>
            </a:pPr>
            <a:r>
              <a:rPr lang="en-US" sz="2400" b="1" dirty="0">
                <a:solidFill>
                  <a:srgbClr val="0033CC"/>
                </a:solidFill>
                <a:latin typeface="Arial"/>
                <a:cs typeface="Arial"/>
              </a:rPr>
              <a:t>Heb. 12:24</a:t>
            </a:r>
            <a:r>
              <a:rPr lang="en-US" sz="2400" dirty="0">
                <a:solidFill>
                  <a:srgbClr val="0033CC"/>
                </a:solidFill>
                <a:latin typeface="Arial"/>
                <a:cs typeface="Arial"/>
              </a:rPr>
              <a:t> to Jesus, the mediator of a new covenant, and to the sprinkled blood,</a:t>
            </a:r>
          </a:p>
        </p:txBody>
      </p:sp>
      <p:sp>
        <p:nvSpPr>
          <p:cNvPr id="116745" name="Text Box 9"/>
          <p:cNvSpPr txBox="1">
            <a:spLocks noChangeArrowheads="1"/>
          </p:cNvSpPr>
          <p:nvPr/>
        </p:nvSpPr>
        <p:spPr bwMode="auto">
          <a:xfrm>
            <a:off x="3505200" y="4321175"/>
            <a:ext cx="5562600" cy="1200150"/>
          </a:xfrm>
          <a:prstGeom prst="rect">
            <a:avLst/>
          </a:prstGeom>
          <a:solidFill>
            <a:schemeClr val="accent1">
              <a:lumMod val="40000"/>
              <a:lumOff val="60000"/>
            </a:schemeClr>
          </a:solidFill>
          <a:ln>
            <a:noFill/>
          </a:ln>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defRPr/>
            </a:pPr>
            <a:r>
              <a:rPr lang="en-US" sz="2400" b="1">
                <a:solidFill>
                  <a:srgbClr val="0033CC"/>
                </a:solidFill>
                <a:latin typeface="Arial"/>
                <a:cs typeface="Arial"/>
              </a:rPr>
              <a:t>Romans 16:26</a:t>
            </a:r>
            <a:r>
              <a:rPr lang="en-US" sz="2400">
                <a:solidFill>
                  <a:srgbClr val="0033CC"/>
                </a:solidFill>
                <a:latin typeface="Arial"/>
                <a:cs typeface="Arial"/>
              </a:rPr>
              <a:t>  .... has been made known to all the nations, </a:t>
            </a:r>
            <a:r>
              <a:rPr lang="en-US" sz="2400" i="1">
                <a:solidFill>
                  <a:srgbClr val="0033CC"/>
                </a:solidFill>
                <a:latin typeface="Arial"/>
                <a:cs typeface="Arial"/>
              </a:rPr>
              <a:t>leading </a:t>
            </a:r>
            <a:r>
              <a:rPr lang="en-US" sz="2400">
                <a:solidFill>
                  <a:srgbClr val="0033CC"/>
                </a:solidFill>
                <a:latin typeface="Arial"/>
                <a:cs typeface="Arial"/>
              </a:rPr>
              <a:t>to obedience of faith;</a:t>
            </a:r>
          </a:p>
        </p:txBody>
      </p:sp>
      <p:sp>
        <p:nvSpPr>
          <p:cNvPr id="588809" name="Rectangle 11"/>
          <p:cNvSpPr>
            <a:spLocks noGrp="1" noChangeArrowheads="1"/>
          </p:cNvSpPr>
          <p:nvPr>
            <p:ph type="title" idx="4294967295"/>
          </p:nvPr>
        </p:nvSpPr>
        <p:spPr>
          <a:xfrm>
            <a:off x="3505200" y="228600"/>
            <a:ext cx="2438400" cy="461963"/>
          </a:xfrm>
          <a:solidFill>
            <a:srgbClr val="FF0000"/>
          </a:solidFill>
          <a:extLst>
            <a:ext uri="{91240B29-F687-4f45-9708-019B960494DF}">
              <a14:hiddenLine xmlns="" xmlns:a14="http://schemas.microsoft.com/office/drawing/2010/main" w="9525">
                <a:solidFill>
                  <a:srgbClr val="000000"/>
                </a:solidFill>
                <a:miter lim="800000"/>
                <a:headEnd/>
                <a:tailEnd/>
              </a14:hiddenLine>
            </a:ext>
          </a:extLst>
        </p:spPr>
        <p:txBody>
          <a:bodyPr anchor="t">
            <a:spAutoFit/>
          </a:bodyPr>
          <a:lstStyle/>
          <a:p>
            <a:pPr eaLnBrk="1" hangingPunct="1">
              <a:spcBef>
                <a:spcPct val="50000"/>
              </a:spcBef>
            </a:pPr>
            <a:r>
              <a:rPr lang="en-US" sz="2400" b="1">
                <a:solidFill>
                  <a:schemeClr val="tx1"/>
                </a:solidFill>
                <a:effectLst/>
                <a:latin typeface="Arial" charset="0"/>
                <a:ea typeface="ＭＳ Ｐゴシック" charset="0"/>
                <a:cs typeface="Arial" charset="0"/>
              </a:rPr>
              <a:t>Election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3000"/>
                                  </p:stCondLst>
                                  <p:childTnLst>
                                    <p:set>
                                      <p:cBhvr>
                                        <p:cTn id="6" dur="1" fill="hold">
                                          <p:stCondLst>
                                            <p:cond delay="0"/>
                                          </p:stCondLst>
                                        </p:cTn>
                                        <p:tgtEl>
                                          <p:spTgt spid="116739"/>
                                        </p:tgtEl>
                                        <p:attrNameLst>
                                          <p:attrName>style.visibility</p:attrName>
                                        </p:attrNameLst>
                                      </p:cBhvr>
                                      <p:to>
                                        <p:strVal val="visible"/>
                                      </p:to>
                                    </p:set>
                                    <p:animEffect transition="in" filter="wipe(up)">
                                      <p:cBhvr>
                                        <p:cTn id="7" dur="500"/>
                                        <p:tgtEl>
                                          <p:spTgt spid="11673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6740"/>
                                        </p:tgtEl>
                                        <p:attrNameLst>
                                          <p:attrName>style.visibility</p:attrName>
                                        </p:attrNameLst>
                                      </p:cBhvr>
                                      <p:to>
                                        <p:strVal val="visible"/>
                                      </p:to>
                                    </p:set>
                                    <p:animEffect transition="in" filter="wipe(left)">
                                      <p:cBhvr>
                                        <p:cTn id="12" dur="500"/>
                                        <p:tgtEl>
                                          <p:spTgt spid="11674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6741"/>
                                        </p:tgtEl>
                                        <p:attrNameLst>
                                          <p:attrName>style.visibility</p:attrName>
                                        </p:attrNameLst>
                                      </p:cBhvr>
                                      <p:to>
                                        <p:strVal val="visible"/>
                                      </p:to>
                                    </p:set>
                                    <p:animEffect transition="in" filter="wipe(left)">
                                      <p:cBhvr>
                                        <p:cTn id="17" dur="500"/>
                                        <p:tgtEl>
                                          <p:spTgt spid="11674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6742"/>
                                        </p:tgtEl>
                                        <p:attrNameLst>
                                          <p:attrName>style.visibility</p:attrName>
                                        </p:attrNameLst>
                                      </p:cBhvr>
                                      <p:to>
                                        <p:strVal val="visible"/>
                                      </p:to>
                                    </p:set>
                                    <p:animEffect transition="in" filter="wipe(left)">
                                      <p:cBhvr>
                                        <p:cTn id="22" dur="500"/>
                                        <p:tgtEl>
                                          <p:spTgt spid="11674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6743"/>
                                        </p:tgtEl>
                                        <p:attrNameLst>
                                          <p:attrName>style.visibility</p:attrName>
                                        </p:attrNameLst>
                                      </p:cBhvr>
                                      <p:to>
                                        <p:strVal val="visible"/>
                                      </p:to>
                                    </p:set>
                                    <p:animEffect transition="in" filter="wipe(left)">
                                      <p:cBhvr>
                                        <p:cTn id="27" dur="500"/>
                                        <p:tgtEl>
                                          <p:spTgt spid="11674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6745"/>
                                        </p:tgtEl>
                                        <p:attrNameLst>
                                          <p:attrName>style.visibility</p:attrName>
                                        </p:attrNameLst>
                                      </p:cBhvr>
                                      <p:to>
                                        <p:strVal val="visible"/>
                                      </p:to>
                                    </p:set>
                                    <p:animEffect transition="in" filter="wipe(left)">
                                      <p:cBhvr>
                                        <p:cTn id="32" dur="500"/>
                                        <p:tgtEl>
                                          <p:spTgt spid="11674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16744"/>
                                        </p:tgtEl>
                                        <p:attrNameLst>
                                          <p:attrName>style.visibility</p:attrName>
                                        </p:attrNameLst>
                                      </p:cBhvr>
                                      <p:to>
                                        <p:strVal val="visible"/>
                                      </p:to>
                                    </p:set>
                                    <p:animEffect transition="in" filter="wipe(left)">
                                      <p:cBhvr>
                                        <p:cTn id="37" dur="500"/>
                                        <p:tgtEl>
                                          <p:spTgt spid="1167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39" grpId="0" animBg="1" autoUpdateAnimBg="0"/>
      <p:bldP spid="116740" grpId="0" animBg="1" autoUpdateAnimBg="0"/>
      <p:bldP spid="116741" grpId="0" animBg="1" autoUpdateAnimBg="0"/>
      <p:bldP spid="116742" grpId="0" animBg="1" autoUpdateAnimBg="0"/>
      <p:bldP spid="116743" grpId="0" animBg="1" autoUpdateAnimBg="0"/>
      <p:bldP spid="116744" grpId="0" animBg="1" autoUpdateAnimBg="0"/>
      <p:bldP spid="116745" grpId="0" animBg="1" autoUpdateAnimBg="0"/>
    </p:bldLst>
  </p:timing>
</p:sld>
</file>

<file path=ppt/slides/slide3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for-the-name-and-word-of-god-nqmclki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92227"/>
            <a:ext cx="9144000" cy="5565773"/>
          </a:xfrm>
          <a:prstGeom prst="rect">
            <a:avLst/>
          </a:prstGeom>
        </p:spPr>
      </p:pic>
      <p:sp>
        <p:nvSpPr>
          <p:cNvPr id="4" name="Rectangle 3"/>
          <p:cNvSpPr/>
          <p:nvPr/>
        </p:nvSpPr>
        <p:spPr>
          <a:xfrm>
            <a:off x="273138" y="141588"/>
            <a:ext cx="8392450" cy="2677656"/>
          </a:xfrm>
          <a:prstGeom prst="rect">
            <a:avLst/>
          </a:prstGeom>
        </p:spPr>
        <p:txBody>
          <a:bodyPr wrap="square">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kumimoji="0" lang="en-SG"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5:12 I have written and sent this short letter to you with the help of Silas, whom I commend to you as a faithful brother. My purpose in writing is to encourage you and assure you that what you are experiencing is truly part of God’s grace for you. Stand firm in this grace.  </a:t>
            </a:r>
          </a:p>
        </p:txBody>
      </p:sp>
    </p:spTree>
    <p:extLst>
      <p:ext uri="{BB962C8B-B14F-4D97-AF65-F5344CB8AC3E}">
        <p14:creationId xmlns:p14="http://schemas.microsoft.com/office/powerpoint/2010/main" val="52011682"/>
      </p:ext>
    </p:extLst>
  </p:cSld>
  <p:clrMapOvr>
    <a:overrideClrMapping bg1="lt1" tx1="dk1" bg2="lt2" tx2="dk2" accent1="accent1" accent2="accent2" accent3="accent3" accent4="accent4" accent5="accent5" accent6="accent6" hlink="hlink" folHlink="folHlink"/>
  </p:clrMapOvr>
</p:sld>
</file>

<file path=ppt/slides/slide34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pic>
        <p:nvPicPr>
          <p:cNvPr id="589826" name="Picture 15" descr="Purp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892" name="Text Box 4"/>
          <p:cNvSpPr txBox="1">
            <a:spLocks noChangeArrowheads="1"/>
          </p:cNvSpPr>
          <p:nvPr/>
        </p:nvSpPr>
        <p:spPr bwMode="auto">
          <a:xfrm>
            <a:off x="990600" y="533400"/>
            <a:ext cx="66294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a:spcBef>
                <a:spcPct val="50000"/>
              </a:spcBef>
            </a:pPr>
            <a:r>
              <a:rPr lang="en-US" u="sng">
                <a:latin typeface="Arial" charset="0"/>
                <a:cs typeface="Times New Roman" charset="0"/>
              </a:rPr>
              <a:t>Argument</a:t>
            </a:r>
          </a:p>
        </p:txBody>
      </p:sp>
      <p:sp>
        <p:nvSpPr>
          <p:cNvPr id="37947" name="Text Box 59"/>
          <p:cNvSpPr txBox="1">
            <a:spLocks noChangeArrowheads="1"/>
          </p:cNvSpPr>
          <p:nvPr/>
        </p:nvSpPr>
        <p:spPr bwMode="auto">
          <a:xfrm>
            <a:off x="304800" y="1295400"/>
            <a:ext cx="8610600" cy="1563688"/>
          </a:xfrm>
          <a:prstGeom prst="rect">
            <a:avLst/>
          </a:prstGeom>
          <a:solidFill>
            <a:schemeClr val="bg2"/>
          </a:solidFill>
          <a:ln w="9525">
            <a:solidFill>
              <a:schemeClr val="tx1"/>
            </a:solidFill>
            <a:miter lim="800000"/>
            <a:headEnd/>
            <a:tailEnd/>
          </a:ln>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spcBef>
                <a:spcPct val="50000"/>
              </a:spcBef>
            </a:pPr>
            <a:r>
              <a:rPr lang="ru-RU" altLang="ja-JP" dirty="0">
                <a:latin typeface="Arial" charset="0"/>
                <a:cs typeface="Times New Roman" charset="0"/>
              </a:rPr>
              <a:t>"</a:t>
            </a:r>
            <a:r>
              <a:rPr lang="en-US" altLang="ja-JP" dirty="0">
                <a:latin typeface="Arial" charset="0"/>
                <a:cs typeface="Times New Roman" charset="0"/>
              </a:rPr>
              <a:t>… I have written to you briefly, encouraging you and testifying that this is the </a:t>
            </a:r>
            <a:r>
              <a:rPr lang="en-US" altLang="ja-JP" b="1" dirty="0">
                <a:solidFill>
                  <a:srgbClr val="00FF00"/>
                </a:solidFill>
                <a:latin typeface="Arial" charset="0"/>
                <a:cs typeface="Times New Roman" charset="0"/>
              </a:rPr>
              <a:t>true grace of God</a:t>
            </a:r>
            <a:r>
              <a:rPr lang="en-US" altLang="ja-JP" dirty="0">
                <a:latin typeface="Arial" charset="0"/>
                <a:cs typeface="Times New Roman" charset="0"/>
              </a:rPr>
              <a:t>. </a:t>
            </a:r>
            <a:r>
              <a:rPr lang="en-US" altLang="ja-JP" b="1" dirty="0">
                <a:solidFill>
                  <a:srgbClr val="00FF00"/>
                </a:solidFill>
                <a:latin typeface="Arial" charset="0"/>
                <a:cs typeface="Times New Roman" charset="0"/>
              </a:rPr>
              <a:t>Stand fast in it</a:t>
            </a:r>
            <a:r>
              <a:rPr lang="ru-RU" altLang="ja-JP" dirty="0">
                <a:latin typeface="Arial" charset="0"/>
                <a:cs typeface="Times New Roman" charset="0"/>
              </a:rPr>
              <a:t>"</a:t>
            </a:r>
            <a:r>
              <a:rPr lang="en-US" altLang="ja-JP" dirty="0">
                <a:latin typeface="Arial" charset="0"/>
                <a:cs typeface="Times New Roman" charset="0"/>
              </a:rPr>
              <a:t> (5:12)</a:t>
            </a:r>
            <a:endParaRPr lang="en-US" dirty="0">
              <a:latin typeface="Arial" charset="0"/>
              <a:cs typeface="Times New Roman" charset="0"/>
            </a:endParaRPr>
          </a:p>
        </p:txBody>
      </p:sp>
      <p:graphicFrame>
        <p:nvGraphicFramePr>
          <p:cNvPr id="467984" name="Group 16"/>
          <p:cNvGraphicFramePr>
            <a:graphicFrameLocks noGrp="1"/>
          </p:cNvGraphicFramePr>
          <p:nvPr>
            <p:ph/>
          </p:nvPr>
        </p:nvGraphicFramePr>
        <p:xfrm>
          <a:off x="76200" y="3811588"/>
          <a:ext cx="8915400" cy="3017837"/>
        </p:xfrm>
        <a:graphic>
          <a:graphicData uri="http://schemas.openxmlformats.org/drawingml/2006/table">
            <a:tbl>
              <a:tblPr/>
              <a:tblGrid>
                <a:gridCol w="48006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3017837">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ru-RU" altLang="ja-JP" sz="2400" b="1" i="0" u="none"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rPr>
                        <a:t>"</a:t>
                      </a:r>
                      <a:r>
                        <a:rPr kumimoji="0" lang="en-US" altLang="ja-JP" sz="2400" b="1" i="0" u="sng"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rPr>
                        <a:t>This is the true grace of God</a:t>
                      </a:r>
                      <a:r>
                        <a:rPr kumimoji="0" lang="ru-RU" altLang="ja-JP" sz="2400" b="1" i="0" u="none"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rPr>
                        <a:t>"</a:t>
                      </a:r>
                      <a:endParaRPr kumimoji="0" lang="en-US" altLang="ja-JP" sz="2400" b="1" i="0" u="none"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1" i="0" u="none"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rPr>
                        <a:t>1 Pet. 1:1-12</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1" i="0" u="none"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rPr>
                        <a:t>Election</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1" i="0" u="none"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rPr>
                        <a:t>Sovereignty of God</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1" i="0" u="none"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rPr>
                        <a:t>Positional sanctification</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1" i="0" u="none"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rPr>
                        <a:t>Initiated by Godhead (1:2)</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105D13"/>
                        </a:gs>
                        <a:gs pos="100000">
                          <a:srgbClr val="072B09"/>
                        </a:gs>
                      </a:gsLst>
                      <a:path path="shape">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ru-RU" altLang="ja-JP" sz="2400" b="1" i="0" u="none"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rPr>
                        <a:t>"</a:t>
                      </a:r>
                      <a:r>
                        <a:rPr kumimoji="0" lang="en-US" altLang="ja-JP" sz="2400" b="1" i="0" u="sng"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rPr>
                        <a:t>Stand firm in it</a:t>
                      </a:r>
                      <a:r>
                        <a:rPr kumimoji="0" lang="ru-RU" altLang="ja-JP" sz="2400" b="1" i="0" u="none"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rPr>
                        <a:t>"</a:t>
                      </a:r>
                      <a:endParaRPr kumimoji="0" lang="en-US" altLang="ja-JP" sz="2400" b="1" i="0" u="none"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1" i="0" u="none"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rPr>
                        <a:t>1 Pet. 1:13–5:14</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1" i="0" u="none"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rPr>
                        <a:t>Endurance</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1" i="0" u="none"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rPr>
                        <a:t>Responsibility of man</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1" i="0" u="none"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rPr>
                        <a:t>Practical sanctification</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1" i="0" u="none"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rPr>
                        <a:t>Effected in Godly Living (1:13ff)</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105D13"/>
                        </a:gs>
                        <a:gs pos="100000">
                          <a:srgbClr val="072B09"/>
                        </a:gs>
                      </a:gsLst>
                      <a:path path="shape">
                        <a:fillToRect l="50000" t="50000" r="50000" b="50000"/>
                      </a:path>
                    </a:gradFill>
                  </a:tcPr>
                </a:tc>
                <a:extLst>
                  <a:ext uri="{0D108BD9-81ED-4DB2-BD59-A6C34878D82A}">
                    <a16:rowId xmlns:a16="http://schemas.microsoft.com/office/drawing/2014/main" val="10000"/>
                  </a:ext>
                </a:extLst>
              </a:tr>
            </a:tbl>
          </a:graphicData>
        </a:graphic>
      </p:graphicFrame>
      <p:sp>
        <p:nvSpPr>
          <p:cNvPr id="38124" name="Text Box 236"/>
          <p:cNvSpPr txBox="1">
            <a:spLocks noChangeArrowheads="1"/>
          </p:cNvSpPr>
          <p:nvPr/>
        </p:nvSpPr>
        <p:spPr bwMode="auto">
          <a:xfrm>
            <a:off x="838200" y="3068638"/>
            <a:ext cx="7010400" cy="579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a:spcBef>
                <a:spcPct val="50000"/>
              </a:spcBef>
            </a:pPr>
            <a:r>
              <a:rPr lang="en-US" u="sng">
                <a:latin typeface="Arial" charset="0"/>
                <a:cs typeface="Times New Roman" charset="0"/>
              </a:rPr>
              <a:t>The Dual Themes:</a:t>
            </a:r>
          </a:p>
        </p:txBody>
      </p:sp>
      <p:sp>
        <p:nvSpPr>
          <p:cNvPr id="589838" name="Rectangle 243"/>
          <p:cNvSpPr>
            <a:spLocks noChangeArrowheads="1"/>
          </p:cNvSpPr>
          <p:nvPr/>
        </p:nvSpPr>
        <p:spPr bwMode="auto">
          <a:xfrm>
            <a:off x="8578850" y="0"/>
            <a:ext cx="6127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2000" b="1">
                <a:solidFill>
                  <a:srgbClr val="FFFFFF"/>
                </a:solidFill>
                <a:latin typeface="Arial" charset="0"/>
                <a:cs typeface="Times New Roman" charset="0"/>
              </a:rPr>
              <a:t>278</a:t>
            </a:r>
          </a:p>
        </p:txBody>
      </p:sp>
      <p:sp>
        <p:nvSpPr>
          <p:cNvPr id="38133" name="Rectangle 245"/>
          <p:cNvSpPr>
            <a:spLocks noGrp="1" noChangeArrowheads="1"/>
          </p:cNvSpPr>
          <p:nvPr>
            <p:ph type="title" idx="4294967295"/>
          </p:nvPr>
        </p:nvSpPr>
        <p:spPr>
          <a:xfrm>
            <a:off x="0" y="0"/>
            <a:ext cx="5486400" cy="457200"/>
          </a:xfrm>
        </p:spPr>
        <p:txBody>
          <a:bodyPr/>
          <a:lstStyle/>
          <a:p>
            <a:pPr eaLnBrk="1" hangingPunct="1">
              <a:defRPr/>
            </a:pPr>
            <a:r>
              <a:rPr lang="en-US" sz="2400">
                <a:latin typeface="Arial" charset="0"/>
                <a:ea typeface="ＭＳ Ｐゴシック" charset="0"/>
                <a:cs typeface="Arial" charset="0"/>
              </a:rPr>
              <a:t>Argument &amp; Themes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7892"/>
                                        </p:tgtEl>
                                        <p:attrNameLst>
                                          <p:attrName>style.visibility</p:attrName>
                                        </p:attrNameLst>
                                      </p:cBhvr>
                                      <p:to>
                                        <p:strVal val="visible"/>
                                      </p:to>
                                    </p:set>
                                    <p:anim calcmode="lin" valueType="num">
                                      <p:cBhvr additive="base">
                                        <p:cTn id="7" dur="500" fill="hold"/>
                                        <p:tgtEl>
                                          <p:spTgt spid="37892"/>
                                        </p:tgtEl>
                                        <p:attrNameLst>
                                          <p:attrName>ppt_x</p:attrName>
                                        </p:attrNameLst>
                                      </p:cBhvr>
                                      <p:tavLst>
                                        <p:tav tm="0">
                                          <p:val>
                                            <p:strVal val="#ppt_x"/>
                                          </p:val>
                                        </p:tav>
                                        <p:tav tm="100000">
                                          <p:val>
                                            <p:strVal val="#ppt_x"/>
                                          </p:val>
                                        </p:tav>
                                      </p:tavLst>
                                    </p:anim>
                                    <p:anim calcmode="lin" valueType="num">
                                      <p:cBhvr additive="base">
                                        <p:cTn id="8" dur="500" fill="hold"/>
                                        <p:tgtEl>
                                          <p:spTgt spid="37892"/>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0" presetClass="entr" presetSubtype="0" fill="hold" grpId="0" nodeType="clickEffect">
                                  <p:stCondLst>
                                    <p:cond delay="0"/>
                                  </p:stCondLst>
                                  <p:childTnLst>
                                    <p:set>
                                      <p:cBhvr>
                                        <p:cTn id="12" dur="1" fill="hold">
                                          <p:stCondLst>
                                            <p:cond delay="0"/>
                                          </p:stCondLst>
                                        </p:cTn>
                                        <p:tgtEl>
                                          <p:spTgt spid="37947"/>
                                        </p:tgtEl>
                                        <p:attrNameLst>
                                          <p:attrName>style.visibility</p:attrName>
                                        </p:attrNameLst>
                                      </p:cBhvr>
                                      <p:to>
                                        <p:strVal val="visible"/>
                                      </p:to>
                                    </p:set>
                                    <p:animEffect transition="in" filter="wedge">
                                      <p:cBhvr>
                                        <p:cTn id="13" dur="500"/>
                                        <p:tgtEl>
                                          <p:spTgt spid="3794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38124"/>
                                        </p:tgtEl>
                                        <p:attrNameLst>
                                          <p:attrName>style.visibility</p:attrName>
                                        </p:attrNameLst>
                                      </p:cBhvr>
                                      <p:to>
                                        <p:strVal val="visible"/>
                                      </p:to>
                                    </p:set>
                                    <p:anim calcmode="lin" valueType="num">
                                      <p:cBhvr additive="base">
                                        <p:cTn id="18" dur="500" fill="hold"/>
                                        <p:tgtEl>
                                          <p:spTgt spid="38124"/>
                                        </p:tgtEl>
                                        <p:attrNameLst>
                                          <p:attrName>ppt_x</p:attrName>
                                        </p:attrNameLst>
                                      </p:cBhvr>
                                      <p:tavLst>
                                        <p:tav tm="0">
                                          <p:val>
                                            <p:strVal val="0-#ppt_w/2"/>
                                          </p:val>
                                        </p:tav>
                                        <p:tav tm="100000">
                                          <p:val>
                                            <p:strVal val="#ppt_x"/>
                                          </p:val>
                                        </p:tav>
                                      </p:tavLst>
                                    </p:anim>
                                    <p:anim calcmode="lin" valueType="num">
                                      <p:cBhvr additive="base">
                                        <p:cTn id="19" dur="500" fill="hold"/>
                                        <p:tgtEl>
                                          <p:spTgt spid="38124"/>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nodeType="clickEffect">
                                  <p:stCondLst>
                                    <p:cond delay="0"/>
                                  </p:stCondLst>
                                  <p:childTnLst>
                                    <p:set>
                                      <p:cBhvr>
                                        <p:cTn id="23" dur="1" fill="hold">
                                          <p:stCondLst>
                                            <p:cond delay="0"/>
                                          </p:stCondLst>
                                        </p:cTn>
                                        <p:tgtEl>
                                          <p:spTgt spid="467984"/>
                                        </p:tgtEl>
                                        <p:attrNameLst>
                                          <p:attrName>style.visibility</p:attrName>
                                        </p:attrNameLst>
                                      </p:cBhvr>
                                      <p:to>
                                        <p:strVal val="visible"/>
                                      </p:to>
                                    </p:set>
                                    <p:anim calcmode="lin" valueType="num">
                                      <p:cBhvr additive="base">
                                        <p:cTn id="24" dur="500" fill="hold"/>
                                        <p:tgtEl>
                                          <p:spTgt spid="467984"/>
                                        </p:tgtEl>
                                        <p:attrNameLst>
                                          <p:attrName>ppt_x</p:attrName>
                                        </p:attrNameLst>
                                      </p:cBhvr>
                                      <p:tavLst>
                                        <p:tav tm="0">
                                          <p:val>
                                            <p:strVal val="#ppt_x"/>
                                          </p:val>
                                        </p:tav>
                                        <p:tav tm="100000">
                                          <p:val>
                                            <p:strVal val="#ppt_x"/>
                                          </p:val>
                                        </p:tav>
                                      </p:tavLst>
                                    </p:anim>
                                    <p:anim calcmode="lin" valueType="num">
                                      <p:cBhvr additive="base">
                                        <p:cTn id="25" dur="500" fill="hold"/>
                                        <p:tgtEl>
                                          <p:spTgt spid="46798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2" grpId="0" autoUpdateAnimBg="0"/>
      <p:bldP spid="37947" grpId="0" animBg="1" autoUpdateAnimBg="0"/>
      <p:bldP spid="38124" grpId="0" autoUpdateAnimBg="0"/>
    </p:bldLst>
  </p:timing>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49" name="Rectangle 2"/>
          <p:cNvSpPr>
            <a:spLocks noGrp="1" noChangeArrowheads="1"/>
          </p:cNvSpPr>
          <p:nvPr>
            <p:ph type="ctrTitle"/>
          </p:nvPr>
        </p:nvSpPr>
        <p:spPr>
          <a:xfrm>
            <a:off x="457200" y="1143000"/>
            <a:ext cx="8305800" cy="990600"/>
          </a:xfrm>
        </p:spPr>
        <p:txBody>
          <a:bodyPr/>
          <a:lstStyle/>
          <a:p>
            <a:pPr eaLnBrk="1" hangingPunct="1"/>
            <a:r>
              <a:rPr lang="en-US" sz="5400">
                <a:solidFill>
                  <a:schemeClr val="bg1"/>
                </a:solidFill>
                <a:latin typeface="Impact" charset="0"/>
                <a:ea typeface="ＭＳ Ｐゴシック" charset="0"/>
                <a:cs typeface="ＭＳ Ｐゴシック" charset="0"/>
              </a:rPr>
              <a:t>Conclusion</a:t>
            </a:r>
            <a:endParaRPr lang="en-US" sz="6000" b="1">
              <a:latin typeface="Impact" charset="0"/>
              <a:ea typeface="ＭＳ Ｐゴシック" charset="0"/>
              <a:cs typeface="ＭＳ Ｐゴシック" charset="0"/>
            </a:endParaRPr>
          </a:p>
        </p:txBody>
      </p:sp>
      <p:sp>
        <p:nvSpPr>
          <p:cNvPr id="640003" name="Rectangle 3"/>
          <p:cNvSpPr>
            <a:spLocks noGrp="1" noChangeArrowheads="1"/>
          </p:cNvSpPr>
          <p:nvPr>
            <p:ph type="subTitle" idx="1"/>
          </p:nvPr>
        </p:nvSpPr>
        <p:spPr>
          <a:xfrm>
            <a:off x="838200" y="2971800"/>
            <a:ext cx="7391400" cy="3581400"/>
          </a:xfrm>
          <a:effectLst>
            <a:outerShdw blurRad="38100" algn="ctr" rotWithShape="0">
              <a:srgbClr val="FFFFFF">
                <a:alpha val="75000"/>
              </a:srgbClr>
            </a:outerShdw>
          </a:effectLst>
        </p:spPr>
        <p:txBody>
          <a:bodyPr/>
          <a:lstStyle/>
          <a:p>
            <a:pPr eaLnBrk="1" hangingPunct="1">
              <a:buFont typeface="Wingdings" charset="2"/>
              <a:buNone/>
              <a:defRPr/>
            </a:pPr>
            <a:r>
              <a:rPr lang="en-US" sz="2800" b="1" baseline="30000">
                <a:latin typeface="Geneva" charset="0"/>
              </a:rPr>
              <a:t>13 </a:t>
            </a:r>
            <a:r>
              <a:rPr lang="en-US" sz="2800" b="1">
                <a:latin typeface="Geneva" charset="0"/>
              </a:rPr>
              <a:t>She who is in Babylon, chosen together with you, sends you her greetings, and so does my son Mark.  </a:t>
            </a:r>
          </a:p>
          <a:p>
            <a:pPr eaLnBrk="1" hangingPunct="1">
              <a:buFont typeface="Wingdings" charset="2"/>
              <a:buNone/>
              <a:defRPr/>
            </a:pPr>
            <a:endParaRPr lang="en-US" sz="2800" b="1">
              <a:latin typeface="Geneva" charset="0"/>
            </a:endParaRPr>
          </a:p>
          <a:p>
            <a:pPr eaLnBrk="1" hangingPunct="1">
              <a:buFont typeface="Wingdings" charset="2"/>
              <a:buNone/>
              <a:defRPr/>
            </a:pPr>
            <a:r>
              <a:rPr lang="en-US" sz="2800" b="1" baseline="30000">
                <a:latin typeface="Geneva" charset="0"/>
              </a:rPr>
              <a:t>14 </a:t>
            </a:r>
            <a:r>
              <a:rPr lang="en-US" sz="2800" b="1">
                <a:latin typeface="Geneva" charset="0"/>
              </a:rPr>
              <a:t>Greet one another with a kiss of love.  Peace to all of you who are in Christ.</a:t>
            </a:r>
          </a:p>
        </p:txBody>
      </p:sp>
      <p:sp>
        <p:nvSpPr>
          <p:cNvPr id="1644548" name="AutoShape 4"/>
          <p:cNvSpPr>
            <a:spLocks noChangeArrowheads="1"/>
          </p:cNvSpPr>
          <p:nvPr/>
        </p:nvSpPr>
        <p:spPr bwMode="auto">
          <a:xfrm>
            <a:off x="3886200" y="457200"/>
            <a:ext cx="3352800" cy="1447800"/>
          </a:xfrm>
          <a:prstGeom prst="wedgeEllipseCallout">
            <a:avLst>
              <a:gd name="adj1" fmla="val -111079"/>
              <a:gd name="adj2" fmla="val 131361"/>
            </a:avLst>
          </a:prstGeom>
          <a:solidFill>
            <a:srgbClr val="990099"/>
          </a:solidFill>
          <a:ln w="9525">
            <a:solidFill>
              <a:schemeClr val="tx1"/>
            </a:solidFill>
            <a:miter lim="800000"/>
            <a:headEnd/>
            <a:tailEnd/>
          </a:ln>
        </p:spPr>
        <p:txBody>
          <a:bodyPr wrap="none" anchor="ctr"/>
          <a:lstStyle/>
          <a:p>
            <a:pPr algn="ctr"/>
            <a:r>
              <a:rPr lang="en-US" b="1">
                <a:latin typeface="Lucida Grande" charset="0"/>
              </a:rPr>
              <a:t>Woman?</a:t>
            </a:r>
            <a:endParaRPr lang="en-US" b="1">
              <a:latin typeface="Electrik" charset="0"/>
            </a:endParaRPr>
          </a:p>
          <a:p>
            <a:pPr algn="ctr"/>
            <a:r>
              <a:rPr lang="en-US" b="1">
                <a:latin typeface="Lucida Grande" charset="0"/>
              </a:rPr>
              <a:t>Church?</a:t>
            </a:r>
            <a:endParaRPr lang="en-US" b="1">
              <a:latin typeface="Electrik" charset="0"/>
            </a:endParaRPr>
          </a:p>
        </p:txBody>
      </p:sp>
      <p:sp>
        <p:nvSpPr>
          <p:cNvPr id="1644549" name="AutoShape 5"/>
          <p:cNvSpPr>
            <a:spLocks noChangeArrowheads="1"/>
          </p:cNvSpPr>
          <p:nvPr/>
        </p:nvSpPr>
        <p:spPr bwMode="auto">
          <a:xfrm>
            <a:off x="5486400" y="1600200"/>
            <a:ext cx="3352800" cy="1447800"/>
          </a:xfrm>
          <a:prstGeom prst="wedgeEllipseCallout">
            <a:avLst>
              <a:gd name="adj1" fmla="val -79259"/>
              <a:gd name="adj2" fmla="val 51644"/>
            </a:avLst>
          </a:prstGeom>
          <a:solidFill>
            <a:srgbClr val="105D13"/>
          </a:solidFill>
          <a:ln w="9525">
            <a:solidFill>
              <a:schemeClr val="tx1"/>
            </a:solidFill>
            <a:miter lim="800000"/>
            <a:headEnd/>
            <a:tailEnd/>
          </a:ln>
        </p:spPr>
        <p:txBody>
          <a:bodyPr wrap="none" anchor="ctr"/>
          <a:lstStyle/>
          <a:p>
            <a:pPr algn="ctr"/>
            <a:r>
              <a:rPr lang="en-US" b="1">
                <a:latin typeface="Lucida Grande" charset="0"/>
              </a:rPr>
              <a:t>Babylon?</a:t>
            </a:r>
            <a:endParaRPr lang="en-US" b="1">
              <a:latin typeface="Electrik" charset="0"/>
            </a:endParaRPr>
          </a:p>
          <a:p>
            <a:pPr algn="ctr"/>
            <a:r>
              <a:rPr lang="en-US" b="1">
                <a:latin typeface="Lucida Grande" charset="0"/>
              </a:rPr>
              <a:t>Rome?</a:t>
            </a:r>
            <a:endParaRPr lang="en-US" b="1">
              <a:latin typeface="Electrik" charset="0"/>
            </a:endParaRPr>
          </a:p>
        </p:txBody>
      </p:sp>
      <p:sp>
        <p:nvSpPr>
          <p:cNvPr id="590853" name="Rectangle 6"/>
          <p:cNvSpPr>
            <a:spLocks noChangeArrowheads="1"/>
          </p:cNvSpPr>
          <p:nvPr/>
        </p:nvSpPr>
        <p:spPr bwMode="auto">
          <a:xfrm>
            <a:off x="8153400" y="76200"/>
            <a:ext cx="928688"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en-US" sz="2400" b="1">
                <a:solidFill>
                  <a:schemeClr val="tx1"/>
                </a:solidFill>
                <a:latin typeface="Times New Roman" charset="0"/>
              </a:rPr>
              <a:t>280r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44548"/>
                                        </p:tgtEl>
                                        <p:attrNameLst>
                                          <p:attrName>style.visibility</p:attrName>
                                        </p:attrNameLst>
                                      </p:cBhvr>
                                      <p:to>
                                        <p:strVal val="visible"/>
                                      </p:to>
                                    </p:set>
                                    <p:animEffect transition="in" filter="wipe(left)">
                                      <p:cBhvr>
                                        <p:cTn id="7" dur="500"/>
                                        <p:tgtEl>
                                          <p:spTgt spid="164454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44549"/>
                                        </p:tgtEl>
                                        <p:attrNameLst>
                                          <p:attrName>style.visibility</p:attrName>
                                        </p:attrNameLst>
                                      </p:cBhvr>
                                      <p:to>
                                        <p:strVal val="visible"/>
                                      </p:to>
                                    </p:set>
                                    <p:animEffect transition="in" filter="wipe(left)">
                                      <p:cBhvr>
                                        <p:cTn id="12" dur="500"/>
                                        <p:tgtEl>
                                          <p:spTgt spid="16445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4548" grpId="0" animBg="1"/>
      <p:bldP spid="1644549" grpId="0" animBg="1"/>
    </p:bldLst>
  </p:timing>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5810" name="Rectangle 2"/>
          <p:cNvSpPr>
            <a:spLocks noGrp="1" noChangeArrowheads="1"/>
          </p:cNvSpPr>
          <p:nvPr>
            <p:ph type="ctrTitle"/>
          </p:nvPr>
        </p:nvSpPr>
        <p:spPr>
          <a:xfrm>
            <a:off x="457200" y="1066800"/>
            <a:ext cx="8153400" cy="1981200"/>
          </a:xfrm>
        </p:spPr>
        <p:txBody>
          <a:bodyPr/>
          <a:lstStyle/>
          <a:p>
            <a:pPr eaLnBrk="1" hangingPunct="1">
              <a:defRPr/>
            </a:pPr>
            <a:r>
              <a:rPr lang="en-US" sz="6600" b="1" dirty="0">
                <a:solidFill>
                  <a:srgbClr val="FFFFFF"/>
                </a:solidFill>
                <a:effectLst>
                  <a:glow rad="228600">
                    <a:srgbClr val="000000"/>
                  </a:glow>
                </a:effectLst>
                <a:latin typeface="Arial"/>
                <a:ea typeface="Osaka" charset="-128"/>
                <a:cs typeface="Arial"/>
              </a:rPr>
              <a:t>Summing Up </a:t>
            </a:r>
            <a:br>
              <a:rPr lang="en-US" sz="6600" b="1" dirty="0">
                <a:solidFill>
                  <a:srgbClr val="FFFFFF"/>
                </a:solidFill>
                <a:effectLst>
                  <a:glow rad="228600">
                    <a:srgbClr val="000000"/>
                  </a:glow>
                </a:effectLst>
                <a:latin typeface="Arial"/>
                <a:ea typeface="Osaka" charset="-128"/>
                <a:cs typeface="Arial"/>
              </a:rPr>
            </a:br>
            <a:r>
              <a:rPr lang="en-US" sz="6600" b="1" dirty="0">
                <a:solidFill>
                  <a:srgbClr val="FFFFFF"/>
                </a:solidFill>
                <a:effectLst>
                  <a:glow rad="228600">
                    <a:srgbClr val="000000"/>
                  </a:glow>
                </a:effectLst>
                <a:latin typeface="Arial"/>
                <a:ea typeface="Osaka" charset="-128"/>
                <a:cs typeface="Arial"/>
              </a:rPr>
              <a:t>1 Peter 5</a:t>
            </a:r>
          </a:p>
        </p:txBody>
      </p:sp>
      <p:sp>
        <p:nvSpPr>
          <p:cNvPr id="1655811" name="Rectangle 3"/>
          <p:cNvSpPr>
            <a:spLocks noGrp="1" noChangeArrowheads="1"/>
          </p:cNvSpPr>
          <p:nvPr>
            <p:ph type="subTitle" idx="1"/>
          </p:nvPr>
        </p:nvSpPr>
        <p:spPr>
          <a:xfrm>
            <a:off x="685800" y="3657600"/>
            <a:ext cx="7772400" cy="2057400"/>
          </a:xfrm>
        </p:spPr>
        <p:txBody>
          <a:bodyPr/>
          <a:lstStyle/>
          <a:p>
            <a:pPr eaLnBrk="1" hangingPunct="1">
              <a:buFont typeface="Monotype Sorts" pitchFamily="-128" charset="2"/>
              <a:buNone/>
              <a:defRPr/>
            </a:pPr>
            <a:r>
              <a:rPr lang="en-US" sz="4000" b="1" i="1">
                <a:solidFill>
                  <a:srgbClr val="FFFFFF"/>
                </a:solidFill>
                <a:effectLst>
                  <a:glow rad="228600">
                    <a:srgbClr val="000000"/>
                  </a:glow>
                </a:effectLst>
                <a:latin typeface="Arial"/>
                <a:ea typeface="Osaka" charset="-128"/>
                <a:cs typeface="Arial"/>
              </a:rPr>
              <a:t>How are you curbing pride?</a:t>
            </a:r>
          </a:p>
          <a:p>
            <a:pPr eaLnBrk="1" hangingPunct="1">
              <a:buFont typeface="Monotype Sorts" pitchFamily="-128" charset="2"/>
              <a:buNone/>
              <a:defRPr/>
            </a:pPr>
            <a:r>
              <a:rPr lang="en-US" sz="4000" b="1" i="1">
                <a:solidFill>
                  <a:srgbClr val="FFFFFF"/>
                </a:solidFill>
                <a:effectLst>
                  <a:glow rad="228600">
                    <a:srgbClr val="000000"/>
                  </a:glow>
                </a:effectLst>
                <a:latin typeface="Arial"/>
                <a:ea typeface="Osaka" charset="-128"/>
                <a:cs typeface="Arial"/>
              </a:rPr>
              <a:t>Does the person who knows you best say you are humble?</a:t>
            </a:r>
          </a:p>
        </p:txBody>
      </p:sp>
      <p:sp>
        <p:nvSpPr>
          <p:cNvPr id="579587" name="Rectangle 4"/>
          <p:cNvSpPr>
            <a:spLocks noChangeArrowheads="1"/>
          </p:cNvSpPr>
          <p:nvPr/>
        </p:nvSpPr>
        <p:spPr bwMode="auto">
          <a:xfrm>
            <a:off x="8153400" y="76200"/>
            <a:ext cx="928688" cy="457200"/>
          </a:xfrm>
          <a:prstGeom prst="rect">
            <a:avLst/>
          </a:prstGeom>
          <a:noFill/>
          <a:ln>
            <a:noFill/>
          </a:ln>
        </p:spPr>
        <p:txBody>
          <a:bodyPr>
            <a:spAutoFit/>
          </a:bodyPr>
          <a:lstStyle/>
          <a:p>
            <a:pPr algn="ctr">
              <a:defRPr/>
            </a:pPr>
            <a:r>
              <a:rPr lang="en-US" sz="2400" b="1">
                <a:solidFill>
                  <a:srgbClr val="FFFFFF"/>
                </a:solidFill>
                <a:effectLst>
                  <a:glow rad="228600">
                    <a:srgbClr val="000000"/>
                  </a:glow>
                </a:effectLst>
                <a:latin typeface="Arial"/>
                <a:ea typeface="Osaka" charset="0"/>
                <a:cs typeface="Arial"/>
              </a:rPr>
              <a:t>280r</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969" name="Rectangle 2"/>
          <p:cNvSpPr>
            <a:spLocks noGrp="1" noChangeArrowheads="1"/>
          </p:cNvSpPr>
          <p:nvPr>
            <p:ph type="ctrTitle"/>
          </p:nvPr>
        </p:nvSpPr>
        <p:spPr>
          <a:xfrm>
            <a:off x="304800" y="692150"/>
            <a:ext cx="7848600" cy="936625"/>
          </a:xfrm>
          <a:solidFill>
            <a:srgbClr val="000000"/>
          </a:solidFill>
        </p:spPr>
        <p:txBody>
          <a:bodyPr/>
          <a:lstStyle/>
          <a:p>
            <a:pPr algn="ctr" eaLnBrk="1" hangingPunct="1"/>
            <a:r>
              <a:rPr lang="en-US">
                <a:solidFill>
                  <a:srgbClr val="FFFFFF"/>
                </a:solidFill>
                <a:latin typeface="Arial" charset="0"/>
                <a:ea typeface="ＭＳ Ｐゴシック" charset="0"/>
                <a:cs typeface="Arial" charset="0"/>
              </a:rPr>
              <a:t>Summing Up 1 Peter</a:t>
            </a:r>
          </a:p>
        </p:txBody>
      </p:sp>
      <p:sp>
        <p:nvSpPr>
          <p:cNvPr id="595970" name="Rectangle 3"/>
          <p:cNvSpPr>
            <a:spLocks noGrp="1" noChangeArrowheads="1"/>
          </p:cNvSpPr>
          <p:nvPr>
            <p:ph type="subTitle" idx="1"/>
          </p:nvPr>
        </p:nvSpPr>
        <p:spPr>
          <a:xfrm>
            <a:off x="304800" y="1600200"/>
            <a:ext cx="8382000" cy="5029200"/>
          </a:xfrm>
          <a:solidFill>
            <a:srgbClr val="000000"/>
          </a:solidFill>
          <a:ln/>
        </p:spPr>
        <p:txBody>
          <a:bodyPr/>
          <a:lstStyle/>
          <a:p>
            <a:pPr algn="l" eaLnBrk="1" hangingPunct="1">
              <a:buFont typeface="Wingdings" charset="0"/>
              <a:buNone/>
            </a:pPr>
            <a:r>
              <a:rPr lang="en-US" sz="3000" b="1" dirty="0">
                <a:solidFill>
                  <a:srgbClr val="FFFFFF"/>
                </a:solidFill>
                <a:latin typeface="Arial" charset="0"/>
                <a:ea typeface="ＭＳ Ｐゴシック" charset="0"/>
                <a:cs typeface="Arial" charset="0"/>
              </a:rPr>
              <a:t>Peter encourages north Asia Minor believers </a:t>
            </a:r>
            <a:r>
              <a:rPr lang="en-US" sz="3000" b="1" i="1" dirty="0">
                <a:solidFill>
                  <a:srgbClr val="FFFFFF"/>
                </a:solidFill>
                <a:latin typeface="Arial" charset="0"/>
                <a:ea typeface="ＭＳ Ｐゴシック" charset="0"/>
                <a:cs typeface="Arial" charset="0"/>
              </a:rPr>
              <a:t>to suffer properly for Christ</a:t>
            </a:r>
            <a:r>
              <a:rPr lang="en-US" sz="3000" b="1" dirty="0">
                <a:solidFill>
                  <a:srgbClr val="FFFFFF"/>
                </a:solidFill>
                <a:latin typeface="Arial" charset="0"/>
                <a:ea typeface="ＭＳ Ｐゴシック" charset="0"/>
                <a:cs typeface="Arial" charset="0"/>
              </a:rPr>
              <a:t> as holy, submissive, and selfless witnesses motivated by Christ</a:t>
            </a:r>
            <a:r>
              <a:rPr lang="uk-UA" altLang="ja-JP" sz="3000" b="1" dirty="0">
                <a:solidFill>
                  <a:srgbClr val="FFFFFF"/>
                </a:solidFill>
                <a:latin typeface="Arial" charset="0"/>
                <a:ea typeface="ＭＳ Ｐゴシック" charset="0"/>
                <a:cs typeface="Arial" charset="0"/>
              </a:rPr>
              <a:t>'</a:t>
            </a:r>
            <a:r>
              <a:rPr lang="en-US" altLang="ja-JP" sz="3000" b="1" dirty="0">
                <a:solidFill>
                  <a:srgbClr val="FFFFFF"/>
                </a:solidFill>
                <a:latin typeface="Arial" charset="0"/>
                <a:ea typeface="ＭＳ Ｐゴシック" charset="0"/>
                <a:cs typeface="Arial" charset="0"/>
              </a:rPr>
              <a:t>s example and the hope of future glory to help them be people who </a:t>
            </a:r>
            <a:r>
              <a:rPr lang="en-US" altLang="ja-JP" sz="3000" b="1" i="1" dirty="0">
                <a:solidFill>
                  <a:srgbClr val="FFFFFF"/>
                </a:solidFill>
                <a:latin typeface="Arial" charset="0"/>
                <a:ea typeface="ＭＳ Ｐゴシック" charset="0"/>
                <a:cs typeface="Arial" charset="0"/>
              </a:rPr>
              <a:t>attract others</a:t>
            </a:r>
            <a:r>
              <a:rPr lang="en-US" altLang="ja-JP" sz="3000" b="1" dirty="0">
                <a:solidFill>
                  <a:srgbClr val="FFFFFF"/>
                </a:solidFill>
                <a:latin typeface="Arial" charset="0"/>
                <a:ea typeface="ＭＳ Ｐゴシック" charset="0"/>
                <a:cs typeface="Arial" charset="0"/>
              </a:rPr>
              <a:t> to hear their message.</a:t>
            </a:r>
          </a:p>
          <a:p>
            <a:pPr algn="l" eaLnBrk="1" hangingPunct="1">
              <a:buFont typeface="Wingdings" charset="0"/>
              <a:buNone/>
            </a:pPr>
            <a:endParaRPr lang="en-US" sz="3000" b="1" dirty="0">
              <a:solidFill>
                <a:srgbClr val="FFFFFF"/>
              </a:solidFill>
              <a:latin typeface="Arial" charset="0"/>
              <a:ea typeface="ＭＳ Ｐゴシック" charset="0"/>
              <a:cs typeface="Arial" charset="0"/>
            </a:endParaRPr>
          </a:p>
          <a:p>
            <a:pPr algn="l" eaLnBrk="1" hangingPunct="1">
              <a:buFont typeface="Wingdings" charset="0"/>
              <a:buNone/>
            </a:pPr>
            <a:r>
              <a:rPr lang="en-US" sz="3000" b="1" dirty="0">
                <a:solidFill>
                  <a:srgbClr val="FFFFFF"/>
                </a:solidFill>
                <a:latin typeface="Arial" charset="0"/>
                <a:ea typeface="ＭＳ Ｐゴシック" charset="0"/>
                <a:cs typeface="Arial" charset="0"/>
              </a:rPr>
              <a:t>Your response to suffering for Christ will either draw unbelievers to Jesus or repel them.  Do you suffer with integrity?</a:t>
            </a:r>
          </a:p>
        </p:txBody>
      </p:sp>
      <p:sp>
        <p:nvSpPr>
          <p:cNvPr id="595971" name="Rectangle 4"/>
          <p:cNvSpPr>
            <a:spLocks noChangeArrowheads="1"/>
          </p:cNvSpPr>
          <p:nvPr/>
        </p:nvSpPr>
        <p:spPr bwMode="auto">
          <a:xfrm>
            <a:off x="8153400" y="76200"/>
            <a:ext cx="928688" cy="4572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en-US" sz="2400" b="1">
                <a:solidFill>
                  <a:srgbClr val="FFFFFF"/>
                </a:solidFill>
                <a:latin typeface="Arial" charset="0"/>
                <a:cs typeface="Arial" charset="0"/>
              </a:rPr>
              <a:t>280r</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5" name="Rectangle 2"/>
          <p:cNvSpPr>
            <a:spLocks noGrp="1" noChangeArrowheads="1"/>
          </p:cNvSpPr>
          <p:nvPr>
            <p:ph type="title"/>
          </p:nvPr>
        </p:nvSpPr>
        <p:spPr/>
        <p:txBody>
          <a:bodyPr/>
          <a:lstStyle/>
          <a:p>
            <a:pPr algn="ctr" eaLnBrk="1" hangingPunct="1">
              <a:defRPr/>
            </a:pPr>
            <a:r>
              <a:rPr lang="en-US">
                <a:solidFill>
                  <a:srgbClr val="FFFFFF"/>
                </a:solidFill>
                <a:effectLst>
                  <a:glow rad="228600">
                    <a:srgbClr val="000000"/>
                  </a:glow>
                </a:effectLst>
                <a:latin typeface="Arial"/>
                <a:ea typeface="ＭＳ Ｐゴシック" charset="0"/>
                <a:cs typeface="Arial"/>
              </a:rPr>
              <a:t>A Problem of Attitude…</a:t>
            </a:r>
          </a:p>
        </p:txBody>
      </p:sp>
      <p:sp>
        <p:nvSpPr>
          <p:cNvPr id="1759235" name="Rectangle 3"/>
          <p:cNvSpPr>
            <a:spLocks noGrp="1" noChangeArrowheads="1"/>
          </p:cNvSpPr>
          <p:nvPr>
            <p:ph type="body" idx="1"/>
          </p:nvPr>
        </p:nvSpPr>
        <p:spPr>
          <a:solidFill>
            <a:schemeClr val="tx1"/>
          </a:solidFill>
        </p:spPr>
        <p:txBody>
          <a:bodyPr anchor="ctr"/>
          <a:lstStyle/>
          <a:p>
            <a:pPr algn="ctr" eaLnBrk="1" hangingPunct="1">
              <a:buFont typeface="Wingdings" charset="0"/>
              <a:buNone/>
              <a:defRPr/>
            </a:pPr>
            <a:r>
              <a:rPr lang="ru-RU" altLang="ja-JP" sz="3600" b="1" dirty="0">
                <a:solidFill>
                  <a:srgbClr val="FFFFFF"/>
                </a:solidFill>
                <a:effectLst>
                  <a:glow rad="228600">
                    <a:srgbClr val="000000"/>
                  </a:glow>
                </a:effectLst>
                <a:latin typeface="Arial"/>
                <a:ea typeface="ＭＳ Ｐゴシック" charset="0"/>
                <a:cs typeface="Arial"/>
              </a:rPr>
              <a:t>"</a:t>
            </a:r>
            <a:r>
              <a:rPr lang="en-US" altLang="ja-JP" sz="3600" b="1" dirty="0">
                <a:solidFill>
                  <a:srgbClr val="FFFFFF"/>
                </a:solidFill>
                <a:effectLst>
                  <a:glow rad="228600">
                    <a:srgbClr val="000000"/>
                  </a:glow>
                </a:effectLst>
                <a:latin typeface="Arial"/>
                <a:ea typeface="ＭＳ Ｐゴシック" charset="0"/>
                <a:cs typeface="Arial"/>
              </a:rPr>
              <a:t>When it is all over, you will not regret having suffered;</a:t>
            </a:r>
            <a:br>
              <a:rPr lang="en-US" altLang="ja-JP" sz="3600" b="1" dirty="0">
                <a:solidFill>
                  <a:srgbClr val="FFFFFF"/>
                </a:solidFill>
                <a:effectLst>
                  <a:glow rad="228600">
                    <a:srgbClr val="000000"/>
                  </a:glow>
                </a:effectLst>
                <a:latin typeface="Arial"/>
                <a:ea typeface="ＭＳ Ｐゴシック" charset="0"/>
                <a:cs typeface="Arial"/>
              </a:rPr>
            </a:br>
            <a:endParaRPr lang="en-US" altLang="ja-JP" sz="1800" b="1" dirty="0">
              <a:solidFill>
                <a:srgbClr val="FFFFFF"/>
              </a:solidFill>
              <a:effectLst>
                <a:glow rad="228600">
                  <a:srgbClr val="000000"/>
                </a:glow>
              </a:effectLst>
              <a:latin typeface="Arial"/>
              <a:ea typeface="ＭＳ Ｐゴシック" charset="0"/>
              <a:cs typeface="Arial"/>
            </a:endParaRPr>
          </a:p>
          <a:p>
            <a:pPr algn="ctr" eaLnBrk="1" hangingPunct="1">
              <a:buFont typeface="Wingdings" charset="0"/>
              <a:buNone/>
              <a:defRPr/>
            </a:pPr>
            <a:r>
              <a:rPr lang="en-US" sz="3600" b="1" dirty="0">
                <a:solidFill>
                  <a:srgbClr val="FFFFFF"/>
                </a:solidFill>
                <a:effectLst>
                  <a:glow rad="228600">
                    <a:srgbClr val="000000"/>
                  </a:glow>
                </a:effectLst>
                <a:latin typeface="Arial"/>
                <a:ea typeface="ＭＳ Ｐゴシック" charset="0"/>
                <a:cs typeface="Arial"/>
              </a:rPr>
              <a:t>rather you will regret having suffered so little — </a:t>
            </a:r>
            <a:br>
              <a:rPr lang="en-US" sz="3600" b="1" dirty="0">
                <a:solidFill>
                  <a:srgbClr val="FFFFFF"/>
                </a:solidFill>
                <a:effectLst>
                  <a:glow rad="228600">
                    <a:srgbClr val="000000"/>
                  </a:glow>
                </a:effectLst>
                <a:latin typeface="Arial"/>
                <a:ea typeface="ＭＳ Ｐゴシック" charset="0"/>
                <a:cs typeface="Arial"/>
              </a:rPr>
            </a:br>
            <a:endParaRPr lang="en-US" sz="1800" b="1" dirty="0">
              <a:solidFill>
                <a:srgbClr val="FFFFFF"/>
              </a:solidFill>
              <a:effectLst>
                <a:glow rad="228600">
                  <a:srgbClr val="000000"/>
                </a:glow>
              </a:effectLst>
              <a:latin typeface="Arial"/>
              <a:ea typeface="ＭＳ Ｐゴシック" charset="0"/>
              <a:cs typeface="Arial"/>
            </a:endParaRPr>
          </a:p>
          <a:p>
            <a:pPr algn="ctr" eaLnBrk="1" hangingPunct="1">
              <a:buFont typeface="Wingdings" charset="0"/>
              <a:buNone/>
              <a:defRPr/>
            </a:pPr>
            <a:r>
              <a:rPr lang="en-US" sz="3600" b="1" dirty="0">
                <a:solidFill>
                  <a:srgbClr val="FFFFFF"/>
                </a:solidFill>
                <a:effectLst>
                  <a:glow rad="228600">
                    <a:srgbClr val="000000"/>
                  </a:glow>
                </a:effectLst>
                <a:latin typeface="Arial"/>
                <a:ea typeface="ＭＳ Ｐゴシック" charset="0"/>
                <a:cs typeface="Arial"/>
              </a:rPr>
              <a:t>and suffered that little so badly</a:t>
            </a:r>
            <a:r>
              <a:rPr lang="ru-RU" altLang="ja-JP" sz="3600" b="1" dirty="0">
                <a:solidFill>
                  <a:srgbClr val="FFFFFF"/>
                </a:solidFill>
                <a:effectLst>
                  <a:glow rad="228600">
                    <a:srgbClr val="000000"/>
                  </a:glow>
                </a:effectLst>
                <a:latin typeface="Arial"/>
                <a:ea typeface="ＭＳ Ｐゴシック" charset="0"/>
                <a:cs typeface="Arial"/>
              </a:rPr>
              <a:t>"</a:t>
            </a:r>
            <a:br>
              <a:rPr lang="en-US" altLang="ja-JP" sz="3600" b="1" dirty="0">
                <a:solidFill>
                  <a:srgbClr val="FFFFFF"/>
                </a:solidFill>
                <a:effectLst>
                  <a:glow rad="228600">
                    <a:srgbClr val="000000"/>
                  </a:glow>
                </a:effectLst>
                <a:latin typeface="Arial"/>
                <a:ea typeface="ＭＳ Ｐゴシック" charset="0"/>
                <a:cs typeface="Arial"/>
              </a:rPr>
            </a:br>
            <a:endParaRPr lang="en-US" sz="3600" b="1" dirty="0">
              <a:solidFill>
                <a:srgbClr val="FFFFFF"/>
              </a:solidFill>
              <a:effectLst>
                <a:glow rad="228600">
                  <a:srgbClr val="000000"/>
                </a:glow>
              </a:effectLst>
              <a:latin typeface="Arial"/>
              <a:ea typeface="ＭＳ Ｐゴシック" charset="0"/>
              <a:cs typeface="Arial"/>
            </a:endParaRPr>
          </a:p>
        </p:txBody>
      </p:sp>
      <p:sp>
        <p:nvSpPr>
          <p:cNvPr id="584707" name="Rectangle 4"/>
          <p:cNvSpPr>
            <a:spLocks noChangeArrowheads="1"/>
          </p:cNvSpPr>
          <p:nvPr/>
        </p:nvSpPr>
        <p:spPr bwMode="auto">
          <a:xfrm>
            <a:off x="8153400" y="76200"/>
            <a:ext cx="928688" cy="457200"/>
          </a:xfrm>
          <a:prstGeom prst="rect">
            <a:avLst/>
          </a:prstGeom>
          <a:noFill/>
          <a:ln>
            <a:noFill/>
          </a:ln>
        </p:spPr>
        <p:txBody>
          <a:bodyPr>
            <a:spAutoFit/>
          </a:bodyPr>
          <a:lstStyle/>
          <a:p>
            <a:pPr algn="ctr">
              <a:defRPr/>
            </a:pPr>
            <a:r>
              <a:rPr lang="en-US" sz="2400" b="1">
                <a:solidFill>
                  <a:srgbClr val="FFFFFF"/>
                </a:solidFill>
                <a:effectLst>
                  <a:glow rad="228600">
                    <a:srgbClr val="000000"/>
                  </a:glow>
                </a:effectLst>
                <a:latin typeface="Arial"/>
                <a:cs typeface="Arial"/>
              </a:rPr>
              <a:t>275</a:t>
            </a:r>
          </a:p>
        </p:txBody>
      </p:sp>
      <p:sp>
        <p:nvSpPr>
          <p:cNvPr id="5" name="Rectangle 3">
            <a:extLst>
              <a:ext uri="{FF2B5EF4-FFF2-40B4-BE49-F238E27FC236}">
                <a16:creationId xmlns:a16="http://schemas.microsoft.com/office/drawing/2014/main" id="{8F6B543B-B565-BE47-A2FF-9F1D769A52C6}"/>
              </a:ext>
            </a:extLst>
          </p:cNvPr>
          <p:cNvSpPr txBox="1">
            <a:spLocks noChangeArrowheads="1"/>
          </p:cNvSpPr>
          <p:nvPr/>
        </p:nvSpPr>
        <p:spPr bwMode="auto">
          <a:xfrm>
            <a:off x="768424" y="5408173"/>
            <a:ext cx="7620000" cy="6759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90000"/>
              </a:lnSpc>
              <a:spcBef>
                <a:spcPct val="20000"/>
              </a:spcBef>
              <a:spcAft>
                <a:spcPct val="0"/>
              </a:spcAft>
              <a:buClr>
                <a:schemeClr val="tx1"/>
              </a:buClr>
              <a:buSzPct val="80000"/>
              <a:buFont typeface="Wingdings" charset="0"/>
              <a:buChar char="l"/>
              <a:defRPr sz="3200">
                <a:solidFill>
                  <a:schemeClr val="tx1"/>
                </a:solidFill>
                <a:latin typeface="+mn-lt"/>
                <a:ea typeface="ＭＳ Ｐゴシック" charset="-128"/>
                <a:cs typeface="ＭＳ Ｐゴシック" charset="-128"/>
              </a:defRPr>
            </a:lvl1pPr>
            <a:lvl2pPr marL="742950" indent="-285750" algn="l" rtl="0" eaLnBrk="0" fontAlgn="base" hangingPunct="0">
              <a:lnSpc>
                <a:spcPct val="90000"/>
              </a:lnSpc>
              <a:spcBef>
                <a:spcPct val="20000"/>
              </a:spcBef>
              <a:spcAft>
                <a:spcPct val="0"/>
              </a:spcAft>
              <a:buClr>
                <a:schemeClr val="tx1"/>
              </a:buClr>
              <a:buSzPct val="80000"/>
              <a:buChar char="–"/>
              <a:defRPr sz="2800">
                <a:solidFill>
                  <a:schemeClr val="tx1"/>
                </a:solidFill>
                <a:latin typeface="+mn-lt"/>
                <a:ea typeface="ＭＳ Ｐゴシック" pitchFamily="-111" charset="-128"/>
              </a:defRPr>
            </a:lvl2pPr>
            <a:lvl3pPr marL="1143000" indent="-228600" algn="l" rtl="0" eaLnBrk="0" fontAlgn="base" hangingPunct="0">
              <a:lnSpc>
                <a:spcPct val="90000"/>
              </a:lnSpc>
              <a:spcBef>
                <a:spcPct val="20000"/>
              </a:spcBef>
              <a:spcAft>
                <a:spcPct val="0"/>
              </a:spcAft>
              <a:buClr>
                <a:schemeClr val="tx1"/>
              </a:buClr>
              <a:buSzPct val="80000"/>
              <a:buFont typeface="Wingdings" charset="0"/>
              <a:buChar char="l"/>
              <a:defRPr sz="2400">
                <a:solidFill>
                  <a:schemeClr val="tx1"/>
                </a:solidFill>
                <a:latin typeface="+mn-lt"/>
                <a:ea typeface="ＭＳ Ｐゴシック" pitchFamily="-111" charset="-128"/>
              </a:defRPr>
            </a:lvl3pPr>
            <a:lvl4pPr marL="1600200" indent="-228600" algn="l" rtl="0" eaLnBrk="0" fontAlgn="base" hangingPunct="0">
              <a:lnSpc>
                <a:spcPct val="90000"/>
              </a:lnSpc>
              <a:spcBef>
                <a:spcPct val="20000"/>
              </a:spcBef>
              <a:spcAft>
                <a:spcPct val="0"/>
              </a:spcAft>
              <a:buClr>
                <a:schemeClr val="tx1"/>
              </a:buClr>
              <a:buSzPct val="80000"/>
              <a:buChar char="–"/>
              <a:defRPr sz="2000">
                <a:solidFill>
                  <a:schemeClr val="tx1"/>
                </a:solidFill>
                <a:latin typeface="+mn-lt"/>
                <a:ea typeface="ＭＳ Ｐゴシック" pitchFamily="-111" charset="-128"/>
              </a:defRPr>
            </a:lvl4pPr>
            <a:lvl5pPr marL="2057400" indent="-228600" algn="l" rtl="0" eaLnBrk="0" fontAlgn="base" hangingPunct="0">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ＭＳ Ｐゴシック" pitchFamily="-111" charset="-128"/>
              </a:defRPr>
            </a:lvl5pPr>
            <a:lvl6pPr marL="2514600" indent="-228600" algn="l" rtl="0" fontAlgn="base">
              <a:lnSpc>
                <a:spcPct val="90000"/>
              </a:lnSpc>
              <a:spcBef>
                <a:spcPct val="20000"/>
              </a:spcBef>
              <a:spcAft>
                <a:spcPct val="0"/>
              </a:spcAft>
              <a:buClr>
                <a:schemeClr val="tx1"/>
              </a:buClr>
              <a:buSzPct val="80000"/>
              <a:buFont typeface="Wingdings" pitchFamily="-111" charset="2"/>
              <a:buChar char="l"/>
              <a:defRPr sz="2000">
                <a:solidFill>
                  <a:schemeClr val="tx1"/>
                </a:solidFill>
                <a:latin typeface="+mn-lt"/>
                <a:ea typeface="ＭＳ Ｐゴシック" pitchFamily="-111" charset="-128"/>
              </a:defRPr>
            </a:lvl6pPr>
            <a:lvl7pPr marL="2971800" indent="-228600" algn="l" rtl="0" fontAlgn="base">
              <a:lnSpc>
                <a:spcPct val="90000"/>
              </a:lnSpc>
              <a:spcBef>
                <a:spcPct val="20000"/>
              </a:spcBef>
              <a:spcAft>
                <a:spcPct val="0"/>
              </a:spcAft>
              <a:buClr>
                <a:schemeClr val="tx1"/>
              </a:buClr>
              <a:buSzPct val="80000"/>
              <a:buFont typeface="Wingdings" pitchFamily="-111" charset="2"/>
              <a:buChar char="l"/>
              <a:defRPr sz="2000">
                <a:solidFill>
                  <a:schemeClr val="tx1"/>
                </a:solidFill>
                <a:latin typeface="+mn-lt"/>
                <a:ea typeface="ＭＳ Ｐゴシック" pitchFamily="-111" charset="-128"/>
              </a:defRPr>
            </a:lvl7pPr>
            <a:lvl8pPr marL="3429000" indent="-228600" algn="l" rtl="0" fontAlgn="base">
              <a:lnSpc>
                <a:spcPct val="90000"/>
              </a:lnSpc>
              <a:spcBef>
                <a:spcPct val="20000"/>
              </a:spcBef>
              <a:spcAft>
                <a:spcPct val="0"/>
              </a:spcAft>
              <a:buClr>
                <a:schemeClr val="tx1"/>
              </a:buClr>
              <a:buSzPct val="80000"/>
              <a:buFont typeface="Wingdings" pitchFamily="-111" charset="2"/>
              <a:buChar char="l"/>
              <a:defRPr sz="2000">
                <a:solidFill>
                  <a:schemeClr val="tx1"/>
                </a:solidFill>
                <a:latin typeface="+mn-lt"/>
                <a:ea typeface="ＭＳ Ｐゴシック" pitchFamily="-111" charset="-128"/>
              </a:defRPr>
            </a:lvl8pPr>
            <a:lvl9pPr marL="3886200" indent="-228600" algn="l" rtl="0" fontAlgn="base">
              <a:lnSpc>
                <a:spcPct val="90000"/>
              </a:lnSpc>
              <a:spcBef>
                <a:spcPct val="20000"/>
              </a:spcBef>
              <a:spcAft>
                <a:spcPct val="0"/>
              </a:spcAft>
              <a:buClr>
                <a:schemeClr val="tx1"/>
              </a:buClr>
              <a:buSzPct val="80000"/>
              <a:buFont typeface="Wingdings" pitchFamily="-111" charset="2"/>
              <a:buChar char="l"/>
              <a:defRPr sz="2000">
                <a:solidFill>
                  <a:schemeClr val="tx1"/>
                </a:solidFill>
                <a:latin typeface="+mn-lt"/>
                <a:ea typeface="ＭＳ Ｐゴシック" pitchFamily="-111" charset="-128"/>
              </a:defRPr>
            </a:lvl9pPr>
          </a:lstStyle>
          <a:p>
            <a:pPr algn="ctr" eaLnBrk="1" hangingPunct="1">
              <a:buFont typeface="Wingdings" charset="0"/>
              <a:buNone/>
              <a:defRPr/>
            </a:pPr>
            <a:r>
              <a:rPr lang="en-US" altLang="ja-JP" b="1" i="1" kern="0" dirty="0">
                <a:solidFill>
                  <a:srgbClr val="FFFFFF"/>
                </a:solidFill>
                <a:effectLst>
                  <a:glow rad="228600">
                    <a:srgbClr val="000000"/>
                  </a:glow>
                </a:effectLst>
                <a:latin typeface="Arial"/>
                <a:ea typeface="ＭＳ Ｐゴシック" charset="0"/>
                <a:cs typeface="Arial"/>
              </a:rPr>
              <a:t>— Sebastian </a:t>
            </a:r>
            <a:r>
              <a:rPr lang="en-US" altLang="ja-JP" b="1" i="1" kern="0" dirty="0" err="1">
                <a:solidFill>
                  <a:srgbClr val="FFFFFF"/>
                </a:solidFill>
                <a:effectLst>
                  <a:glow rad="228600">
                    <a:srgbClr val="000000"/>
                  </a:glow>
                </a:effectLst>
                <a:latin typeface="Arial"/>
                <a:ea typeface="ＭＳ Ｐゴシック" charset="0"/>
                <a:cs typeface="Arial"/>
              </a:rPr>
              <a:t>Valfre</a:t>
            </a:r>
            <a:r>
              <a:rPr lang="en-US" altLang="ja-JP" b="1" i="1" kern="0" dirty="0">
                <a:solidFill>
                  <a:srgbClr val="FFFFFF"/>
                </a:solidFill>
                <a:effectLst>
                  <a:glow rad="228600">
                    <a:srgbClr val="000000"/>
                  </a:glow>
                </a:effectLst>
                <a:latin typeface="Arial"/>
                <a:ea typeface="ＭＳ Ｐゴシック" charset="0"/>
                <a:cs typeface="Arial"/>
              </a:rPr>
              <a:t> (1629-1710) —</a:t>
            </a:r>
            <a:endParaRPr lang="en-US" b="1" i="1" kern="0" dirty="0">
              <a:solidFill>
                <a:srgbClr val="FFFFFF"/>
              </a:solidFill>
              <a:effectLst>
                <a:glow rad="228600">
                  <a:srgbClr val="000000"/>
                </a:glow>
              </a:effectLst>
              <a:latin typeface="Arial"/>
              <a:ea typeface="ＭＳ Ｐゴシック" charset="0"/>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59235">
                                            <p:bg/>
                                          </p:spTgt>
                                        </p:tgtEl>
                                        <p:attrNameLst>
                                          <p:attrName>style.visibility</p:attrName>
                                        </p:attrNameLst>
                                      </p:cBhvr>
                                      <p:to>
                                        <p:strVal val="visible"/>
                                      </p:to>
                                    </p:set>
                                    <p:animEffect transition="in" filter="wipe(left)">
                                      <p:cBhvr>
                                        <p:cTn id="7" dur="500"/>
                                        <p:tgtEl>
                                          <p:spTgt spid="1759235">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59235">
                                            <p:txEl>
                                              <p:pRg st="0" end="0"/>
                                            </p:txEl>
                                          </p:spTgt>
                                        </p:tgtEl>
                                        <p:attrNameLst>
                                          <p:attrName>style.visibility</p:attrName>
                                        </p:attrNameLst>
                                      </p:cBhvr>
                                      <p:to>
                                        <p:strVal val="visible"/>
                                      </p:to>
                                    </p:set>
                                    <p:animEffect transition="in" filter="wipe(left)">
                                      <p:cBhvr>
                                        <p:cTn id="12" dur="500"/>
                                        <p:tgtEl>
                                          <p:spTgt spid="175923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59235">
                                            <p:txEl>
                                              <p:pRg st="1" end="1"/>
                                            </p:txEl>
                                          </p:spTgt>
                                        </p:tgtEl>
                                        <p:attrNameLst>
                                          <p:attrName>style.visibility</p:attrName>
                                        </p:attrNameLst>
                                      </p:cBhvr>
                                      <p:to>
                                        <p:strVal val="visible"/>
                                      </p:to>
                                    </p:set>
                                    <p:animEffect transition="in" filter="wipe(left)">
                                      <p:cBhvr>
                                        <p:cTn id="17" dur="500"/>
                                        <p:tgtEl>
                                          <p:spTgt spid="1759235">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759235">
                                            <p:txEl>
                                              <p:pRg st="2" end="2"/>
                                            </p:txEl>
                                          </p:spTgt>
                                        </p:tgtEl>
                                        <p:attrNameLst>
                                          <p:attrName>style.visibility</p:attrName>
                                        </p:attrNameLst>
                                      </p:cBhvr>
                                      <p:to>
                                        <p:strVal val="visible"/>
                                      </p:to>
                                    </p:set>
                                    <p:animEffect transition="in" filter="wipe(left)">
                                      <p:cBhvr>
                                        <p:cTn id="22" dur="500"/>
                                        <p:tgtEl>
                                          <p:spTgt spid="175923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9235" grpId="0" uiExpand="1" build="p"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for-the-name-and-word-of-god-nqmclki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19085"/>
            <a:ext cx="9144000" cy="5565773"/>
          </a:xfrm>
          <a:prstGeom prst="rect">
            <a:avLst/>
          </a:prstGeom>
        </p:spPr>
      </p:pic>
      <p:sp>
        <p:nvSpPr>
          <p:cNvPr id="4" name="Rectangle 3"/>
          <p:cNvSpPr/>
          <p:nvPr/>
        </p:nvSpPr>
        <p:spPr>
          <a:xfrm>
            <a:off x="209862" y="1064615"/>
            <a:ext cx="8724275" cy="5693866"/>
          </a:xfrm>
          <a:prstGeom prst="rect">
            <a:avLst/>
          </a:prstGeom>
        </p:spPr>
        <p:txBody>
          <a:bodyPr wrap="square">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kumimoji="0" lang="en-SG" sz="2800" b="1" i="0" u="none" strike="noStrike" kern="1200" cap="none" spc="0" normalizeH="0" baseline="3000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12 </a:t>
            </a:r>
            <a:r>
              <a:rPr kumimoji="0" lang="en-SG" sz="28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Dear friends, don’t be surprised at the fiery trials you are going through, as if something strange were happening to you.  </a:t>
            </a:r>
          </a:p>
          <a:p>
            <a:pPr marL="0" marR="0" lvl="0" indent="0" algn="l" defTabSz="457177" rtl="0" eaLnBrk="1" fontAlgn="auto" latinLnBrk="0" hangingPunct="1">
              <a:lnSpc>
                <a:spcPct val="100000"/>
              </a:lnSpc>
              <a:spcBef>
                <a:spcPts val="0"/>
              </a:spcBef>
              <a:spcAft>
                <a:spcPts val="0"/>
              </a:spcAft>
              <a:buClrTx/>
              <a:buSzTx/>
              <a:buFontTx/>
              <a:buNone/>
              <a:tabLst/>
              <a:defRPr/>
            </a:pPr>
            <a:endParaRPr kumimoji="0" lang="en-SG" sz="28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457177" rtl="0" eaLnBrk="1" fontAlgn="auto" latinLnBrk="0" hangingPunct="1">
              <a:lnSpc>
                <a:spcPct val="100000"/>
              </a:lnSpc>
              <a:spcBef>
                <a:spcPts val="0"/>
              </a:spcBef>
              <a:spcAft>
                <a:spcPts val="0"/>
              </a:spcAft>
              <a:buClrTx/>
              <a:buSzTx/>
              <a:buFontTx/>
              <a:buNone/>
              <a:tabLst/>
              <a:defRPr/>
            </a:pPr>
            <a:r>
              <a:rPr kumimoji="0" lang="en-SG" sz="2800" b="1" i="0" u="none" strike="noStrike" kern="1200" cap="none" spc="0" normalizeH="0" baseline="3000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13 </a:t>
            </a:r>
            <a:r>
              <a:rPr kumimoji="0" lang="en-SG" sz="28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Instead, be very glad—for these trials make you partners with Christ in his suffering, so that you will have the wonderful joy of seeing his glory when it is revealed to all the world. </a:t>
            </a:r>
          </a:p>
          <a:p>
            <a:pPr marL="0" marR="0" lvl="0" indent="0" algn="l" defTabSz="457177" rtl="0" eaLnBrk="1" fontAlgn="auto" latinLnBrk="0" hangingPunct="1">
              <a:lnSpc>
                <a:spcPct val="100000"/>
              </a:lnSpc>
              <a:spcBef>
                <a:spcPts val="0"/>
              </a:spcBef>
              <a:spcAft>
                <a:spcPts val="0"/>
              </a:spcAft>
              <a:buClrTx/>
              <a:buSzTx/>
              <a:buFontTx/>
              <a:buNone/>
              <a:tabLst/>
              <a:defRPr/>
            </a:pPr>
            <a:endParaRPr kumimoji="0" lang="en-SG" sz="28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457177" rtl="0" eaLnBrk="1" fontAlgn="auto" latinLnBrk="0" hangingPunct="1">
              <a:lnSpc>
                <a:spcPct val="100000"/>
              </a:lnSpc>
              <a:spcBef>
                <a:spcPts val="0"/>
              </a:spcBef>
              <a:spcAft>
                <a:spcPts val="0"/>
              </a:spcAft>
              <a:buClrTx/>
              <a:buSzTx/>
              <a:buFontTx/>
              <a:buNone/>
              <a:tabLst/>
              <a:defRPr/>
            </a:pPr>
            <a:r>
              <a:rPr kumimoji="0" lang="en-SG" sz="28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 </a:t>
            </a:r>
          </a:p>
          <a:p>
            <a:pPr marL="0" marR="0" lvl="0" indent="0" algn="l" defTabSz="457177" rtl="0" eaLnBrk="1" fontAlgn="auto" latinLnBrk="0" hangingPunct="1">
              <a:lnSpc>
                <a:spcPct val="100000"/>
              </a:lnSpc>
              <a:spcBef>
                <a:spcPts val="0"/>
              </a:spcBef>
              <a:spcAft>
                <a:spcPts val="0"/>
              </a:spcAft>
              <a:buClrTx/>
              <a:buSzTx/>
              <a:buFontTx/>
              <a:buNone/>
              <a:tabLst/>
              <a:defRPr/>
            </a:pPr>
            <a:endParaRPr kumimoji="0" lang="en-SG" sz="28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457177" rtl="0" eaLnBrk="1" fontAlgn="auto" latinLnBrk="0" hangingPunct="1">
              <a:lnSpc>
                <a:spcPct val="100000"/>
              </a:lnSpc>
              <a:spcBef>
                <a:spcPts val="0"/>
              </a:spcBef>
              <a:spcAft>
                <a:spcPts val="0"/>
              </a:spcAft>
              <a:buClrTx/>
              <a:buSzTx/>
              <a:buFontTx/>
              <a:buNone/>
              <a:tabLst/>
              <a:defRPr/>
            </a:pPr>
            <a:endParaRPr kumimoji="0" lang="en-SG" sz="28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SG" sz="28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1 Peter 4:12-16; 5:12 </a:t>
            </a:r>
          </a:p>
        </p:txBody>
      </p:sp>
    </p:spTree>
    <p:extLst>
      <p:ext uri="{BB962C8B-B14F-4D97-AF65-F5344CB8AC3E}">
        <p14:creationId xmlns:p14="http://schemas.microsoft.com/office/powerpoint/2010/main" val="4026918749"/>
      </p:ext>
    </p:extLst>
  </p:cSld>
  <p:clrMapOvr>
    <a:overrideClrMapping bg1="lt1" tx1="dk1" bg2="lt2" tx2="dk2" accent1="accent1" accent2="accent2" accent3="accent3" accent4="accent4" accent5="accent5" accent6="accent6" hlink="hlink" folHlink="folHlink"/>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589240"/>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 of 1 Peter</a:t>
            </a:r>
          </a:p>
        </p:txBody>
      </p:sp>
      <p:sp>
        <p:nvSpPr>
          <p:cNvPr id="3" name="Rectangle 2"/>
          <p:cNvSpPr txBox="1">
            <a:spLocks noChangeArrowheads="1"/>
          </p:cNvSpPr>
          <p:nvPr/>
        </p:nvSpPr>
        <p:spPr bwMode="auto">
          <a:xfrm>
            <a:off x="377788" y="1380210"/>
            <a:ext cx="8388424" cy="2048790"/>
          </a:xfrm>
          <a:prstGeom prst="rect">
            <a:avLst/>
          </a:prstGeom>
          <a:gradFill flip="none" rotWithShape="1">
            <a:gsLst>
              <a:gs pos="0">
                <a:schemeClr val="accent1">
                  <a:shade val="30000"/>
                  <a:satMod val="115000"/>
                </a:schemeClr>
              </a:gs>
              <a:gs pos="50000">
                <a:schemeClr val="tx1"/>
              </a:gs>
              <a:gs pos="100000">
                <a:schemeClr val="accent2"/>
              </a:gs>
            </a:gsLst>
            <a:path path="circle">
              <a:fillToRect l="50000" t="50000" r="50000" b="50000"/>
            </a:path>
            <a:tileRect/>
          </a:gra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Show a holy humility that honors others.</a:t>
            </a:r>
          </a:p>
        </p:txBody>
      </p:sp>
      <p:sp>
        <p:nvSpPr>
          <p:cNvPr id="4" name="Rectangle 2">
            <a:extLst>
              <a:ext uri="{FF2B5EF4-FFF2-40B4-BE49-F238E27FC236}">
                <a16:creationId xmlns:a16="http://schemas.microsoft.com/office/drawing/2014/main" id="{DC8568BF-9A40-3A42-82E7-595242C9141F}"/>
              </a:ext>
            </a:extLst>
          </p:cNvPr>
          <p:cNvSpPr txBox="1">
            <a:spLocks noChangeArrowheads="1"/>
          </p:cNvSpPr>
          <p:nvPr/>
        </p:nvSpPr>
        <p:spPr bwMode="auto">
          <a:xfrm>
            <a:off x="0" y="1152"/>
            <a:ext cx="8568952" cy="68973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How to attract others to Jesus…</a:t>
            </a:r>
          </a:p>
        </p:txBody>
      </p:sp>
    </p:spTree>
    <p:extLst>
      <p:ext uri="{BB962C8B-B14F-4D97-AF65-F5344CB8AC3E}">
        <p14:creationId xmlns:p14="http://schemas.microsoft.com/office/powerpoint/2010/main" val="187853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 calcmode="lin" valueType="num">
                                      <p:cBhvr additive="base">
                                        <p:cTn id="7" dur="500"/>
                                        <p:tgtEl>
                                          <p:spTgt spid="900098"/>
                                        </p:tgtEl>
                                        <p:attrNameLst>
                                          <p:attrName>ppt_y</p:attrName>
                                        </p:attrNameLst>
                                      </p:cBhvr>
                                      <p:tavLst>
                                        <p:tav tm="0">
                                          <p:val>
                                            <p:strVal val="#ppt_y+#ppt_h*1.125000"/>
                                          </p:val>
                                        </p:tav>
                                        <p:tav tm="100000">
                                          <p:val>
                                            <p:strVal val="#ppt_y"/>
                                          </p:val>
                                        </p:tav>
                                      </p:tavLst>
                                    </p:anim>
                                    <p:animEffect transition="in" filter="wipe(up)">
                                      <p:cBhvr>
                                        <p:cTn id="8"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rk Blue Worship Background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7384"/>
            <a:ext cx="9144000" cy="1507008"/>
          </a:xfrm>
          <a:solidFill>
            <a:schemeClr val="tx1"/>
          </a:solidFill>
          <a:effectLst>
            <a:outerShdw blurRad="63500" dist="35921" dir="2700000" algn="ctr" rotWithShape="0">
              <a:schemeClr val="tx2">
                <a:alpha val="74998"/>
              </a:schemeClr>
            </a:outerShdw>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Which of these three qualities is the biggest challenge for you?</a:t>
            </a:r>
          </a:p>
        </p:txBody>
      </p:sp>
      <p:sp>
        <p:nvSpPr>
          <p:cNvPr id="5" name="Rectangle 2">
            <a:extLst>
              <a:ext uri="{FF2B5EF4-FFF2-40B4-BE49-F238E27FC236}">
                <a16:creationId xmlns:a16="http://schemas.microsoft.com/office/drawing/2014/main" id="{F004E373-37F6-C04C-9A50-2EDEB1A89ED9}"/>
              </a:ext>
            </a:extLst>
          </p:cNvPr>
          <p:cNvSpPr txBox="1">
            <a:spLocks noChangeArrowheads="1"/>
          </p:cNvSpPr>
          <p:nvPr/>
        </p:nvSpPr>
        <p:spPr bwMode="auto">
          <a:xfrm>
            <a:off x="-1120" y="5277690"/>
            <a:ext cx="9144000" cy="1512168"/>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a:defRPr sz="4000" b="1">
                <a:solidFill>
                  <a:schemeClr val="bg1"/>
                </a:solidFill>
                <a:effectLst>
                  <a:glow rad="127000">
                    <a:schemeClr val="tx1"/>
                  </a:glow>
                </a:effectLst>
                <a:latin typeface="Arial" charset="0"/>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3473450" marR="0" lvl="0" indent="-3465513"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rPr>
              <a:t>Selflessness</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	What battle do you need to lose? </a:t>
            </a:r>
          </a:p>
        </p:txBody>
      </p:sp>
      <p:sp>
        <p:nvSpPr>
          <p:cNvPr id="6" name="Rectangle 2">
            <a:extLst>
              <a:ext uri="{FF2B5EF4-FFF2-40B4-BE49-F238E27FC236}">
                <a16:creationId xmlns:a16="http://schemas.microsoft.com/office/drawing/2014/main" id="{381C3112-7A5C-2441-BF20-C660B29633B8}"/>
              </a:ext>
            </a:extLst>
          </p:cNvPr>
          <p:cNvSpPr txBox="1">
            <a:spLocks noChangeArrowheads="1"/>
          </p:cNvSpPr>
          <p:nvPr/>
        </p:nvSpPr>
        <p:spPr bwMode="auto">
          <a:xfrm>
            <a:off x="-1120" y="1735086"/>
            <a:ext cx="9144000" cy="137180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a:defRPr sz="4000" b="1">
                <a:solidFill>
                  <a:schemeClr val="bg1"/>
                </a:solidFill>
                <a:effectLst>
                  <a:glow rad="127000">
                    <a:schemeClr val="tx1"/>
                  </a:glow>
                </a:effectLst>
                <a:latin typeface="Arial" charset="0"/>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3473450" marR="0" lvl="3" indent="-3465513"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rPr>
              <a:t>Holiness</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	Where are your standards too low?</a:t>
            </a:r>
            <a:endParaRPr kumimoji="0" lang="en-US" sz="4400" b="0" i="0" u="none" strike="noStrike" kern="1200" cap="none" spc="0" normalizeH="0" baseline="0" noProof="0" dirty="0">
              <a:ln>
                <a:noFill/>
              </a:ln>
              <a:solidFill>
                <a:srgbClr val="FFFFFF"/>
              </a:solidFill>
              <a:effectLst/>
              <a:uLnTx/>
              <a:uFillTx/>
              <a:latin typeface="Arial" charset="0"/>
              <a:ea typeface="ＭＳ Ｐゴシック" pitchFamily="-108" charset="-128"/>
            </a:endParaRPr>
          </a:p>
        </p:txBody>
      </p:sp>
      <p:sp>
        <p:nvSpPr>
          <p:cNvPr id="7" name="Rectangle 2">
            <a:extLst>
              <a:ext uri="{FF2B5EF4-FFF2-40B4-BE49-F238E27FC236}">
                <a16:creationId xmlns:a16="http://schemas.microsoft.com/office/drawing/2014/main" id="{2425D8D8-B224-AF49-8745-1563A903F458}"/>
              </a:ext>
            </a:extLst>
          </p:cNvPr>
          <p:cNvSpPr txBox="1">
            <a:spLocks noChangeArrowheads="1"/>
          </p:cNvSpPr>
          <p:nvPr/>
        </p:nvSpPr>
        <p:spPr bwMode="auto">
          <a:xfrm>
            <a:off x="-1120" y="3175038"/>
            <a:ext cx="9144000" cy="2007391"/>
          </a:xfrm>
          <a:prstGeom prst="rect">
            <a:avLst/>
          </a:prstGeom>
          <a:solidFill>
            <a:schemeClr val="tx1"/>
          </a:solid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a:defRPr sz="4000" b="1">
                <a:solidFill>
                  <a:schemeClr val="bg1"/>
                </a:solidFill>
                <a:effectLst>
                  <a:glow rad="127000">
                    <a:schemeClr val="tx1"/>
                  </a:glow>
                </a:effectLst>
                <a:latin typeface="Arial" charset="0"/>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3473450" marR="0" lvl="3" indent="-3465513"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rPr>
              <a:t>Submission</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	Where do you want to be boss but God wants you to yield?</a:t>
            </a:r>
            <a:endParaRPr kumimoji="0" lang="en-US" sz="4400" b="0" i="0" u="none" strike="noStrike" kern="1200" cap="none" spc="0" normalizeH="0" baseline="0" noProof="0" dirty="0">
              <a:ln>
                <a:noFill/>
              </a:ln>
              <a:solidFill>
                <a:srgbClr val="FFFFFF"/>
              </a:solidFill>
              <a:effectLst/>
              <a:uLnTx/>
              <a:uFillTx/>
              <a:latin typeface="Arial" charset="0"/>
              <a:ea typeface="ＭＳ Ｐゴシック" pitchFamily="-108" charset="-128"/>
            </a:endParaRPr>
          </a:p>
        </p:txBody>
      </p:sp>
    </p:spTree>
    <p:extLst>
      <p:ext uri="{BB962C8B-B14F-4D97-AF65-F5344CB8AC3E}">
        <p14:creationId xmlns:p14="http://schemas.microsoft.com/office/powerpoint/2010/main" val="8595264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Lst>
  </p:timing>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031640831"/>
      </p:ext>
    </p:extLst>
  </p:cSld>
  <p:clrMapOvr>
    <a:masterClrMapping/>
  </p:clrMapOvr>
  <p:transition/>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NT Preaching  •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Get this presentation and script for free!</a:t>
            </a:r>
            <a:endParaRPr kumimoji="0" lang="en-US" sz="11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747556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0" y="2286000"/>
            <a:ext cx="9144000" cy="430213"/>
            <a:chOff x="144" y="1440"/>
            <a:chExt cx="5424" cy="271"/>
          </a:xfrm>
        </p:grpSpPr>
        <p:sp>
          <p:nvSpPr>
            <p:cNvPr id="594963" name="Text Box 4"/>
            <p:cNvSpPr txBox="1">
              <a:spLocks noChangeArrowheads="1"/>
            </p:cNvSpPr>
            <p:nvPr/>
          </p:nvSpPr>
          <p:spPr bwMode="auto">
            <a:xfrm>
              <a:off x="2688" y="1440"/>
              <a:ext cx="2880" cy="269"/>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r>
                <a:rPr lang="en-US" sz="2200" b="1">
                  <a:solidFill>
                    <a:schemeClr val="tx1"/>
                  </a:solidFill>
                  <a:latin typeface="Arial" charset="0"/>
                  <a:cs typeface="Arial" charset="0"/>
                </a:rPr>
                <a:t>Because ... </a:t>
              </a:r>
            </a:p>
          </p:txBody>
        </p:sp>
        <p:sp>
          <p:nvSpPr>
            <p:cNvPr id="594964" name="Text Box 5"/>
            <p:cNvSpPr txBox="1">
              <a:spLocks noChangeArrowheads="1"/>
            </p:cNvSpPr>
            <p:nvPr/>
          </p:nvSpPr>
          <p:spPr bwMode="auto">
            <a:xfrm>
              <a:off x="144" y="1440"/>
              <a:ext cx="2544" cy="271"/>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r>
                <a:rPr lang="en-US" sz="2200" b="1">
                  <a:solidFill>
                    <a:schemeClr val="tx1"/>
                  </a:solidFill>
                  <a:latin typeface="Arial" charset="0"/>
                  <a:cs typeface="Arial" charset="0"/>
                </a:rPr>
                <a:t>Christians should be...</a:t>
              </a:r>
            </a:p>
          </p:txBody>
        </p:sp>
      </p:grpSp>
      <p:sp>
        <p:nvSpPr>
          <p:cNvPr id="117766" name="Text Box 6"/>
          <p:cNvSpPr txBox="1">
            <a:spLocks noChangeArrowheads="1"/>
          </p:cNvSpPr>
          <p:nvPr/>
        </p:nvSpPr>
        <p:spPr bwMode="auto">
          <a:xfrm>
            <a:off x="1066800" y="1371600"/>
            <a:ext cx="6400800" cy="523875"/>
          </a:xfrm>
          <a:prstGeom prst="rect">
            <a:avLst/>
          </a:prstGeom>
          <a:solidFill>
            <a:srgbClr val="00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pPr>
            <a:r>
              <a:rPr lang="en-US" sz="2800" b="1">
                <a:solidFill>
                  <a:srgbClr val="000000"/>
                </a:solidFill>
                <a:latin typeface="Arial" charset="0"/>
                <a:cs typeface="Arial" charset="0"/>
              </a:rPr>
              <a:t>Christian Behavior in Pagan Society</a:t>
            </a:r>
          </a:p>
        </p:txBody>
      </p:sp>
      <p:grpSp>
        <p:nvGrpSpPr>
          <p:cNvPr id="3" name="Group 7"/>
          <p:cNvGrpSpPr>
            <a:grpSpLocks/>
          </p:cNvGrpSpPr>
          <p:nvPr/>
        </p:nvGrpSpPr>
        <p:grpSpPr bwMode="auto">
          <a:xfrm>
            <a:off x="0" y="2800350"/>
            <a:ext cx="9144000" cy="430213"/>
            <a:chOff x="336" y="1872"/>
            <a:chExt cx="5424" cy="271"/>
          </a:xfrm>
        </p:grpSpPr>
        <p:sp>
          <p:nvSpPr>
            <p:cNvPr id="594961" name="Text Box 8"/>
            <p:cNvSpPr txBox="1">
              <a:spLocks noChangeArrowheads="1"/>
            </p:cNvSpPr>
            <p:nvPr/>
          </p:nvSpPr>
          <p:spPr bwMode="auto">
            <a:xfrm>
              <a:off x="2880" y="1872"/>
              <a:ext cx="2880" cy="271"/>
            </a:xfrm>
            <a:prstGeom prst="rect">
              <a:avLst/>
            </a:prstGeom>
            <a:solidFill>
              <a:srgbClr val="CC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r>
                <a:rPr lang="en-US" sz="2200" b="1">
                  <a:solidFill>
                    <a:srgbClr val="800000"/>
                  </a:solidFill>
                  <a:latin typeface="Arial" charset="0"/>
                  <a:cs typeface="Arial" charset="0"/>
                </a:rPr>
                <a:t>Foolish men will be silenced (2:15)</a:t>
              </a:r>
            </a:p>
          </p:txBody>
        </p:sp>
        <p:sp>
          <p:nvSpPr>
            <p:cNvPr id="594962" name="Text Box 9"/>
            <p:cNvSpPr txBox="1">
              <a:spLocks noChangeArrowheads="1"/>
            </p:cNvSpPr>
            <p:nvPr/>
          </p:nvSpPr>
          <p:spPr bwMode="auto">
            <a:xfrm>
              <a:off x="336" y="1872"/>
              <a:ext cx="2544" cy="269"/>
            </a:xfrm>
            <a:prstGeom prst="rect">
              <a:avLst/>
            </a:prstGeom>
            <a:solidFill>
              <a:srgbClr val="CC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r>
                <a:rPr lang="en-US" sz="2200" b="1">
                  <a:solidFill>
                    <a:srgbClr val="800000"/>
                  </a:solidFill>
                  <a:latin typeface="Arial" charset="0"/>
                  <a:cs typeface="Arial" charset="0"/>
                </a:rPr>
                <a:t>Good citizens (2:13-14)</a:t>
              </a:r>
            </a:p>
          </p:txBody>
        </p:sp>
      </p:grpSp>
      <p:grpSp>
        <p:nvGrpSpPr>
          <p:cNvPr id="4" name="Group 10"/>
          <p:cNvGrpSpPr>
            <a:grpSpLocks/>
          </p:cNvGrpSpPr>
          <p:nvPr/>
        </p:nvGrpSpPr>
        <p:grpSpPr bwMode="auto">
          <a:xfrm>
            <a:off x="0" y="3314700"/>
            <a:ext cx="9144000" cy="427038"/>
            <a:chOff x="336" y="1872"/>
            <a:chExt cx="5424" cy="269"/>
          </a:xfrm>
        </p:grpSpPr>
        <p:sp>
          <p:nvSpPr>
            <p:cNvPr id="594959" name="Text Box 11"/>
            <p:cNvSpPr txBox="1">
              <a:spLocks noChangeArrowheads="1"/>
            </p:cNvSpPr>
            <p:nvPr/>
          </p:nvSpPr>
          <p:spPr bwMode="auto">
            <a:xfrm>
              <a:off x="2880" y="1872"/>
              <a:ext cx="2880" cy="269"/>
            </a:xfrm>
            <a:prstGeom prst="rect">
              <a:avLst/>
            </a:prstGeom>
            <a:solidFill>
              <a:srgbClr val="CC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r>
                <a:rPr lang="en-US" sz="2200" b="1">
                  <a:solidFill>
                    <a:srgbClr val="800000"/>
                  </a:solidFill>
                  <a:latin typeface="Arial" charset="0"/>
                  <a:cs typeface="Arial" charset="0"/>
                </a:rPr>
                <a:t>Christ is our example (2:21)</a:t>
              </a:r>
            </a:p>
          </p:txBody>
        </p:sp>
        <p:sp>
          <p:nvSpPr>
            <p:cNvPr id="594960" name="Text Box 12"/>
            <p:cNvSpPr txBox="1">
              <a:spLocks noChangeArrowheads="1"/>
            </p:cNvSpPr>
            <p:nvPr/>
          </p:nvSpPr>
          <p:spPr bwMode="auto">
            <a:xfrm>
              <a:off x="336" y="1872"/>
              <a:ext cx="2544" cy="269"/>
            </a:xfrm>
            <a:prstGeom prst="rect">
              <a:avLst/>
            </a:prstGeom>
            <a:solidFill>
              <a:srgbClr val="CC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r>
                <a:rPr lang="en-US" sz="2200" b="1">
                  <a:solidFill>
                    <a:srgbClr val="800000"/>
                  </a:solidFill>
                  <a:latin typeface="Arial" charset="0"/>
                  <a:cs typeface="Arial" charset="0"/>
                </a:rPr>
                <a:t>Obedient servants (2:18)</a:t>
              </a:r>
            </a:p>
          </p:txBody>
        </p:sp>
      </p:grpSp>
      <p:grpSp>
        <p:nvGrpSpPr>
          <p:cNvPr id="5" name="Group 13"/>
          <p:cNvGrpSpPr>
            <a:grpSpLocks/>
          </p:cNvGrpSpPr>
          <p:nvPr/>
        </p:nvGrpSpPr>
        <p:grpSpPr bwMode="auto">
          <a:xfrm>
            <a:off x="0" y="3824288"/>
            <a:ext cx="9144000" cy="762000"/>
            <a:chOff x="336" y="1872"/>
            <a:chExt cx="5424" cy="480"/>
          </a:xfrm>
        </p:grpSpPr>
        <p:sp>
          <p:nvSpPr>
            <p:cNvPr id="594957" name="Text Box 14"/>
            <p:cNvSpPr txBox="1">
              <a:spLocks noChangeArrowheads="1"/>
            </p:cNvSpPr>
            <p:nvPr/>
          </p:nvSpPr>
          <p:spPr bwMode="auto">
            <a:xfrm>
              <a:off x="2880" y="1872"/>
              <a:ext cx="2880" cy="480"/>
            </a:xfrm>
            <a:prstGeom prst="rect">
              <a:avLst/>
            </a:prstGeom>
            <a:solidFill>
              <a:srgbClr val="CC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r>
                <a:rPr lang="en-US" sz="2200" b="1">
                  <a:solidFill>
                    <a:srgbClr val="800000"/>
                  </a:solidFill>
                  <a:latin typeface="Arial" charset="0"/>
                  <a:cs typeface="Arial" charset="0"/>
                </a:rPr>
                <a:t>Some unbelieving husbands will be won their example (3:1-2)</a:t>
              </a:r>
            </a:p>
          </p:txBody>
        </p:sp>
        <p:sp>
          <p:nvSpPr>
            <p:cNvPr id="594958" name="Text Box 15"/>
            <p:cNvSpPr txBox="1">
              <a:spLocks noChangeArrowheads="1"/>
            </p:cNvSpPr>
            <p:nvPr/>
          </p:nvSpPr>
          <p:spPr bwMode="auto">
            <a:xfrm>
              <a:off x="336" y="1872"/>
              <a:ext cx="2544" cy="480"/>
            </a:xfrm>
            <a:prstGeom prst="rect">
              <a:avLst/>
            </a:prstGeom>
            <a:solidFill>
              <a:srgbClr val="CC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r>
                <a:rPr lang="en-US" sz="2200" b="1">
                  <a:solidFill>
                    <a:srgbClr val="800000"/>
                  </a:solidFill>
                  <a:latin typeface="Arial" charset="0"/>
                  <a:cs typeface="Arial" charset="0"/>
                </a:rPr>
                <a:t>Submissive wives (3:1)</a:t>
              </a:r>
            </a:p>
            <a:p>
              <a:pPr eaLnBrk="1" hangingPunct="1"/>
              <a:endParaRPr lang="en-US" sz="2200" b="1">
                <a:solidFill>
                  <a:srgbClr val="800000"/>
                </a:solidFill>
                <a:latin typeface="Arial" charset="0"/>
                <a:cs typeface="Arial" charset="0"/>
              </a:endParaRPr>
            </a:p>
          </p:txBody>
        </p:sp>
      </p:grpSp>
      <p:grpSp>
        <p:nvGrpSpPr>
          <p:cNvPr id="6" name="Group 16"/>
          <p:cNvGrpSpPr>
            <a:grpSpLocks/>
          </p:cNvGrpSpPr>
          <p:nvPr/>
        </p:nvGrpSpPr>
        <p:grpSpPr bwMode="auto">
          <a:xfrm>
            <a:off x="0" y="4670425"/>
            <a:ext cx="9144000" cy="427038"/>
            <a:chOff x="336" y="1872"/>
            <a:chExt cx="5424" cy="269"/>
          </a:xfrm>
        </p:grpSpPr>
        <p:sp>
          <p:nvSpPr>
            <p:cNvPr id="594955" name="Text Box 17"/>
            <p:cNvSpPr txBox="1">
              <a:spLocks noChangeArrowheads="1"/>
            </p:cNvSpPr>
            <p:nvPr/>
          </p:nvSpPr>
          <p:spPr bwMode="auto">
            <a:xfrm>
              <a:off x="2880" y="1872"/>
              <a:ext cx="2880" cy="269"/>
            </a:xfrm>
            <a:prstGeom prst="rect">
              <a:avLst/>
            </a:prstGeom>
            <a:solidFill>
              <a:srgbClr val="CC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r>
                <a:rPr lang="en-US" sz="2200" b="1">
                  <a:solidFill>
                    <a:srgbClr val="800000"/>
                  </a:solidFill>
                  <a:latin typeface="Arial" charset="0"/>
                  <a:cs typeface="Arial" charset="0"/>
                </a:rPr>
                <a:t>Their prayers will be heard (3:7b)</a:t>
              </a:r>
            </a:p>
          </p:txBody>
        </p:sp>
        <p:sp>
          <p:nvSpPr>
            <p:cNvPr id="594956" name="Text Box 18"/>
            <p:cNvSpPr txBox="1">
              <a:spLocks noChangeArrowheads="1"/>
            </p:cNvSpPr>
            <p:nvPr/>
          </p:nvSpPr>
          <p:spPr bwMode="auto">
            <a:xfrm>
              <a:off x="336" y="1872"/>
              <a:ext cx="2544" cy="269"/>
            </a:xfrm>
            <a:prstGeom prst="rect">
              <a:avLst/>
            </a:prstGeom>
            <a:solidFill>
              <a:srgbClr val="CC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r>
                <a:rPr lang="en-US" sz="2200" b="1">
                  <a:solidFill>
                    <a:srgbClr val="800000"/>
                  </a:solidFill>
                  <a:latin typeface="Arial" charset="0"/>
                  <a:cs typeface="Arial" charset="0"/>
                </a:rPr>
                <a:t>Considerate husbands (3:7a)</a:t>
              </a:r>
            </a:p>
          </p:txBody>
        </p:sp>
      </p:grpSp>
      <p:grpSp>
        <p:nvGrpSpPr>
          <p:cNvPr id="7" name="Group 19"/>
          <p:cNvGrpSpPr>
            <a:grpSpLocks/>
          </p:cNvGrpSpPr>
          <p:nvPr/>
        </p:nvGrpSpPr>
        <p:grpSpPr bwMode="auto">
          <a:xfrm>
            <a:off x="0" y="5181600"/>
            <a:ext cx="9144000" cy="762000"/>
            <a:chOff x="336" y="1872"/>
            <a:chExt cx="5424" cy="480"/>
          </a:xfrm>
        </p:grpSpPr>
        <p:sp>
          <p:nvSpPr>
            <p:cNvPr id="594953" name="Text Box 20"/>
            <p:cNvSpPr txBox="1">
              <a:spLocks noChangeArrowheads="1"/>
            </p:cNvSpPr>
            <p:nvPr/>
          </p:nvSpPr>
          <p:spPr bwMode="auto">
            <a:xfrm>
              <a:off x="2880" y="1872"/>
              <a:ext cx="2880" cy="480"/>
            </a:xfrm>
            <a:prstGeom prst="rect">
              <a:avLst/>
            </a:prstGeom>
            <a:solidFill>
              <a:srgbClr val="CC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r>
                <a:rPr lang="en-US" sz="2200" b="1">
                  <a:solidFill>
                    <a:srgbClr val="800000"/>
                  </a:solidFill>
                  <a:latin typeface="Arial" charset="0"/>
                  <a:cs typeface="Arial" charset="0"/>
                </a:rPr>
                <a:t>They will inherit a blessing (3:9)</a:t>
              </a:r>
            </a:p>
            <a:p>
              <a:pPr eaLnBrk="1" hangingPunct="1"/>
              <a:endParaRPr lang="en-US" sz="2200" b="1">
                <a:solidFill>
                  <a:srgbClr val="800000"/>
                </a:solidFill>
                <a:latin typeface="Arial" charset="0"/>
                <a:cs typeface="Arial" charset="0"/>
              </a:endParaRPr>
            </a:p>
          </p:txBody>
        </p:sp>
        <p:sp>
          <p:nvSpPr>
            <p:cNvPr id="594954" name="Text Box 21"/>
            <p:cNvSpPr txBox="1">
              <a:spLocks noChangeArrowheads="1"/>
            </p:cNvSpPr>
            <p:nvPr/>
          </p:nvSpPr>
          <p:spPr bwMode="auto">
            <a:xfrm>
              <a:off x="336" y="1872"/>
              <a:ext cx="2544" cy="480"/>
            </a:xfrm>
            <a:prstGeom prst="rect">
              <a:avLst/>
            </a:prstGeom>
            <a:solidFill>
              <a:srgbClr val="CC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r>
                <a:rPr lang="en-US" sz="2200" b="1">
                  <a:solidFill>
                    <a:srgbClr val="800000"/>
                  </a:solidFill>
                  <a:latin typeface="Arial" charset="0"/>
                  <a:cs typeface="Arial" charset="0"/>
                </a:rPr>
                <a:t>Compassionate brothers and sisters (3:8)</a:t>
              </a:r>
            </a:p>
          </p:txBody>
        </p:sp>
      </p:grpSp>
      <p:sp>
        <p:nvSpPr>
          <p:cNvPr id="594952" name="Rectangle 22"/>
          <p:cNvSpPr>
            <a:spLocks noGrp="1" noChangeArrowheads="1"/>
          </p:cNvSpPr>
          <p:nvPr>
            <p:ph type="title" idx="4294967295"/>
          </p:nvPr>
        </p:nvSpPr>
        <p:spPr>
          <a:xfrm>
            <a:off x="457200" y="292100"/>
            <a:ext cx="8229600" cy="701675"/>
          </a:xfrm>
          <a:solidFill>
            <a:srgbClr val="FF0000"/>
          </a:solidFill>
          <a:extLst>
            <a:ext uri="{91240B29-F687-4f45-9708-019B960494DF}">
              <a14:hiddenLine xmlns="" xmlns:a14="http://schemas.microsoft.com/office/drawing/2010/main" w="9525">
                <a:solidFill>
                  <a:srgbClr val="000000"/>
                </a:solidFill>
                <a:miter lim="800000"/>
                <a:headEnd/>
                <a:tailEnd/>
              </a14:hiddenLine>
            </a:ext>
          </a:extLst>
        </p:spPr>
        <p:txBody>
          <a:bodyPr anchor="t">
            <a:spAutoFit/>
          </a:bodyPr>
          <a:lstStyle/>
          <a:p>
            <a:pPr algn="ctr" eaLnBrk="1" hangingPunct="1">
              <a:spcBef>
                <a:spcPct val="50000"/>
              </a:spcBef>
            </a:pPr>
            <a:r>
              <a:rPr lang="en-US" sz="4000" b="1">
                <a:solidFill>
                  <a:schemeClr val="tx1"/>
                </a:solidFill>
                <a:effectLst/>
                <a:latin typeface="Arial" charset="0"/>
                <a:ea typeface="ＭＳ Ｐゴシック" charset="0"/>
                <a:cs typeface="Arial" charset="0"/>
              </a:rPr>
              <a:t>APPLICATIONS</a:t>
            </a:r>
            <a:endParaRPr lang="en-US" sz="2800" b="1">
              <a:solidFill>
                <a:schemeClr val="tx1"/>
              </a:solidFill>
              <a:effectLst/>
              <a:latin typeface="Arial" charset="0"/>
              <a:ea typeface="ＭＳ Ｐゴシック"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7766"/>
                                        </p:tgtEl>
                                        <p:attrNameLst>
                                          <p:attrName>style.visibility</p:attrName>
                                        </p:attrNameLst>
                                      </p:cBhvr>
                                      <p:to>
                                        <p:strVal val="visible"/>
                                      </p:to>
                                    </p:set>
                                    <p:animEffect transition="in" filter="wipe(up)">
                                      <p:cBhvr>
                                        <p:cTn id="7" dur="500"/>
                                        <p:tgtEl>
                                          <p:spTgt spid="117766"/>
                                        </p:tgtEl>
                                      </p:cBhvr>
                                    </p:animEffect>
                                  </p:childTnLst>
                                </p:cTn>
                              </p:par>
                            </p:childTnLst>
                          </p:cTn>
                        </p:par>
                        <p:par>
                          <p:cTn id="8" fill="hold" nodeType="afterGroup">
                            <p:stCondLst>
                              <p:cond delay="500"/>
                            </p:stCondLst>
                            <p:childTnLst>
                              <p:par>
                                <p:cTn id="9" presetID="22" presetClass="entr" presetSubtype="1" fill="hold" nodeType="afterEffect">
                                  <p:stCondLst>
                                    <p:cond delay="200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500"/>
                                        <p:tgtEl>
                                          <p:spTgt spid="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left)">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6" grpId="0" animBg="1" autoUpdateAnimBg="0"/>
    </p:bldLst>
  </p:timing>
</p:sld>
</file>

<file path=ppt/slides/slide35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stairway lt heave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690424"/>
            <a:ext cx="7772400" cy="2051724"/>
          </a:xfrm>
        </p:spPr>
        <p:txBody>
          <a:bodyPr vert="horz" lIns="91440" tIns="45720" rIns="91440" bIns="45720" rtlCol="0" anchor="t">
            <a:noAutofit/>
          </a:bodyPr>
          <a:lstStyle/>
          <a:p>
            <a:r>
              <a:rPr lang="en-US" sz="4000" b="1" dirty="0">
                <a:ln w="3175" cmpd="sng">
                  <a:solidFill>
                    <a:srgbClr val="000090"/>
                  </a:solidFill>
                </a:ln>
                <a:solidFill>
                  <a:schemeClr val="bg1"/>
                </a:solidFill>
                <a:effectLst>
                  <a:glow rad="177800">
                    <a:schemeClr val="tx1">
                      <a:alpha val="76000"/>
                    </a:schemeClr>
                  </a:glow>
                  <a:outerShdw blurRad="50800" dist="38100" dir="10800000" algn="r" rotWithShape="0">
                    <a:prstClr val="black">
                      <a:alpha val="40000"/>
                    </a:prstClr>
                  </a:outerShdw>
                </a:effectLst>
                <a:latin typeface="Arial Black"/>
                <a:cs typeface="Arial Black"/>
              </a:rPr>
              <a:t>Day By Day</a:t>
            </a:r>
            <a:br>
              <a:rPr lang="en-US" sz="4000" b="1" dirty="0">
                <a:ln w="3175" cmpd="sng">
                  <a:solidFill>
                    <a:srgbClr val="000090"/>
                  </a:solidFill>
                </a:ln>
                <a:solidFill>
                  <a:schemeClr val="bg1"/>
                </a:solidFill>
                <a:effectLst>
                  <a:glow rad="177800">
                    <a:schemeClr val="tx1">
                      <a:alpha val="76000"/>
                    </a:schemeClr>
                  </a:glow>
                  <a:outerShdw blurRad="50800" dist="38100" dir="10800000" algn="r" rotWithShape="0">
                    <a:prstClr val="black">
                      <a:alpha val="40000"/>
                    </a:prstClr>
                  </a:outerShdw>
                </a:effectLst>
                <a:latin typeface="Arial Black"/>
                <a:cs typeface="Arial Black"/>
              </a:rPr>
            </a:br>
            <a:br>
              <a:rPr lang="en-US" sz="2800" b="1" dirty="0">
                <a:ln w="3175" cmpd="sng">
                  <a:solidFill>
                    <a:srgbClr val="000090"/>
                  </a:solidFill>
                </a:ln>
                <a:solidFill>
                  <a:schemeClr val="bg1"/>
                </a:solidFill>
                <a:effectLst>
                  <a:glow rad="177800">
                    <a:schemeClr val="tx1">
                      <a:alpha val="76000"/>
                    </a:schemeClr>
                  </a:glow>
                  <a:outerShdw blurRad="50800" dist="38100" dir="10800000" algn="r" rotWithShape="0">
                    <a:prstClr val="black">
                      <a:alpha val="40000"/>
                    </a:prstClr>
                  </a:outerShdw>
                </a:effectLst>
                <a:latin typeface="Arial Black"/>
                <a:cs typeface="Arial Black"/>
              </a:rPr>
            </a:br>
            <a:r>
              <a:rPr lang="en-US" sz="2800" b="1" dirty="0">
                <a:ln w="3175" cmpd="sng">
                  <a:solidFill>
                    <a:srgbClr val="000090"/>
                  </a:solidFill>
                </a:ln>
                <a:solidFill>
                  <a:schemeClr val="bg1"/>
                </a:solidFill>
                <a:effectLst>
                  <a:glow rad="177800">
                    <a:schemeClr val="tx1">
                      <a:alpha val="76000"/>
                    </a:schemeClr>
                  </a:glow>
                  <a:outerShdw blurRad="50800" dist="38100" dir="10800000" algn="r" rotWithShape="0">
                    <a:prstClr val="black">
                      <a:alpha val="40000"/>
                    </a:prstClr>
                  </a:outerShdw>
                </a:effectLst>
                <a:latin typeface="Arial Black"/>
                <a:cs typeface="Arial Black"/>
              </a:rPr>
              <a:t>Andrew L. </a:t>
            </a:r>
            <a:r>
              <a:rPr lang="en-US" sz="2800" b="1" dirty="0" err="1">
                <a:ln w="3175" cmpd="sng">
                  <a:solidFill>
                    <a:srgbClr val="000090"/>
                  </a:solidFill>
                </a:ln>
                <a:solidFill>
                  <a:schemeClr val="bg1"/>
                </a:solidFill>
                <a:effectLst>
                  <a:glow rad="177800">
                    <a:schemeClr val="tx1">
                      <a:alpha val="76000"/>
                    </a:schemeClr>
                  </a:glow>
                  <a:outerShdw blurRad="50800" dist="38100" dir="10800000" algn="r" rotWithShape="0">
                    <a:prstClr val="black">
                      <a:alpha val="40000"/>
                    </a:prstClr>
                  </a:outerShdw>
                </a:effectLst>
                <a:latin typeface="Arial Black"/>
                <a:cs typeface="Arial Black"/>
              </a:rPr>
              <a:t>Skoog</a:t>
            </a:r>
            <a:r>
              <a:rPr lang="en-US" sz="2800" b="1" dirty="0">
                <a:ln w="3175" cmpd="sng">
                  <a:solidFill>
                    <a:srgbClr val="000090"/>
                  </a:solidFill>
                </a:ln>
                <a:solidFill>
                  <a:schemeClr val="bg1"/>
                </a:solidFill>
                <a:effectLst>
                  <a:glow rad="177800">
                    <a:schemeClr val="tx1">
                      <a:alpha val="76000"/>
                    </a:schemeClr>
                  </a:glow>
                  <a:outerShdw blurRad="50800" dist="38100" dir="10800000" algn="r" rotWithShape="0">
                    <a:prstClr val="black">
                      <a:alpha val="40000"/>
                    </a:prstClr>
                  </a:outerShdw>
                </a:effectLst>
                <a:latin typeface="Arial Black"/>
                <a:cs typeface="Arial Black"/>
              </a:rPr>
              <a:t> | Karolina Wilhelmina </a:t>
            </a:r>
            <a:r>
              <a:rPr lang="en-US" sz="2800" b="1" dirty="0" err="1">
                <a:ln w="3175" cmpd="sng">
                  <a:solidFill>
                    <a:srgbClr val="000090"/>
                  </a:solidFill>
                </a:ln>
                <a:solidFill>
                  <a:schemeClr val="bg1"/>
                </a:solidFill>
                <a:effectLst>
                  <a:glow rad="177800">
                    <a:schemeClr val="tx1">
                      <a:alpha val="76000"/>
                    </a:schemeClr>
                  </a:glow>
                  <a:outerShdw blurRad="50800" dist="38100" dir="10800000" algn="r" rotWithShape="0">
                    <a:prstClr val="black">
                      <a:alpha val="40000"/>
                    </a:prstClr>
                  </a:outerShdw>
                </a:effectLst>
                <a:latin typeface="Arial Black"/>
                <a:cs typeface="Arial Black"/>
              </a:rPr>
              <a:t>Sandell</a:t>
            </a:r>
            <a:r>
              <a:rPr lang="en-US" sz="2800" b="1" dirty="0">
                <a:ln w="3175" cmpd="sng">
                  <a:solidFill>
                    <a:srgbClr val="000090"/>
                  </a:solidFill>
                </a:ln>
                <a:solidFill>
                  <a:schemeClr val="bg1"/>
                </a:solidFill>
                <a:effectLst>
                  <a:glow rad="177800">
                    <a:schemeClr val="tx1">
                      <a:alpha val="76000"/>
                    </a:schemeClr>
                  </a:glow>
                  <a:outerShdw blurRad="50800" dist="38100" dir="10800000" algn="r" rotWithShape="0">
                    <a:prstClr val="black">
                      <a:alpha val="40000"/>
                    </a:prstClr>
                  </a:outerShdw>
                </a:effectLst>
                <a:latin typeface="Arial Black"/>
                <a:cs typeface="Arial Black"/>
              </a:rPr>
              <a:t>-Berg | Ken Barker | Oskar </a:t>
            </a:r>
            <a:r>
              <a:rPr lang="en-US" sz="2800" b="1" dirty="0" err="1">
                <a:ln w="3175" cmpd="sng">
                  <a:solidFill>
                    <a:srgbClr val="000090"/>
                  </a:solidFill>
                </a:ln>
                <a:solidFill>
                  <a:schemeClr val="bg1"/>
                </a:solidFill>
                <a:effectLst>
                  <a:glow rad="177800">
                    <a:schemeClr val="tx1">
                      <a:alpha val="76000"/>
                    </a:schemeClr>
                  </a:glow>
                  <a:outerShdw blurRad="50800" dist="38100" dir="10800000" algn="r" rotWithShape="0">
                    <a:prstClr val="black">
                      <a:alpha val="40000"/>
                    </a:prstClr>
                  </a:outerShdw>
                </a:effectLst>
                <a:latin typeface="Arial Black"/>
                <a:cs typeface="Arial Black"/>
              </a:rPr>
              <a:t>Ahnfelt</a:t>
            </a:r>
            <a:r>
              <a:rPr lang="en-US" sz="2800" b="1" dirty="0">
                <a:ln w="3175" cmpd="sng">
                  <a:solidFill>
                    <a:srgbClr val="000090"/>
                  </a:solidFill>
                </a:ln>
                <a:solidFill>
                  <a:schemeClr val="bg1"/>
                </a:solidFill>
                <a:effectLst>
                  <a:glow rad="177800">
                    <a:schemeClr val="tx1">
                      <a:alpha val="76000"/>
                    </a:schemeClr>
                  </a:glow>
                  <a:outerShdw blurRad="50800" dist="38100" dir="10800000" algn="r" rotWithShape="0">
                    <a:prstClr val="black">
                      <a:alpha val="40000"/>
                    </a:prstClr>
                  </a:outerShdw>
                </a:effectLst>
                <a:latin typeface="Arial Black"/>
                <a:cs typeface="Arial Black"/>
              </a:rPr>
              <a:t> | Word Music Group</a:t>
            </a:r>
          </a:p>
        </p:txBody>
      </p:sp>
      <p:sp>
        <p:nvSpPr>
          <p:cNvPr id="3" name="Subtitle 2"/>
          <p:cNvSpPr>
            <a:spLocks noGrp="1"/>
          </p:cNvSpPr>
          <p:nvPr>
            <p:ph type="subTitle" idx="1"/>
          </p:nvPr>
        </p:nvSpPr>
        <p:spPr>
          <a:xfrm>
            <a:off x="113973" y="5445817"/>
            <a:ext cx="6400800" cy="1412183"/>
          </a:xfrm>
        </p:spPr>
        <p:txBody>
          <a:bodyPr vert="horz" lIns="91440" tIns="45720" rIns="91440" bIns="45720" rtlCol="0" anchor="t">
            <a:noAutofit/>
          </a:bodyPr>
          <a:lstStyle/>
          <a:p>
            <a:pPr algn="l">
              <a:spcBef>
                <a:spcPct val="0"/>
              </a:spcBef>
            </a:pPr>
            <a:r>
              <a:rPr lang="en-US" sz="1600" b="1" dirty="0">
                <a:ln w="3175" cmpd="sng">
                  <a:noFill/>
                </a:ln>
                <a:solidFill>
                  <a:srgbClr val="FFFFFF"/>
                </a:solidFill>
                <a:effectLst>
                  <a:glow rad="177800">
                    <a:schemeClr val="tx1">
                      <a:alpha val="76000"/>
                    </a:schemeClr>
                  </a:glow>
                  <a:outerShdw blurRad="50800" dist="38100" dir="10800000" algn="r" rotWithShape="0">
                    <a:prstClr val="black">
                      <a:alpha val="40000"/>
                    </a:prstClr>
                  </a:outerShdw>
                </a:effectLst>
                <a:latin typeface="Arial"/>
                <a:ea typeface="+mj-ea"/>
                <a:cs typeface="Arial"/>
              </a:rPr>
              <a:t>CCLI Song # 3271759</a:t>
            </a:r>
          </a:p>
          <a:p>
            <a:pPr algn="l">
              <a:spcBef>
                <a:spcPct val="0"/>
              </a:spcBef>
            </a:pPr>
            <a:r>
              <a:rPr lang="en-US" sz="1600" b="1" dirty="0">
                <a:ln w="3175" cmpd="sng">
                  <a:noFill/>
                </a:ln>
                <a:solidFill>
                  <a:srgbClr val="FFFFFF"/>
                </a:solidFill>
                <a:effectLst>
                  <a:glow rad="177800">
                    <a:schemeClr val="tx1">
                      <a:alpha val="76000"/>
                    </a:schemeClr>
                  </a:glow>
                  <a:outerShdw blurRad="50800" dist="38100" dir="10800000" algn="r" rotWithShape="0">
                    <a:prstClr val="black">
                      <a:alpha val="40000"/>
                    </a:prstClr>
                  </a:outerShdw>
                </a:effectLst>
                <a:latin typeface="Arial"/>
                <a:ea typeface="+mj-ea"/>
                <a:cs typeface="Arial"/>
              </a:rPr>
              <a:t>© Words: Public Domain</a:t>
            </a:r>
          </a:p>
          <a:p>
            <a:pPr algn="l">
              <a:spcBef>
                <a:spcPct val="0"/>
              </a:spcBef>
            </a:pPr>
            <a:r>
              <a:rPr lang="en-US" sz="1600" b="1" dirty="0">
                <a:ln w="3175" cmpd="sng">
                  <a:noFill/>
                </a:ln>
                <a:solidFill>
                  <a:srgbClr val="FFFFFF"/>
                </a:solidFill>
                <a:effectLst>
                  <a:glow rad="177800">
                    <a:schemeClr val="tx1">
                      <a:alpha val="76000"/>
                    </a:schemeClr>
                  </a:glow>
                  <a:outerShdw blurRad="50800" dist="38100" dir="10800000" algn="r" rotWithShape="0">
                    <a:prstClr val="black">
                      <a:alpha val="40000"/>
                    </a:prstClr>
                  </a:outerShdw>
                </a:effectLst>
                <a:latin typeface="Arial"/>
                <a:ea typeface="+mj-ea"/>
                <a:cs typeface="Arial"/>
              </a:rPr>
              <a:t>Music: 2001 Word Music, LLC (Admin. by </a:t>
            </a:r>
            <a:r>
              <a:rPr lang="en-US" sz="1600" b="1" dirty="0" err="1">
                <a:ln w="3175" cmpd="sng">
                  <a:noFill/>
                </a:ln>
                <a:solidFill>
                  <a:srgbClr val="FFFFFF"/>
                </a:solidFill>
                <a:effectLst>
                  <a:glow rad="177800">
                    <a:schemeClr val="tx1">
                      <a:alpha val="76000"/>
                    </a:schemeClr>
                  </a:glow>
                  <a:outerShdw blurRad="50800" dist="38100" dir="10800000" algn="r" rotWithShape="0">
                    <a:prstClr val="black">
                      <a:alpha val="40000"/>
                    </a:prstClr>
                  </a:outerShdw>
                </a:effectLst>
                <a:latin typeface="Arial"/>
                <a:ea typeface="+mj-ea"/>
                <a:cs typeface="Arial"/>
              </a:rPr>
              <a:t>CopyCare</a:t>
            </a:r>
            <a:r>
              <a:rPr lang="en-US" sz="1600" b="1" dirty="0">
                <a:ln w="3175" cmpd="sng">
                  <a:noFill/>
                </a:ln>
                <a:solidFill>
                  <a:srgbClr val="FFFFFF"/>
                </a:solidFill>
                <a:effectLst>
                  <a:glow rad="177800">
                    <a:schemeClr val="tx1">
                      <a:alpha val="76000"/>
                    </a:schemeClr>
                  </a:glow>
                  <a:outerShdw blurRad="50800" dist="38100" dir="10800000" algn="r" rotWithShape="0">
                    <a:prstClr val="black">
                      <a:alpha val="40000"/>
                    </a:prstClr>
                  </a:outerShdw>
                </a:effectLst>
                <a:latin typeface="Arial"/>
                <a:ea typeface="+mj-ea"/>
                <a:cs typeface="Arial"/>
              </a:rPr>
              <a:t> Asia Ltd (Singapore Branch))</a:t>
            </a:r>
          </a:p>
          <a:p>
            <a:pPr algn="l">
              <a:spcBef>
                <a:spcPct val="0"/>
              </a:spcBef>
            </a:pPr>
            <a:r>
              <a:rPr lang="en-US" sz="1600" b="1" dirty="0">
                <a:ln w="3175" cmpd="sng">
                  <a:noFill/>
                </a:ln>
                <a:solidFill>
                  <a:srgbClr val="FFFFFF"/>
                </a:solidFill>
                <a:effectLst>
                  <a:glow rad="177800">
                    <a:schemeClr val="tx1">
                      <a:alpha val="76000"/>
                    </a:schemeClr>
                  </a:glow>
                  <a:outerShdw blurRad="50800" dist="38100" dir="10800000" algn="r" rotWithShape="0">
                    <a:prstClr val="black">
                      <a:alpha val="40000"/>
                    </a:prstClr>
                  </a:outerShdw>
                </a:effectLst>
                <a:latin typeface="Arial"/>
                <a:ea typeface="+mj-ea"/>
                <a:cs typeface="Arial"/>
              </a:rPr>
              <a:t>CIC CCLI Licence # 277507</a:t>
            </a:r>
          </a:p>
          <a:p>
            <a:pPr algn="l">
              <a:spcBef>
                <a:spcPct val="0"/>
              </a:spcBef>
            </a:pPr>
            <a:endParaRPr lang="en-US" sz="1600" b="1" dirty="0">
              <a:ln w="3175" cmpd="sng">
                <a:noFill/>
              </a:ln>
              <a:solidFill>
                <a:srgbClr val="FFFFFF"/>
              </a:solidFill>
              <a:effectLst>
                <a:glow rad="177800">
                  <a:schemeClr val="tx1">
                    <a:alpha val="76000"/>
                  </a:schemeClr>
                </a:glow>
                <a:outerShdw blurRad="50800" dist="38100" dir="10800000" algn="r" rotWithShape="0">
                  <a:prstClr val="black">
                    <a:alpha val="40000"/>
                  </a:prstClr>
                </a:outerShdw>
              </a:effectLst>
              <a:latin typeface="Arial"/>
              <a:ea typeface="+mj-ea"/>
              <a:cs typeface="Arial"/>
            </a:endParaRPr>
          </a:p>
        </p:txBody>
      </p:sp>
    </p:spTree>
    <p:extLst>
      <p:ext uri="{BB962C8B-B14F-4D97-AF65-F5344CB8AC3E}">
        <p14:creationId xmlns:p14="http://schemas.microsoft.com/office/powerpoint/2010/main" val="2325292043"/>
      </p:ext>
    </p:extLst>
  </p:cSld>
  <p:clrMapOvr>
    <a:overrideClrMapping bg1="lt1" tx1="dk1" bg2="lt2" tx2="dk2" accent1="accent1" accent2="accent2" accent3="accent3" accent4="accent4" accent5="accent5" accent6="accent6" hlink="hlink" folHlink="folHlink"/>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airway lt heave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0" y="184936"/>
            <a:ext cx="9144000" cy="2461445"/>
          </a:xfrm>
        </p:spPr>
        <p:txBody>
          <a:bodyPr vert="horz" lIns="91440" tIns="45720" rIns="91440" bIns="45720" rtlCol="0" anchor="t">
            <a:noAutofit/>
          </a:bodyPr>
          <a:lstStyle/>
          <a:p>
            <a:r>
              <a:rPr lang="en-US" sz="32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t>Day by day and with each passing moment</a:t>
            </a:r>
            <a:br>
              <a:rPr lang="en-US" sz="32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br>
            <a:r>
              <a:rPr lang="en-US" sz="32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t>Strength I find to meet my trials here</a:t>
            </a:r>
            <a:br>
              <a:rPr lang="en-US" sz="32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br>
            <a:r>
              <a:rPr lang="en-US" sz="32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t>Trusting in my Father's wise bestowment</a:t>
            </a:r>
            <a:br>
              <a:rPr lang="en-US" sz="32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br>
            <a:r>
              <a:rPr lang="en-US" sz="32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t>I've no cause for worry or for fear</a:t>
            </a:r>
          </a:p>
        </p:txBody>
      </p:sp>
    </p:spTree>
    <p:extLst>
      <p:ext uri="{BB962C8B-B14F-4D97-AF65-F5344CB8AC3E}">
        <p14:creationId xmlns:p14="http://schemas.microsoft.com/office/powerpoint/2010/main" val="1750367642"/>
      </p:ext>
    </p:extLst>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airway lt heave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0" y="184936"/>
            <a:ext cx="9144000" cy="6522034"/>
          </a:xfrm>
        </p:spPr>
        <p:txBody>
          <a:bodyPr vert="horz" lIns="91440" tIns="45720" rIns="91440" bIns="45720" rtlCol="0" anchor="t">
            <a:noAutofit/>
          </a:bodyPr>
          <a:lstStyle/>
          <a:p>
            <a:r>
              <a:rPr lang="en-US" sz="32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t>He whose heart is kind beyond all measure</a:t>
            </a:r>
            <a:br>
              <a:rPr lang="en-US" sz="32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br>
            <a:r>
              <a:rPr lang="en-US" sz="32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t>Gives unto each day what He deems best</a:t>
            </a:r>
            <a:br>
              <a:rPr lang="en-US" sz="32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br>
            <a:r>
              <a:rPr lang="en-US" sz="32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t>Lovingly its part of pain and pleasure</a:t>
            </a:r>
            <a:br>
              <a:rPr lang="en-US" sz="32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br>
            <a:r>
              <a:rPr lang="en-US" sz="32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t>Mingling toil with peace and rest</a:t>
            </a:r>
          </a:p>
        </p:txBody>
      </p:sp>
    </p:spTree>
    <p:extLst>
      <p:ext uri="{BB962C8B-B14F-4D97-AF65-F5344CB8AC3E}">
        <p14:creationId xmlns:p14="http://schemas.microsoft.com/office/powerpoint/2010/main" val="1776204461"/>
      </p:ext>
    </p:extLst>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airway lt heave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0" y="184936"/>
            <a:ext cx="9144000" cy="6522034"/>
          </a:xfrm>
        </p:spPr>
        <p:txBody>
          <a:bodyPr vert="horz" lIns="91440" tIns="45720" rIns="91440" bIns="45720" rtlCol="0" anchor="t">
            <a:noAutofit/>
          </a:bodyPr>
          <a:lstStyle/>
          <a:p>
            <a:r>
              <a:rPr lang="en-US" sz="3200" b="1" dirty="0" err="1">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t>Ev'ry</a:t>
            </a:r>
            <a:r>
              <a:rPr lang="en-US" sz="32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t> day the Lord Himself is near me</a:t>
            </a:r>
            <a:br>
              <a:rPr lang="en-US" sz="32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br>
            <a:r>
              <a:rPr lang="en-US" sz="32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t>With a special mercy for each hour</a:t>
            </a:r>
            <a:br>
              <a:rPr lang="en-US" sz="32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br>
            <a:r>
              <a:rPr lang="en-US" sz="32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t>All my cares He fain would bear and cheer me</a:t>
            </a:r>
            <a:br>
              <a:rPr lang="en-US" sz="32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br>
            <a:r>
              <a:rPr lang="en-US" sz="32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t>He whose name is Counselor and </a:t>
            </a:r>
            <a:r>
              <a:rPr lang="en-US" sz="3200" b="1" dirty="0" err="1">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t>Pow'r</a:t>
            </a:r>
            <a:endParaRPr lang="en-US" sz="32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endParaRPr>
          </a:p>
        </p:txBody>
      </p:sp>
    </p:spTree>
    <p:extLst>
      <p:ext uri="{BB962C8B-B14F-4D97-AF65-F5344CB8AC3E}">
        <p14:creationId xmlns:p14="http://schemas.microsoft.com/office/powerpoint/2010/main" val="464384661"/>
      </p:ext>
    </p:extLst>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airway lt heave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0" y="184936"/>
            <a:ext cx="9144000" cy="6522034"/>
          </a:xfrm>
        </p:spPr>
        <p:txBody>
          <a:bodyPr vert="horz" lIns="91440" tIns="45720" rIns="91440" bIns="45720" rtlCol="0" anchor="t">
            <a:noAutofit/>
          </a:bodyPr>
          <a:lstStyle/>
          <a:p>
            <a:r>
              <a:rPr lang="en-US" sz="32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t>The protection of His child and treasure</a:t>
            </a:r>
            <a:br>
              <a:rPr lang="en-US" sz="32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br>
            <a:r>
              <a:rPr lang="en-US" sz="32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t>Is a charge that on Himself He laid</a:t>
            </a:r>
            <a:br>
              <a:rPr lang="en-US" sz="32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br>
            <a:r>
              <a:rPr lang="en-US" sz="32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t>As your days your strength shall be in measure</a:t>
            </a:r>
            <a:br>
              <a:rPr lang="en-US" sz="32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br>
            <a:r>
              <a:rPr lang="en-US" sz="32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t>This the pledge to me He made</a:t>
            </a:r>
          </a:p>
        </p:txBody>
      </p:sp>
    </p:spTree>
    <p:extLst>
      <p:ext uri="{BB962C8B-B14F-4D97-AF65-F5344CB8AC3E}">
        <p14:creationId xmlns:p14="http://schemas.microsoft.com/office/powerpoint/2010/main" val="22077387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3480522" y="29469"/>
            <a:ext cx="5663478" cy="6828531"/>
          </a:xfrm>
          <a:effectLst>
            <a:outerShdw blurRad="63500" dist="35921" dir="2700000" algn="ctr" rotWithShape="0">
              <a:schemeClr val="tx2">
                <a:alpha val="74998"/>
              </a:schemeClr>
            </a:outerShdw>
          </a:effectLst>
        </p:spPr>
        <p:txBody>
          <a:bodyPr anchor="t"/>
          <a:lstStyle/>
          <a:p>
            <a:br>
              <a:rPr lang="en-SG" sz="2800" dirty="0"/>
            </a:br>
            <a:r>
              <a:rPr lang="en-SG" sz="2800" dirty="0"/>
              <a:t>Peter, an apostle of Jesus Christ, to those who reside as aliens, scattered throughout Pontus, Galatia, Cappadocia, Asia, and Bithynia, who are chosen</a:t>
            </a:r>
            <a:br>
              <a:rPr lang="en-SG" sz="2800" dirty="0"/>
            </a:br>
            <a:r>
              <a:rPr lang="en-SG" sz="2800" dirty="0"/>
              <a:t>according to the foreknowledge of God the Father, by the sanctifying work of the Spirit, that you may obey Jesus Christ and be sprinkled with His blood: May grace and peace be yours in fullest measure. </a:t>
            </a:r>
            <a:br>
              <a:rPr lang="en-SG" dirty="0"/>
            </a:br>
            <a:r>
              <a:rPr lang="en-US" sz="2800" b="1" dirty="0">
                <a:effectLst>
                  <a:glow rad="127000">
                    <a:schemeClr val="tx1"/>
                  </a:glow>
                </a:effectLst>
                <a:latin typeface="Arial" charset="0"/>
                <a:ea typeface="ＭＳ Ｐゴシック" charset="0"/>
                <a:cs typeface="ＭＳ Ｐゴシック" charset="0"/>
              </a:rPr>
              <a:t> </a:t>
            </a:r>
            <a:r>
              <a:rPr lang="en-SG" sz="2400" dirty="0"/>
              <a:t>1Pet. 1:1,2 </a:t>
            </a:r>
            <a:r>
              <a:rPr lang="en-US" sz="2400" dirty="0">
                <a:effectLst>
                  <a:glow rad="127000">
                    <a:schemeClr val="tx1"/>
                  </a:glow>
                </a:effectLst>
                <a:latin typeface="Arial" charset="0"/>
                <a:ea typeface="ＭＳ Ｐゴシック" charset="0"/>
                <a:cs typeface="ＭＳ Ｐゴシック" charset="0"/>
              </a:rPr>
              <a:t>NASB</a:t>
            </a:r>
            <a:endParaRPr lang="en-US" sz="2800"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3480521" cy="6881179"/>
          </a:xfrm>
          <a:prstGeom prst="rect">
            <a:avLst/>
          </a:prstGeom>
        </p:spPr>
      </p:pic>
    </p:spTree>
    <p:extLst>
      <p:ext uri="{BB962C8B-B14F-4D97-AF65-F5344CB8AC3E}">
        <p14:creationId xmlns:p14="http://schemas.microsoft.com/office/powerpoint/2010/main" val="2676016930"/>
      </p:ext>
    </p:extLst>
  </p:cSld>
  <p:clrMapOvr>
    <a:masterClrMapping/>
  </p:clrMapOvr>
  <p:transition/>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airway lt heave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0" y="184936"/>
            <a:ext cx="9144000" cy="6522034"/>
          </a:xfrm>
        </p:spPr>
        <p:txBody>
          <a:bodyPr vert="horz" lIns="91440" tIns="45720" rIns="91440" bIns="45720" rtlCol="0" anchor="t">
            <a:noAutofit/>
          </a:bodyPr>
          <a:lstStyle/>
          <a:p>
            <a:r>
              <a:rPr lang="en-US" sz="32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t>Help me then in </a:t>
            </a:r>
            <a:r>
              <a:rPr lang="en-US" sz="3200" b="1" dirty="0" err="1">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t>ev'ry</a:t>
            </a:r>
            <a:r>
              <a:rPr lang="en-US" sz="32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t> tribulation</a:t>
            </a:r>
            <a:br>
              <a:rPr lang="en-US" sz="32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br>
            <a:r>
              <a:rPr lang="en-US" sz="32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t>So to trust Your promises O Lord</a:t>
            </a:r>
            <a:br>
              <a:rPr lang="en-US" sz="32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br>
            <a:r>
              <a:rPr lang="en-US" sz="32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t>That I lose not faith's sweet consolation</a:t>
            </a:r>
            <a:br>
              <a:rPr lang="en-US" sz="32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br>
            <a:r>
              <a:rPr lang="en-US" sz="32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t>Offered me within Your holy Word</a:t>
            </a:r>
          </a:p>
        </p:txBody>
      </p:sp>
    </p:spTree>
    <p:extLst>
      <p:ext uri="{BB962C8B-B14F-4D97-AF65-F5344CB8AC3E}">
        <p14:creationId xmlns:p14="http://schemas.microsoft.com/office/powerpoint/2010/main" val="3027474835"/>
      </p:ext>
    </p:extLst>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airway lt heave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0" y="184936"/>
            <a:ext cx="9144000" cy="6522034"/>
          </a:xfrm>
        </p:spPr>
        <p:txBody>
          <a:bodyPr vert="horz" lIns="91440" tIns="45720" rIns="91440" bIns="45720" rtlCol="0" anchor="t">
            <a:noAutofit/>
          </a:bodyPr>
          <a:lstStyle/>
          <a:p>
            <a:r>
              <a:rPr lang="en-US" sz="32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t>Help me Lord when toil and trouble meeting</a:t>
            </a:r>
            <a:br>
              <a:rPr lang="en-US" sz="32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br>
            <a:r>
              <a:rPr lang="en-US" sz="3200" b="1" dirty="0" err="1">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t>E'er</a:t>
            </a:r>
            <a:r>
              <a:rPr lang="en-US" sz="32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t> to take as from a Father's hand</a:t>
            </a:r>
            <a:br>
              <a:rPr lang="en-US" sz="32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br>
            <a:r>
              <a:rPr lang="en-US" sz="32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t>One by one the days the moments fleeting</a:t>
            </a:r>
            <a:br>
              <a:rPr lang="en-US" sz="32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br>
            <a:r>
              <a:rPr lang="en-US" sz="3200" b="1" dirty="0" err="1">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t>'Til</a:t>
            </a:r>
            <a:r>
              <a:rPr lang="en-US" sz="32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t> I reach the Promised Land</a:t>
            </a:r>
            <a:br>
              <a:rPr lang="en-US" sz="32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br>
            <a:r>
              <a:rPr lang="en-US" sz="3200" b="1" dirty="0" err="1">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t>'Til</a:t>
            </a:r>
            <a:r>
              <a:rPr lang="en-US" sz="32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t> I reach the Promised Land</a:t>
            </a:r>
          </a:p>
        </p:txBody>
      </p:sp>
    </p:spTree>
    <p:extLst>
      <p:ext uri="{BB962C8B-B14F-4D97-AF65-F5344CB8AC3E}">
        <p14:creationId xmlns:p14="http://schemas.microsoft.com/office/powerpoint/2010/main" val="3651941545"/>
      </p:ext>
    </p:extLst>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1588257"/>
          </a:xfrm>
          <a:effectLst>
            <a:outerShdw blurRad="63500" dist="35921" dir="2700000" algn="ctr" rotWithShape="0">
              <a:schemeClr val="tx2">
                <a:alpha val="74998"/>
              </a:schemeClr>
            </a:outerShdw>
          </a:effectLst>
        </p:spPr>
        <p:txBody>
          <a:bodyPr anchor="ctr"/>
          <a:lstStyle/>
          <a:p>
            <a:pPr>
              <a:defRPr/>
            </a:pPr>
            <a:r>
              <a:rPr lang="en-US" sz="6000" b="1" dirty="0">
                <a:effectLst>
                  <a:glow rad="127000">
                    <a:schemeClr val="tx1"/>
                  </a:glow>
                </a:effectLst>
                <a:latin typeface="Arial" charset="0"/>
                <a:ea typeface="ＭＳ Ｐゴシック" charset="0"/>
                <a:cs typeface="ＭＳ Ｐゴシック" charset="0"/>
              </a:rPr>
              <a:t>Prayer</a:t>
            </a:r>
          </a:p>
        </p:txBody>
      </p:sp>
      <p:pic>
        <p:nvPicPr>
          <p:cNvPr id="2" name="Picture 1"/>
          <p:cNvPicPr>
            <a:picLocks noChangeAspect="1"/>
          </p:cNvPicPr>
          <p:nvPr/>
        </p:nvPicPr>
        <p:blipFill>
          <a:blip r:embed="rId3"/>
          <a:stretch>
            <a:fillRect/>
          </a:stretch>
        </p:blipFill>
        <p:spPr>
          <a:xfrm>
            <a:off x="0" y="1617726"/>
            <a:ext cx="9144000" cy="5143500"/>
          </a:xfrm>
          <a:prstGeom prst="rect">
            <a:avLst/>
          </a:prstGeom>
        </p:spPr>
      </p:pic>
    </p:spTree>
    <p:extLst>
      <p:ext uri="{BB962C8B-B14F-4D97-AF65-F5344CB8AC3E}">
        <p14:creationId xmlns:p14="http://schemas.microsoft.com/office/powerpoint/2010/main" val="211351632"/>
      </p:ext>
    </p:extLst>
  </p:cSld>
  <p:clrMapOvr>
    <a:masterClrMapping/>
  </p:clrMapOvr>
  <p:transition/>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0065" name="Picture 2" descr="persecutio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779" name="Rectangle 3"/>
          <p:cNvSpPr>
            <a:spLocks noGrp="1" noChangeArrowheads="1"/>
          </p:cNvSpPr>
          <p:nvPr>
            <p:ph type="ctrTitle"/>
          </p:nvPr>
        </p:nvSpPr>
        <p:spPr>
          <a:xfrm>
            <a:off x="533400" y="609600"/>
            <a:ext cx="7772400" cy="1431925"/>
          </a:xfrm>
        </p:spPr>
        <p:txBody>
          <a:bodyPr/>
          <a:lstStyle/>
          <a:p>
            <a:pPr eaLnBrk="1" hangingPunct="1">
              <a:defRPr/>
            </a:pPr>
            <a:r>
              <a:rPr lang="en-US">
                <a:latin typeface="Comic Sans MS" charset="0"/>
                <a:ea typeface="ＭＳ Ｐゴシック" charset="0"/>
                <a:cs typeface="ＭＳ Ｐゴシック" charset="0"/>
              </a:rPr>
              <a:t>Original 1 Peter</a:t>
            </a:r>
            <a:r>
              <a:rPr lang="en-US">
                <a:latin typeface="Koine" charset="0"/>
                <a:ea typeface="ＭＳ Ｐゴシック" charset="0"/>
                <a:cs typeface="ＭＳ Ｐゴシック" charset="0"/>
              </a:rPr>
              <a:t> </a:t>
            </a:r>
            <a:br>
              <a:rPr lang="en-US">
                <a:latin typeface="Koine" charset="0"/>
                <a:ea typeface="ＭＳ Ｐゴシック" charset="0"/>
                <a:cs typeface="ＭＳ Ｐゴシック" charset="0"/>
              </a:rPr>
            </a:br>
            <a:r>
              <a:rPr lang="en-US">
                <a:latin typeface="Koine" charset="0"/>
                <a:ea typeface="ＭＳ Ｐゴシック" charset="0"/>
                <a:cs typeface="ＭＳ Ｐゴシック" charset="0"/>
              </a:rPr>
              <a:t>Project Members</a:t>
            </a:r>
            <a:endParaRPr lang="en-US" sz="4800">
              <a:latin typeface="Bwgrkn" charset="0"/>
              <a:ea typeface="ＭＳ Ｐゴシック" charset="0"/>
              <a:cs typeface="ＭＳ Ｐゴシック" charset="0"/>
            </a:endParaRPr>
          </a:p>
        </p:txBody>
      </p:sp>
      <p:sp>
        <p:nvSpPr>
          <p:cNvPr id="75780" name="Text Box 4"/>
          <p:cNvSpPr txBox="1">
            <a:spLocks noChangeArrowheads="1"/>
          </p:cNvSpPr>
          <p:nvPr/>
        </p:nvSpPr>
        <p:spPr bwMode="auto">
          <a:xfrm>
            <a:off x="3352800" y="3429000"/>
            <a:ext cx="2438400" cy="579438"/>
          </a:xfrm>
          <a:prstGeom prst="rect">
            <a:avLst/>
          </a:prstGeom>
          <a:solidFill>
            <a:srgbClr val="00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a:spcBef>
                <a:spcPct val="50000"/>
              </a:spcBef>
            </a:pPr>
            <a:r>
              <a:rPr lang="en-US">
                <a:solidFill>
                  <a:srgbClr val="000000"/>
                </a:solidFill>
                <a:latin typeface="Monotype Corsiva" charset="0"/>
              </a:rPr>
              <a:t>Ronnie Ang</a:t>
            </a:r>
            <a:r>
              <a:rPr lang="en-US">
                <a:solidFill>
                  <a:schemeClr val="tx1"/>
                </a:solidFill>
                <a:latin typeface="Monotype Corsiva" charset="0"/>
              </a:rPr>
              <a:t> </a:t>
            </a:r>
          </a:p>
        </p:txBody>
      </p:sp>
      <p:sp>
        <p:nvSpPr>
          <p:cNvPr id="75781" name="Text Box 5"/>
          <p:cNvSpPr txBox="1">
            <a:spLocks noChangeArrowheads="1"/>
          </p:cNvSpPr>
          <p:nvPr/>
        </p:nvSpPr>
        <p:spPr bwMode="auto">
          <a:xfrm>
            <a:off x="3048000" y="5562600"/>
            <a:ext cx="3276600" cy="579438"/>
          </a:xfrm>
          <a:prstGeom prst="rect">
            <a:avLst/>
          </a:prstGeom>
          <a:solidFill>
            <a:srgbClr val="FF00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a:spcBef>
                <a:spcPct val="50000"/>
              </a:spcBef>
            </a:pPr>
            <a:r>
              <a:rPr lang="en-US">
                <a:solidFill>
                  <a:srgbClr val="000000"/>
                </a:solidFill>
                <a:latin typeface="Monotype Corsiva" charset="0"/>
              </a:rPr>
              <a:t>Yuliana Timotius</a:t>
            </a:r>
          </a:p>
        </p:txBody>
      </p:sp>
      <p:sp>
        <p:nvSpPr>
          <p:cNvPr id="75782" name="Text Box 6"/>
          <p:cNvSpPr txBox="1">
            <a:spLocks noChangeArrowheads="1"/>
          </p:cNvSpPr>
          <p:nvPr/>
        </p:nvSpPr>
        <p:spPr bwMode="auto">
          <a:xfrm>
            <a:off x="3124200" y="4800600"/>
            <a:ext cx="2971800" cy="579438"/>
          </a:xfrm>
          <a:prstGeom prst="rect">
            <a:avLst/>
          </a:prstGeom>
          <a:solidFill>
            <a:srgbClr val="00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a:spcBef>
                <a:spcPct val="50000"/>
              </a:spcBef>
            </a:pPr>
            <a:r>
              <a:rPr lang="en-US">
                <a:solidFill>
                  <a:srgbClr val="000000"/>
                </a:solidFill>
                <a:latin typeface="Monotype Corsiva" charset="0"/>
              </a:rPr>
              <a:t>Josephine Tan</a:t>
            </a:r>
          </a:p>
        </p:txBody>
      </p:sp>
      <p:sp>
        <p:nvSpPr>
          <p:cNvPr id="75783" name="Text Box 7"/>
          <p:cNvSpPr txBox="1">
            <a:spLocks noChangeArrowheads="1"/>
          </p:cNvSpPr>
          <p:nvPr/>
        </p:nvSpPr>
        <p:spPr bwMode="auto">
          <a:xfrm>
            <a:off x="3276600" y="4114800"/>
            <a:ext cx="2667000" cy="579438"/>
          </a:xfrm>
          <a:prstGeom prst="rect">
            <a:avLst/>
          </a:prstGeom>
          <a:solidFill>
            <a:srgbClr val="FFFF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a:spcBef>
                <a:spcPct val="50000"/>
              </a:spcBef>
            </a:pPr>
            <a:r>
              <a:rPr lang="en-US">
                <a:solidFill>
                  <a:srgbClr val="000000"/>
                </a:solidFill>
                <a:latin typeface="Monotype Corsiva" charset="0"/>
              </a:rPr>
              <a:t>Neingupe Therie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75779"/>
                                        </p:tgtEl>
                                        <p:attrNameLst>
                                          <p:attrName>style.visibility</p:attrName>
                                        </p:attrNameLst>
                                      </p:cBhvr>
                                      <p:to>
                                        <p:strVal val="visible"/>
                                      </p:to>
                                    </p:set>
                                    <p:anim calcmode="lin" valueType="num">
                                      <p:cBhvr>
                                        <p:cTn id="7" dur="1000" fill="hold"/>
                                        <p:tgtEl>
                                          <p:spTgt spid="75779"/>
                                        </p:tgtEl>
                                        <p:attrNameLst>
                                          <p:attrName>ppt_w</p:attrName>
                                        </p:attrNameLst>
                                      </p:cBhvr>
                                      <p:tavLst>
                                        <p:tav tm="0">
                                          <p:val>
                                            <p:fltVal val="0"/>
                                          </p:val>
                                        </p:tav>
                                        <p:tav tm="100000">
                                          <p:val>
                                            <p:strVal val="#ppt_w"/>
                                          </p:val>
                                        </p:tav>
                                      </p:tavLst>
                                    </p:anim>
                                    <p:anim calcmode="lin" valueType="num">
                                      <p:cBhvr>
                                        <p:cTn id="8" dur="1000" fill="hold"/>
                                        <p:tgtEl>
                                          <p:spTgt spid="75779"/>
                                        </p:tgtEl>
                                        <p:attrNameLst>
                                          <p:attrName>ppt_h</p:attrName>
                                        </p:attrNameLst>
                                      </p:cBhvr>
                                      <p:tavLst>
                                        <p:tav tm="0">
                                          <p:val>
                                            <p:fltVal val="0"/>
                                          </p:val>
                                        </p:tav>
                                        <p:tav tm="100000">
                                          <p:val>
                                            <p:strVal val="#ppt_h"/>
                                          </p:val>
                                        </p:tav>
                                      </p:tavLst>
                                    </p:anim>
                                    <p:anim calcmode="lin" valueType="num">
                                      <p:cBhvr>
                                        <p:cTn id="9" dur="1000" fill="hold"/>
                                        <p:tgtEl>
                                          <p:spTgt spid="7577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5779"/>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2" presetClass="entr" presetSubtype="2" fill="hold" grpId="0" nodeType="afterEffect">
                                  <p:stCondLst>
                                    <p:cond delay="1000"/>
                                  </p:stCondLst>
                                  <p:childTnLst>
                                    <p:set>
                                      <p:cBhvr>
                                        <p:cTn id="13" dur="1" fill="hold">
                                          <p:stCondLst>
                                            <p:cond delay="0"/>
                                          </p:stCondLst>
                                        </p:cTn>
                                        <p:tgtEl>
                                          <p:spTgt spid="75780"/>
                                        </p:tgtEl>
                                        <p:attrNameLst>
                                          <p:attrName>style.visibility</p:attrName>
                                        </p:attrNameLst>
                                      </p:cBhvr>
                                      <p:to>
                                        <p:strVal val="visible"/>
                                      </p:to>
                                    </p:set>
                                    <p:anim calcmode="lin" valueType="num">
                                      <p:cBhvr additive="base">
                                        <p:cTn id="14" dur="1000" fill="hold"/>
                                        <p:tgtEl>
                                          <p:spTgt spid="75780"/>
                                        </p:tgtEl>
                                        <p:attrNameLst>
                                          <p:attrName>ppt_x</p:attrName>
                                        </p:attrNameLst>
                                      </p:cBhvr>
                                      <p:tavLst>
                                        <p:tav tm="0">
                                          <p:val>
                                            <p:strVal val="1+#ppt_w/2"/>
                                          </p:val>
                                        </p:tav>
                                        <p:tav tm="100000">
                                          <p:val>
                                            <p:strVal val="#ppt_x"/>
                                          </p:val>
                                        </p:tav>
                                      </p:tavLst>
                                    </p:anim>
                                    <p:anim calcmode="lin" valueType="num">
                                      <p:cBhvr additive="base">
                                        <p:cTn id="15" dur="1000" fill="hold"/>
                                        <p:tgtEl>
                                          <p:spTgt spid="75780"/>
                                        </p:tgtEl>
                                        <p:attrNameLst>
                                          <p:attrName>ppt_y</p:attrName>
                                        </p:attrNameLst>
                                      </p:cBhvr>
                                      <p:tavLst>
                                        <p:tav tm="0">
                                          <p:val>
                                            <p:strVal val="#ppt_y"/>
                                          </p:val>
                                        </p:tav>
                                        <p:tav tm="100000">
                                          <p:val>
                                            <p:strVal val="#ppt_y"/>
                                          </p:val>
                                        </p:tav>
                                      </p:tavLst>
                                    </p:anim>
                                  </p:childTnLst>
                                </p:cTn>
                              </p:par>
                            </p:childTnLst>
                          </p:cTn>
                        </p:par>
                        <p:par>
                          <p:cTn id="16" fill="hold" nodeType="afterGroup">
                            <p:stCondLst>
                              <p:cond delay="3000"/>
                            </p:stCondLst>
                            <p:childTnLst>
                              <p:par>
                                <p:cTn id="17" presetID="2" presetClass="entr" presetSubtype="8" fill="hold" grpId="0" nodeType="afterEffect">
                                  <p:stCondLst>
                                    <p:cond delay="1000"/>
                                  </p:stCondLst>
                                  <p:childTnLst>
                                    <p:set>
                                      <p:cBhvr>
                                        <p:cTn id="18" dur="1" fill="hold">
                                          <p:stCondLst>
                                            <p:cond delay="0"/>
                                          </p:stCondLst>
                                        </p:cTn>
                                        <p:tgtEl>
                                          <p:spTgt spid="75783"/>
                                        </p:tgtEl>
                                        <p:attrNameLst>
                                          <p:attrName>style.visibility</p:attrName>
                                        </p:attrNameLst>
                                      </p:cBhvr>
                                      <p:to>
                                        <p:strVal val="visible"/>
                                      </p:to>
                                    </p:set>
                                    <p:anim calcmode="lin" valueType="num">
                                      <p:cBhvr additive="base">
                                        <p:cTn id="19" dur="1000" fill="hold"/>
                                        <p:tgtEl>
                                          <p:spTgt spid="75783"/>
                                        </p:tgtEl>
                                        <p:attrNameLst>
                                          <p:attrName>ppt_x</p:attrName>
                                        </p:attrNameLst>
                                      </p:cBhvr>
                                      <p:tavLst>
                                        <p:tav tm="0">
                                          <p:val>
                                            <p:strVal val="0-#ppt_w/2"/>
                                          </p:val>
                                        </p:tav>
                                        <p:tav tm="100000">
                                          <p:val>
                                            <p:strVal val="#ppt_x"/>
                                          </p:val>
                                        </p:tav>
                                      </p:tavLst>
                                    </p:anim>
                                    <p:anim calcmode="lin" valueType="num">
                                      <p:cBhvr additive="base">
                                        <p:cTn id="20" dur="1000" fill="hold"/>
                                        <p:tgtEl>
                                          <p:spTgt spid="75783"/>
                                        </p:tgtEl>
                                        <p:attrNameLst>
                                          <p:attrName>ppt_y</p:attrName>
                                        </p:attrNameLst>
                                      </p:cBhvr>
                                      <p:tavLst>
                                        <p:tav tm="0">
                                          <p:val>
                                            <p:strVal val="#ppt_y"/>
                                          </p:val>
                                        </p:tav>
                                        <p:tav tm="100000">
                                          <p:val>
                                            <p:strVal val="#ppt_y"/>
                                          </p:val>
                                        </p:tav>
                                      </p:tavLst>
                                    </p:anim>
                                  </p:childTnLst>
                                </p:cTn>
                              </p:par>
                            </p:childTnLst>
                          </p:cTn>
                        </p:par>
                        <p:par>
                          <p:cTn id="21" fill="hold" nodeType="afterGroup">
                            <p:stCondLst>
                              <p:cond delay="5000"/>
                            </p:stCondLst>
                            <p:childTnLst>
                              <p:par>
                                <p:cTn id="22" presetID="2" presetClass="entr" presetSubtype="3" fill="hold" grpId="0" nodeType="afterEffect">
                                  <p:stCondLst>
                                    <p:cond delay="1000"/>
                                  </p:stCondLst>
                                  <p:childTnLst>
                                    <p:set>
                                      <p:cBhvr>
                                        <p:cTn id="23" dur="1" fill="hold">
                                          <p:stCondLst>
                                            <p:cond delay="0"/>
                                          </p:stCondLst>
                                        </p:cTn>
                                        <p:tgtEl>
                                          <p:spTgt spid="75782"/>
                                        </p:tgtEl>
                                        <p:attrNameLst>
                                          <p:attrName>style.visibility</p:attrName>
                                        </p:attrNameLst>
                                      </p:cBhvr>
                                      <p:to>
                                        <p:strVal val="visible"/>
                                      </p:to>
                                    </p:set>
                                    <p:anim calcmode="lin" valueType="num">
                                      <p:cBhvr additive="base">
                                        <p:cTn id="24" dur="1000" fill="hold"/>
                                        <p:tgtEl>
                                          <p:spTgt spid="75782"/>
                                        </p:tgtEl>
                                        <p:attrNameLst>
                                          <p:attrName>ppt_x</p:attrName>
                                        </p:attrNameLst>
                                      </p:cBhvr>
                                      <p:tavLst>
                                        <p:tav tm="0">
                                          <p:val>
                                            <p:strVal val="1+#ppt_w/2"/>
                                          </p:val>
                                        </p:tav>
                                        <p:tav tm="100000">
                                          <p:val>
                                            <p:strVal val="#ppt_x"/>
                                          </p:val>
                                        </p:tav>
                                      </p:tavLst>
                                    </p:anim>
                                    <p:anim calcmode="lin" valueType="num">
                                      <p:cBhvr additive="base">
                                        <p:cTn id="25" dur="1000" fill="hold"/>
                                        <p:tgtEl>
                                          <p:spTgt spid="75782"/>
                                        </p:tgtEl>
                                        <p:attrNameLst>
                                          <p:attrName>ppt_y</p:attrName>
                                        </p:attrNameLst>
                                      </p:cBhvr>
                                      <p:tavLst>
                                        <p:tav tm="0">
                                          <p:val>
                                            <p:strVal val="0-#ppt_h/2"/>
                                          </p:val>
                                        </p:tav>
                                        <p:tav tm="100000">
                                          <p:val>
                                            <p:strVal val="#ppt_y"/>
                                          </p:val>
                                        </p:tav>
                                      </p:tavLst>
                                    </p:anim>
                                  </p:childTnLst>
                                </p:cTn>
                              </p:par>
                            </p:childTnLst>
                          </p:cTn>
                        </p:par>
                        <p:par>
                          <p:cTn id="26" fill="hold" nodeType="afterGroup">
                            <p:stCondLst>
                              <p:cond delay="7000"/>
                            </p:stCondLst>
                            <p:childTnLst>
                              <p:par>
                                <p:cTn id="27" presetID="2" presetClass="entr" presetSubtype="9" fill="hold" grpId="0" nodeType="afterEffect">
                                  <p:stCondLst>
                                    <p:cond delay="1000"/>
                                  </p:stCondLst>
                                  <p:childTnLst>
                                    <p:set>
                                      <p:cBhvr>
                                        <p:cTn id="28" dur="1" fill="hold">
                                          <p:stCondLst>
                                            <p:cond delay="0"/>
                                          </p:stCondLst>
                                        </p:cTn>
                                        <p:tgtEl>
                                          <p:spTgt spid="75781"/>
                                        </p:tgtEl>
                                        <p:attrNameLst>
                                          <p:attrName>style.visibility</p:attrName>
                                        </p:attrNameLst>
                                      </p:cBhvr>
                                      <p:to>
                                        <p:strVal val="visible"/>
                                      </p:to>
                                    </p:set>
                                    <p:anim calcmode="lin" valueType="num">
                                      <p:cBhvr additive="base">
                                        <p:cTn id="29" dur="1000" fill="hold"/>
                                        <p:tgtEl>
                                          <p:spTgt spid="75781"/>
                                        </p:tgtEl>
                                        <p:attrNameLst>
                                          <p:attrName>ppt_x</p:attrName>
                                        </p:attrNameLst>
                                      </p:cBhvr>
                                      <p:tavLst>
                                        <p:tav tm="0">
                                          <p:val>
                                            <p:strVal val="0-#ppt_w/2"/>
                                          </p:val>
                                        </p:tav>
                                        <p:tav tm="100000">
                                          <p:val>
                                            <p:strVal val="#ppt_x"/>
                                          </p:val>
                                        </p:tav>
                                      </p:tavLst>
                                    </p:anim>
                                    <p:anim calcmode="lin" valueType="num">
                                      <p:cBhvr additive="base">
                                        <p:cTn id="30" dur="1000" fill="hold"/>
                                        <p:tgtEl>
                                          <p:spTgt spid="7578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9" grpId="0"/>
      <p:bldP spid="75780" grpId="0" animBg="1"/>
      <p:bldP spid="75781" grpId="0" animBg="1"/>
      <p:bldP spid="75782" grpId="0" animBg="1"/>
      <p:bldP spid="75783" grpId="0" animBg="1"/>
    </p:bldLst>
  </p:timing>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089" name="Rectangle 2"/>
          <p:cNvSpPr>
            <a:spLocks noGrp="1" noChangeArrowheads="1"/>
          </p:cNvSpPr>
          <p:nvPr>
            <p:ph type="title"/>
          </p:nvPr>
        </p:nvSpPr>
        <p:spPr>
          <a:xfrm>
            <a:off x="0" y="-609600"/>
            <a:ext cx="1905000" cy="792163"/>
          </a:xfrm>
          <a:noFill/>
        </p:spPr>
        <p:txBody>
          <a:bodyPr/>
          <a:lstStyle/>
          <a:p>
            <a:pPr eaLnBrk="1" hangingPunct="1"/>
            <a:r>
              <a:rPr lang="en-US" b="1">
                <a:solidFill>
                  <a:schemeClr val="tx1"/>
                </a:solidFill>
                <a:latin typeface="Times New Roman" charset="0"/>
                <a:ea typeface="ＭＳ Ｐゴシック" charset="0"/>
                <a:cs typeface="ＭＳ Ｐゴシック" charset="0"/>
              </a:rPr>
              <a:t>Black</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NT Survey link at </a:t>
            </a:r>
            <a:r>
              <a:rPr lang="en-US" sz="3200" b="1" dirty="0" err="1">
                <a:solidFill>
                  <a:srgbClr val="FFFFFF"/>
                </a:solidFill>
                <a:latin typeface="Arial" charset="0"/>
                <a:ea typeface="ＭＳ Ｐゴシック"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6391970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3480521" y="14734"/>
            <a:ext cx="5663478" cy="6828531"/>
          </a:xfrm>
          <a:effectLst>
            <a:outerShdw blurRad="63500" dist="35921" dir="2700000" algn="ctr" rotWithShape="0">
              <a:schemeClr val="tx2">
                <a:alpha val="74998"/>
              </a:schemeClr>
            </a:outerShdw>
          </a:effectLst>
        </p:spPr>
        <p:txBody>
          <a:bodyPr anchor="t"/>
          <a:lstStyle/>
          <a:p>
            <a:br>
              <a:rPr lang="en-US" sz="2800" b="1" dirty="0">
                <a:effectLst>
                  <a:glow rad="127000">
                    <a:schemeClr val="tx1"/>
                  </a:glow>
                </a:effectLst>
                <a:latin typeface="Arial" charset="0"/>
                <a:ea typeface="ＭＳ Ｐゴシック" charset="0"/>
                <a:cs typeface="ＭＳ Ｐゴシック" charset="0"/>
              </a:rPr>
            </a:br>
            <a:r>
              <a:rPr lang="ru-RU" sz="2800" b="1" dirty="0">
                <a:effectLst>
                  <a:glow rad="127000">
                    <a:schemeClr val="tx1"/>
                  </a:glow>
                </a:effectLst>
                <a:latin typeface="Arial" charset="0"/>
                <a:ea typeface="ＭＳ Ｐゴシック" charset="0"/>
                <a:cs typeface="ＭＳ Ｐゴシック" charset="0"/>
              </a:rPr>
              <a:t>"</a:t>
            </a:r>
            <a:r>
              <a:rPr lang="en-SG" sz="2400" dirty="0"/>
              <a:t>Blessed be the God and Father of our Lord Jesus Christ, who according to His great mercy has caused us to be born again to a living hope through the resurrection of Jesus Christ </a:t>
            </a:r>
            <a:br>
              <a:rPr lang="en-SG" sz="2400" dirty="0"/>
            </a:br>
            <a:r>
              <a:rPr lang="en-SG" sz="2400" dirty="0"/>
              <a:t>from the dead, to </a:t>
            </a:r>
            <a:r>
              <a:rPr lang="en-SG" sz="2400" i="1" dirty="0"/>
              <a:t>obtain</a:t>
            </a:r>
            <a:r>
              <a:rPr lang="en-SG" sz="2400" dirty="0"/>
              <a:t> an inheritance </a:t>
            </a:r>
            <a:r>
              <a:rPr lang="en-SG" sz="2400" i="1" dirty="0"/>
              <a:t>which is</a:t>
            </a:r>
            <a:r>
              <a:rPr lang="en-SG" sz="2400" dirty="0"/>
              <a:t> imperishable and undefiled and will not fade away, reserved in heaven for you, who are protected by the power of God through faith for a salvation ready to be revealed in the last time. </a:t>
            </a:r>
            <a:br>
              <a:rPr lang="en-SG" dirty="0"/>
            </a:br>
            <a:br>
              <a:rPr lang="en-SG" sz="2000" dirty="0"/>
            </a:br>
            <a:r>
              <a:rPr lang="en-US" sz="2400" dirty="0">
                <a:effectLst>
                  <a:glow rad="127000">
                    <a:schemeClr val="tx1"/>
                  </a:glow>
                </a:effectLst>
                <a:latin typeface="Arial" charset="0"/>
                <a:ea typeface="ＭＳ Ｐゴシック" charset="0"/>
                <a:cs typeface="ＭＳ Ｐゴシック" charset="0"/>
              </a:rPr>
              <a:t>1 Pet 1:3-5 </a:t>
            </a:r>
            <a:r>
              <a:rPr lang="en-US" sz="2000" dirty="0">
                <a:effectLst>
                  <a:glow rad="127000">
                    <a:schemeClr val="tx1"/>
                  </a:glow>
                </a:effectLst>
                <a:latin typeface="Arial" charset="0"/>
                <a:ea typeface="ＭＳ Ｐゴシック" charset="0"/>
                <a:cs typeface="ＭＳ Ｐゴシック" charset="0"/>
              </a:rPr>
              <a:t>NASB</a:t>
            </a:r>
            <a:endParaRPr lang="en-US" sz="2800"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3480521" cy="6881179"/>
          </a:xfrm>
          <a:prstGeom prst="rect">
            <a:avLst/>
          </a:prstGeom>
        </p:spPr>
      </p:pic>
    </p:spTree>
    <p:extLst>
      <p:ext uri="{BB962C8B-B14F-4D97-AF65-F5344CB8AC3E}">
        <p14:creationId xmlns:p14="http://schemas.microsoft.com/office/powerpoint/2010/main" val="1067138448"/>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3602644" y="29469"/>
            <a:ext cx="5541356" cy="6828531"/>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br>
              <a:rPr lang="en-US" sz="2800" b="1" dirty="0">
                <a:effectLst>
                  <a:glow rad="127000">
                    <a:schemeClr val="tx1"/>
                  </a:glow>
                </a:effectLst>
                <a:latin typeface="Arial" charset="0"/>
                <a:ea typeface="ＭＳ Ｐゴシック" charset="0"/>
                <a:cs typeface="ＭＳ Ｐゴシック" charset="0"/>
              </a:rPr>
            </a:br>
            <a:r>
              <a:rPr lang="ru-RU" sz="2800" b="1" dirty="0">
                <a:effectLst>
                  <a:glow rad="127000">
                    <a:schemeClr val="tx1"/>
                  </a:glow>
                </a:effectLst>
                <a:latin typeface="Arial" charset="0"/>
                <a:ea typeface="ＭＳ Ｐゴシック" charset="0"/>
                <a:cs typeface="ＭＳ Ｐゴシック" charset="0"/>
              </a:rPr>
              <a:t>"</a:t>
            </a:r>
            <a:r>
              <a:rPr lang="en-SG" sz="2800" dirty="0"/>
              <a:t>In this you greatly rejoice, even though now for a little while, if necessary, you have been distressed by various trials, </a:t>
            </a:r>
            <a:br>
              <a:rPr lang="en-SG" sz="2800" dirty="0"/>
            </a:br>
            <a:r>
              <a:rPr lang="en-SG" sz="2800" dirty="0"/>
              <a:t>that the proof of your faith, </a:t>
            </a:r>
            <a:r>
              <a:rPr lang="en-SG" sz="2800" i="1" dirty="0"/>
              <a:t>being</a:t>
            </a:r>
            <a:r>
              <a:rPr lang="en-SG" sz="2800" dirty="0"/>
              <a:t> more precious than gold which is perishable, even though tested by fire, may be found to result in praise and glory and </a:t>
            </a:r>
            <a:r>
              <a:rPr lang="en-SG" sz="2800" dirty="0" err="1"/>
              <a:t>honor</a:t>
            </a:r>
            <a:r>
              <a:rPr lang="en-SG" sz="2800" dirty="0"/>
              <a:t> at the revelation of Jesus Christ; </a:t>
            </a:r>
            <a:br>
              <a:rPr lang="en-SG" dirty="0"/>
            </a:br>
            <a:r>
              <a:rPr lang="en-US" sz="2400" dirty="0">
                <a:effectLst>
                  <a:glow rad="127000">
                    <a:schemeClr val="tx1"/>
                  </a:glow>
                </a:effectLst>
                <a:latin typeface="Arial" charset="0"/>
                <a:ea typeface="ＭＳ Ｐゴシック" charset="0"/>
                <a:cs typeface="ＭＳ Ｐゴシック" charset="0"/>
              </a:rPr>
              <a:t>1 Pet 1:6-7 </a:t>
            </a:r>
            <a:r>
              <a:rPr lang="en-US" sz="2000" dirty="0">
                <a:effectLst>
                  <a:glow rad="127000">
                    <a:schemeClr val="tx1"/>
                  </a:glow>
                </a:effectLst>
                <a:latin typeface="Arial" charset="0"/>
                <a:ea typeface="ＭＳ Ｐゴシック" charset="0"/>
                <a:cs typeface="ＭＳ Ｐゴシック" charset="0"/>
              </a:rPr>
              <a:t>NASB</a:t>
            </a:r>
            <a:endParaRPr lang="en-US" sz="2800"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3480521" cy="6881179"/>
          </a:xfrm>
          <a:prstGeom prst="rect">
            <a:avLst/>
          </a:prstGeom>
        </p:spPr>
      </p:pic>
    </p:spTree>
    <p:extLst>
      <p:ext uri="{BB962C8B-B14F-4D97-AF65-F5344CB8AC3E}">
        <p14:creationId xmlns:p14="http://schemas.microsoft.com/office/powerpoint/2010/main" val="1089339800"/>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3480522" y="29469"/>
            <a:ext cx="5663478" cy="6828531"/>
          </a:xfrm>
          <a:effectLst>
            <a:outerShdw blurRad="63500" dist="35921" dir="2700000" algn="ctr" rotWithShape="0">
              <a:schemeClr val="tx2">
                <a:alpha val="74998"/>
              </a:schemeClr>
            </a:outerShdw>
          </a:effectLst>
        </p:spPr>
        <p:txBody>
          <a:bodyPr anchor="t"/>
          <a:lstStyle/>
          <a:p>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t>
            </a:r>
            <a:r>
              <a:rPr lang="en-SG" sz="2800" dirty="0"/>
              <a:t>and though you have not seen Him, you love Him, and though you do not see Him now, but believe in Him, you greatly </a:t>
            </a:r>
            <a:br>
              <a:rPr lang="en-SG" sz="2800" dirty="0"/>
            </a:br>
            <a:r>
              <a:rPr lang="en-SG" sz="2800" dirty="0"/>
              <a:t>rejoice with joy inexpressible </a:t>
            </a:r>
            <a:br>
              <a:rPr lang="en-SG" sz="2800" dirty="0"/>
            </a:br>
            <a:r>
              <a:rPr lang="en-SG" sz="2800" dirty="0"/>
              <a:t>and full of glory, </a:t>
            </a:r>
            <a:br>
              <a:rPr lang="en-SG" sz="2800" dirty="0"/>
            </a:br>
            <a:r>
              <a:rPr lang="en-SG" sz="2800" dirty="0"/>
              <a:t>obtaining as the outcome of your faith the salvation of your souls.” </a:t>
            </a:r>
            <a:br>
              <a:rPr lang="en-SG" dirty="0"/>
            </a:br>
            <a:br>
              <a:rPr lang="en-SG" sz="3200" dirty="0"/>
            </a:br>
            <a:r>
              <a:rPr lang="en-US" sz="2400" dirty="0">
                <a:effectLst>
                  <a:glow rad="127000">
                    <a:schemeClr val="tx1"/>
                  </a:glow>
                </a:effectLst>
                <a:latin typeface="Arial" charset="0"/>
                <a:ea typeface="ＭＳ Ｐゴシック" charset="0"/>
                <a:cs typeface="ＭＳ Ｐゴシック" charset="0"/>
              </a:rPr>
              <a:t>1 Pet 1:8-9 </a:t>
            </a:r>
            <a:r>
              <a:rPr lang="en-US" sz="2000" dirty="0">
                <a:effectLst>
                  <a:glow rad="127000">
                    <a:schemeClr val="tx1"/>
                  </a:glow>
                </a:effectLst>
                <a:latin typeface="Arial" charset="0"/>
                <a:ea typeface="ＭＳ Ｐゴシック" charset="0"/>
                <a:cs typeface="ＭＳ Ｐゴシック" charset="0"/>
              </a:rPr>
              <a:t>NASB</a:t>
            </a:r>
            <a:endParaRPr lang="en-US" sz="2800"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3480521" cy="6881179"/>
          </a:xfrm>
          <a:prstGeom prst="rect">
            <a:avLst/>
          </a:prstGeom>
        </p:spPr>
      </p:pic>
    </p:spTree>
    <p:extLst>
      <p:ext uri="{BB962C8B-B14F-4D97-AF65-F5344CB8AC3E}">
        <p14:creationId xmlns:p14="http://schemas.microsoft.com/office/powerpoint/2010/main" val="48239348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0" y="1602007"/>
            <a:ext cx="9144000" cy="395569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eaLnBrk="1" hangingPunct="1"/>
            <a:r>
              <a:rPr lang="en-US" sz="2800" b="1" dirty="0">
                <a:solidFill>
                  <a:srgbClr val="FFFFFF"/>
                </a:solidFill>
              </a:rPr>
              <a:t>“Dear friends, do not be surprised at the painful trial you are suffering, as though something strange were happening to you.  But rejoice that you participate in the sufferings of Christ, so that you may be overjoyed when his glory is revealed….  I have written to you briefly, encouraging you and testifying that this is the true grace of God.  Stand fast in it” (4:12-13; 5:12). </a:t>
            </a:r>
            <a:endParaRPr lang="en-US" sz="2800" b="1" dirty="0">
              <a:solidFill>
                <a:srgbClr val="FFFFFF"/>
              </a:solidFill>
              <a:latin typeface="Arial" charset="0"/>
              <a:cs typeface="Arial"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1 Peter</a:t>
            </a:r>
          </a:p>
        </p:txBody>
      </p:sp>
      <p:sp>
        <p:nvSpPr>
          <p:cNvPr id="7" name="Text Box 24"/>
          <p:cNvSpPr txBox="1">
            <a:spLocks noChangeArrowheads="1"/>
          </p:cNvSpPr>
          <p:nvPr/>
        </p:nvSpPr>
        <p:spPr bwMode="auto">
          <a:xfrm>
            <a:off x="8472410"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275</a:t>
            </a:r>
          </a:p>
        </p:txBody>
      </p:sp>
    </p:spTree>
    <p:extLst>
      <p:ext uri="{BB962C8B-B14F-4D97-AF65-F5344CB8AC3E}">
        <p14:creationId xmlns:p14="http://schemas.microsoft.com/office/powerpoint/2010/main" val="37055103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3480522" y="29469"/>
            <a:ext cx="5663478" cy="6828531"/>
          </a:xfrm>
          <a:effectLst>
            <a:outerShdw blurRad="63500" dist="35921" dir="2700000" algn="ctr" rotWithShape="0">
              <a:schemeClr val="tx2">
                <a:alpha val="74998"/>
              </a:schemeClr>
            </a:outerShdw>
          </a:effectLst>
        </p:spPr>
        <p:txBody>
          <a:bodyPr anchor="t"/>
          <a:lstStyle/>
          <a:p>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t>
            </a:r>
            <a:r>
              <a:rPr lang="en-SG" sz="2800" dirty="0"/>
              <a:t>As to this salvation, the prophets who prophesied of the grace that would come to you made careful search and inquiry, </a:t>
            </a:r>
            <a:br>
              <a:rPr lang="en-SG" sz="2800" dirty="0"/>
            </a:br>
            <a:r>
              <a:rPr lang="en-SG" sz="2800" dirty="0"/>
              <a:t>seeking to know what person or time the Spirit of Christ within them was indicating as He predicted the sufferings of Christ and the glories to follow.”</a:t>
            </a:r>
            <a:br>
              <a:rPr lang="en-SG" sz="2800" dirty="0"/>
            </a:br>
            <a:br>
              <a:rPr lang="en-US" sz="2800" b="1" dirty="0">
                <a:effectLst>
                  <a:glow rad="127000">
                    <a:schemeClr val="tx1"/>
                  </a:glow>
                </a:effectLst>
                <a:latin typeface="Arial" charset="0"/>
                <a:ea typeface="ＭＳ Ｐゴシック" charset="0"/>
                <a:cs typeface="ＭＳ Ｐゴシック" charset="0"/>
              </a:rPr>
            </a:br>
            <a:r>
              <a:rPr lang="en-US" sz="2400" dirty="0">
                <a:effectLst>
                  <a:glow rad="127000">
                    <a:schemeClr val="tx1"/>
                  </a:glow>
                </a:effectLst>
                <a:latin typeface="Arial" charset="0"/>
                <a:ea typeface="ＭＳ Ｐゴシック" charset="0"/>
                <a:cs typeface="ＭＳ Ｐゴシック" charset="0"/>
              </a:rPr>
              <a:t>1 Pet 1:10-11 </a:t>
            </a:r>
            <a:r>
              <a:rPr lang="en-US" sz="2000" dirty="0">
                <a:effectLst>
                  <a:glow rad="127000">
                    <a:schemeClr val="tx1"/>
                  </a:glow>
                </a:effectLst>
                <a:latin typeface="Arial" charset="0"/>
                <a:ea typeface="ＭＳ Ｐゴシック" charset="0"/>
                <a:cs typeface="ＭＳ Ｐゴシック" charset="0"/>
              </a:rPr>
              <a:t>NASB</a:t>
            </a:r>
            <a:endParaRPr lang="en-US" sz="2800"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3480521" cy="6881179"/>
          </a:xfrm>
          <a:prstGeom prst="rect">
            <a:avLst/>
          </a:prstGeom>
        </p:spPr>
      </p:pic>
    </p:spTree>
    <p:extLst>
      <p:ext uri="{BB962C8B-B14F-4D97-AF65-F5344CB8AC3E}">
        <p14:creationId xmlns:p14="http://schemas.microsoft.com/office/powerpoint/2010/main" val="3574834448"/>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3480522" y="29469"/>
            <a:ext cx="5663478" cy="6828531"/>
          </a:xfrm>
          <a:effectLst>
            <a:outerShdw blurRad="63500" dist="35921" dir="2700000" algn="ctr" rotWithShape="0">
              <a:schemeClr val="tx2">
                <a:alpha val="74998"/>
              </a:schemeClr>
            </a:outerShdw>
          </a:effectLst>
        </p:spPr>
        <p:txBody>
          <a:bodyPr anchor="t"/>
          <a:lstStyle/>
          <a:p>
            <a:pPr>
              <a:defRPr/>
            </a:pPr>
            <a:br>
              <a:rPr lang="en-US" sz="2800" b="1" dirty="0">
                <a:effectLst>
                  <a:glow rad="127000">
                    <a:schemeClr val="tx1"/>
                  </a:glow>
                </a:effectLst>
                <a:latin typeface="Arial" charset="0"/>
                <a:ea typeface="ＭＳ Ｐゴシック" charset="0"/>
                <a:cs typeface="ＭＳ Ｐゴシック" charset="0"/>
              </a:rPr>
            </a:br>
            <a:r>
              <a:rPr lang="en-SG" sz="2800" dirty="0"/>
              <a:t>”It was revealed to them that they were not serving themselves, but you, in these things which now have been announced to you through those who preached the gospel to you by the Holy Spirit sent from heaven — things into which angels long to look.”</a:t>
            </a:r>
            <a:br>
              <a:rPr lang="en-SG" sz="2800" dirty="0"/>
            </a:br>
            <a:br>
              <a:rPr lang="en-SG" sz="2800" dirty="0"/>
            </a:br>
            <a:r>
              <a:rPr lang="en-US" sz="2400" dirty="0">
                <a:effectLst>
                  <a:glow rad="127000">
                    <a:schemeClr val="tx1"/>
                  </a:glow>
                </a:effectLst>
                <a:latin typeface="Arial" charset="0"/>
                <a:ea typeface="ＭＳ Ｐゴシック" charset="0"/>
                <a:cs typeface="ＭＳ Ｐゴシック" charset="0"/>
              </a:rPr>
              <a:t>1 Pet 1:12 </a:t>
            </a:r>
            <a:r>
              <a:rPr lang="en-US" sz="2000" dirty="0">
                <a:effectLst>
                  <a:glow rad="127000">
                    <a:schemeClr val="tx1"/>
                  </a:glow>
                </a:effectLst>
                <a:latin typeface="Arial" charset="0"/>
                <a:ea typeface="ＭＳ Ｐゴシック" charset="0"/>
                <a:cs typeface="ＭＳ Ｐゴシック" charset="0"/>
              </a:rPr>
              <a:t>NASB</a:t>
            </a:r>
            <a:endParaRPr lang="en-US" sz="2800"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3480521" cy="6881179"/>
          </a:xfrm>
          <a:prstGeom prst="rect">
            <a:avLst/>
          </a:prstGeom>
        </p:spPr>
      </p:pic>
    </p:spTree>
    <p:extLst>
      <p:ext uri="{BB962C8B-B14F-4D97-AF65-F5344CB8AC3E}">
        <p14:creationId xmlns:p14="http://schemas.microsoft.com/office/powerpoint/2010/main" val="3656853083"/>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1C0137"/>
        </a:solidFill>
        <a:effectLst/>
      </p:bgPr>
    </p:bg>
    <p:spTree>
      <p:nvGrpSpPr>
        <p:cNvPr id="1" name=""/>
        <p:cNvGrpSpPr/>
        <p:nvPr/>
      </p:nvGrpSpPr>
      <p:grpSpPr>
        <a:xfrm>
          <a:off x="0" y="0"/>
          <a:ext cx="0" cy="0"/>
          <a:chOff x="0" y="0"/>
          <a:chExt cx="0" cy="0"/>
        </a:xfrm>
      </p:grpSpPr>
      <p:sp>
        <p:nvSpPr>
          <p:cNvPr id="522241" name="Rectangle 2"/>
          <p:cNvSpPr>
            <a:spLocks noGrp="1" noChangeArrowheads="1"/>
          </p:cNvSpPr>
          <p:nvPr>
            <p:ph type="ctrTitle"/>
          </p:nvPr>
        </p:nvSpPr>
        <p:spPr>
          <a:xfrm>
            <a:off x="57944" y="-199960"/>
            <a:ext cx="9028112" cy="2260808"/>
          </a:xfrm>
          <a:noFill/>
        </p:spPr>
        <p:txBody>
          <a:bodyPr/>
          <a:lstStyle/>
          <a:p>
            <a:pPr eaLnBrk="1" hangingPunct="1"/>
            <a:r>
              <a:rPr lang="en-US" sz="5400" b="1" dirty="0">
                <a:solidFill>
                  <a:schemeClr val="bg1"/>
                </a:solidFill>
                <a:latin typeface="Arial" charset="0"/>
                <a:ea typeface="ＭＳ Ｐゴシック" charset="0"/>
              </a:rPr>
              <a:t>Who was Peter?</a:t>
            </a:r>
            <a:endParaRPr lang="en-US" sz="4800" dirty="0">
              <a:solidFill>
                <a:schemeClr val="bg1"/>
              </a:solidFill>
              <a:latin typeface="Arial" charset="0"/>
              <a:ea typeface="ＭＳ Ｐゴシック" charset="0"/>
            </a:endParaRPr>
          </a:p>
        </p:txBody>
      </p:sp>
      <p:sp>
        <p:nvSpPr>
          <p:cNvPr id="2" name="TextBox 1">
            <a:extLst>
              <a:ext uri="{FF2B5EF4-FFF2-40B4-BE49-F238E27FC236}">
                <a16:creationId xmlns:a16="http://schemas.microsoft.com/office/drawing/2014/main" id="{351F630B-745A-CA45-8E94-A83B856FA332}"/>
              </a:ext>
            </a:extLst>
          </p:cNvPr>
          <p:cNvSpPr txBox="1"/>
          <p:nvPr/>
        </p:nvSpPr>
        <p:spPr>
          <a:xfrm>
            <a:off x="683568" y="1628800"/>
            <a:ext cx="7488832" cy="452431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3200" b="0" i="0" u="none" strike="noStrike" kern="1200" cap="none" spc="0" normalizeH="0" baseline="0" noProof="0" dirty="0">
                <a:ln>
                  <a:noFill/>
                </a:ln>
                <a:solidFill>
                  <a:srgbClr val="FFFFFF"/>
                </a:solidFill>
                <a:effectLst/>
                <a:uLnTx/>
                <a:uFillTx/>
                <a:latin typeface="Georgia" charset="0"/>
                <a:ea typeface="ＭＳ Ｐゴシック" charset="0"/>
              </a:rPr>
              <a:t>1 Peter 5:1</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3200" b="0" i="0" u="none" strike="noStrike" kern="1200" cap="none" spc="0" normalizeH="0" baseline="0" noProof="0" dirty="0">
                <a:ln>
                  <a:noFill/>
                </a:ln>
                <a:solidFill>
                  <a:srgbClr val="FFFFFF"/>
                </a:solidFill>
                <a:effectLst/>
                <a:uLnTx/>
                <a:uFillTx/>
                <a:latin typeface="Georgia" charset="0"/>
                <a:ea typeface="ＭＳ Ｐゴシック" charset="0"/>
              </a:rPr>
              <a:t>John 1:40-42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3200" b="0" i="0" u="none" strike="noStrike" kern="1200" cap="none" spc="0" normalizeH="0" baseline="0" noProof="0" dirty="0">
                <a:ln>
                  <a:noFill/>
                </a:ln>
                <a:solidFill>
                  <a:srgbClr val="FFFFFF"/>
                </a:solidFill>
                <a:effectLst/>
                <a:uLnTx/>
                <a:uFillTx/>
                <a:latin typeface="Georgia" charset="0"/>
                <a:ea typeface="ＭＳ Ｐゴシック" charset="0"/>
              </a:rPr>
              <a:t>Mark 1:14-18</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3200" b="0" i="0" u="none" strike="noStrike" kern="1200" cap="none" spc="0" normalizeH="0" baseline="0" noProof="0" dirty="0">
                <a:ln>
                  <a:noFill/>
                </a:ln>
                <a:solidFill>
                  <a:srgbClr val="FFFFFF"/>
                </a:solidFill>
                <a:effectLst/>
                <a:uLnTx/>
                <a:uFillTx/>
                <a:latin typeface="Georgia" charset="0"/>
                <a:ea typeface="ＭＳ Ｐゴシック" charset="0"/>
              </a:rPr>
              <a:t>Matthew 14:22-33</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3200" b="0" i="0" u="none" strike="noStrike" kern="1200" cap="none" spc="0" normalizeH="0" baseline="0" noProof="0" dirty="0">
                <a:ln>
                  <a:noFill/>
                </a:ln>
                <a:solidFill>
                  <a:srgbClr val="FFFFFF"/>
                </a:solidFill>
                <a:effectLst/>
                <a:uLnTx/>
                <a:uFillTx/>
                <a:latin typeface="Georgia" charset="0"/>
                <a:ea typeface="ＭＳ Ｐゴシック" charset="0"/>
              </a:rPr>
              <a:t>Matthew 16:13-19</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3200" b="0" i="0" u="none" strike="noStrike" kern="1200" cap="none" spc="0" normalizeH="0" baseline="0" noProof="0" dirty="0">
                <a:ln>
                  <a:noFill/>
                </a:ln>
                <a:solidFill>
                  <a:srgbClr val="FFFFFF"/>
                </a:solidFill>
                <a:effectLst/>
                <a:uLnTx/>
                <a:uFillTx/>
                <a:latin typeface="Georgia" charset="0"/>
                <a:ea typeface="ＭＳ Ｐゴシック" charset="0"/>
              </a:rPr>
              <a:t>Matthew 17:1-8</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3200" b="0" i="0" u="none" strike="noStrike" kern="1200" cap="none" spc="0" normalizeH="0" baseline="0" noProof="0" dirty="0">
                <a:ln>
                  <a:noFill/>
                </a:ln>
                <a:solidFill>
                  <a:srgbClr val="FFFFFF"/>
                </a:solidFill>
                <a:effectLst/>
                <a:uLnTx/>
                <a:uFillTx/>
                <a:latin typeface="Georgia" charset="0"/>
                <a:ea typeface="ＭＳ Ｐゴシック" charset="0"/>
              </a:rPr>
              <a:t>Matthew 26:69-75</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3200" b="0" i="0" u="none" strike="noStrike" kern="1200" cap="none" spc="0" normalizeH="0" baseline="0" noProof="0" dirty="0">
                <a:ln>
                  <a:noFill/>
                </a:ln>
                <a:solidFill>
                  <a:srgbClr val="FFFFFF"/>
                </a:solidFill>
                <a:effectLst/>
                <a:uLnTx/>
                <a:uFillTx/>
                <a:latin typeface="Georgia" charset="0"/>
                <a:ea typeface="ＭＳ Ｐゴシック" charset="0"/>
              </a:rPr>
              <a:t>John 21:1-11, 15-19</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3200" b="0" i="0" u="none" strike="noStrike" kern="1200" cap="none" spc="0" normalizeH="0" baseline="0" noProof="0" dirty="0">
                <a:ln>
                  <a:noFill/>
                </a:ln>
                <a:solidFill>
                  <a:srgbClr val="FFFFFF"/>
                </a:solidFill>
                <a:effectLst/>
                <a:uLnTx/>
                <a:uFillTx/>
                <a:latin typeface="Georgia" charset="0"/>
                <a:ea typeface="ＭＳ Ｐゴシック" charset="0"/>
              </a:rPr>
              <a:t>Acts 2:1, 14-24, 37-41</a:t>
            </a:r>
          </a:p>
        </p:txBody>
      </p:sp>
    </p:spTree>
    <p:extLst>
      <p:ext uri="{BB962C8B-B14F-4D97-AF65-F5344CB8AC3E}">
        <p14:creationId xmlns:p14="http://schemas.microsoft.com/office/powerpoint/2010/main" val="37726388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5314" name="Picture 2">
            <a:extLst>
              <a:ext uri="{FF2B5EF4-FFF2-40B4-BE49-F238E27FC236}">
                <a16:creationId xmlns:a16="http://schemas.microsoft.com/office/drawing/2014/main" id="{2DDDB687-1492-B642-8262-596CFC9C093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949" t="1035" r="21174"/>
          <a:stretch/>
        </p:blipFill>
        <p:spPr bwMode="auto">
          <a:xfrm>
            <a:off x="1" y="0"/>
            <a:ext cx="9144000" cy="689024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34556" y="107655"/>
            <a:ext cx="9009443" cy="519726"/>
          </a:xfrm>
        </p:spPr>
        <p:txBody>
          <a:bodyPr/>
          <a:lstStyle/>
          <a:p>
            <a:pPr algn="l"/>
            <a:r>
              <a:rPr lang="en-US" sz="3000" b="1" dirty="0">
                <a:latin typeface="Arial" panose="020B0604020202020204" pitchFamily="34" charset="0"/>
                <a:cs typeface="Arial" panose="020B0604020202020204" pitchFamily="34" charset="0"/>
              </a:rPr>
              <a:t>Timeline of Peter’s Life</a:t>
            </a:r>
            <a:endParaRPr lang="en-US" b="1" dirty="0">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45BB4A7D-34B4-CE4C-84BC-DD4F6B3E1BDB}"/>
              </a:ext>
            </a:extLst>
          </p:cNvPr>
          <p:cNvSpPr txBox="1">
            <a:spLocks/>
          </p:cNvSpPr>
          <p:nvPr/>
        </p:nvSpPr>
        <p:spPr bwMode="auto">
          <a:xfrm>
            <a:off x="1264082" y="6435655"/>
            <a:ext cx="7773338"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ESV Study Bible</a:t>
            </a:r>
            <a:r>
              <a:rPr kumimoji="0" lang="en-US" sz="12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 adapted</a:t>
            </a:r>
            <a:endPar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5" name="Title 1">
            <a:extLst>
              <a:ext uri="{FF2B5EF4-FFF2-40B4-BE49-F238E27FC236}">
                <a16:creationId xmlns:a16="http://schemas.microsoft.com/office/drawing/2014/main" id="{616F77B9-3AC6-DE4A-B2E6-8D873EF93AE9}"/>
              </a:ext>
            </a:extLst>
          </p:cNvPr>
          <p:cNvSpPr txBox="1">
            <a:spLocks/>
          </p:cNvSpPr>
          <p:nvPr/>
        </p:nvSpPr>
        <p:spPr bwMode="auto">
          <a:xfrm>
            <a:off x="2228" y="2298180"/>
            <a:ext cx="5459288"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Peter witnesses resurrection, preaches at Pentecost (33)</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8" name="Title 1">
            <a:extLst>
              <a:ext uri="{FF2B5EF4-FFF2-40B4-BE49-F238E27FC236}">
                <a16:creationId xmlns:a16="http://schemas.microsoft.com/office/drawing/2014/main" id="{4442577A-BA38-2544-BB3B-DA3E2422D0C5}"/>
              </a:ext>
            </a:extLst>
          </p:cNvPr>
          <p:cNvSpPr txBox="1">
            <a:spLocks/>
          </p:cNvSpPr>
          <p:nvPr/>
        </p:nvSpPr>
        <p:spPr bwMode="auto">
          <a:xfrm>
            <a:off x="2228" y="1161891"/>
            <a:ext cx="5459288"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Peter becomes a disciple of Jesus (AD 30)</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9" name="Title 1">
            <a:extLst>
              <a:ext uri="{FF2B5EF4-FFF2-40B4-BE49-F238E27FC236}">
                <a16:creationId xmlns:a16="http://schemas.microsoft.com/office/drawing/2014/main" id="{BB830873-ED29-9A46-9C47-75450E7D6515}"/>
              </a:ext>
            </a:extLst>
          </p:cNvPr>
          <p:cNvSpPr txBox="1">
            <a:spLocks/>
          </p:cNvSpPr>
          <p:nvPr/>
        </p:nvSpPr>
        <p:spPr bwMode="auto">
          <a:xfrm>
            <a:off x="2228" y="1919417"/>
            <a:ext cx="5459288"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Death &amp; resurrection of Jesus (33)</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10" name="Title 1">
            <a:extLst>
              <a:ext uri="{FF2B5EF4-FFF2-40B4-BE49-F238E27FC236}">
                <a16:creationId xmlns:a16="http://schemas.microsoft.com/office/drawing/2014/main" id="{0514CB53-4726-9647-809D-FB5D65572682}"/>
              </a:ext>
            </a:extLst>
          </p:cNvPr>
          <p:cNvSpPr txBox="1">
            <a:spLocks/>
          </p:cNvSpPr>
          <p:nvPr/>
        </p:nvSpPr>
        <p:spPr bwMode="auto">
          <a:xfrm>
            <a:off x="2228" y="1540654"/>
            <a:ext cx="5459288"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Just before the crucifixion, Peter denies Jesus (33)</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11" name="Title 1">
            <a:extLst>
              <a:ext uri="{FF2B5EF4-FFF2-40B4-BE49-F238E27FC236}">
                <a16:creationId xmlns:a16="http://schemas.microsoft.com/office/drawing/2014/main" id="{1BEAAC76-D1D4-2E49-AFD3-562A6365C088}"/>
              </a:ext>
            </a:extLst>
          </p:cNvPr>
          <p:cNvSpPr txBox="1">
            <a:spLocks/>
          </p:cNvSpPr>
          <p:nvPr/>
        </p:nvSpPr>
        <p:spPr bwMode="auto">
          <a:xfrm>
            <a:off x="2228" y="3813232"/>
            <a:ext cx="5459288"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Peter leaves Jerusalem (44)</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12" name="Title 1">
            <a:extLst>
              <a:ext uri="{FF2B5EF4-FFF2-40B4-BE49-F238E27FC236}">
                <a16:creationId xmlns:a16="http://schemas.microsoft.com/office/drawing/2014/main" id="{B78BCE28-69C8-C344-9D4A-03568B6E21F2}"/>
              </a:ext>
            </a:extLst>
          </p:cNvPr>
          <p:cNvSpPr txBox="1">
            <a:spLocks/>
          </p:cNvSpPr>
          <p:nvPr/>
        </p:nvSpPr>
        <p:spPr bwMode="auto">
          <a:xfrm>
            <a:off x="2228" y="2676943"/>
            <a:ext cx="5459288"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Peter becomes key church leader (33)</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13" name="Title 1">
            <a:extLst>
              <a:ext uri="{FF2B5EF4-FFF2-40B4-BE49-F238E27FC236}">
                <a16:creationId xmlns:a16="http://schemas.microsoft.com/office/drawing/2014/main" id="{61ADB448-0CB6-D44D-AE9A-0E38E4C4F80F}"/>
              </a:ext>
            </a:extLst>
          </p:cNvPr>
          <p:cNvSpPr txBox="1">
            <a:spLocks/>
          </p:cNvSpPr>
          <p:nvPr/>
        </p:nvSpPr>
        <p:spPr bwMode="auto">
          <a:xfrm>
            <a:off x="2228" y="3434469"/>
            <a:ext cx="5459288"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Peter imprisoned by Agrippa, rescued (41-44)</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14" name="Title 1">
            <a:extLst>
              <a:ext uri="{FF2B5EF4-FFF2-40B4-BE49-F238E27FC236}">
                <a16:creationId xmlns:a16="http://schemas.microsoft.com/office/drawing/2014/main" id="{690120B0-45C9-3946-97E9-AF033E0E8853}"/>
              </a:ext>
            </a:extLst>
          </p:cNvPr>
          <p:cNvSpPr txBox="1">
            <a:spLocks/>
          </p:cNvSpPr>
          <p:nvPr/>
        </p:nvSpPr>
        <p:spPr bwMode="auto">
          <a:xfrm>
            <a:off x="2228" y="3055706"/>
            <a:ext cx="5459288"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Peter witnesses to Cornelius (38)</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15" name="Title 1">
            <a:extLst>
              <a:ext uri="{FF2B5EF4-FFF2-40B4-BE49-F238E27FC236}">
                <a16:creationId xmlns:a16="http://schemas.microsoft.com/office/drawing/2014/main" id="{FF76D5B7-5DA2-AB47-9E19-263AFFE8BDEA}"/>
              </a:ext>
            </a:extLst>
          </p:cNvPr>
          <p:cNvSpPr txBox="1">
            <a:spLocks/>
          </p:cNvSpPr>
          <p:nvPr/>
        </p:nvSpPr>
        <p:spPr bwMode="auto">
          <a:xfrm>
            <a:off x="2228" y="5328284"/>
            <a:ext cx="5459288"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Fire in Rome; Nero blames, kills many Christians (19 July 64)</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16" name="Title 1">
            <a:extLst>
              <a:ext uri="{FF2B5EF4-FFF2-40B4-BE49-F238E27FC236}">
                <a16:creationId xmlns:a16="http://schemas.microsoft.com/office/drawing/2014/main" id="{F3495864-8C7E-754C-B318-8F941048F845}"/>
              </a:ext>
            </a:extLst>
          </p:cNvPr>
          <p:cNvSpPr txBox="1">
            <a:spLocks/>
          </p:cNvSpPr>
          <p:nvPr/>
        </p:nvSpPr>
        <p:spPr bwMode="auto">
          <a:xfrm>
            <a:off x="2228" y="4191995"/>
            <a:ext cx="5459288"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Peter goes to Rome (50-54)</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17" name="Title 1">
            <a:extLst>
              <a:ext uri="{FF2B5EF4-FFF2-40B4-BE49-F238E27FC236}">
                <a16:creationId xmlns:a16="http://schemas.microsoft.com/office/drawing/2014/main" id="{2223A64B-3252-5D41-8602-ABC913138B0F}"/>
              </a:ext>
            </a:extLst>
          </p:cNvPr>
          <p:cNvSpPr txBox="1">
            <a:spLocks/>
          </p:cNvSpPr>
          <p:nvPr/>
        </p:nvSpPr>
        <p:spPr bwMode="auto">
          <a:xfrm>
            <a:off x="2228" y="4949521"/>
            <a:ext cx="5459288"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Peter writes 1 Peter from Rome (62-63)</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18" name="Title 1">
            <a:extLst>
              <a:ext uri="{FF2B5EF4-FFF2-40B4-BE49-F238E27FC236}">
                <a16:creationId xmlns:a16="http://schemas.microsoft.com/office/drawing/2014/main" id="{D160C1DB-7C08-0E42-B567-0AC13CF6AE5A}"/>
              </a:ext>
            </a:extLst>
          </p:cNvPr>
          <p:cNvSpPr txBox="1">
            <a:spLocks/>
          </p:cNvSpPr>
          <p:nvPr/>
        </p:nvSpPr>
        <p:spPr bwMode="auto">
          <a:xfrm>
            <a:off x="2228" y="4570758"/>
            <a:ext cx="5459288"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Nero’s reign (54-68)</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19" name="Title 1">
            <a:extLst>
              <a:ext uri="{FF2B5EF4-FFF2-40B4-BE49-F238E27FC236}">
                <a16:creationId xmlns:a16="http://schemas.microsoft.com/office/drawing/2014/main" id="{EC03E7E0-CE3B-CE43-9533-68BCE8732EF3}"/>
              </a:ext>
            </a:extLst>
          </p:cNvPr>
          <p:cNvSpPr txBox="1">
            <a:spLocks/>
          </p:cNvSpPr>
          <p:nvPr/>
        </p:nvSpPr>
        <p:spPr bwMode="auto">
          <a:xfrm>
            <a:off x="2228" y="5707042"/>
            <a:ext cx="5459288"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Peter writes 2 Peter, is martyred in Rome (64-67)</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20" name="Title 1">
            <a:extLst>
              <a:ext uri="{FF2B5EF4-FFF2-40B4-BE49-F238E27FC236}">
                <a16:creationId xmlns:a16="http://schemas.microsoft.com/office/drawing/2014/main" id="{2CBB50CA-8CBA-B449-8BAD-82987FC50E0C}"/>
              </a:ext>
            </a:extLst>
          </p:cNvPr>
          <p:cNvSpPr txBox="1">
            <a:spLocks/>
          </p:cNvSpPr>
          <p:nvPr/>
        </p:nvSpPr>
        <p:spPr bwMode="auto">
          <a:xfrm>
            <a:off x="4467689" y="599834"/>
            <a:ext cx="471646"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AD</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21" name="Title 1">
            <a:extLst>
              <a:ext uri="{FF2B5EF4-FFF2-40B4-BE49-F238E27FC236}">
                <a16:creationId xmlns:a16="http://schemas.microsoft.com/office/drawing/2014/main" id="{8EDF6228-A3D6-AC4C-A02A-36AD07E118E3}"/>
              </a:ext>
            </a:extLst>
          </p:cNvPr>
          <p:cNvSpPr txBox="1">
            <a:spLocks/>
          </p:cNvSpPr>
          <p:nvPr/>
        </p:nvSpPr>
        <p:spPr bwMode="auto">
          <a:xfrm>
            <a:off x="4914928" y="599834"/>
            <a:ext cx="471646"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30</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22" name="Title 1">
            <a:extLst>
              <a:ext uri="{FF2B5EF4-FFF2-40B4-BE49-F238E27FC236}">
                <a16:creationId xmlns:a16="http://schemas.microsoft.com/office/drawing/2014/main" id="{3E680807-0CB1-0146-A9C3-2F4CA1C82911}"/>
              </a:ext>
            </a:extLst>
          </p:cNvPr>
          <p:cNvSpPr txBox="1">
            <a:spLocks/>
          </p:cNvSpPr>
          <p:nvPr/>
        </p:nvSpPr>
        <p:spPr bwMode="auto">
          <a:xfrm>
            <a:off x="5362167" y="599834"/>
            <a:ext cx="471646"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35</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23" name="Title 1">
            <a:extLst>
              <a:ext uri="{FF2B5EF4-FFF2-40B4-BE49-F238E27FC236}">
                <a16:creationId xmlns:a16="http://schemas.microsoft.com/office/drawing/2014/main" id="{14CD6468-61DE-B742-A85E-40788D41E50D}"/>
              </a:ext>
            </a:extLst>
          </p:cNvPr>
          <p:cNvSpPr txBox="1">
            <a:spLocks/>
          </p:cNvSpPr>
          <p:nvPr/>
        </p:nvSpPr>
        <p:spPr bwMode="auto">
          <a:xfrm>
            <a:off x="5809406" y="599834"/>
            <a:ext cx="471646"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40</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24" name="Title 1">
            <a:extLst>
              <a:ext uri="{FF2B5EF4-FFF2-40B4-BE49-F238E27FC236}">
                <a16:creationId xmlns:a16="http://schemas.microsoft.com/office/drawing/2014/main" id="{9AB2F9E3-B747-BC4D-9767-311E4021237C}"/>
              </a:ext>
            </a:extLst>
          </p:cNvPr>
          <p:cNvSpPr txBox="1">
            <a:spLocks/>
          </p:cNvSpPr>
          <p:nvPr/>
        </p:nvSpPr>
        <p:spPr bwMode="auto">
          <a:xfrm>
            <a:off x="6256645" y="599834"/>
            <a:ext cx="471646"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45</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25" name="Title 1">
            <a:extLst>
              <a:ext uri="{FF2B5EF4-FFF2-40B4-BE49-F238E27FC236}">
                <a16:creationId xmlns:a16="http://schemas.microsoft.com/office/drawing/2014/main" id="{D55533DE-3835-504F-950B-4F9B29D1DDA1}"/>
              </a:ext>
            </a:extLst>
          </p:cNvPr>
          <p:cNvSpPr txBox="1">
            <a:spLocks/>
          </p:cNvSpPr>
          <p:nvPr/>
        </p:nvSpPr>
        <p:spPr bwMode="auto">
          <a:xfrm>
            <a:off x="6703884" y="599834"/>
            <a:ext cx="471646"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50</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26" name="Title 1">
            <a:extLst>
              <a:ext uri="{FF2B5EF4-FFF2-40B4-BE49-F238E27FC236}">
                <a16:creationId xmlns:a16="http://schemas.microsoft.com/office/drawing/2014/main" id="{B2266E3E-759B-AE40-B39B-15E3C2BC720C}"/>
              </a:ext>
            </a:extLst>
          </p:cNvPr>
          <p:cNvSpPr txBox="1">
            <a:spLocks/>
          </p:cNvSpPr>
          <p:nvPr/>
        </p:nvSpPr>
        <p:spPr bwMode="auto">
          <a:xfrm>
            <a:off x="7151123" y="599834"/>
            <a:ext cx="471646"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55</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27" name="Title 1">
            <a:extLst>
              <a:ext uri="{FF2B5EF4-FFF2-40B4-BE49-F238E27FC236}">
                <a16:creationId xmlns:a16="http://schemas.microsoft.com/office/drawing/2014/main" id="{D5369603-D7A5-AB48-82D6-5A916EE9521A}"/>
              </a:ext>
            </a:extLst>
          </p:cNvPr>
          <p:cNvSpPr txBox="1">
            <a:spLocks/>
          </p:cNvSpPr>
          <p:nvPr/>
        </p:nvSpPr>
        <p:spPr bwMode="auto">
          <a:xfrm>
            <a:off x="7598362" y="599834"/>
            <a:ext cx="471646"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60</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28" name="Title 1">
            <a:extLst>
              <a:ext uri="{FF2B5EF4-FFF2-40B4-BE49-F238E27FC236}">
                <a16:creationId xmlns:a16="http://schemas.microsoft.com/office/drawing/2014/main" id="{C99CE3E9-E677-1348-9AA4-440BAACB99A6}"/>
              </a:ext>
            </a:extLst>
          </p:cNvPr>
          <p:cNvSpPr txBox="1">
            <a:spLocks/>
          </p:cNvSpPr>
          <p:nvPr/>
        </p:nvSpPr>
        <p:spPr bwMode="auto">
          <a:xfrm>
            <a:off x="8045601" y="599834"/>
            <a:ext cx="471646"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65</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29" name="Title 1">
            <a:extLst>
              <a:ext uri="{FF2B5EF4-FFF2-40B4-BE49-F238E27FC236}">
                <a16:creationId xmlns:a16="http://schemas.microsoft.com/office/drawing/2014/main" id="{71D51676-907A-A54C-AE18-8F64EC7AC6FA}"/>
              </a:ext>
            </a:extLst>
          </p:cNvPr>
          <p:cNvSpPr txBox="1">
            <a:spLocks/>
          </p:cNvSpPr>
          <p:nvPr/>
        </p:nvSpPr>
        <p:spPr bwMode="auto">
          <a:xfrm>
            <a:off x="8492842" y="599834"/>
            <a:ext cx="471646"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70</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3" name="Terminator 2">
            <a:extLst>
              <a:ext uri="{FF2B5EF4-FFF2-40B4-BE49-F238E27FC236}">
                <a16:creationId xmlns:a16="http://schemas.microsoft.com/office/drawing/2014/main" id="{D4DB3E8C-0BCA-4441-9685-B442FD052F84}"/>
              </a:ext>
            </a:extLst>
          </p:cNvPr>
          <p:cNvSpPr/>
          <p:nvPr/>
        </p:nvSpPr>
        <p:spPr bwMode="auto">
          <a:xfrm>
            <a:off x="5057931" y="1268760"/>
            <a:ext cx="184092" cy="208010"/>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0" charset="0"/>
              <a:ea typeface="ＭＳ Ｐゴシック" charset="0"/>
            </a:endParaRPr>
          </a:p>
        </p:txBody>
      </p:sp>
      <p:sp>
        <p:nvSpPr>
          <p:cNvPr id="30" name="Terminator 29">
            <a:extLst>
              <a:ext uri="{FF2B5EF4-FFF2-40B4-BE49-F238E27FC236}">
                <a16:creationId xmlns:a16="http://schemas.microsoft.com/office/drawing/2014/main" id="{56F94458-6695-B146-9834-341B1978021B}"/>
              </a:ext>
            </a:extLst>
          </p:cNvPr>
          <p:cNvSpPr/>
          <p:nvPr/>
        </p:nvSpPr>
        <p:spPr bwMode="auto">
          <a:xfrm>
            <a:off x="5292080" y="1647518"/>
            <a:ext cx="184092" cy="208010"/>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0" charset="0"/>
              <a:ea typeface="ＭＳ Ｐゴシック" charset="0"/>
            </a:endParaRPr>
          </a:p>
        </p:txBody>
      </p:sp>
      <p:sp>
        <p:nvSpPr>
          <p:cNvPr id="31" name="Terminator 30">
            <a:extLst>
              <a:ext uri="{FF2B5EF4-FFF2-40B4-BE49-F238E27FC236}">
                <a16:creationId xmlns:a16="http://schemas.microsoft.com/office/drawing/2014/main" id="{04F7007E-9C61-A743-9A74-36A4A84C47FC}"/>
              </a:ext>
            </a:extLst>
          </p:cNvPr>
          <p:cNvSpPr/>
          <p:nvPr/>
        </p:nvSpPr>
        <p:spPr bwMode="auto">
          <a:xfrm>
            <a:off x="5292080" y="2026276"/>
            <a:ext cx="184092" cy="208010"/>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0" charset="0"/>
              <a:ea typeface="ＭＳ Ｐゴシック" charset="0"/>
            </a:endParaRPr>
          </a:p>
        </p:txBody>
      </p:sp>
      <p:sp>
        <p:nvSpPr>
          <p:cNvPr id="32" name="Terminator 31">
            <a:extLst>
              <a:ext uri="{FF2B5EF4-FFF2-40B4-BE49-F238E27FC236}">
                <a16:creationId xmlns:a16="http://schemas.microsoft.com/office/drawing/2014/main" id="{7F686022-A813-3243-B1FA-DF7CA4AFDECF}"/>
              </a:ext>
            </a:extLst>
          </p:cNvPr>
          <p:cNvSpPr/>
          <p:nvPr/>
        </p:nvSpPr>
        <p:spPr bwMode="auto">
          <a:xfrm>
            <a:off x="5292080" y="2405034"/>
            <a:ext cx="184092" cy="208010"/>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0" charset="0"/>
              <a:ea typeface="ＭＳ Ｐゴシック" charset="0"/>
            </a:endParaRPr>
          </a:p>
        </p:txBody>
      </p:sp>
      <p:sp>
        <p:nvSpPr>
          <p:cNvPr id="33" name="Terminator 32">
            <a:extLst>
              <a:ext uri="{FF2B5EF4-FFF2-40B4-BE49-F238E27FC236}">
                <a16:creationId xmlns:a16="http://schemas.microsoft.com/office/drawing/2014/main" id="{D516C0F0-84BF-5C4E-B4C3-3D8C542C86D3}"/>
              </a:ext>
            </a:extLst>
          </p:cNvPr>
          <p:cNvSpPr/>
          <p:nvPr/>
        </p:nvSpPr>
        <p:spPr bwMode="auto">
          <a:xfrm>
            <a:off x="5292080" y="2783794"/>
            <a:ext cx="184092" cy="208010"/>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0" charset="0"/>
              <a:ea typeface="ＭＳ Ｐゴシック" charset="0"/>
            </a:endParaRPr>
          </a:p>
        </p:txBody>
      </p:sp>
      <p:sp>
        <p:nvSpPr>
          <p:cNvPr id="34" name="Terminator 33">
            <a:extLst>
              <a:ext uri="{FF2B5EF4-FFF2-40B4-BE49-F238E27FC236}">
                <a16:creationId xmlns:a16="http://schemas.microsoft.com/office/drawing/2014/main" id="{85593040-35E3-3246-AD67-06709EB9D197}"/>
              </a:ext>
            </a:extLst>
          </p:cNvPr>
          <p:cNvSpPr/>
          <p:nvPr/>
        </p:nvSpPr>
        <p:spPr bwMode="auto">
          <a:xfrm>
            <a:off x="5724127" y="3151955"/>
            <a:ext cx="182199" cy="190191"/>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0" charset="0"/>
              <a:ea typeface="ＭＳ Ｐゴシック" charset="0"/>
            </a:endParaRPr>
          </a:p>
        </p:txBody>
      </p:sp>
      <p:sp>
        <p:nvSpPr>
          <p:cNvPr id="35" name="Terminator 34">
            <a:extLst>
              <a:ext uri="{FF2B5EF4-FFF2-40B4-BE49-F238E27FC236}">
                <a16:creationId xmlns:a16="http://schemas.microsoft.com/office/drawing/2014/main" id="{D2139819-7180-1C4A-9FAA-96CC64D95AC7}"/>
              </a:ext>
            </a:extLst>
          </p:cNvPr>
          <p:cNvSpPr/>
          <p:nvPr/>
        </p:nvSpPr>
        <p:spPr bwMode="auto">
          <a:xfrm>
            <a:off x="6084168" y="3541311"/>
            <a:ext cx="374696" cy="176281"/>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0" charset="0"/>
              <a:ea typeface="ＭＳ Ｐゴシック" charset="0"/>
            </a:endParaRPr>
          </a:p>
        </p:txBody>
      </p:sp>
      <p:sp>
        <p:nvSpPr>
          <p:cNvPr id="36" name="Terminator 35">
            <a:extLst>
              <a:ext uri="{FF2B5EF4-FFF2-40B4-BE49-F238E27FC236}">
                <a16:creationId xmlns:a16="http://schemas.microsoft.com/office/drawing/2014/main" id="{134BE661-0090-814B-AB99-405DA188F999}"/>
              </a:ext>
            </a:extLst>
          </p:cNvPr>
          <p:cNvSpPr/>
          <p:nvPr/>
        </p:nvSpPr>
        <p:spPr bwMode="auto">
          <a:xfrm>
            <a:off x="6939707" y="4298828"/>
            <a:ext cx="374696" cy="176281"/>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0" charset="0"/>
              <a:ea typeface="ＭＳ Ｐゴシック" charset="0"/>
            </a:endParaRPr>
          </a:p>
        </p:txBody>
      </p:sp>
      <p:sp>
        <p:nvSpPr>
          <p:cNvPr id="37" name="Terminator 36">
            <a:extLst>
              <a:ext uri="{FF2B5EF4-FFF2-40B4-BE49-F238E27FC236}">
                <a16:creationId xmlns:a16="http://schemas.microsoft.com/office/drawing/2014/main" id="{7A4F9B2B-6380-3D45-8F91-DD19D47381F4}"/>
              </a:ext>
            </a:extLst>
          </p:cNvPr>
          <p:cNvSpPr/>
          <p:nvPr/>
        </p:nvSpPr>
        <p:spPr bwMode="auto">
          <a:xfrm>
            <a:off x="7193323" y="4718545"/>
            <a:ext cx="1289837" cy="176281"/>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0" charset="0"/>
              <a:ea typeface="ＭＳ Ｐゴシック" charset="0"/>
            </a:endParaRPr>
          </a:p>
        </p:txBody>
      </p:sp>
      <p:sp>
        <p:nvSpPr>
          <p:cNvPr id="38" name="Terminator 37">
            <a:extLst>
              <a:ext uri="{FF2B5EF4-FFF2-40B4-BE49-F238E27FC236}">
                <a16:creationId xmlns:a16="http://schemas.microsoft.com/office/drawing/2014/main" id="{35452E7A-7E4C-A54F-8074-075F0C77CA5D}"/>
              </a:ext>
            </a:extLst>
          </p:cNvPr>
          <p:cNvSpPr/>
          <p:nvPr/>
        </p:nvSpPr>
        <p:spPr bwMode="auto">
          <a:xfrm>
            <a:off x="6280730" y="3922919"/>
            <a:ext cx="182199" cy="190191"/>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0" charset="0"/>
              <a:ea typeface="ＭＳ Ｐゴシック" charset="0"/>
            </a:endParaRPr>
          </a:p>
        </p:txBody>
      </p:sp>
      <p:sp>
        <p:nvSpPr>
          <p:cNvPr id="39" name="Terminator 38">
            <a:extLst>
              <a:ext uri="{FF2B5EF4-FFF2-40B4-BE49-F238E27FC236}">
                <a16:creationId xmlns:a16="http://schemas.microsoft.com/office/drawing/2014/main" id="{D60E6804-7199-B24A-8364-9428A5B6A55A}"/>
              </a:ext>
            </a:extLst>
          </p:cNvPr>
          <p:cNvSpPr/>
          <p:nvPr/>
        </p:nvSpPr>
        <p:spPr bwMode="auto">
          <a:xfrm>
            <a:off x="7907895" y="5087722"/>
            <a:ext cx="374696" cy="176281"/>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0" charset="0"/>
              <a:ea typeface="ＭＳ Ｐゴシック" charset="0"/>
            </a:endParaRPr>
          </a:p>
        </p:txBody>
      </p:sp>
      <p:sp>
        <p:nvSpPr>
          <p:cNvPr id="40" name="Terminator 39">
            <a:extLst>
              <a:ext uri="{FF2B5EF4-FFF2-40B4-BE49-F238E27FC236}">
                <a16:creationId xmlns:a16="http://schemas.microsoft.com/office/drawing/2014/main" id="{38B392B7-425E-D446-8122-FFFC4CFF374C}"/>
              </a:ext>
            </a:extLst>
          </p:cNvPr>
          <p:cNvSpPr/>
          <p:nvPr/>
        </p:nvSpPr>
        <p:spPr bwMode="auto">
          <a:xfrm>
            <a:off x="8056069" y="5516851"/>
            <a:ext cx="182199" cy="190191"/>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0" charset="0"/>
              <a:ea typeface="ＭＳ Ｐゴシック" charset="0"/>
            </a:endParaRPr>
          </a:p>
        </p:txBody>
      </p:sp>
      <p:sp>
        <p:nvSpPr>
          <p:cNvPr id="41" name="Terminator 40">
            <a:extLst>
              <a:ext uri="{FF2B5EF4-FFF2-40B4-BE49-F238E27FC236}">
                <a16:creationId xmlns:a16="http://schemas.microsoft.com/office/drawing/2014/main" id="{6BF7A12D-EE23-4945-B00D-C5238AE070AA}"/>
              </a:ext>
            </a:extLst>
          </p:cNvPr>
          <p:cNvSpPr/>
          <p:nvPr/>
        </p:nvSpPr>
        <p:spPr bwMode="auto">
          <a:xfrm>
            <a:off x="8060795" y="5894545"/>
            <a:ext cx="471645" cy="175331"/>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0" charset="0"/>
              <a:ea typeface="ＭＳ Ｐゴシック" charset="0"/>
            </a:endParaRPr>
          </a:p>
        </p:txBody>
      </p:sp>
    </p:spTree>
    <p:extLst>
      <p:ext uri="{BB962C8B-B14F-4D97-AF65-F5344CB8AC3E}">
        <p14:creationId xmlns:p14="http://schemas.microsoft.com/office/powerpoint/2010/main" val="2917884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linds(horizontal)">
                                      <p:cBhvr>
                                        <p:cTn id="15" dur="500"/>
                                        <p:tgtEl>
                                          <p:spTgt spid="10"/>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linds(horizontal)">
                                      <p:cBhvr>
                                        <p:cTn id="23" dur="500"/>
                                        <p:tgtEl>
                                          <p:spTgt spid="9"/>
                                        </p:tgtEl>
                                      </p:cBhvr>
                                    </p:animEffect>
                                  </p:childTnLst>
                                </p:cTn>
                              </p:par>
                            </p:childTnLst>
                          </p:cTn>
                        </p:par>
                        <p:par>
                          <p:cTn id="24" fill="hold">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linds(horizontal)">
                                      <p:cBhvr>
                                        <p:cTn id="31" dur="500"/>
                                        <p:tgtEl>
                                          <p:spTgt spid="5"/>
                                        </p:tgtEl>
                                      </p:cBhvr>
                                    </p:animEffect>
                                  </p:childTnLst>
                                </p:cTn>
                              </p:par>
                            </p:childTnLst>
                          </p:cTn>
                        </p:par>
                        <p:par>
                          <p:cTn id="32" fill="hold">
                            <p:stCondLst>
                              <p:cond delay="500"/>
                            </p:stCondLst>
                            <p:childTnLst>
                              <p:par>
                                <p:cTn id="33" presetID="1" presetClass="entr" presetSubtype="0" fill="hold" grpId="0" nodeType="after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linds(horizontal)">
                                      <p:cBhvr>
                                        <p:cTn id="39" dur="500"/>
                                        <p:tgtEl>
                                          <p:spTgt spid="12"/>
                                        </p:tgtEl>
                                      </p:cBhvr>
                                    </p:animEffect>
                                  </p:childTnLst>
                                </p:cTn>
                              </p:par>
                            </p:childTnLst>
                          </p:cTn>
                        </p:par>
                        <p:par>
                          <p:cTn id="40" fill="hold">
                            <p:stCondLst>
                              <p:cond delay="500"/>
                            </p:stCondLst>
                            <p:childTnLst>
                              <p:par>
                                <p:cTn id="41" presetID="1" presetClass="entr" presetSubtype="0" fill="hold" grpId="0" nodeType="after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linds(horizontal)">
                                      <p:cBhvr>
                                        <p:cTn id="47" dur="500"/>
                                        <p:tgtEl>
                                          <p:spTgt spid="14"/>
                                        </p:tgtEl>
                                      </p:cBhvr>
                                    </p:animEffect>
                                  </p:childTnLst>
                                </p:cTn>
                              </p:par>
                            </p:childTnLst>
                          </p:cTn>
                        </p:par>
                        <p:par>
                          <p:cTn id="48" fill="hold">
                            <p:stCondLst>
                              <p:cond delay="500"/>
                            </p:stCondLst>
                            <p:childTnLst>
                              <p:par>
                                <p:cTn id="49" presetID="1" presetClass="entr" presetSubtype="0" fill="hold" grpId="0" nodeType="after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blinds(horizontal)">
                                      <p:cBhvr>
                                        <p:cTn id="55" dur="500"/>
                                        <p:tgtEl>
                                          <p:spTgt spid="13"/>
                                        </p:tgtEl>
                                      </p:cBhvr>
                                    </p:animEffect>
                                  </p:childTnLst>
                                </p:cTn>
                              </p:par>
                            </p:childTnLst>
                          </p:cTn>
                        </p:par>
                        <p:par>
                          <p:cTn id="56" fill="hold">
                            <p:stCondLst>
                              <p:cond delay="500"/>
                            </p:stCondLst>
                            <p:childTnLst>
                              <p:par>
                                <p:cTn id="57" presetID="1" presetClass="entr" presetSubtype="0" fill="hold" grpId="0" nodeType="afterEffect">
                                  <p:stCondLst>
                                    <p:cond delay="0"/>
                                  </p:stCondLst>
                                  <p:childTnLst>
                                    <p:set>
                                      <p:cBhvr>
                                        <p:cTn id="58" dur="1" fill="hold">
                                          <p:stCondLst>
                                            <p:cond delay="0"/>
                                          </p:stCondLst>
                                        </p:cTn>
                                        <p:tgtEl>
                                          <p:spTgt spid="3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grpId="0" nodeType="click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blinds(horizontal)">
                                      <p:cBhvr>
                                        <p:cTn id="63" dur="500"/>
                                        <p:tgtEl>
                                          <p:spTgt spid="11"/>
                                        </p:tgtEl>
                                      </p:cBhvr>
                                    </p:animEffect>
                                  </p:childTnLst>
                                </p:cTn>
                              </p:par>
                            </p:childTnLst>
                          </p:cTn>
                        </p:par>
                        <p:par>
                          <p:cTn id="64" fill="hold">
                            <p:stCondLst>
                              <p:cond delay="500"/>
                            </p:stCondLst>
                            <p:childTnLst>
                              <p:par>
                                <p:cTn id="65" presetID="1" presetClass="entr" presetSubtype="0" fill="hold" grpId="0" nodeType="afterEffect">
                                  <p:stCondLst>
                                    <p:cond delay="0"/>
                                  </p:stCondLst>
                                  <p:childTnLst>
                                    <p:set>
                                      <p:cBhvr>
                                        <p:cTn id="66" dur="1" fill="hold">
                                          <p:stCondLst>
                                            <p:cond delay="0"/>
                                          </p:stCondLst>
                                        </p:cTn>
                                        <p:tgtEl>
                                          <p:spTgt spid="3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3" presetClass="entr" presetSubtype="10" fill="hold" grpId="0" nodeType="click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blinds(horizontal)">
                                      <p:cBhvr>
                                        <p:cTn id="71" dur="500"/>
                                        <p:tgtEl>
                                          <p:spTgt spid="16"/>
                                        </p:tgtEl>
                                      </p:cBhvr>
                                    </p:animEffect>
                                  </p:childTnLst>
                                </p:cTn>
                              </p:par>
                            </p:childTnLst>
                          </p:cTn>
                        </p:par>
                        <p:par>
                          <p:cTn id="72" fill="hold">
                            <p:stCondLst>
                              <p:cond delay="500"/>
                            </p:stCondLst>
                            <p:childTnLst>
                              <p:par>
                                <p:cTn id="73" presetID="1" presetClass="entr" presetSubtype="0" fill="hold" grpId="0" nodeType="afterEffect">
                                  <p:stCondLst>
                                    <p:cond delay="0"/>
                                  </p:stCondLst>
                                  <p:childTnLst>
                                    <p:set>
                                      <p:cBhvr>
                                        <p:cTn id="74" dur="1" fill="hold">
                                          <p:stCondLst>
                                            <p:cond delay="0"/>
                                          </p:stCondLst>
                                        </p:cTn>
                                        <p:tgtEl>
                                          <p:spTgt spid="3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3" presetClass="entr" presetSubtype="10" fill="hold" grpId="0" nodeType="clickEffect">
                                  <p:stCondLst>
                                    <p:cond delay="0"/>
                                  </p:stCondLst>
                                  <p:childTnLst>
                                    <p:set>
                                      <p:cBhvr>
                                        <p:cTn id="78" dur="1" fill="hold">
                                          <p:stCondLst>
                                            <p:cond delay="0"/>
                                          </p:stCondLst>
                                        </p:cTn>
                                        <p:tgtEl>
                                          <p:spTgt spid="18"/>
                                        </p:tgtEl>
                                        <p:attrNameLst>
                                          <p:attrName>style.visibility</p:attrName>
                                        </p:attrNameLst>
                                      </p:cBhvr>
                                      <p:to>
                                        <p:strVal val="visible"/>
                                      </p:to>
                                    </p:set>
                                    <p:animEffect transition="in" filter="blinds(horizontal)">
                                      <p:cBhvr>
                                        <p:cTn id="79" dur="500"/>
                                        <p:tgtEl>
                                          <p:spTgt spid="18"/>
                                        </p:tgtEl>
                                      </p:cBhvr>
                                    </p:animEffect>
                                  </p:childTnLst>
                                </p:cTn>
                              </p:par>
                            </p:childTnLst>
                          </p:cTn>
                        </p:par>
                        <p:par>
                          <p:cTn id="80" fill="hold">
                            <p:stCondLst>
                              <p:cond delay="500"/>
                            </p:stCondLst>
                            <p:childTnLst>
                              <p:par>
                                <p:cTn id="81" presetID="1" presetClass="entr" presetSubtype="0" fill="hold" grpId="0" nodeType="afterEffect">
                                  <p:stCondLst>
                                    <p:cond delay="0"/>
                                  </p:stCondLst>
                                  <p:childTnLst>
                                    <p:set>
                                      <p:cBhvr>
                                        <p:cTn id="82" dur="1" fill="hold">
                                          <p:stCondLst>
                                            <p:cond delay="0"/>
                                          </p:stCondLst>
                                        </p:cTn>
                                        <p:tgtEl>
                                          <p:spTgt spid="3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3" presetClass="entr" presetSubtype="10" fill="hold" grpId="0" nodeType="clickEffect">
                                  <p:stCondLst>
                                    <p:cond delay="0"/>
                                  </p:stCondLst>
                                  <p:childTnLst>
                                    <p:set>
                                      <p:cBhvr>
                                        <p:cTn id="86" dur="1" fill="hold">
                                          <p:stCondLst>
                                            <p:cond delay="0"/>
                                          </p:stCondLst>
                                        </p:cTn>
                                        <p:tgtEl>
                                          <p:spTgt spid="17"/>
                                        </p:tgtEl>
                                        <p:attrNameLst>
                                          <p:attrName>style.visibility</p:attrName>
                                        </p:attrNameLst>
                                      </p:cBhvr>
                                      <p:to>
                                        <p:strVal val="visible"/>
                                      </p:to>
                                    </p:set>
                                    <p:animEffect transition="in" filter="blinds(horizontal)">
                                      <p:cBhvr>
                                        <p:cTn id="87" dur="500"/>
                                        <p:tgtEl>
                                          <p:spTgt spid="17"/>
                                        </p:tgtEl>
                                      </p:cBhvr>
                                    </p:animEffect>
                                  </p:childTnLst>
                                </p:cTn>
                              </p:par>
                            </p:childTnLst>
                          </p:cTn>
                        </p:par>
                        <p:par>
                          <p:cTn id="88" fill="hold">
                            <p:stCondLst>
                              <p:cond delay="500"/>
                            </p:stCondLst>
                            <p:childTnLst>
                              <p:par>
                                <p:cTn id="89" presetID="1" presetClass="entr" presetSubtype="0" fill="hold" grpId="0" nodeType="afterEffect">
                                  <p:stCondLst>
                                    <p:cond delay="0"/>
                                  </p:stCondLst>
                                  <p:childTnLst>
                                    <p:set>
                                      <p:cBhvr>
                                        <p:cTn id="90" dur="1" fill="hold">
                                          <p:stCondLst>
                                            <p:cond delay="0"/>
                                          </p:stCondLst>
                                        </p:cTn>
                                        <p:tgtEl>
                                          <p:spTgt spid="39"/>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3" presetClass="entr" presetSubtype="10" fill="hold" grpId="0" nodeType="clickEffect">
                                  <p:stCondLst>
                                    <p:cond delay="0"/>
                                  </p:stCondLst>
                                  <p:childTnLst>
                                    <p:set>
                                      <p:cBhvr>
                                        <p:cTn id="94" dur="1" fill="hold">
                                          <p:stCondLst>
                                            <p:cond delay="0"/>
                                          </p:stCondLst>
                                        </p:cTn>
                                        <p:tgtEl>
                                          <p:spTgt spid="15"/>
                                        </p:tgtEl>
                                        <p:attrNameLst>
                                          <p:attrName>style.visibility</p:attrName>
                                        </p:attrNameLst>
                                      </p:cBhvr>
                                      <p:to>
                                        <p:strVal val="visible"/>
                                      </p:to>
                                    </p:set>
                                    <p:animEffect transition="in" filter="blinds(horizontal)">
                                      <p:cBhvr>
                                        <p:cTn id="95" dur="500"/>
                                        <p:tgtEl>
                                          <p:spTgt spid="15"/>
                                        </p:tgtEl>
                                      </p:cBhvr>
                                    </p:animEffect>
                                  </p:childTnLst>
                                </p:cTn>
                              </p:par>
                            </p:childTnLst>
                          </p:cTn>
                        </p:par>
                        <p:par>
                          <p:cTn id="96" fill="hold">
                            <p:stCondLst>
                              <p:cond delay="500"/>
                            </p:stCondLst>
                            <p:childTnLst>
                              <p:par>
                                <p:cTn id="97" presetID="1" presetClass="entr" presetSubtype="0" fill="hold" grpId="0" nodeType="afterEffect">
                                  <p:stCondLst>
                                    <p:cond delay="0"/>
                                  </p:stCondLst>
                                  <p:childTnLst>
                                    <p:set>
                                      <p:cBhvr>
                                        <p:cTn id="98" dur="1" fill="hold">
                                          <p:stCondLst>
                                            <p:cond delay="0"/>
                                          </p:stCondLst>
                                        </p:cTn>
                                        <p:tgtEl>
                                          <p:spTgt spid="40"/>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3" presetClass="entr" presetSubtype="10" fill="hold" grpId="0" nodeType="clickEffect">
                                  <p:stCondLst>
                                    <p:cond delay="0"/>
                                  </p:stCondLst>
                                  <p:childTnLst>
                                    <p:set>
                                      <p:cBhvr>
                                        <p:cTn id="102" dur="1" fill="hold">
                                          <p:stCondLst>
                                            <p:cond delay="0"/>
                                          </p:stCondLst>
                                        </p:cTn>
                                        <p:tgtEl>
                                          <p:spTgt spid="19"/>
                                        </p:tgtEl>
                                        <p:attrNameLst>
                                          <p:attrName>style.visibility</p:attrName>
                                        </p:attrNameLst>
                                      </p:cBhvr>
                                      <p:to>
                                        <p:strVal val="visible"/>
                                      </p:to>
                                    </p:set>
                                    <p:animEffect transition="in" filter="blinds(horizontal)">
                                      <p:cBhvr>
                                        <p:cTn id="103" dur="500"/>
                                        <p:tgtEl>
                                          <p:spTgt spid="19"/>
                                        </p:tgtEl>
                                      </p:cBhvr>
                                    </p:animEffect>
                                  </p:childTnLst>
                                </p:cTn>
                              </p:par>
                            </p:childTnLst>
                          </p:cTn>
                        </p:par>
                        <p:par>
                          <p:cTn id="104" fill="hold">
                            <p:stCondLst>
                              <p:cond delay="500"/>
                            </p:stCondLst>
                            <p:childTnLst>
                              <p:par>
                                <p:cTn id="105" presetID="1" presetClass="entr" presetSubtype="0" fill="hold" grpId="0" nodeType="afterEffect">
                                  <p:stCondLst>
                                    <p:cond delay="0"/>
                                  </p:stCondLst>
                                  <p:childTnLst>
                                    <p:set>
                                      <p:cBhvr>
                                        <p:cTn id="10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P spid="11" grpId="0"/>
      <p:bldP spid="12" grpId="0"/>
      <p:bldP spid="13" grpId="0"/>
      <p:bldP spid="14" grpId="0"/>
      <p:bldP spid="15" grpId="0"/>
      <p:bldP spid="16" grpId="0"/>
      <p:bldP spid="17" grpId="0"/>
      <p:bldP spid="18" grpId="0"/>
      <p:bldP spid="19" grpId="0"/>
      <p:bldP spid="3"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925077"/>
            <a:ext cx="3435225" cy="4344712"/>
          </a:xfrm>
        </p:spPr>
        <p:txBody>
          <a:bodyPr/>
          <a:lstStyle/>
          <a:p>
            <a:r>
              <a:rPr lang="x-none" dirty="0"/>
              <a:t>The Comfort and Encouragement of Christ</a:t>
            </a:r>
            <a:endParaRPr lang="en-US" dirty="0"/>
          </a:p>
          <a:p>
            <a:r>
              <a:rPr lang="x-none" dirty="0"/>
              <a:t>The Glory of Salvation</a:t>
            </a:r>
            <a:endParaRPr lang="en-US" dirty="0"/>
          </a:p>
          <a:p>
            <a:r>
              <a:rPr lang="x-none" dirty="0"/>
              <a:t>The Believer as Pilgrim</a:t>
            </a:r>
            <a:endParaRPr lang="en-US" dirty="0"/>
          </a:p>
          <a:p>
            <a:r>
              <a:rPr lang="x-none" dirty="0"/>
              <a:t>Following Christ</a:t>
            </a:r>
            <a:endParaRPr lang="en-US" dirty="0"/>
          </a:p>
        </p:txBody>
      </p:sp>
      <p:pic>
        <p:nvPicPr>
          <p:cNvPr id="5" name="Content Placeholder 4"/>
          <p:cNvPicPr>
            <a:picLocks noGrp="1" noChangeAspect="1"/>
          </p:cNvPicPr>
          <p:nvPr>
            <p:ph sz="half" idx="2"/>
          </p:nvPr>
        </p:nvPicPr>
        <p:blipFill>
          <a:blip r:embed="rId3" cstate="screen">
            <a:extLst>
              <a:ext uri="{28A0092B-C50C-407E-A947-70E740481C1C}">
                <a14:useLocalDpi xmlns:a14="http://schemas.microsoft.com/office/drawing/2010/main"/>
              </a:ext>
            </a:extLst>
          </a:blip>
          <a:srcRect t="-1564" b="-1564"/>
          <a:stretch>
            <a:fillRect/>
          </a:stretch>
        </p:blipFill>
        <p:spPr>
          <a:xfrm>
            <a:off x="3984066" y="1735913"/>
            <a:ext cx="5170487" cy="4915376"/>
          </a:xfrm>
        </p:spPr>
      </p:pic>
      <p:sp>
        <p:nvSpPr>
          <p:cNvPr id="2" name="Title 1"/>
          <p:cNvSpPr>
            <a:spLocks noGrp="1"/>
          </p:cNvSpPr>
          <p:nvPr>
            <p:ph type="title"/>
          </p:nvPr>
        </p:nvSpPr>
        <p:spPr>
          <a:xfrm>
            <a:off x="457200" y="533176"/>
            <a:ext cx="8229600" cy="735584"/>
          </a:xfrm>
        </p:spPr>
        <p:txBody>
          <a:bodyPr>
            <a:normAutofit fontScale="90000"/>
          </a:bodyPr>
          <a:lstStyle/>
          <a:p>
            <a:r>
              <a:rPr lang="en-US" b="1" dirty="0"/>
              <a:t>First Peter</a:t>
            </a:r>
          </a:p>
        </p:txBody>
      </p:sp>
      <p:sp>
        <p:nvSpPr>
          <p:cNvPr id="4" name="TextBox 3">
            <a:extLst>
              <a:ext uri="{FF2B5EF4-FFF2-40B4-BE49-F238E27FC236}">
                <a16:creationId xmlns:a16="http://schemas.microsoft.com/office/drawing/2014/main" id="{4820199A-1789-E646-B4E3-2885BEF7E8B3}"/>
              </a:ext>
            </a:extLst>
          </p:cNvPr>
          <p:cNvSpPr txBox="1"/>
          <p:nvPr/>
        </p:nvSpPr>
        <p:spPr>
          <a:xfrm>
            <a:off x="0" y="6572889"/>
            <a:ext cx="9144000" cy="30777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Walter Elwell &amp; Robert Yarborough, </a:t>
            </a:r>
            <a:r>
              <a:rPr kumimoji="0" lang="en-US" sz="1400" b="1" i="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Encountering the NT</a:t>
            </a: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 3</a:t>
            </a:r>
            <a:r>
              <a:rPr kumimoji="0" lang="en-US" sz="1400" b="1" i="0" u="none" strike="noStrike" kern="1200" cap="none" spc="0" normalizeH="0" baseline="3000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rd</a:t>
            </a: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 ed. (Grand Rapids: Baker, 2013) </a:t>
            </a:r>
          </a:p>
        </p:txBody>
      </p:sp>
    </p:spTree>
    <p:extLst>
      <p:ext uri="{BB962C8B-B14F-4D97-AF65-F5344CB8AC3E}">
        <p14:creationId xmlns:p14="http://schemas.microsoft.com/office/powerpoint/2010/main" val="11496010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pic>
        <p:nvPicPr>
          <p:cNvPr id="403458" name="Picture 11" descr="Purp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482" name="Rectangle 2"/>
          <p:cNvSpPr>
            <a:spLocks noGrp="1" noChangeArrowheads="1"/>
          </p:cNvSpPr>
          <p:nvPr>
            <p:ph type="title" idx="4294967295"/>
          </p:nvPr>
        </p:nvSpPr>
        <p:spPr/>
        <p:txBody>
          <a:bodyPr/>
          <a:lstStyle/>
          <a:p>
            <a:pPr eaLnBrk="1" hangingPunct="1">
              <a:defRPr/>
            </a:pPr>
            <a:r>
              <a:rPr lang="en-US">
                <a:latin typeface="Tahoma" charset="0"/>
                <a:ea typeface="ＭＳ Ｐゴシック" charset="0"/>
                <a:cs typeface="ＭＳ Ｐゴシック" charset="0"/>
              </a:rPr>
              <a:t>Background to 1 Peter</a:t>
            </a:r>
          </a:p>
        </p:txBody>
      </p:sp>
      <p:sp>
        <p:nvSpPr>
          <p:cNvPr id="20485" name="Text Box 5"/>
          <p:cNvSpPr txBox="1">
            <a:spLocks noChangeArrowheads="1"/>
          </p:cNvSpPr>
          <p:nvPr/>
        </p:nvSpPr>
        <p:spPr bwMode="auto">
          <a:xfrm>
            <a:off x="457200" y="1600200"/>
            <a:ext cx="22860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spcBef>
                <a:spcPct val="50000"/>
              </a:spcBef>
            </a:pPr>
            <a:r>
              <a:rPr lang="en-US" u="sng">
                <a:latin typeface="Tahoma" charset="0"/>
              </a:rPr>
              <a:t>Authorship</a:t>
            </a:r>
            <a:r>
              <a:rPr lang="en-US">
                <a:latin typeface="Tahoma" charset="0"/>
              </a:rPr>
              <a:t>:</a:t>
            </a:r>
          </a:p>
        </p:txBody>
      </p:sp>
      <p:sp>
        <p:nvSpPr>
          <p:cNvPr id="403461" name="Text Box 7"/>
          <p:cNvSpPr txBox="1">
            <a:spLocks noChangeArrowheads="1"/>
          </p:cNvSpPr>
          <p:nvPr/>
        </p:nvSpPr>
        <p:spPr bwMode="auto">
          <a:xfrm>
            <a:off x="304800" y="3657600"/>
            <a:ext cx="73914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spcBef>
                <a:spcPct val="50000"/>
              </a:spcBef>
            </a:pPr>
            <a:endParaRPr lang="en-US">
              <a:latin typeface="Tahoma" charset="0"/>
            </a:endParaRPr>
          </a:p>
        </p:txBody>
      </p:sp>
      <p:sp>
        <p:nvSpPr>
          <p:cNvPr id="20491" name="Rectangle 11"/>
          <p:cNvSpPr>
            <a:spLocks noChangeArrowheads="1"/>
          </p:cNvSpPr>
          <p:nvPr/>
        </p:nvSpPr>
        <p:spPr bwMode="auto">
          <a:xfrm>
            <a:off x="3276600" y="1600200"/>
            <a:ext cx="28067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a:t>Who wrote it? </a:t>
            </a:r>
          </a:p>
        </p:txBody>
      </p:sp>
      <p:pic>
        <p:nvPicPr>
          <p:cNvPr id="20492" name="Picture 12" descr="peter1"/>
          <p:cNvPicPr>
            <a:picLocks noGrp="1" noChangeAspect="1" noChangeArrowheads="1"/>
          </p:cNvPicPr>
          <p:nvPr>
            <p:ph idx="4294967295"/>
          </p:nvPr>
        </p:nvPicPr>
        <p:blipFill>
          <a:blip r:embed="rId4" cstate="screen">
            <a:extLst>
              <a:ext uri="{28A0092B-C50C-407E-A947-70E740481C1C}">
                <a14:useLocalDpi xmlns:a14="http://schemas.microsoft.com/office/drawing/2010/main"/>
              </a:ext>
            </a:extLst>
          </a:blip>
          <a:srcRect/>
          <a:stretch>
            <a:fillRect/>
          </a:stretch>
        </p:blipFill>
        <p:spPr>
          <a:xfrm>
            <a:off x="6019800" y="3886200"/>
            <a:ext cx="3124200" cy="2971800"/>
          </a:xfrm>
          <a:noFill/>
          <a:extLst>
            <a:ext uri="{909E8E84-426E-40dd-AFC4-6F175D3DCCD1}">
              <a14:hiddenFill xmlns="" xmlns:a14="http://schemas.microsoft.com/office/drawing/2010/main">
                <a:solidFill>
                  <a:srgbClr val="FFFFFF"/>
                </a:solidFill>
              </a14:hiddenFill>
            </a:ext>
          </a:extLst>
        </p:spPr>
      </p:pic>
      <p:sp>
        <p:nvSpPr>
          <p:cNvPr id="20486" name="Text Box 6"/>
          <p:cNvSpPr txBox="1">
            <a:spLocks noChangeArrowheads="1"/>
          </p:cNvSpPr>
          <p:nvPr/>
        </p:nvSpPr>
        <p:spPr bwMode="auto">
          <a:xfrm>
            <a:off x="685800" y="2438400"/>
            <a:ext cx="83820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spcBef>
                <a:spcPct val="50000"/>
              </a:spcBef>
              <a:buFontTx/>
              <a:buChar char="•"/>
            </a:pPr>
            <a:r>
              <a:rPr lang="ru-RU" altLang="ja-JP" dirty="0">
                <a:latin typeface="Tahoma" charset="0"/>
              </a:rPr>
              <a:t>"</a:t>
            </a:r>
            <a:r>
              <a:rPr lang="en-US" altLang="ja-JP" dirty="0">
                <a:latin typeface="Tahoma" charset="0"/>
              </a:rPr>
              <a:t>Peter, an apostle of Jesus Christ</a:t>
            </a:r>
            <a:r>
              <a:rPr lang="ru-RU" altLang="ja-JP" dirty="0">
                <a:latin typeface="Tahoma" charset="0"/>
              </a:rPr>
              <a:t>"</a:t>
            </a:r>
            <a:r>
              <a:rPr lang="en-US" altLang="ja-JP" dirty="0">
                <a:latin typeface="Tahoma" charset="0"/>
              </a:rPr>
              <a:t> (1:1)</a:t>
            </a:r>
            <a:endParaRPr lang="en-US" dirty="0">
              <a:latin typeface="Tahoma" charset="0"/>
            </a:endParaRPr>
          </a:p>
        </p:txBody>
      </p:sp>
      <p:sp>
        <p:nvSpPr>
          <p:cNvPr id="20488" name="Text Box 8"/>
          <p:cNvSpPr txBox="1">
            <a:spLocks noChangeArrowheads="1"/>
          </p:cNvSpPr>
          <p:nvPr/>
        </p:nvSpPr>
        <p:spPr bwMode="auto">
          <a:xfrm>
            <a:off x="685800" y="3276600"/>
            <a:ext cx="73914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spcBef>
                <a:spcPct val="50000"/>
              </a:spcBef>
              <a:buFontTx/>
              <a:buChar char="•"/>
            </a:pPr>
            <a:r>
              <a:rPr lang="en-US">
                <a:latin typeface="Tahoma" charset="0"/>
              </a:rPr>
              <a:t>So who else can it be?</a:t>
            </a:r>
          </a:p>
        </p:txBody>
      </p:sp>
      <p:sp>
        <p:nvSpPr>
          <p:cNvPr id="20489" name="Text Box 9"/>
          <p:cNvSpPr txBox="1">
            <a:spLocks noChangeArrowheads="1"/>
          </p:cNvSpPr>
          <p:nvPr/>
        </p:nvSpPr>
        <p:spPr bwMode="auto">
          <a:xfrm>
            <a:off x="685800" y="4191000"/>
            <a:ext cx="73914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spcBef>
                <a:spcPct val="50000"/>
              </a:spcBef>
              <a:buFontTx/>
              <a:buChar char="•"/>
            </a:pPr>
            <a:r>
              <a:rPr lang="en-US">
                <a:latin typeface="Tahoma" charset="0"/>
              </a:rPr>
              <a:t>Yet some still object! Why?</a:t>
            </a:r>
          </a:p>
        </p:txBody>
      </p:sp>
      <p:sp>
        <p:nvSpPr>
          <p:cNvPr id="403467" name="Rectangle 16"/>
          <p:cNvSpPr>
            <a:spLocks noChangeArrowheads="1"/>
          </p:cNvSpPr>
          <p:nvPr/>
        </p:nvSpPr>
        <p:spPr bwMode="auto">
          <a:xfrm>
            <a:off x="8578850" y="0"/>
            <a:ext cx="565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2000" b="1">
                <a:solidFill>
                  <a:schemeClr val="tx1"/>
                </a:solidFill>
                <a:latin typeface="Times New Roman" charset="0"/>
              </a:rPr>
              <a:t>276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485"/>
                                        </p:tgtEl>
                                        <p:attrNameLst>
                                          <p:attrName>style.visibility</p:attrName>
                                        </p:attrNameLst>
                                      </p:cBhvr>
                                      <p:to>
                                        <p:strVal val="visible"/>
                                      </p:to>
                                    </p:set>
                                    <p:anim calcmode="lin" valueType="num">
                                      <p:cBhvr additive="base">
                                        <p:cTn id="7" dur="1000" fill="hold"/>
                                        <p:tgtEl>
                                          <p:spTgt spid="20485"/>
                                        </p:tgtEl>
                                        <p:attrNameLst>
                                          <p:attrName>ppt_x</p:attrName>
                                        </p:attrNameLst>
                                      </p:cBhvr>
                                      <p:tavLst>
                                        <p:tav tm="0">
                                          <p:val>
                                            <p:strVal val="0-#ppt_w/2"/>
                                          </p:val>
                                        </p:tav>
                                        <p:tav tm="100000">
                                          <p:val>
                                            <p:strVal val="#ppt_x"/>
                                          </p:val>
                                        </p:tav>
                                      </p:tavLst>
                                    </p:anim>
                                    <p:anim calcmode="lin" valueType="num">
                                      <p:cBhvr additive="base">
                                        <p:cTn id="8" dur="1000" fill="hold"/>
                                        <p:tgtEl>
                                          <p:spTgt spid="2048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20491">
                                            <p:txEl>
                                              <p:pRg st="0" end="0"/>
                                            </p:txEl>
                                          </p:spTgt>
                                        </p:tgtEl>
                                        <p:attrNameLst>
                                          <p:attrName>style.visibility</p:attrName>
                                        </p:attrNameLst>
                                      </p:cBhvr>
                                      <p:to>
                                        <p:strVal val="visible"/>
                                      </p:to>
                                    </p:set>
                                    <p:anim calcmode="lin" valueType="num">
                                      <p:cBhvr additive="base">
                                        <p:cTn id="13" dur="1000" fill="hold"/>
                                        <p:tgtEl>
                                          <p:spTgt spid="20491">
                                            <p:txEl>
                                              <p:pRg st="0" end="0"/>
                                            </p:txEl>
                                          </p:spTgt>
                                        </p:tgtEl>
                                        <p:attrNameLst>
                                          <p:attrName>ppt_x</p:attrName>
                                        </p:attrNameLst>
                                      </p:cBhvr>
                                      <p:tavLst>
                                        <p:tav tm="0">
                                          <p:val>
                                            <p:strVal val="1+#ppt_w/2"/>
                                          </p:val>
                                        </p:tav>
                                        <p:tav tm="100000">
                                          <p:val>
                                            <p:strVal val="#ppt_x"/>
                                          </p:val>
                                        </p:tav>
                                      </p:tavLst>
                                    </p:anim>
                                    <p:anim calcmode="lin" valueType="num">
                                      <p:cBhvr additive="base">
                                        <p:cTn id="14" dur="1000" fill="hold"/>
                                        <p:tgtEl>
                                          <p:spTgt spid="2049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0492"/>
                                        </p:tgtEl>
                                        <p:attrNameLst>
                                          <p:attrName>style.visibility</p:attrName>
                                        </p:attrNameLst>
                                      </p:cBhvr>
                                      <p:to>
                                        <p:strVal val="visible"/>
                                      </p:to>
                                    </p:set>
                                    <p:anim calcmode="lin" valueType="num">
                                      <p:cBhvr additive="base">
                                        <p:cTn id="19" dur="500" fill="hold"/>
                                        <p:tgtEl>
                                          <p:spTgt spid="20492"/>
                                        </p:tgtEl>
                                        <p:attrNameLst>
                                          <p:attrName>ppt_x</p:attrName>
                                        </p:attrNameLst>
                                      </p:cBhvr>
                                      <p:tavLst>
                                        <p:tav tm="0">
                                          <p:val>
                                            <p:strVal val="#ppt_x"/>
                                          </p:val>
                                        </p:tav>
                                        <p:tav tm="100000">
                                          <p:val>
                                            <p:strVal val="#ppt_x"/>
                                          </p:val>
                                        </p:tav>
                                      </p:tavLst>
                                    </p:anim>
                                    <p:anim calcmode="lin" valueType="num">
                                      <p:cBhvr additive="base">
                                        <p:cTn id="20" dur="500" fill="hold"/>
                                        <p:tgtEl>
                                          <p:spTgt spid="20492"/>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8" presetClass="entr" presetSubtype="16" fill="hold" grpId="0" nodeType="clickEffect">
                                  <p:stCondLst>
                                    <p:cond delay="0"/>
                                  </p:stCondLst>
                                  <p:childTnLst>
                                    <p:set>
                                      <p:cBhvr>
                                        <p:cTn id="24" dur="1" fill="hold">
                                          <p:stCondLst>
                                            <p:cond delay="0"/>
                                          </p:stCondLst>
                                        </p:cTn>
                                        <p:tgtEl>
                                          <p:spTgt spid="20486"/>
                                        </p:tgtEl>
                                        <p:attrNameLst>
                                          <p:attrName>style.visibility</p:attrName>
                                        </p:attrNameLst>
                                      </p:cBhvr>
                                      <p:to>
                                        <p:strVal val="visible"/>
                                      </p:to>
                                    </p:set>
                                    <p:animEffect transition="in" filter="diamond(in)">
                                      <p:cBhvr>
                                        <p:cTn id="25" dur="1000"/>
                                        <p:tgtEl>
                                          <p:spTgt spid="20486"/>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0" presetClass="entr" presetSubtype="0" fill="hold" grpId="0" nodeType="clickEffect">
                                  <p:stCondLst>
                                    <p:cond delay="0"/>
                                  </p:stCondLst>
                                  <p:childTnLst>
                                    <p:set>
                                      <p:cBhvr>
                                        <p:cTn id="29" dur="1" fill="hold">
                                          <p:stCondLst>
                                            <p:cond delay="0"/>
                                          </p:stCondLst>
                                        </p:cTn>
                                        <p:tgtEl>
                                          <p:spTgt spid="20488"/>
                                        </p:tgtEl>
                                        <p:attrNameLst>
                                          <p:attrName>style.visibility</p:attrName>
                                        </p:attrNameLst>
                                      </p:cBhvr>
                                      <p:to>
                                        <p:strVal val="visible"/>
                                      </p:to>
                                    </p:set>
                                    <p:animEffect transition="in" filter="wedge">
                                      <p:cBhvr>
                                        <p:cTn id="30" dur="1000"/>
                                        <p:tgtEl>
                                          <p:spTgt spid="20488"/>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0489"/>
                                        </p:tgtEl>
                                        <p:attrNameLst>
                                          <p:attrName>style.visibility</p:attrName>
                                        </p:attrNameLst>
                                      </p:cBhvr>
                                      <p:to>
                                        <p:strVal val="visible"/>
                                      </p:to>
                                    </p:set>
                                    <p:anim calcmode="lin" valueType="num">
                                      <p:cBhvr additive="base">
                                        <p:cTn id="35" dur="500" fill="hold"/>
                                        <p:tgtEl>
                                          <p:spTgt spid="20489"/>
                                        </p:tgtEl>
                                        <p:attrNameLst>
                                          <p:attrName>ppt_x</p:attrName>
                                        </p:attrNameLst>
                                      </p:cBhvr>
                                      <p:tavLst>
                                        <p:tav tm="0">
                                          <p:val>
                                            <p:strVal val="#ppt_x"/>
                                          </p:val>
                                        </p:tav>
                                        <p:tav tm="100000">
                                          <p:val>
                                            <p:strVal val="#ppt_x"/>
                                          </p:val>
                                        </p:tav>
                                      </p:tavLst>
                                    </p:anim>
                                    <p:anim calcmode="lin" valueType="num">
                                      <p:cBhvr additive="base">
                                        <p:cTn id="36" dur="500" fill="hold"/>
                                        <p:tgtEl>
                                          <p:spTgt spid="2048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p:bldP spid="20486" grpId="0"/>
      <p:bldP spid="20488" grpId="0"/>
      <p:bldP spid="20489"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23557" name="Rectangle 5"/>
          <p:cNvSpPr>
            <a:spLocks noChangeArrowheads="1"/>
          </p:cNvSpPr>
          <p:nvPr/>
        </p:nvSpPr>
        <p:spPr bwMode="auto">
          <a:xfrm>
            <a:off x="990600" y="1066800"/>
            <a:ext cx="7467600" cy="1077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spcBef>
                <a:spcPct val="50000"/>
              </a:spcBef>
            </a:pPr>
            <a:r>
              <a:rPr lang="en-US" b="1">
                <a:solidFill>
                  <a:srgbClr val="00FF00"/>
                </a:solidFill>
                <a:latin typeface="Arial" charset="0"/>
                <a:cs typeface="Arial" charset="0"/>
              </a:rPr>
              <a:t>After Paul left Rome (AD 62) but before persecution started (AD 64)</a:t>
            </a:r>
          </a:p>
        </p:txBody>
      </p:sp>
      <p:sp>
        <p:nvSpPr>
          <p:cNvPr id="406532" name="Rectangle 7"/>
          <p:cNvSpPr>
            <a:spLocks noChangeArrowheads="1"/>
          </p:cNvSpPr>
          <p:nvPr/>
        </p:nvSpPr>
        <p:spPr bwMode="auto">
          <a:xfrm>
            <a:off x="495300" y="381000"/>
            <a:ext cx="82296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spcBef>
                <a:spcPct val="50000"/>
              </a:spcBef>
            </a:pPr>
            <a:r>
              <a:rPr lang="en-US" sz="3600" b="1" u="sng">
                <a:latin typeface="Arial" charset="0"/>
                <a:cs typeface="Arial" charset="0"/>
              </a:rPr>
              <a:t>Date</a:t>
            </a:r>
          </a:p>
        </p:txBody>
      </p:sp>
      <p:sp>
        <p:nvSpPr>
          <p:cNvPr id="406533" name="Rectangle 12"/>
          <p:cNvSpPr>
            <a:spLocks noChangeArrowheads="1"/>
          </p:cNvSpPr>
          <p:nvPr/>
        </p:nvSpPr>
        <p:spPr bwMode="auto">
          <a:xfrm>
            <a:off x="8578850" y="0"/>
            <a:ext cx="6127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2000" b="1">
                <a:solidFill>
                  <a:schemeClr val="tx1"/>
                </a:solidFill>
                <a:latin typeface="Arial" charset="0"/>
                <a:cs typeface="Arial" charset="0"/>
              </a:rPr>
              <a:t>277</a:t>
            </a:r>
          </a:p>
        </p:txBody>
      </p:sp>
      <p:sp>
        <p:nvSpPr>
          <p:cNvPr id="406534" name="Rectangle 13"/>
          <p:cNvSpPr>
            <a:spLocks noGrp="1" noChangeArrowheads="1"/>
          </p:cNvSpPr>
          <p:nvPr>
            <p:ph type="title" idx="4294967295"/>
          </p:nvPr>
        </p:nvSpPr>
        <p:spPr>
          <a:xfrm>
            <a:off x="0" y="0"/>
            <a:ext cx="2590800" cy="5334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sz="2800" b="1">
                <a:effectLst/>
                <a:latin typeface="Arial" charset="0"/>
                <a:ea typeface="ＭＳ Ｐゴシック" charset="0"/>
                <a:cs typeface="Arial" charset="0"/>
              </a:rPr>
              <a:t>Date &amp; Place</a:t>
            </a:r>
          </a:p>
        </p:txBody>
      </p:sp>
      <p:sp>
        <p:nvSpPr>
          <p:cNvPr id="12" name="Text Box 4"/>
          <p:cNvSpPr txBox="1">
            <a:spLocks noChangeArrowheads="1"/>
          </p:cNvSpPr>
          <p:nvPr/>
        </p:nvSpPr>
        <p:spPr bwMode="auto">
          <a:xfrm>
            <a:off x="533400" y="3048000"/>
            <a:ext cx="80772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spcBef>
                <a:spcPct val="50000"/>
              </a:spcBef>
            </a:pPr>
            <a:r>
              <a:rPr lang="ru-RU" altLang="ja-JP" b="1" dirty="0">
                <a:latin typeface="Arial" charset="0"/>
                <a:cs typeface="Arial" charset="0"/>
              </a:rPr>
              <a:t>"</a:t>
            </a:r>
            <a:r>
              <a:rPr lang="en-US" altLang="ja-JP" b="1" dirty="0">
                <a:latin typeface="Arial" charset="0"/>
                <a:cs typeface="Arial" charset="0"/>
              </a:rPr>
              <a:t>Babylon</a:t>
            </a:r>
            <a:r>
              <a:rPr lang="ru-RU" altLang="ja-JP" b="1" dirty="0">
                <a:latin typeface="Arial" charset="0"/>
                <a:cs typeface="Arial" charset="0"/>
              </a:rPr>
              <a:t>"</a:t>
            </a:r>
            <a:r>
              <a:rPr lang="en-US" altLang="ja-JP" b="1" dirty="0">
                <a:latin typeface="Arial" charset="0"/>
                <a:cs typeface="Arial" charset="0"/>
              </a:rPr>
              <a:t> = Rome (5:13) but WHY?</a:t>
            </a:r>
            <a:endParaRPr lang="en-US" b="1" dirty="0">
              <a:latin typeface="Arial" charset="0"/>
              <a:cs typeface="Arial" charset="0"/>
            </a:endParaRPr>
          </a:p>
        </p:txBody>
      </p:sp>
      <p:sp>
        <p:nvSpPr>
          <p:cNvPr id="13" name="Rectangle 8"/>
          <p:cNvSpPr>
            <a:spLocks noChangeArrowheads="1"/>
          </p:cNvSpPr>
          <p:nvPr/>
        </p:nvSpPr>
        <p:spPr bwMode="auto">
          <a:xfrm>
            <a:off x="457200" y="2362200"/>
            <a:ext cx="83058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spcBef>
                <a:spcPct val="50000"/>
              </a:spcBef>
            </a:pPr>
            <a:r>
              <a:rPr lang="en-US" sz="3600" b="1" u="sng">
                <a:latin typeface="Arial" charset="0"/>
                <a:cs typeface="Arial" charset="0"/>
              </a:rPr>
              <a:t>Place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557"/>
                                        </p:tgtEl>
                                        <p:attrNameLst>
                                          <p:attrName>style.visibility</p:attrName>
                                        </p:attrNameLst>
                                      </p:cBhvr>
                                      <p:to>
                                        <p:strVal val="visible"/>
                                      </p:to>
                                    </p:set>
                                    <p:animEffect transition="in" filter="wipe(down)">
                                      <p:cBhvr>
                                        <p:cTn id="7" dur="500"/>
                                        <p:tgtEl>
                                          <p:spTgt spid="2355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7" grpId="0"/>
      <p:bldP spid="12" grpId="0"/>
      <p:bldP spid="1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3" name="Rectangle 2"/>
          <p:cNvSpPr>
            <a:spLocks noGrp="1" noChangeArrowheads="1"/>
          </p:cNvSpPr>
          <p:nvPr>
            <p:ph type="ctrTitle"/>
          </p:nvPr>
        </p:nvSpPr>
        <p:spPr>
          <a:xfrm>
            <a:off x="457200" y="1143000"/>
            <a:ext cx="8305800" cy="990600"/>
          </a:xfrm>
        </p:spPr>
        <p:txBody>
          <a:bodyPr/>
          <a:lstStyle/>
          <a:p>
            <a:pPr eaLnBrk="1" hangingPunct="1"/>
            <a:r>
              <a:rPr lang="en-US" dirty="0">
                <a:solidFill>
                  <a:schemeClr val="bg1"/>
                </a:solidFill>
                <a:latin typeface="Impact" charset="0"/>
                <a:ea typeface="ＭＳ Ｐゴシック" charset="0"/>
                <a:cs typeface="ＭＳ Ｐゴシック" charset="0"/>
              </a:rPr>
              <a:t>Conclusion (5:13-14)</a:t>
            </a:r>
            <a:endParaRPr lang="en-US" sz="4800" b="1" dirty="0">
              <a:latin typeface="Impact" charset="0"/>
              <a:ea typeface="ＭＳ Ｐゴシック" charset="0"/>
              <a:cs typeface="ＭＳ Ｐゴシック" charset="0"/>
            </a:endParaRPr>
          </a:p>
        </p:txBody>
      </p:sp>
      <p:sp>
        <p:nvSpPr>
          <p:cNvPr id="640003" name="Rectangle 3"/>
          <p:cNvSpPr>
            <a:spLocks noGrp="1" noChangeArrowheads="1"/>
          </p:cNvSpPr>
          <p:nvPr>
            <p:ph type="subTitle" idx="1"/>
          </p:nvPr>
        </p:nvSpPr>
        <p:spPr>
          <a:xfrm>
            <a:off x="838200" y="2971800"/>
            <a:ext cx="7391400" cy="3581400"/>
          </a:xfrm>
          <a:effectLst>
            <a:outerShdw blurRad="38100" algn="ctr" rotWithShape="0">
              <a:srgbClr val="FFFFFF">
                <a:alpha val="75000"/>
              </a:srgbClr>
            </a:outerShdw>
          </a:effectLst>
        </p:spPr>
        <p:txBody>
          <a:bodyPr/>
          <a:lstStyle/>
          <a:p>
            <a:pPr eaLnBrk="1" hangingPunct="1">
              <a:buFont typeface="Wingdings" charset="2"/>
              <a:buNone/>
              <a:defRPr/>
            </a:pPr>
            <a:r>
              <a:rPr lang="en-US" sz="2800" b="1" baseline="30000">
                <a:latin typeface="Geneva" charset="0"/>
              </a:rPr>
              <a:t>13 </a:t>
            </a:r>
            <a:r>
              <a:rPr lang="en-US" sz="2800" b="1">
                <a:latin typeface="Geneva" charset="0"/>
              </a:rPr>
              <a:t>She who is in Babylon, chosen together with you, sends you her greetings, and so does my son Mark.  </a:t>
            </a:r>
          </a:p>
          <a:p>
            <a:pPr eaLnBrk="1" hangingPunct="1">
              <a:buFont typeface="Wingdings" charset="2"/>
              <a:buNone/>
              <a:defRPr/>
            </a:pPr>
            <a:endParaRPr lang="en-US" sz="2800" b="1">
              <a:latin typeface="Geneva" charset="0"/>
            </a:endParaRPr>
          </a:p>
          <a:p>
            <a:pPr eaLnBrk="1" hangingPunct="1">
              <a:buFont typeface="Wingdings" charset="2"/>
              <a:buNone/>
              <a:defRPr/>
            </a:pPr>
            <a:r>
              <a:rPr lang="en-US" sz="2800" b="1" baseline="30000">
                <a:latin typeface="Geneva" charset="0"/>
              </a:rPr>
              <a:t>14 </a:t>
            </a:r>
            <a:r>
              <a:rPr lang="en-US" sz="2800" b="1">
                <a:latin typeface="Geneva" charset="0"/>
              </a:rPr>
              <a:t>Greet one another with a kiss of love.  Peace to all of you who are in Christ.</a:t>
            </a:r>
          </a:p>
        </p:txBody>
      </p:sp>
      <p:sp>
        <p:nvSpPr>
          <p:cNvPr id="1644548" name="AutoShape 4"/>
          <p:cNvSpPr>
            <a:spLocks noChangeArrowheads="1"/>
          </p:cNvSpPr>
          <p:nvPr/>
        </p:nvSpPr>
        <p:spPr bwMode="auto">
          <a:xfrm>
            <a:off x="3886200" y="457200"/>
            <a:ext cx="3352800" cy="1447800"/>
          </a:xfrm>
          <a:prstGeom prst="wedgeEllipseCallout">
            <a:avLst>
              <a:gd name="adj1" fmla="val -111079"/>
              <a:gd name="adj2" fmla="val 131361"/>
            </a:avLst>
          </a:prstGeom>
          <a:solidFill>
            <a:srgbClr val="990099"/>
          </a:solidFill>
          <a:ln w="9525">
            <a:solidFill>
              <a:schemeClr val="tx1"/>
            </a:solidFill>
            <a:miter lim="800000"/>
            <a:headEnd/>
            <a:tailEnd/>
          </a:ln>
        </p:spPr>
        <p:txBody>
          <a:bodyPr wrap="none" anchor="ctr"/>
          <a:lstStyle/>
          <a:p>
            <a:pPr algn="ctr"/>
            <a:r>
              <a:rPr lang="en-US" b="1">
                <a:latin typeface="Lucida Grande" charset="0"/>
              </a:rPr>
              <a:t>Woman?</a:t>
            </a:r>
            <a:endParaRPr lang="en-US" b="1">
              <a:latin typeface="Electrik" charset="0"/>
            </a:endParaRPr>
          </a:p>
          <a:p>
            <a:pPr algn="ctr"/>
            <a:r>
              <a:rPr lang="en-US" b="1">
                <a:latin typeface="Lucida Grande" charset="0"/>
              </a:rPr>
              <a:t>Church?</a:t>
            </a:r>
            <a:endParaRPr lang="en-US" b="1">
              <a:latin typeface="Electrik" charset="0"/>
            </a:endParaRPr>
          </a:p>
        </p:txBody>
      </p:sp>
      <p:sp>
        <p:nvSpPr>
          <p:cNvPr id="1644549" name="AutoShape 5"/>
          <p:cNvSpPr>
            <a:spLocks noChangeArrowheads="1"/>
          </p:cNvSpPr>
          <p:nvPr/>
        </p:nvSpPr>
        <p:spPr bwMode="auto">
          <a:xfrm>
            <a:off x="5486400" y="1600200"/>
            <a:ext cx="3352800" cy="1447800"/>
          </a:xfrm>
          <a:prstGeom prst="wedgeEllipseCallout">
            <a:avLst>
              <a:gd name="adj1" fmla="val -79259"/>
              <a:gd name="adj2" fmla="val 51644"/>
            </a:avLst>
          </a:prstGeom>
          <a:solidFill>
            <a:srgbClr val="105D13"/>
          </a:solidFill>
          <a:ln w="9525">
            <a:solidFill>
              <a:schemeClr val="tx1"/>
            </a:solidFill>
            <a:miter lim="800000"/>
            <a:headEnd/>
            <a:tailEnd/>
          </a:ln>
        </p:spPr>
        <p:txBody>
          <a:bodyPr wrap="none" anchor="ctr"/>
          <a:lstStyle/>
          <a:p>
            <a:pPr algn="ctr"/>
            <a:r>
              <a:rPr lang="en-US" b="1">
                <a:latin typeface="Lucida Grande" charset="0"/>
              </a:rPr>
              <a:t>Babylon?</a:t>
            </a:r>
            <a:endParaRPr lang="en-US" b="1">
              <a:latin typeface="Electrik" charset="0"/>
            </a:endParaRPr>
          </a:p>
          <a:p>
            <a:pPr algn="ctr"/>
            <a:r>
              <a:rPr lang="en-US" b="1">
                <a:latin typeface="Lucida Grande" charset="0"/>
              </a:rPr>
              <a:t>Rome?</a:t>
            </a:r>
            <a:endParaRPr lang="en-US" b="1">
              <a:latin typeface="Electrik" charset="0"/>
            </a:endParaRPr>
          </a:p>
        </p:txBody>
      </p:sp>
      <p:sp>
        <p:nvSpPr>
          <p:cNvPr id="407557" name="Rectangle 6"/>
          <p:cNvSpPr>
            <a:spLocks noChangeArrowheads="1"/>
          </p:cNvSpPr>
          <p:nvPr/>
        </p:nvSpPr>
        <p:spPr bwMode="auto">
          <a:xfrm>
            <a:off x="8153400" y="76200"/>
            <a:ext cx="928688"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en-US" sz="2400" b="1">
                <a:solidFill>
                  <a:srgbClr val="000000"/>
                </a:solidFill>
                <a:latin typeface="Times New Roman" charset="0"/>
              </a:rPr>
              <a:t>280r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44548"/>
                                        </p:tgtEl>
                                        <p:attrNameLst>
                                          <p:attrName>style.visibility</p:attrName>
                                        </p:attrNameLst>
                                      </p:cBhvr>
                                      <p:to>
                                        <p:strVal val="visible"/>
                                      </p:to>
                                    </p:set>
                                    <p:animEffect transition="in" filter="wipe(left)">
                                      <p:cBhvr>
                                        <p:cTn id="7" dur="500"/>
                                        <p:tgtEl>
                                          <p:spTgt spid="164454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44549"/>
                                        </p:tgtEl>
                                        <p:attrNameLst>
                                          <p:attrName>style.visibility</p:attrName>
                                        </p:attrNameLst>
                                      </p:cBhvr>
                                      <p:to>
                                        <p:strVal val="visible"/>
                                      </p:to>
                                    </p:set>
                                    <p:animEffect transition="in" filter="wipe(left)">
                                      <p:cBhvr>
                                        <p:cTn id="12" dur="500"/>
                                        <p:tgtEl>
                                          <p:spTgt spid="16445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4548" grpId="0" animBg="1"/>
      <p:bldP spid="164454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pic>
        <p:nvPicPr>
          <p:cNvPr id="409602" name="Picture 11" descr="Purp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0"/>
            <a:ext cx="9372533" cy="702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56" name="Text Box 4"/>
          <p:cNvSpPr txBox="1">
            <a:spLocks noChangeArrowheads="1"/>
          </p:cNvSpPr>
          <p:nvPr/>
        </p:nvSpPr>
        <p:spPr bwMode="auto">
          <a:xfrm>
            <a:off x="533400" y="3048000"/>
            <a:ext cx="80772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spcBef>
                <a:spcPct val="50000"/>
              </a:spcBef>
            </a:pPr>
            <a:r>
              <a:rPr lang="ru-RU" altLang="ja-JP" b="1" dirty="0">
                <a:latin typeface="Arial" charset="0"/>
                <a:cs typeface="Arial" charset="0"/>
              </a:rPr>
              <a:t>"</a:t>
            </a:r>
            <a:r>
              <a:rPr lang="en-US" altLang="ja-JP" b="1" dirty="0">
                <a:latin typeface="Arial" charset="0"/>
                <a:cs typeface="Arial" charset="0"/>
              </a:rPr>
              <a:t>Babylon</a:t>
            </a:r>
            <a:r>
              <a:rPr lang="ru-RU" altLang="ja-JP" b="1" dirty="0">
                <a:latin typeface="Arial" charset="0"/>
                <a:cs typeface="Arial" charset="0"/>
              </a:rPr>
              <a:t>"</a:t>
            </a:r>
            <a:r>
              <a:rPr lang="en-US" altLang="ja-JP" b="1" dirty="0">
                <a:latin typeface="Arial" charset="0"/>
                <a:cs typeface="Arial" charset="0"/>
              </a:rPr>
              <a:t> = Rome (5:13) but WHY?</a:t>
            </a:r>
            <a:endParaRPr lang="en-US" b="1" dirty="0">
              <a:latin typeface="Arial" charset="0"/>
              <a:cs typeface="Arial" charset="0"/>
            </a:endParaRPr>
          </a:p>
        </p:txBody>
      </p:sp>
      <p:sp>
        <p:nvSpPr>
          <p:cNvPr id="23557" name="Rectangle 5"/>
          <p:cNvSpPr>
            <a:spLocks noChangeArrowheads="1"/>
          </p:cNvSpPr>
          <p:nvPr/>
        </p:nvSpPr>
        <p:spPr bwMode="auto">
          <a:xfrm>
            <a:off x="990600" y="1066800"/>
            <a:ext cx="7467600" cy="1077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spcBef>
                <a:spcPct val="50000"/>
              </a:spcBef>
            </a:pPr>
            <a:r>
              <a:rPr lang="en-US" b="1">
                <a:solidFill>
                  <a:srgbClr val="00FF00"/>
                </a:solidFill>
                <a:latin typeface="Arial" charset="0"/>
                <a:cs typeface="Arial" charset="0"/>
              </a:rPr>
              <a:t>After Paul left Rome (AD 62) but before persecution started (AD 64)</a:t>
            </a:r>
          </a:p>
        </p:txBody>
      </p:sp>
      <p:sp>
        <p:nvSpPr>
          <p:cNvPr id="409605" name="Rectangle 7"/>
          <p:cNvSpPr>
            <a:spLocks noChangeArrowheads="1"/>
          </p:cNvSpPr>
          <p:nvPr/>
        </p:nvSpPr>
        <p:spPr bwMode="auto">
          <a:xfrm>
            <a:off x="495300" y="381000"/>
            <a:ext cx="82296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spcBef>
                <a:spcPct val="50000"/>
              </a:spcBef>
            </a:pPr>
            <a:r>
              <a:rPr lang="en-US" sz="3600" b="1" u="sng">
                <a:latin typeface="Arial" charset="0"/>
                <a:cs typeface="Arial" charset="0"/>
              </a:rPr>
              <a:t>Date</a:t>
            </a:r>
          </a:p>
        </p:txBody>
      </p:sp>
      <p:sp>
        <p:nvSpPr>
          <p:cNvPr id="23560" name="Rectangle 8"/>
          <p:cNvSpPr>
            <a:spLocks noChangeArrowheads="1"/>
          </p:cNvSpPr>
          <p:nvPr/>
        </p:nvSpPr>
        <p:spPr bwMode="auto">
          <a:xfrm>
            <a:off x="457200" y="2362200"/>
            <a:ext cx="83058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spcBef>
                <a:spcPct val="50000"/>
              </a:spcBef>
            </a:pPr>
            <a:r>
              <a:rPr lang="en-US" sz="3600" b="1" u="sng">
                <a:latin typeface="Arial" charset="0"/>
                <a:cs typeface="Arial" charset="0"/>
              </a:rPr>
              <a:t>Place</a:t>
            </a:r>
          </a:p>
        </p:txBody>
      </p:sp>
      <p:sp>
        <p:nvSpPr>
          <p:cNvPr id="23561" name="Rectangle 9"/>
          <p:cNvSpPr>
            <a:spLocks noChangeArrowheads="1"/>
          </p:cNvSpPr>
          <p:nvPr/>
        </p:nvSpPr>
        <p:spPr bwMode="auto">
          <a:xfrm>
            <a:off x="685800" y="3810000"/>
            <a:ext cx="5751513"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2800" b="1" dirty="0">
                <a:latin typeface="Arial" charset="0"/>
                <a:cs typeface="Arial" charset="0"/>
              </a:rPr>
              <a:t>1. Peter did not visit old Babylon</a:t>
            </a:r>
          </a:p>
        </p:txBody>
      </p:sp>
      <p:sp>
        <p:nvSpPr>
          <p:cNvPr id="23562" name="Rectangle 10"/>
          <p:cNvSpPr>
            <a:spLocks noChangeArrowheads="1"/>
          </p:cNvSpPr>
          <p:nvPr/>
        </p:nvSpPr>
        <p:spPr bwMode="auto">
          <a:xfrm>
            <a:off x="685800" y="4533900"/>
            <a:ext cx="748665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2800" b="1" dirty="0">
                <a:latin typeface="Arial" charset="0"/>
                <a:cs typeface="Arial" charset="0"/>
              </a:rPr>
              <a:t>2. </a:t>
            </a:r>
            <a:r>
              <a:rPr lang="ru-RU" altLang="ja-JP" sz="2800" b="1" dirty="0">
                <a:latin typeface="Arial" charset="0"/>
                <a:cs typeface="Arial" charset="0"/>
              </a:rPr>
              <a:t>"</a:t>
            </a:r>
            <a:r>
              <a:rPr lang="en-US" altLang="ja-JP" sz="2800" b="1" dirty="0">
                <a:latin typeface="Arial" charset="0"/>
                <a:cs typeface="Arial" charset="0"/>
              </a:rPr>
              <a:t>Babylon</a:t>
            </a:r>
            <a:r>
              <a:rPr lang="ru-RU" altLang="ja-JP" sz="2800" b="1" dirty="0">
                <a:latin typeface="Arial" charset="0"/>
                <a:cs typeface="Arial" charset="0"/>
              </a:rPr>
              <a:t>"</a:t>
            </a:r>
            <a:r>
              <a:rPr lang="en-US" altLang="ja-JP" sz="2800" b="1" dirty="0">
                <a:latin typeface="Arial" charset="0"/>
                <a:cs typeface="Arial" charset="0"/>
              </a:rPr>
              <a:t> traditionally referred to Rome</a:t>
            </a:r>
            <a:endParaRPr lang="en-US" sz="2800" b="1" dirty="0">
              <a:latin typeface="Arial" charset="0"/>
              <a:cs typeface="Arial" charset="0"/>
            </a:endParaRPr>
          </a:p>
        </p:txBody>
      </p:sp>
      <p:sp>
        <p:nvSpPr>
          <p:cNvPr id="23563" name="Rectangle 11"/>
          <p:cNvSpPr>
            <a:spLocks noChangeArrowheads="1"/>
          </p:cNvSpPr>
          <p:nvPr/>
        </p:nvSpPr>
        <p:spPr bwMode="auto">
          <a:xfrm>
            <a:off x="685800" y="5257800"/>
            <a:ext cx="814705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2800" b="1">
                <a:latin typeface="Arial" charset="0"/>
                <a:cs typeface="Arial" charset="0"/>
              </a:rPr>
              <a:t>3. Revelation 17–18 refers to Rome as Babylon</a:t>
            </a:r>
          </a:p>
        </p:txBody>
      </p:sp>
      <p:sp>
        <p:nvSpPr>
          <p:cNvPr id="409610" name="Rectangle 12"/>
          <p:cNvSpPr>
            <a:spLocks noChangeArrowheads="1"/>
          </p:cNvSpPr>
          <p:nvPr/>
        </p:nvSpPr>
        <p:spPr bwMode="auto">
          <a:xfrm>
            <a:off x="8578850" y="0"/>
            <a:ext cx="6127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2000" b="1">
                <a:solidFill>
                  <a:schemeClr val="tx1"/>
                </a:solidFill>
                <a:latin typeface="Arial" charset="0"/>
                <a:cs typeface="Arial" charset="0"/>
              </a:rPr>
              <a:t>277</a:t>
            </a:r>
          </a:p>
        </p:txBody>
      </p:sp>
      <p:sp>
        <p:nvSpPr>
          <p:cNvPr id="409611" name="Rectangle 13"/>
          <p:cNvSpPr>
            <a:spLocks noGrp="1" noChangeArrowheads="1"/>
          </p:cNvSpPr>
          <p:nvPr>
            <p:ph type="title" idx="4294967295"/>
          </p:nvPr>
        </p:nvSpPr>
        <p:spPr>
          <a:xfrm>
            <a:off x="0" y="0"/>
            <a:ext cx="2590800" cy="5334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sz="2800" b="1">
                <a:effectLst/>
                <a:latin typeface="Arial" charset="0"/>
                <a:ea typeface="ＭＳ Ｐゴシック" charset="0"/>
                <a:cs typeface="Arial" charset="0"/>
              </a:rPr>
              <a:t>Date &amp; Place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3561"/>
                                        </p:tgtEl>
                                        <p:attrNameLst>
                                          <p:attrName>style.visibility</p:attrName>
                                        </p:attrNameLst>
                                      </p:cBhvr>
                                      <p:to>
                                        <p:strVal val="visible"/>
                                      </p:to>
                                    </p:set>
                                    <p:anim calcmode="lin" valueType="num">
                                      <p:cBhvr>
                                        <p:cTn id="7" dur="500" fill="hold"/>
                                        <p:tgtEl>
                                          <p:spTgt spid="23561"/>
                                        </p:tgtEl>
                                        <p:attrNameLst>
                                          <p:attrName>ppt_w</p:attrName>
                                        </p:attrNameLst>
                                      </p:cBhvr>
                                      <p:tavLst>
                                        <p:tav tm="0">
                                          <p:val>
                                            <p:fltVal val="0"/>
                                          </p:val>
                                        </p:tav>
                                        <p:tav tm="100000">
                                          <p:val>
                                            <p:strVal val="#ppt_w"/>
                                          </p:val>
                                        </p:tav>
                                      </p:tavLst>
                                    </p:anim>
                                    <p:anim calcmode="lin" valueType="num">
                                      <p:cBhvr>
                                        <p:cTn id="8" dur="500" fill="hold"/>
                                        <p:tgtEl>
                                          <p:spTgt spid="23561"/>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3562"/>
                                        </p:tgtEl>
                                        <p:attrNameLst>
                                          <p:attrName>style.visibility</p:attrName>
                                        </p:attrNameLst>
                                      </p:cBhvr>
                                      <p:to>
                                        <p:strVal val="visible"/>
                                      </p:to>
                                    </p:set>
                                    <p:anim calcmode="lin" valueType="num">
                                      <p:cBhvr>
                                        <p:cTn id="13" dur="500" fill="hold"/>
                                        <p:tgtEl>
                                          <p:spTgt spid="23562"/>
                                        </p:tgtEl>
                                        <p:attrNameLst>
                                          <p:attrName>ppt_w</p:attrName>
                                        </p:attrNameLst>
                                      </p:cBhvr>
                                      <p:tavLst>
                                        <p:tav tm="0">
                                          <p:val>
                                            <p:fltVal val="0"/>
                                          </p:val>
                                        </p:tav>
                                        <p:tav tm="100000">
                                          <p:val>
                                            <p:strVal val="#ppt_w"/>
                                          </p:val>
                                        </p:tav>
                                      </p:tavLst>
                                    </p:anim>
                                    <p:anim calcmode="lin" valueType="num">
                                      <p:cBhvr>
                                        <p:cTn id="14" dur="500" fill="hold"/>
                                        <p:tgtEl>
                                          <p:spTgt spid="23562"/>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3563"/>
                                        </p:tgtEl>
                                        <p:attrNameLst>
                                          <p:attrName>style.visibility</p:attrName>
                                        </p:attrNameLst>
                                      </p:cBhvr>
                                      <p:to>
                                        <p:strVal val="visible"/>
                                      </p:to>
                                    </p:set>
                                    <p:animEffect transition="in" filter="wipe(down)">
                                      <p:cBhvr>
                                        <p:cTn id="19" dur="500"/>
                                        <p:tgtEl>
                                          <p:spTgt spid="235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1" grpId="0"/>
      <p:bldP spid="23562" grpId="0"/>
      <p:bldP spid="2356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ru-RU" sz="2000" b="1" i="0" u="none" strike="noStrike" kern="1200" cap="none" spc="0" normalizeH="0" baseline="0" noProof="0" dirty="0">
                <a:ln>
                  <a:noFill/>
                </a:ln>
                <a:solidFill>
                  <a:srgbClr val="000000"/>
                </a:solidFill>
                <a:effectLst/>
                <a:uLnTx/>
                <a:uFillTx/>
                <a:latin typeface="Arial" charset="0"/>
                <a:ea typeface="Times New Roman"/>
                <a:cs typeface="Times New Roman"/>
              </a:rPr>
              <a:t>"</a:t>
            </a:r>
            <a:r>
              <a:rPr kumimoji="0" lang="en-US" sz="2000" b="1" i="0" u="none" strike="noStrike" kern="1200" cap="none" spc="0" normalizeH="0" baseline="0" noProof="0" dirty="0">
                <a:ln>
                  <a:noFill/>
                </a:ln>
                <a:solidFill>
                  <a:srgbClr val="000000"/>
                </a:solidFill>
                <a:effectLst/>
                <a:uLnTx/>
                <a:uFillTx/>
                <a:latin typeface="Arial" charset="0"/>
                <a:ea typeface="Times New Roman"/>
                <a:cs typeface="Times New Roman"/>
              </a:rPr>
              <a:t>To the remotest part of the earth</a:t>
            </a:r>
            <a:r>
              <a:rPr kumimoji="0" lang="ru-RU" sz="2000" b="1" i="0" u="none" strike="noStrike" kern="1200" cap="none" spc="0" normalizeH="0" baseline="0" noProof="0" dirty="0">
                <a:ln>
                  <a:noFill/>
                </a:ln>
                <a:solidFill>
                  <a:srgbClr val="000000"/>
                </a:solidFill>
                <a:effectLst/>
                <a:uLnTx/>
                <a:uFillTx/>
                <a:latin typeface="Arial" charset="0"/>
                <a:ea typeface="Times New Roman"/>
                <a:cs typeface="Times New Roman"/>
              </a:rPr>
              <a:t>"</a:t>
            </a:r>
            <a:r>
              <a:rPr kumimoji="0" lang="en-US" sz="2000" b="1" i="0" u="none" strike="noStrike" kern="1200" cap="none" spc="0" normalizeH="0" baseline="0" noProof="0" dirty="0">
                <a:ln>
                  <a:noFill/>
                </a:ln>
                <a:solidFill>
                  <a:srgbClr val="000000"/>
                </a:solidFill>
                <a:effectLst/>
                <a:uLnTx/>
                <a:uFillTx/>
                <a:latin typeface="Arial" charset="0"/>
                <a:ea typeface="Times New Roman"/>
                <a:cs typeface="Times New Roman"/>
              </a:rPr>
              <a:t> (Acts 1:8)</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Times New Roman"/>
                <a:cs typeface="Times New Roman"/>
              </a:rPr>
              <a:t>Acts </a:t>
            </a:r>
            <a:r>
              <a:rPr kumimoji="0" lang="en-US" sz="2000" b="1" i="0" u="none" strike="noStrike" kern="1200" cap="none" spc="0" normalizeH="0" baseline="0" noProof="0" dirty="0">
                <a:ln>
                  <a:noFill/>
                </a:ln>
                <a:solidFill>
                  <a:srgbClr val="000000"/>
                </a:solidFill>
                <a:effectLst/>
                <a:uLnTx/>
                <a:uFillTx/>
                <a:latin typeface="Arial" charset="0"/>
                <a:ea typeface="Times New Roman"/>
                <a:cs typeface="Times New Roman"/>
              </a:rPr>
              <a:t>9  13       14    15  16          18           21     27     28</a:t>
            </a:r>
          </a:p>
        </p:txBody>
      </p:sp>
      <p:sp>
        <p:nvSpPr>
          <p:cNvPr id="280579"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Fall 49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The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Council</a:t>
            </a:r>
          </a:p>
        </p:txBody>
      </p:sp>
      <p:sp>
        <p:nvSpPr>
          <p:cNvPr id="280580"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May 57-</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Aug 59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Trials</a:t>
            </a:r>
            <a:endPar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280581"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sp>
        <p:nvSpPr>
          <p:cNvPr id="280582" name="Text Box 20"/>
          <p:cNvSpPr txBox="1">
            <a:spLocks noChangeArrowheads="1"/>
          </p:cNvSpPr>
          <p:nvPr/>
        </p:nvSpPr>
        <p:spPr bwMode="auto">
          <a:xfrm>
            <a:off x="8296278" y="2324100"/>
            <a:ext cx="847725"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Spring 68</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Expansion</a:t>
            </a: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 of Church</a:t>
            </a:r>
          </a:p>
        </p:txBody>
      </p:sp>
      <p:sp>
        <p:nvSpPr>
          <p:cNvPr id="280583"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35           48          49          50          52  53          57        60             62              67           68     95</a:t>
            </a:r>
          </a:p>
        </p:txBody>
      </p:sp>
      <p:sp>
        <p:nvSpPr>
          <p:cNvPr id="280584"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Apr 48-</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Sep 49</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Galatia</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80585" name="Text Box 9"/>
          <p:cNvSpPr txBox="1">
            <a:spLocks noChangeArrowheads="1"/>
          </p:cNvSpPr>
          <p:nvPr/>
        </p:nvSpPr>
        <p:spPr bwMode="auto">
          <a:xfrm>
            <a:off x="3743325"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Spr 53-</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May 57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Asia</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40970" name="Text Box 10"/>
          <p:cNvSpPr txBox="1">
            <a:spLocks noChangeArrowheads="1"/>
          </p:cNvSpPr>
          <p:nvPr/>
        </p:nvSpPr>
        <p:spPr bwMode="auto">
          <a:xfrm>
            <a:off x="53340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Feb 60-</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Mar 62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Rome</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Aut 67-</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Spr 68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Rome</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280588"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Spr 62-</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Fall 67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4</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Spain</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4" name="Title 33"/>
          <p:cNvSpPr>
            <a:spLocks noGrp="1"/>
          </p:cNvSpPr>
          <p:nvPr>
            <p:ph type="title" idx="4294967295"/>
          </p:nvPr>
        </p:nvSpPr>
        <p:spPr>
          <a:xfrm>
            <a:off x="152400" y="206548"/>
            <a:ext cx="7772400" cy="707821"/>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4000" b="1" dirty="0">
                <a:solidFill>
                  <a:srgbClr val="FFFFFF"/>
                </a:solidFill>
                <a:effectLst>
                  <a:outerShdw blurRad="38100" dist="38100" dir="2700000" algn="tl">
                    <a:srgbClr val="000000">
                      <a:alpha val="43137"/>
                    </a:srgbClr>
                  </a:outerShdw>
                </a:effectLst>
                <a:latin typeface="Arial" charset="0"/>
                <a:cs typeface="Times New Roman" charset="0"/>
              </a:rPr>
              <a:t>NT Overview (General Epistles)</a:t>
            </a:r>
          </a:p>
        </p:txBody>
      </p:sp>
      <p:sp>
        <p:nvSpPr>
          <p:cNvPr id="1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Gal</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 Thess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 Thess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2"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 Cor</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3"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 Cor</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4"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Romans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5"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Eph</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6" name="Text Box 26"/>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Col</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7"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Philem</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8" name="Text Box 28"/>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Phil</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9"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 Tim</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0"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Titus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1"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 Tim</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Matt</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Luke</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John</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Mark</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39" name="Text Box 19"/>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James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40"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 Pet</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41"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 Pet</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42" name="Text Box 19"/>
          <p:cNvSpPr txBox="1">
            <a:spLocks noChangeArrowheads="1"/>
          </p:cNvSpPr>
          <p:nvPr/>
        </p:nvSpPr>
        <p:spPr bwMode="auto">
          <a:xfrm>
            <a:off x="73914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Heb</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43" name="Text Box 19"/>
          <p:cNvSpPr txBox="1">
            <a:spLocks noChangeArrowheads="1"/>
          </p:cNvSpPr>
          <p:nvPr/>
        </p:nvSpPr>
        <p:spPr bwMode="auto">
          <a:xfrm>
            <a:off x="8305806" y="41148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Jude</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44" name="Text Box 19"/>
          <p:cNvSpPr txBox="1">
            <a:spLocks noChangeArrowheads="1"/>
          </p:cNvSpPr>
          <p:nvPr/>
        </p:nvSpPr>
        <p:spPr bwMode="auto">
          <a:xfrm>
            <a:off x="83058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 John</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45" name="Text Box 19"/>
          <p:cNvSpPr txBox="1">
            <a:spLocks noChangeArrowheads="1"/>
          </p:cNvSpPr>
          <p:nvPr/>
        </p:nvSpPr>
        <p:spPr bwMode="auto">
          <a:xfrm>
            <a:off x="8305806" y="50292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 John</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46" name="Text Box 19"/>
          <p:cNvSpPr txBox="1">
            <a:spLocks noChangeArrowheads="1"/>
          </p:cNvSpPr>
          <p:nvPr/>
        </p:nvSpPr>
        <p:spPr bwMode="auto">
          <a:xfrm>
            <a:off x="8305806" y="54864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3 John</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47" name="Text Box 19"/>
          <p:cNvSpPr txBox="1">
            <a:spLocks noChangeArrowheads="1"/>
          </p:cNvSpPr>
          <p:nvPr/>
        </p:nvSpPr>
        <p:spPr bwMode="auto">
          <a:xfrm>
            <a:off x="8305806" y="59436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Rev</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Acts</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Gospels &amp; Acts</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Pauline Epistles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52" name="Text Box 19"/>
          <p:cNvSpPr txBox="1">
            <a:spLocks noChangeArrowheads="1"/>
          </p:cNvSpPr>
          <p:nvPr/>
        </p:nvSpPr>
        <p:spPr bwMode="auto">
          <a:xfrm>
            <a:off x="152400" y="6421444"/>
            <a:ext cx="1800225" cy="36988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General Epistles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80622" name="Text Box 20"/>
          <p:cNvSpPr txBox="1">
            <a:spLocks noChangeArrowheads="1"/>
          </p:cNvSpPr>
          <p:nvPr/>
        </p:nvSpPr>
        <p:spPr bwMode="auto">
          <a:xfrm>
            <a:off x="6477000" y="6553201"/>
            <a:ext cx="2447925"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By category</a:t>
            </a:r>
            <a:endPar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280623"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Apr 50-</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Sep 52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Aegean</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80624"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Summer 35-</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37</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Damascus</a:t>
            </a:r>
            <a:b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Antioch</a:t>
            </a: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Rome</a:t>
            </a:r>
            <a:endParaRPr kumimoji="0" lang="en-US" sz="1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280626"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Journeys</a:t>
            </a:r>
            <a:endPar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280627"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1234</a:t>
            </a:r>
            <a:endPar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80628"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Imprisonments</a:t>
            </a:r>
            <a:endPar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280629" name="TextBox 27"/>
          <p:cNvSpPr txBox="1">
            <a:spLocks noChangeArrowheads="1"/>
          </p:cNvSpPr>
          <p:nvPr/>
        </p:nvSpPr>
        <p:spPr bwMode="auto">
          <a:xfrm>
            <a:off x="7953375" y="71438"/>
            <a:ext cx="1155700" cy="1200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38</a:t>
            </a:r>
            <a:b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124</a:t>
            </a:r>
            <a:b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39-41</a:t>
            </a:r>
          </a:p>
        </p:txBody>
      </p:sp>
    </p:spTree>
    <p:extLst>
      <p:ext uri="{BB962C8B-B14F-4D97-AF65-F5344CB8AC3E}">
        <p14:creationId xmlns:p14="http://schemas.microsoft.com/office/powerpoint/2010/main" val="34943951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animBg="1"/>
      <p:bldP spid="42" grpId="0" animBg="1"/>
      <p:bldP spid="43" grpId="0" animBg="1"/>
      <p:bldP spid="44" grpId="0" animBg="1"/>
      <p:bldP spid="45" grpId="0" animBg="1"/>
      <p:bldP spid="46" grpId="0" animBg="1"/>
      <p:bldP spid="47" grpId="0" animBg="1"/>
      <p:bldP spid="5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12726" name="Text Box 55"/>
          <p:cNvSpPr txBox="1">
            <a:spLocks noChangeArrowheads="1"/>
          </p:cNvSpPr>
          <p:nvPr/>
        </p:nvSpPr>
        <p:spPr bwMode="auto">
          <a:xfrm>
            <a:off x="8388350" y="60325"/>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r>
              <a:rPr lang="en-US" sz="2400" b="1">
                <a:solidFill>
                  <a:srgbClr val="FFFFFF"/>
                </a:solidFill>
                <a:latin typeface="Arial" charset="0"/>
                <a:cs typeface="Arial" charset="0"/>
              </a:rPr>
              <a:t>275</a:t>
            </a:r>
          </a:p>
        </p:txBody>
      </p:sp>
      <p:sp>
        <p:nvSpPr>
          <p:cNvPr id="77883" name="Rectangle 59"/>
          <p:cNvSpPr>
            <a:spLocks noGrp="1" noChangeArrowheads="1"/>
          </p:cNvSpPr>
          <p:nvPr>
            <p:ph type="title"/>
          </p:nvPr>
        </p:nvSpPr>
        <p:spPr>
          <a:xfrm>
            <a:off x="1066800" y="215900"/>
            <a:ext cx="6858000" cy="850900"/>
          </a:xfrm>
          <a:solidFill>
            <a:srgbClr val="1C0137"/>
          </a:solidFill>
          <a:ln>
            <a:solidFill>
              <a:schemeClr val="tx1"/>
            </a:solidFill>
          </a:ln>
        </p:spPr>
        <p:txBody>
          <a:bodyPr/>
          <a:lstStyle/>
          <a:p>
            <a:pPr algn="ctr" eaLnBrk="1" hangingPunct="1">
              <a:defRPr/>
            </a:pPr>
            <a:r>
              <a:rPr lang="en-US" b="1" dirty="0">
                <a:latin typeface="Arial" panose="020B0604020202020204" pitchFamily="34" charset="0"/>
                <a:ea typeface="ＭＳ Ｐゴシック" charset="0"/>
                <a:cs typeface="Arial" panose="020B0604020202020204" pitchFamily="34" charset="0"/>
              </a:rPr>
              <a:t>Summary Statement</a:t>
            </a:r>
          </a:p>
        </p:txBody>
      </p:sp>
      <p:sp>
        <p:nvSpPr>
          <p:cNvPr id="3" name="Rectangle 2"/>
          <p:cNvSpPr/>
          <p:nvPr/>
        </p:nvSpPr>
        <p:spPr>
          <a:xfrm>
            <a:off x="467544" y="1987421"/>
            <a:ext cx="8323677" cy="3416320"/>
          </a:xfrm>
          <a:prstGeom prst="rect">
            <a:avLst/>
          </a:prstGeom>
        </p:spPr>
        <p:txBody>
          <a:bodyPr wrap="square">
            <a:spAutoFit/>
          </a:bodyPr>
          <a:lstStyle/>
          <a:p>
            <a:pPr algn="ctr" defTabSz="457200" eaLnBrk="1" fontAlgn="auto" hangingPunct="1">
              <a:spcBef>
                <a:spcPts val="0"/>
              </a:spcBef>
              <a:spcAft>
                <a:spcPts val="0"/>
              </a:spcAft>
            </a:pPr>
            <a:r>
              <a:rPr lang="en-US" sz="3600" b="1" dirty="0">
                <a:solidFill>
                  <a:srgbClr val="FFFFFF"/>
                </a:solidFill>
                <a:latin typeface="Arial" panose="020B0604020202020204" pitchFamily="34" charset="0"/>
                <a:ea typeface="+mn-ea"/>
                <a:cs typeface="Arial" panose="020B0604020202020204" pitchFamily="34" charset="0"/>
              </a:rPr>
              <a:t>North Asia Minor believers should </a:t>
            </a:r>
            <a:r>
              <a:rPr lang="en-US" sz="3600" b="1" i="1" dirty="0">
                <a:latin typeface="Arial" panose="020B0604020202020204" pitchFamily="34" charset="0"/>
                <a:ea typeface="+mn-ea"/>
                <a:cs typeface="Arial" panose="020B0604020202020204" pitchFamily="34" charset="0"/>
              </a:rPr>
              <a:t>suffer properly for Christ</a:t>
            </a:r>
            <a:r>
              <a:rPr lang="en-US" sz="3600" b="1" dirty="0">
                <a:latin typeface="Arial" panose="020B0604020202020204" pitchFamily="34" charset="0"/>
                <a:ea typeface="+mn-ea"/>
                <a:cs typeface="Arial" panose="020B0604020202020204" pitchFamily="34" charset="0"/>
              </a:rPr>
              <a:t> </a:t>
            </a:r>
            <a:r>
              <a:rPr lang="en-US" sz="3600" b="1" dirty="0">
                <a:solidFill>
                  <a:srgbClr val="FFFFFF"/>
                </a:solidFill>
                <a:latin typeface="Arial" panose="020B0604020202020204" pitchFamily="34" charset="0"/>
                <a:ea typeface="+mn-ea"/>
                <a:cs typeface="Arial" panose="020B0604020202020204" pitchFamily="34" charset="0"/>
              </a:rPr>
              <a:t>as holy, submissive, and selfless witnesses motivated by Christ's example and the hope of future glory to </a:t>
            </a:r>
            <a:r>
              <a:rPr lang="en-US" sz="3600" b="1" i="1" dirty="0">
                <a:latin typeface="Arial" panose="020B0604020202020204" pitchFamily="34" charset="0"/>
                <a:ea typeface="+mn-ea"/>
                <a:cs typeface="Arial" panose="020B0604020202020204" pitchFamily="34" charset="0"/>
              </a:rPr>
              <a:t>attract others</a:t>
            </a:r>
            <a:r>
              <a:rPr lang="en-US" sz="3600" b="1" dirty="0">
                <a:solidFill>
                  <a:srgbClr val="FFFFFF"/>
                </a:solidFill>
                <a:latin typeface="Arial" panose="020B0604020202020204" pitchFamily="34" charset="0"/>
                <a:ea typeface="+mn-ea"/>
                <a:cs typeface="Arial" panose="020B0604020202020204" pitchFamily="34" charset="0"/>
              </a:rPr>
              <a:t> to hear their message.</a:t>
            </a:r>
            <a:endParaRPr lang="en-US" sz="3600" dirty="0">
              <a:solidFill>
                <a:srgbClr val="FFFFFF"/>
              </a:solidFill>
              <a:latin typeface="Arial" panose="020B0604020202020204" pitchFamily="34" charset="0"/>
              <a:ea typeface="+mn-ea"/>
              <a:cs typeface="Arial" panose="020B0604020202020204" pitchFamily="34" charset="0"/>
            </a:endParaRPr>
          </a:p>
        </p:txBody>
      </p:sp>
      <p:sp>
        <p:nvSpPr>
          <p:cNvPr id="6" name="Rectangle 2">
            <a:extLst>
              <a:ext uri="{FF2B5EF4-FFF2-40B4-BE49-F238E27FC236}">
                <a16:creationId xmlns:a16="http://schemas.microsoft.com/office/drawing/2014/main" id="{5FD3971D-59CB-2C4F-91C0-9347FC0E2017}"/>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Peter</a:t>
            </a:r>
          </a:p>
        </p:txBody>
      </p:sp>
    </p:spTree>
    <p:extLst>
      <p:ext uri="{BB962C8B-B14F-4D97-AF65-F5344CB8AC3E}">
        <p14:creationId xmlns:p14="http://schemas.microsoft.com/office/powerpoint/2010/main" val="207237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pic>
        <p:nvPicPr>
          <p:cNvPr id="404482" name="Picture 12" descr="Purp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506" name="Rectangle 2"/>
          <p:cNvSpPr>
            <a:spLocks noGrp="1" noChangeArrowheads="1"/>
          </p:cNvSpPr>
          <p:nvPr>
            <p:ph type="title"/>
          </p:nvPr>
        </p:nvSpPr>
        <p:spPr>
          <a:xfrm>
            <a:off x="228600" y="792163"/>
            <a:ext cx="8915400" cy="850900"/>
          </a:xfrm>
        </p:spPr>
        <p:txBody>
          <a:bodyPr/>
          <a:lstStyle/>
          <a:p>
            <a:pPr eaLnBrk="1" hangingPunct="1">
              <a:buFont typeface="Wingdings" charset="0"/>
              <a:buChar char="v"/>
              <a:defRPr/>
            </a:pPr>
            <a:r>
              <a:rPr lang="en-US" sz="4000" dirty="0">
                <a:solidFill>
                  <a:srgbClr val="FFFF00"/>
                </a:solidFill>
                <a:latin typeface="Monotype Corsiva" charset="0"/>
                <a:ea typeface="ＭＳ Ｐゴシック" charset="0"/>
                <a:cs typeface="ＭＳ Ｐゴシック" charset="0"/>
              </a:rPr>
              <a:t> </a:t>
            </a:r>
            <a:r>
              <a:rPr lang="ru-RU" altLang="ja-JP" sz="4000" dirty="0">
                <a:solidFill>
                  <a:srgbClr val="FFFF00"/>
                </a:solidFill>
                <a:latin typeface="Monotype Corsiva" charset="0"/>
                <a:ea typeface="ＭＳ Ｐゴシック" charset="0"/>
                <a:cs typeface="ＭＳ Ｐゴシック" charset="0"/>
              </a:rPr>
              <a:t>"</a:t>
            </a:r>
            <a:r>
              <a:rPr lang="en-US" altLang="ja-JP" sz="4000" dirty="0">
                <a:solidFill>
                  <a:srgbClr val="FFFF00"/>
                </a:solidFill>
                <a:latin typeface="Monotype Corsiva" charset="0"/>
                <a:ea typeface="ＭＳ Ｐゴシック" charset="0"/>
                <a:cs typeface="ＭＳ Ｐゴシック" charset="0"/>
              </a:rPr>
              <a:t>The Greek is too polished for a fisherman</a:t>
            </a:r>
            <a:r>
              <a:rPr lang="ru-RU" altLang="ja-JP" sz="4000" dirty="0">
                <a:solidFill>
                  <a:srgbClr val="FFFF00"/>
                </a:solidFill>
                <a:latin typeface="Monotype Corsiva" charset="0"/>
                <a:ea typeface="ＭＳ Ｐゴシック" charset="0"/>
                <a:cs typeface="ＭＳ Ｐゴシック" charset="0"/>
              </a:rPr>
              <a:t>"</a:t>
            </a:r>
            <a:endParaRPr lang="en-US" sz="4000" dirty="0">
              <a:solidFill>
                <a:srgbClr val="FFFF00"/>
              </a:solidFill>
              <a:latin typeface="Monotype Corsiva" charset="0"/>
              <a:ea typeface="ＭＳ Ｐゴシック" charset="0"/>
              <a:cs typeface="ＭＳ Ｐゴシック" charset="0"/>
            </a:endParaRPr>
          </a:p>
        </p:txBody>
      </p:sp>
      <p:sp>
        <p:nvSpPr>
          <p:cNvPr id="21509" name="Text Box 5"/>
          <p:cNvSpPr txBox="1">
            <a:spLocks noChangeArrowheads="1"/>
          </p:cNvSpPr>
          <p:nvPr/>
        </p:nvSpPr>
        <p:spPr bwMode="auto">
          <a:xfrm>
            <a:off x="228600" y="2425700"/>
            <a:ext cx="7391400" cy="701675"/>
          </a:xfrm>
          <a:prstGeom prst="rect">
            <a:avLst/>
          </a:prstGeom>
          <a:noFill/>
          <a:ln w="9525">
            <a:noFill/>
            <a:miter lim="800000"/>
            <a:headEnd/>
            <a:tailEnd/>
          </a:ln>
          <a:effectLst/>
        </p:spPr>
        <p:txBody>
          <a:bodyPr>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spcBef>
                <a:spcPct val="50000"/>
              </a:spcBef>
              <a:buFont typeface="Wingdings" charset="0"/>
              <a:buChar char="v"/>
              <a:defRPr/>
            </a:pPr>
            <a:r>
              <a:rPr lang="en-US" sz="4000" dirty="0">
                <a:effectLst>
                  <a:outerShdw blurRad="38100" dist="38100" dir="2700000" algn="tl">
                    <a:srgbClr val="000000"/>
                  </a:outerShdw>
                </a:effectLst>
                <a:latin typeface="Monotype Corsiva" charset="0"/>
              </a:rPr>
              <a:t> </a:t>
            </a:r>
            <a:r>
              <a:rPr lang="ru-RU" altLang="ja-JP" sz="4000" dirty="0">
                <a:effectLst>
                  <a:outerShdw blurRad="38100" dist="38100" dir="2700000" algn="tl">
                    <a:srgbClr val="000000"/>
                  </a:outerShdw>
                </a:effectLst>
                <a:latin typeface="Monotype Corsiva" charset="0"/>
              </a:rPr>
              <a:t>"</a:t>
            </a:r>
            <a:r>
              <a:rPr lang="en-US" altLang="ja-JP" sz="4000" dirty="0">
                <a:effectLst>
                  <a:outerShdw blurRad="38100" dist="38100" dir="2700000" algn="tl">
                    <a:srgbClr val="000000"/>
                  </a:outerShdw>
                </a:effectLst>
                <a:latin typeface="Monotype Corsiva" charset="0"/>
              </a:rPr>
              <a:t>Persecution had not started</a:t>
            </a:r>
            <a:r>
              <a:rPr lang="ru-RU" altLang="ja-JP" sz="4000" dirty="0">
                <a:effectLst>
                  <a:outerShdw blurRad="38100" dist="38100" dir="2700000" algn="tl">
                    <a:srgbClr val="000000"/>
                  </a:outerShdw>
                </a:effectLst>
                <a:latin typeface="Monotype Corsiva" charset="0"/>
              </a:rPr>
              <a:t>"</a:t>
            </a:r>
            <a:endParaRPr lang="en-US" sz="4000" dirty="0">
              <a:effectLst>
                <a:outerShdw blurRad="38100" dist="38100" dir="2700000" algn="tl">
                  <a:srgbClr val="000000"/>
                </a:outerShdw>
              </a:effectLst>
              <a:latin typeface="Monotype Corsiva" charset="0"/>
            </a:endParaRPr>
          </a:p>
        </p:txBody>
      </p:sp>
      <p:sp>
        <p:nvSpPr>
          <p:cNvPr id="21510" name="Text Box 6"/>
          <p:cNvSpPr txBox="1">
            <a:spLocks noChangeArrowheads="1"/>
          </p:cNvSpPr>
          <p:nvPr/>
        </p:nvSpPr>
        <p:spPr bwMode="auto">
          <a:xfrm>
            <a:off x="228600" y="3911600"/>
            <a:ext cx="7391400" cy="701675"/>
          </a:xfrm>
          <a:prstGeom prst="rect">
            <a:avLst/>
          </a:prstGeom>
          <a:noFill/>
          <a:ln w="9525">
            <a:noFill/>
            <a:miter lim="800000"/>
            <a:headEnd/>
            <a:tailEnd/>
          </a:ln>
          <a:effectLst/>
        </p:spPr>
        <p:txBody>
          <a:bodyPr>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spcBef>
                <a:spcPct val="50000"/>
              </a:spcBef>
              <a:buFont typeface="Wingdings" charset="0"/>
              <a:buChar char="v"/>
              <a:defRPr/>
            </a:pPr>
            <a:r>
              <a:rPr lang="en-US" sz="4000" dirty="0">
                <a:effectLst>
                  <a:outerShdw blurRad="38100" dist="38100" dir="2700000" algn="tl">
                    <a:srgbClr val="000000"/>
                  </a:outerShdw>
                </a:effectLst>
                <a:latin typeface="Monotype Corsiva" charset="0"/>
              </a:rPr>
              <a:t> </a:t>
            </a:r>
            <a:r>
              <a:rPr lang="ru-RU" altLang="ja-JP" sz="4000" dirty="0">
                <a:effectLst>
                  <a:outerShdw blurRad="38100" dist="38100" dir="2700000" algn="tl">
                    <a:srgbClr val="000000"/>
                  </a:outerShdw>
                </a:effectLst>
                <a:latin typeface="Monotype Corsiva" charset="0"/>
              </a:rPr>
              <a:t>"</a:t>
            </a:r>
            <a:r>
              <a:rPr lang="en-US" altLang="ja-JP" sz="4000" dirty="0">
                <a:effectLst>
                  <a:outerShdw blurRad="38100" dist="38100" dir="2700000" algn="tl">
                    <a:srgbClr val="000000"/>
                  </a:outerShdw>
                </a:effectLst>
                <a:latin typeface="Monotype Corsiva" charset="0"/>
              </a:rPr>
              <a:t>It resembles Paul</a:t>
            </a:r>
            <a:r>
              <a:rPr lang="uk-UA" altLang="ja-JP" sz="4000" dirty="0">
                <a:effectLst>
                  <a:outerShdw blurRad="38100" dist="38100" dir="2700000" algn="tl">
                    <a:srgbClr val="000000"/>
                  </a:outerShdw>
                </a:effectLst>
                <a:latin typeface="Monotype Corsiva" charset="0"/>
              </a:rPr>
              <a:t>'</a:t>
            </a:r>
            <a:r>
              <a:rPr lang="en-US" altLang="ja-JP" sz="4000" dirty="0">
                <a:effectLst>
                  <a:outerShdw blurRad="38100" dist="38100" dir="2700000" algn="tl">
                    <a:srgbClr val="000000"/>
                  </a:outerShdw>
                </a:effectLst>
                <a:latin typeface="Monotype Corsiva" charset="0"/>
              </a:rPr>
              <a:t>s letters</a:t>
            </a:r>
            <a:r>
              <a:rPr lang="ru-RU" altLang="ja-JP" sz="4000" dirty="0">
                <a:effectLst>
                  <a:outerShdw blurRad="38100" dist="38100" dir="2700000" algn="tl">
                    <a:srgbClr val="000000"/>
                  </a:outerShdw>
                </a:effectLst>
                <a:latin typeface="Monotype Corsiva" charset="0"/>
              </a:rPr>
              <a:t>"</a:t>
            </a:r>
            <a:endParaRPr lang="en-US" sz="4000" dirty="0">
              <a:effectLst>
                <a:outerShdw blurRad="38100" dist="38100" dir="2700000" algn="tl">
                  <a:srgbClr val="000000"/>
                </a:outerShdw>
              </a:effectLst>
              <a:latin typeface="Monotype Corsiva" charset="0"/>
            </a:endParaRPr>
          </a:p>
        </p:txBody>
      </p:sp>
      <p:sp>
        <p:nvSpPr>
          <p:cNvPr id="21511" name="Text Box 7"/>
          <p:cNvSpPr txBox="1">
            <a:spLocks noChangeArrowheads="1"/>
          </p:cNvSpPr>
          <p:nvPr/>
        </p:nvSpPr>
        <p:spPr bwMode="auto">
          <a:xfrm>
            <a:off x="228600" y="5397500"/>
            <a:ext cx="7391400" cy="701675"/>
          </a:xfrm>
          <a:prstGeom prst="rect">
            <a:avLst/>
          </a:prstGeom>
          <a:noFill/>
          <a:ln w="9525">
            <a:noFill/>
            <a:miter lim="800000"/>
            <a:headEnd/>
            <a:tailEnd/>
          </a:ln>
          <a:effectLst/>
        </p:spPr>
        <p:txBody>
          <a:bodyPr>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spcBef>
                <a:spcPct val="50000"/>
              </a:spcBef>
              <a:buFont typeface="Wingdings" charset="0"/>
              <a:buChar char="v"/>
              <a:defRPr/>
            </a:pPr>
            <a:r>
              <a:rPr lang="en-US" sz="4000" dirty="0">
                <a:effectLst>
                  <a:outerShdw blurRad="38100" dist="38100" dir="2700000" algn="tl">
                    <a:srgbClr val="000000"/>
                  </a:outerShdw>
                </a:effectLst>
                <a:latin typeface="Monotype Corsiva" charset="0"/>
              </a:rPr>
              <a:t> </a:t>
            </a:r>
            <a:r>
              <a:rPr lang="ru-RU" altLang="ja-JP" sz="4000" dirty="0">
                <a:effectLst>
                  <a:outerShdw blurRad="38100" dist="38100" dir="2700000" algn="tl">
                    <a:srgbClr val="000000"/>
                  </a:outerShdw>
                </a:effectLst>
                <a:latin typeface="Monotype Corsiva" charset="0"/>
              </a:rPr>
              <a:t>"</a:t>
            </a:r>
            <a:r>
              <a:rPr lang="en-US" altLang="ja-JP" sz="4000" dirty="0">
                <a:effectLst>
                  <a:outerShdw blurRad="38100" dist="38100" dir="2700000" algn="tl">
                    <a:srgbClr val="000000"/>
                  </a:outerShdw>
                </a:effectLst>
                <a:latin typeface="Monotype Corsiva" charset="0"/>
              </a:rPr>
              <a:t>It</a:t>
            </a:r>
            <a:r>
              <a:rPr lang="uk-UA" altLang="ja-JP" sz="4000" dirty="0">
                <a:effectLst>
                  <a:outerShdw blurRad="38100" dist="38100" dir="2700000" algn="tl">
                    <a:srgbClr val="000000"/>
                  </a:outerShdw>
                </a:effectLst>
                <a:latin typeface="Monotype Corsiva" charset="0"/>
              </a:rPr>
              <a:t>'</a:t>
            </a:r>
            <a:r>
              <a:rPr lang="en-US" altLang="ja-JP" sz="4000" dirty="0">
                <a:effectLst>
                  <a:outerShdw blurRad="38100" dist="38100" dir="2700000" algn="tl">
                    <a:srgbClr val="000000"/>
                  </a:outerShdw>
                </a:effectLst>
                <a:latin typeface="Monotype Corsiva" charset="0"/>
              </a:rPr>
              <a:t>s too pastoral for an apostle</a:t>
            </a:r>
            <a:r>
              <a:rPr lang="ru-RU" altLang="ja-JP" sz="4000" dirty="0">
                <a:effectLst>
                  <a:outerShdw blurRad="38100" dist="38100" dir="2700000" algn="tl">
                    <a:srgbClr val="000000"/>
                  </a:outerShdw>
                </a:effectLst>
                <a:latin typeface="Monotype Corsiva" charset="0"/>
              </a:rPr>
              <a:t>"</a:t>
            </a:r>
            <a:endParaRPr lang="en-US" sz="4000" dirty="0">
              <a:effectLst>
                <a:outerShdw blurRad="38100" dist="38100" dir="2700000" algn="tl">
                  <a:srgbClr val="000000"/>
                </a:outerShdw>
              </a:effectLst>
              <a:latin typeface="Monotype Corsiva" charset="0"/>
            </a:endParaRPr>
          </a:p>
        </p:txBody>
      </p:sp>
      <p:sp>
        <p:nvSpPr>
          <p:cNvPr id="21518" name="Text Box 14"/>
          <p:cNvSpPr txBox="1">
            <a:spLocks noChangeArrowheads="1"/>
          </p:cNvSpPr>
          <p:nvPr/>
        </p:nvSpPr>
        <p:spPr bwMode="auto">
          <a:xfrm>
            <a:off x="1120775" y="1744663"/>
            <a:ext cx="7412038" cy="579437"/>
          </a:xfrm>
          <a:prstGeom prst="rect">
            <a:avLst/>
          </a:prstGeom>
          <a:noFill/>
          <a:ln w="9525">
            <a:noFill/>
            <a:miter lim="800000"/>
            <a:headEnd/>
            <a:tailEnd/>
          </a:ln>
          <a:effectLst/>
        </p:spPr>
        <p:txBody>
          <a:bodyPr wrap="none">
            <a:spAutoFit/>
          </a:bodyPr>
          <a:lstStyle>
            <a:lvl1pPr marL="457200" indent="-457200">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buFont typeface="Wingdings" charset="0"/>
              <a:buChar char="Ø"/>
              <a:defRPr/>
            </a:pPr>
            <a:r>
              <a:rPr lang="en-US">
                <a:solidFill>
                  <a:srgbClr val="99FF99"/>
                </a:solidFill>
                <a:effectLst>
                  <a:outerShdw blurRad="38100" dist="38100" dir="2700000" algn="tl">
                    <a:srgbClr val="000000"/>
                  </a:outerShdw>
                </a:effectLst>
              </a:rPr>
              <a:t>But Peter had 30 years of sharpening!</a:t>
            </a:r>
          </a:p>
        </p:txBody>
      </p:sp>
      <p:sp>
        <p:nvSpPr>
          <p:cNvPr id="21519" name="Text Box 15"/>
          <p:cNvSpPr txBox="1">
            <a:spLocks noChangeArrowheads="1"/>
          </p:cNvSpPr>
          <p:nvPr/>
        </p:nvSpPr>
        <p:spPr bwMode="auto">
          <a:xfrm>
            <a:off x="1120775" y="3230563"/>
            <a:ext cx="6065838" cy="579437"/>
          </a:xfrm>
          <a:prstGeom prst="rect">
            <a:avLst/>
          </a:prstGeom>
          <a:noFill/>
          <a:ln w="9525">
            <a:noFill/>
            <a:miter lim="800000"/>
            <a:headEnd/>
            <a:tailEnd/>
          </a:ln>
          <a:effectLst/>
        </p:spPr>
        <p:txBody>
          <a:bodyPr wrap="none">
            <a:spAutoFit/>
          </a:bodyPr>
          <a:lstStyle>
            <a:lvl1pPr marL="457200" indent="-457200">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buFont typeface="Wingdings" charset="0"/>
              <a:buChar char="Ø"/>
              <a:defRPr/>
            </a:pPr>
            <a:r>
              <a:rPr lang="en-US" dirty="0">
                <a:solidFill>
                  <a:srgbClr val="99FF99"/>
                </a:solidFill>
                <a:effectLst>
                  <a:outerShdw blurRad="38100" dist="38100" dir="2700000" algn="tl">
                    <a:srgbClr val="000000"/>
                  </a:outerShdw>
                </a:effectLst>
              </a:rPr>
              <a:t>But he </a:t>
            </a:r>
            <a:r>
              <a:rPr lang="en-US" dirty="0" err="1">
                <a:solidFill>
                  <a:srgbClr val="99FF99"/>
                </a:solidFill>
                <a:effectLst>
                  <a:outerShdw blurRad="38100" dist="38100" dir="2700000" algn="tl">
                    <a:srgbClr val="000000"/>
                  </a:outerShdw>
                </a:effectLst>
              </a:rPr>
              <a:t>wasn</a:t>
            </a:r>
            <a:r>
              <a:rPr lang="uk-UA" altLang="ja-JP" dirty="0">
                <a:solidFill>
                  <a:srgbClr val="99FF99"/>
                </a:solidFill>
                <a:effectLst>
                  <a:outerShdw blurRad="38100" dist="38100" dir="2700000" algn="tl">
                    <a:srgbClr val="000000"/>
                  </a:outerShdw>
                </a:effectLst>
              </a:rPr>
              <a:t>'</a:t>
            </a:r>
            <a:r>
              <a:rPr lang="en-US" altLang="ja-JP" dirty="0">
                <a:solidFill>
                  <a:srgbClr val="99FF99"/>
                </a:solidFill>
                <a:effectLst>
                  <a:outerShdw blurRad="38100" dist="38100" dir="2700000" algn="tl">
                    <a:srgbClr val="000000"/>
                  </a:outerShdw>
                </a:effectLst>
              </a:rPr>
              <a:t>t writing to Rome</a:t>
            </a:r>
            <a:endParaRPr lang="en-US" dirty="0">
              <a:solidFill>
                <a:srgbClr val="99FF99"/>
              </a:solidFill>
              <a:effectLst>
                <a:outerShdw blurRad="38100" dist="38100" dir="2700000" algn="tl">
                  <a:srgbClr val="000000"/>
                </a:outerShdw>
              </a:effectLst>
            </a:endParaRPr>
          </a:p>
        </p:txBody>
      </p:sp>
      <p:sp>
        <p:nvSpPr>
          <p:cNvPr id="21520" name="Text Box 16"/>
          <p:cNvSpPr txBox="1">
            <a:spLocks noChangeArrowheads="1"/>
          </p:cNvSpPr>
          <p:nvPr/>
        </p:nvSpPr>
        <p:spPr bwMode="auto">
          <a:xfrm>
            <a:off x="1143000" y="4724400"/>
            <a:ext cx="6651625" cy="579438"/>
          </a:xfrm>
          <a:prstGeom prst="rect">
            <a:avLst/>
          </a:prstGeom>
          <a:noFill/>
          <a:ln w="9525">
            <a:noFill/>
            <a:miter lim="800000"/>
            <a:headEnd/>
            <a:tailEnd/>
          </a:ln>
          <a:effectLst/>
        </p:spPr>
        <p:txBody>
          <a:bodyPr wrap="none">
            <a:spAutoFit/>
          </a:bodyPr>
          <a:lstStyle>
            <a:lvl1pPr marL="457200" indent="-457200">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buFont typeface="Wingdings" charset="0"/>
              <a:buChar char="Ø"/>
              <a:defRPr/>
            </a:pPr>
            <a:r>
              <a:rPr lang="en-US">
                <a:solidFill>
                  <a:srgbClr val="99FF99"/>
                </a:solidFill>
                <a:effectLst>
                  <a:outerShdw blurRad="38100" dist="38100" dir="2700000" algn="tl">
                    <a:srgbClr val="000000"/>
                  </a:outerShdw>
                </a:effectLst>
              </a:rPr>
              <a:t>Paul &amp; Peter agreed on the gospel</a:t>
            </a:r>
          </a:p>
        </p:txBody>
      </p:sp>
      <p:sp>
        <p:nvSpPr>
          <p:cNvPr id="21521" name="Text Box 17"/>
          <p:cNvSpPr txBox="1">
            <a:spLocks noChangeArrowheads="1"/>
          </p:cNvSpPr>
          <p:nvPr/>
        </p:nvSpPr>
        <p:spPr bwMode="auto">
          <a:xfrm>
            <a:off x="1120775" y="6202363"/>
            <a:ext cx="5411788" cy="579437"/>
          </a:xfrm>
          <a:prstGeom prst="rect">
            <a:avLst/>
          </a:prstGeom>
          <a:noFill/>
          <a:ln w="9525">
            <a:noFill/>
            <a:miter lim="800000"/>
            <a:headEnd/>
            <a:tailEnd/>
          </a:ln>
          <a:effectLst/>
        </p:spPr>
        <p:txBody>
          <a:bodyPr wrap="none">
            <a:spAutoFit/>
          </a:bodyPr>
          <a:lstStyle>
            <a:lvl1pPr marL="457200" indent="-457200">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buFont typeface="Wingdings" charset="0"/>
              <a:buChar char="Ø"/>
              <a:defRPr/>
            </a:pPr>
            <a:r>
              <a:rPr lang="en-US" dirty="0">
                <a:solidFill>
                  <a:srgbClr val="99FF99"/>
                </a:solidFill>
                <a:effectLst>
                  <a:outerShdw blurRad="38100" dist="38100" dir="2700000" algn="tl">
                    <a:srgbClr val="000000"/>
                  </a:outerShdw>
                </a:effectLst>
              </a:rPr>
              <a:t>Can</a:t>
            </a:r>
            <a:r>
              <a:rPr lang="uk-UA" altLang="ja-JP" dirty="0">
                <a:solidFill>
                  <a:srgbClr val="99FF99"/>
                </a:solidFill>
                <a:effectLst>
                  <a:outerShdw blurRad="38100" dist="38100" dir="2700000" algn="tl">
                    <a:srgbClr val="000000"/>
                  </a:outerShdw>
                </a:effectLst>
              </a:rPr>
              <a:t>'</a:t>
            </a:r>
            <a:r>
              <a:rPr lang="en-US" altLang="ja-JP" dirty="0">
                <a:solidFill>
                  <a:srgbClr val="99FF99"/>
                </a:solidFill>
                <a:effectLst>
                  <a:outerShdw blurRad="38100" dist="38100" dir="2700000" algn="tl">
                    <a:srgbClr val="000000"/>
                  </a:outerShdw>
                </a:effectLst>
              </a:rPr>
              <a:t>t apostles be pastoral?</a:t>
            </a:r>
            <a:endParaRPr lang="en-US" dirty="0">
              <a:solidFill>
                <a:srgbClr val="99FF99"/>
              </a:solidFill>
              <a:effectLst>
                <a:outerShdw blurRad="38100" dist="38100" dir="2700000" algn="tl">
                  <a:srgbClr val="000000"/>
                </a:outerShdw>
              </a:effectLst>
            </a:endParaRPr>
          </a:p>
        </p:txBody>
      </p:sp>
      <p:sp>
        <p:nvSpPr>
          <p:cNvPr id="404491" name="Text Box 18"/>
          <p:cNvSpPr txBox="1">
            <a:spLocks noChangeArrowheads="1"/>
          </p:cNvSpPr>
          <p:nvPr/>
        </p:nvSpPr>
        <p:spPr bwMode="auto">
          <a:xfrm>
            <a:off x="212725" y="17463"/>
            <a:ext cx="6394450" cy="579437"/>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r>
              <a:rPr lang="en-US"/>
              <a:t>Objections to Authorship by Peter:</a:t>
            </a:r>
          </a:p>
        </p:txBody>
      </p:sp>
      <p:sp>
        <p:nvSpPr>
          <p:cNvPr id="404492" name="Rectangle 20"/>
          <p:cNvSpPr>
            <a:spLocks noChangeArrowheads="1"/>
          </p:cNvSpPr>
          <p:nvPr/>
        </p:nvSpPr>
        <p:spPr bwMode="auto">
          <a:xfrm>
            <a:off x="8578850" y="0"/>
            <a:ext cx="565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2000" b="1">
                <a:solidFill>
                  <a:schemeClr val="tx1"/>
                </a:solidFill>
                <a:latin typeface="Times New Roman" charset="0"/>
              </a:rPr>
              <a:t>276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1506"/>
                                        </p:tgtEl>
                                        <p:attrNameLst>
                                          <p:attrName>style.visibility</p:attrName>
                                        </p:attrNameLst>
                                      </p:cBhvr>
                                      <p:to>
                                        <p:strVal val="visible"/>
                                      </p:to>
                                    </p:set>
                                    <p:anim calcmode="lin" valueType="num">
                                      <p:cBhvr additive="base">
                                        <p:cTn id="7" dur="500" fill="hold"/>
                                        <p:tgtEl>
                                          <p:spTgt spid="21506"/>
                                        </p:tgtEl>
                                        <p:attrNameLst>
                                          <p:attrName>ppt_x</p:attrName>
                                        </p:attrNameLst>
                                      </p:cBhvr>
                                      <p:tavLst>
                                        <p:tav tm="0">
                                          <p:val>
                                            <p:strVal val="#ppt_x"/>
                                          </p:val>
                                        </p:tav>
                                        <p:tav tm="100000">
                                          <p:val>
                                            <p:strVal val="#ppt_x"/>
                                          </p:val>
                                        </p:tav>
                                      </p:tavLst>
                                    </p:anim>
                                    <p:anim calcmode="lin" valueType="num">
                                      <p:cBhvr additive="base">
                                        <p:cTn id="8" dur="500" fill="hold"/>
                                        <p:tgtEl>
                                          <p:spTgt spid="21506"/>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21518"/>
                                        </p:tgtEl>
                                        <p:attrNameLst>
                                          <p:attrName>style.visibility</p:attrName>
                                        </p:attrNameLst>
                                      </p:cBhvr>
                                      <p:to>
                                        <p:strVal val="visible"/>
                                      </p:to>
                                    </p:set>
                                    <p:animEffect transition="in" filter="dissolve">
                                      <p:cBhvr>
                                        <p:cTn id="13" dur="500"/>
                                        <p:tgtEl>
                                          <p:spTgt spid="2151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21509"/>
                                        </p:tgtEl>
                                        <p:attrNameLst>
                                          <p:attrName>style.visibility</p:attrName>
                                        </p:attrNameLst>
                                      </p:cBhvr>
                                      <p:to>
                                        <p:strVal val="visible"/>
                                      </p:to>
                                    </p:set>
                                    <p:anim calcmode="lin" valueType="num">
                                      <p:cBhvr additive="base">
                                        <p:cTn id="18" dur="500" fill="hold"/>
                                        <p:tgtEl>
                                          <p:spTgt spid="21509"/>
                                        </p:tgtEl>
                                        <p:attrNameLst>
                                          <p:attrName>ppt_x</p:attrName>
                                        </p:attrNameLst>
                                      </p:cBhvr>
                                      <p:tavLst>
                                        <p:tav tm="0">
                                          <p:val>
                                            <p:strVal val="0-#ppt_w/2"/>
                                          </p:val>
                                        </p:tav>
                                        <p:tav tm="100000">
                                          <p:val>
                                            <p:strVal val="#ppt_x"/>
                                          </p:val>
                                        </p:tav>
                                      </p:tavLst>
                                    </p:anim>
                                    <p:anim calcmode="lin" valueType="num">
                                      <p:cBhvr additive="base">
                                        <p:cTn id="19" dur="500" fill="hold"/>
                                        <p:tgtEl>
                                          <p:spTgt spid="21509"/>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21519"/>
                                        </p:tgtEl>
                                        <p:attrNameLst>
                                          <p:attrName>style.visibility</p:attrName>
                                        </p:attrNameLst>
                                      </p:cBhvr>
                                      <p:to>
                                        <p:strVal val="visible"/>
                                      </p:to>
                                    </p:set>
                                    <p:animEffect transition="in" filter="dissolve">
                                      <p:cBhvr>
                                        <p:cTn id="24" dur="500"/>
                                        <p:tgtEl>
                                          <p:spTgt spid="21519"/>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21510"/>
                                        </p:tgtEl>
                                        <p:attrNameLst>
                                          <p:attrName>style.visibility</p:attrName>
                                        </p:attrNameLst>
                                      </p:cBhvr>
                                      <p:to>
                                        <p:strVal val="visible"/>
                                      </p:to>
                                    </p:set>
                                    <p:anim calcmode="lin" valueType="num">
                                      <p:cBhvr additive="base">
                                        <p:cTn id="29" dur="500" fill="hold"/>
                                        <p:tgtEl>
                                          <p:spTgt spid="21510"/>
                                        </p:tgtEl>
                                        <p:attrNameLst>
                                          <p:attrName>ppt_x</p:attrName>
                                        </p:attrNameLst>
                                      </p:cBhvr>
                                      <p:tavLst>
                                        <p:tav tm="0">
                                          <p:val>
                                            <p:strVal val="0-#ppt_w/2"/>
                                          </p:val>
                                        </p:tav>
                                        <p:tav tm="100000">
                                          <p:val>
                                            <p:strVal val="#ppt_x"/>
                                          </p:val>
                                        </p:tav>
                                      </p:tavLst>
                                    </p:anim>
                                    <p:anim calcmode="lin" valueType="num">
                                      <p:cBhvr additive="base">
                                        <p:cTn id="30" dur="500" fill="hold"/>
                                        <p:tgtEl>
                                          <p:spTgt spid="21510"/>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21520"/>
                                        </p:tgtEl>
                                        <p:attrNameLst>
                                          <p:attrName>style.visibility</p:attrName>
                                        </p:attrNameLst>
                                      </p:cBhvr>
                                      <p:to>
                                        <p:strVal val="visible"/>
                                      </p:to>
                                    </p:set>
                                    <p:animEffect transition="in" filter="dissolve">
                                      <p:cBhvr>
                                        <p:cTn id="35" dur="500"/>
                                        <p:tgtEl>
                                          <p:spTgt spid="21520"/>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8" fill="hold" grpId="0" nodeType="clickEffect">
                                  <p:stCondLst>
                                    <p:cond delay="0"/>
                                  </p:stCondLst>
                                  <p:childTnLst>
                                    <p:set>
                                      <p:cBhvr>
                                        <p:cTn id="39" dur="1" fill="hold">
                                          <p:stCondLst>
                                            <p:cond delay="0"/>
                                          </p:stCondLst>
                                        </p:cTn>
                                        <p:tgtEl>
                                          <p:spTgt spid="21511"/>
                                        </p:tgtEl>
                                        <p:attrNameLst>
                                          <p:attrName>style.visibility</p:attrName>
                                        </p:attrNameLst>
                                      </p:cBhvr>
                                      <p:to>
                                        <p:strVal val="visible"/>
                                      </p:to>
                                    </p:set>
                                    <p:anim calcmode="lin" valueType="num">
                                      <p:cBhvr additive="base">
                                        <p:cTn id="40" dur="500" fill="hold"/>
                                        <p:tgtEl>
                                          <p:spTgt spid="21511"/>
                                        </p:tgtEl>
                                        <p:attrNameLst>
                                          <p:attrName>ppt_x</p:attrName>
                                        </p:attrNameLst>
                                      </p:cBhvr>
                                      <p:tavLst>
                                        <p:tav tm="0">
                                          <p:val>
                                            <p:strVal val="0-#ppt_w/2"/>
                                          </p:val>
                                        </p:tav>
                                        <p:tav tm="100000">
                                          <p:val>
                                            <p:strVal val="#ppt_x"/>
                                          </p:val>
                                        </p:tav>
                                      </p:tavLst>
                                    </p:anim>
                                    <p:anim calcmode="lin" valueType="num">
                                      <p:cBhvr additive="base">
                                        <p:cTn id="41" dur="500" fill="hold"/>
                                        <p:tgtEl>
                                          <p:spTgt spid="21511"/>
                                        </p:tgtEl>
                                        <p:attrNameLst>
                                          <p:attrName>ppt_y</p:attrName>
                                        </p:attrNameLst>
                                      </p:cBhvr>
                                      <p:tavLst>
                                        <p:tav tm="0">
                                          <p:val>
                                            <p:strVal val="#ppt_y"/>
                                          </p:val>
                                        </p:tav>
                                        <p:tav tm="100000">
                                          <p:val>
                                            <p:strVal val="#ppt_y"/>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21521"/>
                                        </p:tgtEl>
                                        <p:attrNameLst>
                                          <p:attrName>style.visibility</p:attrName>
                                        </p:attrNameLst>
                                      </p:cBhvr>
                                      <p:to>
                                        <p:strVal val="visible"/>
                                      </p:to>
                                    </p:set>
                                    <p:animEffect transition="in" filter="dissolve">
                                      <p:cBhvr>
                                        <p:cTn id="46" dur="500"/>
                                        <p:tgtEl>
                                          <p:spTgt spid="215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p:bldP spid="21509" grpId="0"/>
      <p:bldP spid="21510" grpId="0"/>
      <p:bldP spid="21511" grpId="0"/>
      <p:bldP spid="21518" grpId="0"/>
      <p:bldP spid="21519" grpId="0"/>
      <p:bldP spid="21520" grpId="0"/>
      <p:bldP spid="21521"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en-US" sz="4800" b="1" dirty="0">
                <a:solidFill>
                  <a:schemeClr val="bg1"/>
                </a:solidFill>
                <a:effectLst>
                  <a:glow rad="101600">
                    <a:schemeClr val="tx1">
                      <a:alpha val="99000"/>
                    </a:schemeClr>
                  </a:glow>
                </a:effectLst>
                <a:latin typeface="Arial"/>
                <a:cs typeface="Arial"/>
              </a:rPr>
              <a:t>Homework</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224457" y="1528338"/>
            <a:ext cx="8907246" cy="439441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Read through 1 Peter on your own this week.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Find the verse that shows the purpose Peter is writing.</a:t>
            </a:r>
          </a:p>
          <a:p>
            <a:pPr marL="0" marR="0" lvl="0" indent="0" algn="l" defTabSz="914400" rtl="0" eaLnBrk="0" fontAlgn="base" latinLnBrk="0" hangingPunct="0">
              <a:lnSpc>
                <a:spcPct val="100000"/>
              </a:lnSpc>
              <a:spcBef>
                <a:spcPct val="0"/>
              </a:spcBef>
              <a:spcAft>
                <a:spcPct val="0"/>
              </a:spcAft>
              <a:buClrTx/>
              <a:buSzTx/>
              <a:buFontTx/>
              <a:buNone/>
              <a:tabLst/>
              <a:defRPr/>
            </a:pPr>
            <a:br>
              <a:rPr kumimoji="0" lang="en-SG" sz="32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br>
            <a:r>
              <a:rPr kumimoji="0" lang="en-SG" sz="32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As you read, mark these key words:</a:t>
            </a:r>
          </a:p>
          <a:p>
            <a:pPr lvl="1" algn="l"/>
            <a:r>
              <a:rPr kumimoji="0" lang="en-SG" sz="32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Grace</a:t>
            </a:r>
          </a:p>
          <a:p>
            <a:pPr lvl="1" algn="l"/>
            <a:r>
              <a:rPr kumimoji="0" lang="en-SG" sz="32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Trials/ Suffering</a:t>
            </a:r>
          </a:p>
          <a:p>
            <a:pPr lvl="1" algn="l"/>
            <a:r>
              <a:rPr kumimoji="0" lang="en-SG" sz="32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Glory</a:t>
            </a:r>
          </a:p>
        </p:txBody>
      </p:sp>
    </p:spTree>
    <p:extLst>
      <p:ext uri="{BB962C8B-B14F-4D97-AF65-F5344CB8AC3E}">
        <p14:creationId xmlns:p14="http://schemas.microsoft.com/office/powerpoint/2010/main" val="1891424339"/>
      </p:ext>
    </p:extLst>
  </p:cSld>
  <p:clrMapOvr>
    <a:overrideClrMapping bg1="lt1" tx1="dk1" bg2="lt2" tx2="dk2" accent1="accent1" accent2="accent2" accent3="accent3" accent4="accent4" accent5="accent5" accent6="accent6" hlink="hlink" folHlink="folHlink"/>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73E7D590-8CAE-3849-935B-FB7CF1C39A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1737" y="1916832"/>
            <a:ext cx="6692900" cy="37592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1916832"/>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Peter</a:t>
            </a:r>
          </a:p>
        </p:txBody>
      </p:sp>
      <p:sp>
        <p:nvSpPr>
          <p:cNvPr id="900098" name="Rectangle 2"/>
          <p:cNvSpPr>
            <a:spLocks noGrp="1" noChangeArrowheads="1"/>
          </p:cNvSpPr>
          <p:nvPr>
            <p:ph type="ctrTitle"/>
          </p:nvPr>
        </p:nvSpPr>
        <p:spPr>
          <a:xfrm>
            <a:off x="0" y="188640"/>
            <a:ext cx="9120187" cy="1446653"/>
          </a:xfrm>
          <a:effectLst>
            <a:outerShdw blurRad="63500" dist="35921" dir="2700000" algn="ctr" rotWithShape="0">
              <a:schemeClr val="tx2">
                <a:alpha val="74998"/>
              </a:schemeClr>
            </a:outerShdw>
          </a:effectLst>
        </p:spPr>
        <p:txBody>
          <a:bodyPr/>
          <a:lstStyle/>
          <a:p>
            <a:pPr>
              <a:defRPr/>
            </a:pPr>
            <a:r>
              <a:rPr lang="en-US" sz="8800" b="1" dirty="0">
                <a:effectLst>
                  <a:glow rad="127000">
                    <a:schemeClr val="tx1"/>
                  </a:glow>
                </a:effectLst>
                <a:latin typeface="Arial" charset="0"/>
                <a:ea typeface="ＭＳ Ｐゴシック" charset="0"/>
                <a:cs typeface="ＭＳ Ｐゴシック" charset="0"/>
              </a:rPr>
              <a:t>Be Attracting</a:t>
            </a:r>
          </a:p>
        </p:txBody>
      </p:sp>
      <p:sp>
        <p:nvSpPr>
          <p:cNvPr id="5" name="Text Box 5"/>
          <p:cNvSpPr txBox="1">
            <a:spLocks noChangeArrowheads="1"/>
          </p:cNvSpPr>
          <p:nvPr/>
        </p:nvSpPr>
        <p:spPr bwMode="auto">
          <a:xfrm>
            <a:off x="-23813" y="5949280"/>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3504199264"/>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Suffering for Jesus</a:t>
            </a:r>
          </a:p>
        </p:txBody>
      </p:sp>
      <p:pic>
        <p:nvPicPr>
          <p:cNvPr id="530434" name="Picture 2">
            <a:extLst>
              <a:ext uri="{FF2B5EF4-FFF2-40B4-BE49-F238E27FC236}">
                <a16:creationId xmlns:a16="http://schemas.microsoft.com/office/drawing/2014/main" id="{898ACF91-5CDA-B747-B31A-64448ACD85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5550" y="1193800"/>
            <a:ext cx="6692900" cy="447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6697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525314" name="Picture 2">
            <a:extLst>
              <a:ext uri="{FF2B5EF4-FFF2-40B4-BE49-F238E27FC236}">
                <a16:creationId xmlns:a16="http://schemas.microsoft.com/office/drawing/2014/main" id="{4E00FD9B-9129-BC4B-B3D1-9FC4CA543E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7" y="1524000"/>
            <a:ext cx="8890000" cy="5334000"/>
          </a:xfrm>
          <a:prstGeom prst="rect">
            <a:avLst/>
          </a:prstGeom>
          <a:noFill/>
          <a:extLst>
            <a:ext uri="{909E8E84-426E-40DD-AFC4-6F175D3DCCD1}">
              <a14:hiddenFill xmlns:a14="http://schemas.microsoft.com/office/drawing/2010/main">
                <a:solidFill>
                  <a:srgbClr val="FFFFFF"/>
                </a:solidFill>
              </a14:hiddenFill>
            </a:ext>
          </a:extLst>
        </p:spPr>
      </p:pic>
      <p:sp>
        <p:nvSpPr>
          <p:cNvPr id="87042" name="Rectangle 2"/>
          <p:cNvSpPr>
            <a:spLocks noGrp="1" noChangeArrowheads="1"/>
          </p:cNvSpPr>
          <p:nvPr>
            <p:ph type="title"/>
          </p:nvPr>
        </p:nvSpPr>
        <p:spPr>
          <a:xfrm>
            <a:off x="0" y="0"/>
            <a:ext cx="8261581" cy="1524000"/>
          </a:xfrm>
          <a:solidFill>
            <a:schemeClr val="bg2"/>
          </a:solidFill>
        </p:spPr>
        <p:txBody>
          <a:bodyPr/>
          <a:lstStyle/>
          <a:p>
            <a:pPr marL="180975" eaLnBrk="1" hangingPunct="1">
              <a:defRPr/>
            </a:pPr>
            <a:r>
              <a:rPr lang="en-US" b="1" dirty="0">
                <a:latin typeface="Arial" panose="020B0604020202020204" pitchFamily="34" charset="0"/>
                <a:ea typeface="ＭＳ Ｐゴシック" charset="0"/>
                <a:cs typeface="Arial" panose="020B0604020202020204" pitchFamily="34" charset="0"/>
              </a:rPr>
              <a:t>Are you suffering </a:t>
            </a:r>
            <a:r>
              <a:rPr lang="en-US" b="1" i="1" dirty="0">
                <a:latin typeface="Arial" panose="020B0604020202020204" pitchFamily="34" charset="0"/>
                <a:ea typeface="ＭＳ Ｐゴシック" charset="0"/>
                <a:cs typeface="Arial" panose="020B0604020202020204" pitchFamily="34" charset="0"/>
              </a:rPr>
              <a:t>unfairly</a:t>
            </a:r>
            <a:r>
              <a:rPr lang="en-US" b="1" dirty="0">
                <a:latin typeface="Arial" panose="020B0604020202020204" pitchFamily="34" charset="0"/>
                <a:ea typeface="ＭＳ Ｐゴシック" charset="0"/>
                <a:cs typeface="Arial" panose="020B0604020202020204" pitchFamily="34" charset="0"/>
              </a:rPr>
              <a:t> right now?</a:t>
            </a:r>
            <a:endParaRPr lang="en-US" sz="4000" b="1" dirty="0">
              <a:latin typeface="Arial" panose="020B0604020202020204" pitchFamily="34" charset="0"/>
              <a:ea typeface="ＭＳ Ｐゴシック" charset="0"/>
              <a:cs typeface="Arial" panose="020B0604020202020204" pitchFamily="34" charset="0"/>
            </a:endParaRPr>
          </a:p>
        </p:txBody>
      </p:sp>
      <p:sp>
        <p:nvSpPr>
          <p:cNvPr id="87043" name="Rectangle 3"/>
          <p:cNvSpPr>
            <a:spLocks noGrp="1" noChangeArrowheads="1"/>
          </p:cNvSpPr>
          <p:nvPr>
            <p:ph type="body" idx="1"/>
          </p:nvPr>
        </p:nvSpPr>
        <p:spPr>
          <a:xfrm>
            <a:off x="5364088" y="1602754"/>
            <a:ext cx="3276600" cy="3429000"/>
          </a:xfrm>
        </p:spPr>
        <p:txBody>
          <a:bodyPr/>
          <a:lstStyle/>
          <a:p>
            <a:pPr eaLnBrk="1" hangingPunct="1">
              <a:lnSpc>
                <a:spcPct val="90000"/>
              </a:lnSpc>
              <a:defRPr/>
            </a:pPr>
            <a:r>
              <a:rPr lang="en-US" dirty="0">
                <a:solidFill>
                  <a:schemeClr val="bg2"/>
                </a:solidFill>
                <a:latin typeface="Tahoma" charset="0"/>
                <a:ea typeface="ＭＳ Ｐゴシック" charset="0"/>
                <a:cs typeface="ＭＳ Ｐゴシック" charset="0"/>
              </a:rPr>
              <a:t>School?</a:t>
            </a:r>
          </a:p>
          <a:p>
            <a:pPr eaLnBrk="1" hangingPunct="1">
              <a:lnSpc>
                <a:spcPct val="90000"/>
              </a:lnSpc>
              <a:defRPr/>
            </a:pPr>
            <a:r>
              <a:rPr lang="en-US" dirty="0">
                <a:solidFill>
                  <a:schemeClr val="bg2"/>
                </a:solidFill>
                <a:latin typeface="Tahoma" charset="0"/>
                <a:ea typeface="ＭＳ Ｐゴシック" charset="0"/>
                <a:cs typeface="ＭＳ Ｐゴシック" charset="0"/>
              </a:rPr>
              <a:t>Home?</a:t>
            </a:r>
          </a:p>
          <a:p>
            <a:pPr eaLnBrk="1" hangingPunct="1">
              <a:lnSpc>
                <a:spcPct val="90000"/>
              </a:lnSpc>
              <a:defRPr/>
            </a:pPr>
            <a:r>
              <a:rPr lang="en-US" dirty="0">
                <a:solidFill>
                  <a:schemeClr val="bg2"/>
                </a:solidFill>
                <a:latin typeface="Tahoma" charset="0"/>
                <a:ea typeface="ＭＳ Ｐゴシック" charset="0"/>
                <a:cs typeface="ＭＳ Ｐゴシック" charset="0"/>
              </a:rPr>
              <a:t>Work?</a:t>
            </a:r>
          </a:p>
          <a:p>
            <a:pPr eaLnBrk="1" hangingPunct="1">
              <a:lnSpc>
                <a:spcPct val="90000"/>
              </a:lnSpc>
              <a:defRPr/>
            </a:pPr>
            <a:r>
              <a:rPr lang="en-US" dirty="0">
                <a:solidFill>
                  <a:schemeClr val="bg2"/>
                </a:solidFill>
                <a:latin typeface="Tahoma" charset="0"/>
                <a:ea typeface="ＭＳ Ｐゴシック" charset="0"/>
                <a:cs typeface="ＭＳ Ｐゴシック" charset="0"/>
              </a:rPr>
              <a:t>Church?</a:t>
            </a:r>
          </a:p>
          <a:p>
            <a:pPr eaLnBrk="1" hangingPunct="1">
              <a:lnSpc>
                <a:spcPct val="90000"/>
              </a:lnSpc>
              <a:defRPr/>
            </a:pPr>
            <a:r>
              <a:rPr lang="en-US" dirty="0">
                <a:solidFill>
                  <a:schemeClr val="bg2"/>
                </a:solidFill>
                <a:latin typeface="Tahoma" charset="0"/>
                <a:ea typeface="ＭＳ Ｐゴシック" charset="0"/>
                <a:cs typeface="ＭＳ Ｐゴシック" charset="0"/>
              </a:rPr>
              <a:t>Friends?</a:t>
            </a:r>
          </a:p>
          <a:p>
            <a:pPr eaLnBrk="1" hangingPunct="1">
              <a:lnSpc>
                <a:spcPct val="90000"/>
              </a:lnSpc>
              <a:defRPr/>
            </a:pPr>
            <a:r>
              <a:rPr lang="en-US" dirty="0">
                <a:solidFill>
                  <a:schemeClr val="bg2"/>
                </a:solidFill>
                <a:latin typeface="Tahoma" charset="0"/>
                <a:ea typeface="ＭＳ Ｐゴシック" charset="0"/>
                <a:cs typeface="ＭＳ Ｐゴシック" charset="0"/>
              </a:rPr>
              <a:t>Government?</a:t>
            </a:r>
          </a:p>
        </p:txBody>
      </p:sp>
    </p:spTree>
    <p:extLst>
      <p:ext uri="{BB962C8B-B14F-4D97-AF65-F5344CB8AC3E}">
        <p14:creationId xmlns:p14="http://schemas.microsoft.com/office/powerpoint/2010/main" val="8944900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704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704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704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704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704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704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3" grpId="0" uiExpand="1" build="p"/>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40972" name="Rectangle 12"/>
          <p:cNvSpPr>
            <a:spLocks noGrp="1" noChangeArrowheads="1"/>
          </p:cNvSpPr>
          <p:nvPr>
            <p:ph type="title" idx="4294967295"/>
          </p:nvPr>
        </p:nvSpPr>
        <p:spPr>
          <a:xfrm>
            <a:off x="0" y="2057400"/>
            <a:ext cx="2819400" cy="3657600"/>
          </a:xfrm>
        </p:spPr>
        <p:txBody>
          <a:bodyPr/>
          <a:lstStyle/>
          <a:p>
            <a:pPr eaLnBrk="1" hangingPunct="1">
              <a:defRPr/>
            </a:pPr>
            <a:r>
              <a:rPr lang="en-US">
                <a:latin typeface="Tahoma" charset="0"/>
                <a:ea typeface="ＭＳ Ｐゴシック" charset="0"/>
                <a:cs typeface="ＭＳ Ｐゴシック" charset="0"/>
              </a:rPr>
              <a:t>Why Peter wrote…</a:t>
            </a:r>
          </a:p>
        </p:txBody>
      </p:sp>
      <p:pic>
        <p:nvPicPr>
          <p:cNvPr id="411651" name="Picture 9" descr="persecut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1652" name="Text Box 4"/>
          <p:cNvSpPr txBox="1">
            <a:spLocks noChangeArrowheads="1"/>
          </p:cNvSpPr>
          <p:nvPr/>
        </p:nvSpPr>
        <p:spPr bwMode="auto">
          <a:xfrm>
            <a:off x="914400" y="762000"/>
            <a:ext cx="67818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spcBef>
                <a:spcPct val="50000"/>
              </a:spcBef>
            </a:pPr>
            <a:endParaRPr lang="en-US"/>
          </a:p>
        </p:txBody>
      </p:sp>
      <p:sp>
        <p:nvSpPr>
          <p:cNvPr id="40965" name="Text Box 5"/>
          <p:cNvSpPr txBox="1">
            <a:spLocks noChangeArrowheads="1"/>
          </p:cNvSpPr>
          <p:nvPr/>
        </p:nvSpPr>
        <p:spPr bwMode="auto">
          <a:xfrm>
            <a:off x="0" y="411163"/>
            <a:ext cx="9144000" cy="51911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a:spcBef>
                <a:spcPct val="50000"/>
              </a:spcBef>
              <a:defRPr/>
            </a:pPr>
            <a:r>
              <a:rPr lang="en-US" sz="2800" b="1" dirty="0">
                <a:solidFill>
                  <a:schemeClr val="tx1"/>
                </a:solidFill>
              </a:rPr>
              <a:t>Why did Peter</a:t>
            </a:r>
            <a:r>
              <a:rPr lang="uk-UA" sz="2800" b="1" dirty="0">
                <a:solidFill>
                  <a:schemeClr val="tx1"/>
                </a:solidFill>
              </a:rPr>
              <a:t>'</a:t>
            </a:r>
            <a:r>
              <a:rPr lang="en-US" sz="2800" b="1" dirty="0">
                <a:solidFill>
                  <a:schemeClr val="tx1"/>
                </a:solidFill>
              </a:rPr>
              <a:t>s readers need encouragement?</a:t>
            </a:r>
          </a:p>
        </p:txBody>
      </p:sp>
      <p:sp>
        <p:nvSpPr>
          <p:cNvPr id="40966" name="Rectangle 6"/>
          <p:cNvSpPr>
            <a:spLocks noChangeArrowheads="1"/>
          </p:cNvSpPr>
          <p:nvPr/>
        </p:nvSpPr>
        <p:spPr bwMode="auto">
          <a:xfrm>
            <a:off x="2851150" y="1020763"/>
            <a:ext cx="2874963" cy="579437"/>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lgn="ctr">
              <a:spcBef>
                <a:spcPct val="50000"/>
              </a:spcBef>
              <a:defRPr/>
            </a:pPr>
            <a:r>
              <a:rPr lang="en-US" b="1">
                <a:solidFill>
                  <a:schemeClr val="tx1"/>
                </a:solidFill>
                <a:ea typeface="+mn-ea"/>
                <a:cs typeface="+mn-cs"/>
              </a:rPr>
              <a:t>1 Pet. 4:12-13</a:t>
            </a:r>
          </a:p>
        </p:txBody>
      </p:sp>
      <p:sp>
        <p:nvSpPr>
          <p:cNvPr id="40967" name="Rectangle 7"/>
          <p:cNvSpPr>
            <a:spLocks noChangeArrowheads="1"/>
          </p:cNvSpPr>
          <p:nvPr/>
        </p:nvSpPr>
        <p:spPr bwMode="auto">
          <a:xfrm>
            <a:off x="2819400" y="1635125"/>
            <a:ext cx="6400800" cy="5057775"/>
          </a:xfrm>
          <a:prstGeom prst="rect">
            <a:avLst/>
          </a:prstGeom>
          <a:solidFill>
            <a:srgbClr val="000000">
              <a:alpha val="64000"/>
            </a:srgbClr>
          </a:solidFill>
          <a:ln w="9525">
            <a:solidFill>
              <a:schemeClr val="tx1"/>
            </a:solidFill>
            <a:miter lim="800000"/>
            <a:headEnd/>
            <a:tailEnd/>
          </a:ln>
          <a:effectLst/>
        </p:spPr>
        <p:txBody>
          <a:bodyPr>
            <a:spAutoFit/>
          </a:bodyPr>
          <a:lstStyle/>
          <a:p>
            <a:pPr>
              <a:lnSpc>
                <a:spcPct val="50000"/>
              </a:lnSpc>
              <a:spcBef>
                <a:spcPct val="50000"/>
              </a:spcBef>
              <a:defRPr/>
            </a:pPr>
            <a:endParaRPr lang="en-US" dirty="0">
              <a:solidFill>
                <a:schemeClr val="tx1"/>
              </a:solidFill>
              <a:effectLst>
                <a:outerShdw blurRad="38100" dist="38100" dir="2700000" algn="tl">
                  <a:srgbClr val="010199"/>
                </a:outerShdw>
              </a:effectLst>
            </a:endParaRPr>
          </a:p>
          <a:p>
            <a:pPr>
              <a:lnSpc>
                <a:spcPct val="80000"/>
              </a:lnSpc>
              <a:spcBef>
                <a:spcPct val="50000"/>
              </a:spcBef>
              <a:defRPr/>
            </a:pPr>
            <a:r>
              <a:rPr lang="ru-RU" altLang="ja-JP" dirty="0">
                <a:solidFill>
                  <a:schemeClr val="tx1"/>
                </a:solidFill>
                <a:effectLst>
                  <a:outerShdw blurRad="38100" dist="38100" dir="2700000" algn="tl">
                    <a:srgbClr val="010199"/>
                  </a:outerShdw>
                </a:effectLst>
              </a:rPr>
              <a:t>"</a:t>
            </a:r>
            <a:r>
              <a:rPr lang="en-US" altLang="ja-JP" dirty="0">
                <a:solidFill>
                  <a:schemeClr val="tx1"/>
                </a:solidFill>
                <a:effectLst>
                  <a:outerShdw blurRad="38100" dist="38100" dir="2700000" algn="tl">
                    <a:srgbClr val="010199"/>
                  </a:outerShdw>
                </a:effectLst>
              </a:rPr>
              <a:t>Dear friends, don</a:t>
            </a:r>
            <a:r>
              <a:rPr lang="uk-UA" altLang="ja-JP" dirty="0">
                <a:solidFill>
                  <a:schemeClr val="tx1"/>
                </a:solidFill>
                <a:effectLst>
                  <a:outerShdw blurRad="38100" dist="38100" dir="2700000" algn="tl">
                    <a:srgbClr val="010199"/>
                  </a:outerShdw>
                </a:effectLst>
              </a:rPr>
              <a:t>'</a:t>
            </a:r>
            <a:r>
              <a:rPr lang="en-US" altLang="ja-JP" dirty="0">
                <a:solidFill>
                  <a:schemeClr val="tx1"/>
                </a:solidFill>
                <a:effectLst>
                  <a:outerShdw blurRad="38100" dist="38100" dir="2700000" algn="tl">
                    <a:srgbClr val="010199"/>
                  </a:outerShdw>
                </a:effectLst>
              </a:rPr>
              <a:t>t be surprised at the fiery trials you are going through, as if something strange were happening to you. Instead, be very glad-- because these trials will make you partners with Christ in his suffering, and afterward you will have the wonderful joy of sharing his glory when it is displayed to all the world.</a:t>
            </a:r>
            <a:r>
              <a:rPr lang="ru-RU" altLang="ja-JP" dirty="0">
                <a:solidFill>
                  <a:schemeClr val="tx1"/>
                </a:solidFill>
                <a:effectLst>
                  <a:outerShdw blurRad="38100" dist="38100" dir="2700000" algn="tl">
                    <a:srgbClr val="010199"/>
                  </a:outerShdw>
                </a:effectLst>
              </a:rPr>
              <a:t>"</a:t>
            </a:r>
            <a:endParaRPr lang="en-US" altLang="ja-JP" dirty="0">
              <a:solidFill>
                <a:schemeClr val="tx1"/>
              </a:solidFill>
              <a:effectLst>
                <a:outerShdw blurRad="38100" dist="38100" dir="2700000" algn="tl">
                  <a:srgbClr val="010199"/>
                </a:outerShdw>
              </a:effectLst>
            </a:endParaRPr>
          </a:p>
          <a:p>
            <a:pPr>
              <a:lnSpc>
                <a:spcPct val="50000"/>
              </a:lnSpc>
              <a:spcBef>
                <a:spcPct val="50000"/>
              </a:spcBef>
              <a:defRPr/>
            </a:pPr>
            <a:endParaRPr lang="en-US" dirty="0">
              <a:solidFill>
                <a:schemeClr val="tx1"/>
              </a:solidFill>
              <a:effectLst>
                <a:outerShdw blurRad="38100" dist="38100" dir="2700000" algn="tl">
                  <a:srgbClr val="010199"/>
                </a:outerShdw>
              </a:effectLst>
            </a:endParaRPr>
          </a:p>
        </p:txBody>
      </p:sp>
      <p:sp>
        <p:nvSpPr>
          <p:cNvPr id="40968" name="Rectangle 8"/>
          <p:cNvSpPr>
            <a:spLocks noChangeArrowheads="1"/>
          </p:cNvSpPr>
          <p:nvPr/>
        </p:nvSpPr>
        <p:spPr bwMode="auto">
          <a:xfrm>
            <a:off x="8578850" y="0"/>
            <a:ext cx="565150" cy="3968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2000" b="1">
                <a:solidFill>
                  <a:schemeClr val="tx1"/>
                </a:solidFill>
                <a:latin typeface="Times New Roman" charset="0"/>
                <a:ea typeface="+mn-ea"/>
                <a:cs typeface="+mn-cs"/>
              </a:rPr>
              <a:t>277</a:t>
            </a:r>
          </a:p>
        </p:txBody>
      </p:sp>
      <p:pic>
        <p:nvPicPr>
          <p:cNvPr id="40970" name="Picture 10" descr="Nero"/>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635125"/>
            <a:ext cx="2876550" cy="5314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971" name="Rectangle 11"/>
          <p:cNvSpPr>
            <a:spLocks noChangeArrowheads="1"/>
          </p:cNvSpPr>
          <p:nvPr/>
        </p:nvSpPr>
        <p:spPr bwMode="auto">
          <a:xfrm>
            <a:off x="0" y="1774825"/>
            <a:ext cx="8540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2400">
                <a:solidFill>
                  <a:schemeClr val="tx1"/>
                </a:solidFill>
              </a:rPr>
              <a:t>Nero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0966"/>
                                        </p:tgtEl>
                                        <p:attrNameLst>
                                          <p:attrName>style.visibility</p:attrName>
                                        </p:attrNameLst>
                                      </p:cBhvr>
                                      <p:to>
                                        <p:strVal val="visible"/>
                                      </p:to>
                                    </p:set>
                                  </p:childTnLst>
                                </p:cTn>
                              </p:par>
                            </p:childTnLst>
                          </p:cTn>
                        </p:par>
                        <p:par>
                          <p:cTn id="7" fill="hold" nodeType="afterGroup">
                            <p:stCondLst>
                              <p:cond delay="500"/>
                            </p:stCondLst>
                            <p:childTnLst>
                              <p:par>
                                <p:cTn id="8" presetID="2" presetClass="entr" presetSubtype="6" fill="hold" grpId="0" nodeType="afterEffect">
                                  <p:stCondLst>
                                    <p:cond delay="0"/>
                                  </p:stCondLst>
                                  <p:childTnLst>
                                    <p:set>
                                      <p:cBhvr>
                                        <p:cTn id="9" dur="1" fill="hold">
                                          <p:stCondLst>
                                            <p:cond delay="0"/>
                                          </p:stCondLst>
                                        </p:cTn>
                                        <p:tgtEl>
                                          <p:spTgt spid="40967"/>
                                        </p:tgtEl>
                                        <p:attrNameLst>
                                          <p:attrName>style.visibility</p:attrName>
                                        </p:attrNameLst>
                                      </p:cBhvr>
                                      <p:to>
                                        <p:strVal val="visible"/>
                                      </p:to>
                                    </p:set>
                                    <p:anim calcmode="lin" valueType="num">
                                      <p:cBhvr additive="base">
                                        <p:cTn id="10" dur="500" fill="hold"/>
                                        <p:tgtEl>
                                          <p:spTgt spid="40967"/>
                                        </p:tgtEl>
                                        <p:attrNameLst>
                                          <p:attrName>ppt_x</p:attrName>
                                        </p:attrNameLst>
                                      </p:cBhvr>
                                      <p:tavLst>
                                        <p:tav tm="0">
                                          <p:val>
                                            <p:strVal val="1+#ppt_w/2"/>
                                          </p:val>
                                        </p:tav>
                                        <p:tav tm="100000">
                                          <p:val>
                                            <p:strVal val="#ppt_x"/>
                                          </p:val>
                                        </p:tav>
                                      </p:tavLst>
                                    </p:anim>
                                    <p:anim calcmode="lin" valueType="num">
                                      <p:cBhvr additive="base">
                                        <p:cTn id="11" dur="500" fill="hold"/>
                                        <p:tgtEl>
                                          <p:spTgt spid="40967"/>
                                        </p:tgtEl>
                                        <p:attrNameLst>
                                          <p:attrName>ppt_y</p:attrName>
                                        </p:attrNameLst>
                                      </p:cBhvr>
                                      <p:tavLst>
                                        <p:tav tm="0">
                                          <p:val>
                                            <p:strVal val="1+#ppt_h/2"/>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40971"/>
                                        </p:tgtEl>
                                        <p:attrNameLst>
                                          <p:attrName>style.visibility</p:attrName>
                                        </p:attrNameLst>
                                      </p:cBhvr>
                                      <p:to>
                                        <p:strVal val="visible"/>
                                      </p:to>
                                    </p:set>
                                    <p:anim calcmode="lin" valueType="num">
                                      <p:cBhvr additive="base">
                                        <p:cTn id="16" dur="500" fill="hold"/>
                                        <p:tgtEl>
                                          <p:spTgt spid="40971"/>
                                        </p:tgtEl>
                                        <p:attrNameLst>
                                          <p:attrName>ppt_x</p:attrName>
                                        </p:attrNameLst>
                                      </p:cBhvr>
                                      <p:tavLst>
                                        <p:tav tm="0">
                                          <p:val>
                                            <p:strVal val="#ppt_x"/>
                                          </p:val>
                                        </p:tav>
                                        <p:tav tm="100000">
                                          <p:val>
                                            <p:strVal val="#ppt_x"/>
                                          </p:val>
                                        </p:tav>
                                      </p:tavLst>
                                    </p:anim>
                                    <p:anim calcmode="lin" valueType="num">
                                      <p:cBhvr additive="base">
                                        <p:cTn id="17" dur="500" fill="hold"/>
                                        <p:tgtEl>
                                          <p:spTgt spid="40971"/>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500"/>
                            </p:stCondLst>
                            <p:childTnLst>
                              <p:par>
                                <p:cTn id="19" presetID="9" presetClass="entr" presetSubtype="0" fill="hold" nodeType="afterEffect">
                                  <p:stCondLst>
                                    <p:cond delay="0"/>
                                  </p:stCondLst>
                                  <p:childTnLst>
                                    <p:set>
                                      <p:cBhvr>
                                        <p:cTn id="20" dur="1" fill="hold">
                                          <p:stCondLst>
                                            <p:cond delay="0"/>
                                          </p:stCondLst>
                                        </p:cTn>
                                        <p:tgtEl>
                                          <p:spTgt spid="40970"/>
                                        </p:tgtEl>
                                        <p:attrNameLst>
                                          <p:attrName>style.visibility</p:attrName>
                                        </p:attrNameLst>
                                      </p:cBhvr>
                                      <p:to>
                                        <p:strVal val="visible"/>
                                      </p:to>
                                    </p:set>
                                    <p:animEffect transition="in" filter="dissolve">
                                      <p:cBhvr>
                                        <p:cTn id="21" dur="500"/>
                                        <p:tgtEl>
                                          <p:spTgt spid="409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6" grpId="0" autoUpdateAnimBg="0"/>
      <p:bldP spid="40967" grpId="0" animBg="1" autoUpdateAnimBg="0"/>
      <p:bldP spid="40971" grpId="0"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pic>
        <p:nvPicPr>
          <p:cNvPr id="410626" name="Picture 15" descr="Purp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892" name="Text Box 4"/>
          <p:cNvSpPr txBox="1">
            <a:spLocks noChangeArrowheads="1"/>
          </p:cNvSpPr>
          <p:nvPr/>
        </p:nvSpPr>
        <p:spPr bwMode="auto">
          <a:xfrm>
            <a:off x="990600" y="533400"/>
            <a:ext cx="66294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a:spcBef>
                <a:spcPct val="50000"/>
              </a:spcBef>
            </a:pPr>
            <a:r>
              <a:rPr lang="en-US" u="sng">
                <a:latin typeface="Arial" charset="0"/>
                <a:cs typeface="Arial" charset="0"/>
              </a:rPr>
              <a:t>Argument</a:t>
            </a:r>
          </a:p>
        </p:txBody>
      </p:sp>
      <p:sp>
        <p:nvSpPr>
          <p:cNvPr id="37947" name="Text Box 59"/>
          <p:cNvSpPr txBox="1">
            <a:spLocks noChangeArrowheads="1"/>
          </p:cNvSpPr>
          <p:nvPr/>
        </p:nvSpPr>
        <p:spPr bwMode="auto">
          <a:xfrm>
            <a:off x="304800" y="1295400"/>
            <a:ext cx="8610600" cy="1563688"/>
          </a:xfrm>
          <a:prstGeom prst="rect">
            <a:avLst/>
          </a:prstGeom>
          <a:solidFill>
            <a:schemeClr val="bg2"/>
          </a:solidFill>
          <a:ln w="9525">
            <a:solidFill>
              <a:schemeClr val="tx1"/>
            </a:solidFill>
            <a:miter lim="800000"/>
            <a:headEnd/>
            <a:tailEnd/>
          </a:ln>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spcBef>
                <a:spcPct val="50000"/>
              </a:spcBef>
            </a:pPr>
            <a:r>
              <a:rPr lang="ru-RU" altLang="ja-JP" dirty="0">
                <a:latin typeface="Arial" charset="0"/>
                <a:cs typeface="Arial" charset="0"/>
              </a:rPr>
              <a:t>"</a:t>
            </a:r>
            <a:r>
              <a:rPr lang="en-US" altLang="ja-JP" dirty="0">
                <a:latin typeface="Arial" charset="0"/>
                <a:cs typeface="Arial" charset="0"/>
              </a:rPr>
              <a:t>… I have written to you briefly, encouraging you and testifying that this is the </a:t>
            </a:r>
            <a:r>
              <a:rPr lang="en-US" altLang="ja-JP" b="1" dirty="0">
                <a:solidFill>
                  <a:srgbClr val="00FF00"/>
                </a:solidFill>
                <a:latin typeface="Arial" charset="0"/>
                <a:cs typeface="Arial" charset="0"/>
              </a:rPr>
              <a:t>true grace of God</a:t>
            </a:r>
            <a:r>
              <a:rPr lang="en-US" altLang="ja-JP" dirty="0">
                <a:latin typeface="Arial" charset="0"/>
                <a:cs typeface="Arial" charset="0"/>
              </a:rPr>
              <a:t>. </a:t>
            </a:r>
            <a:r>
              <a:rPr lang="en-US" altLang="ja-JP" b="1" dirty="0">
                <a:solidFill>
                  <a:srgbClr val="00FF00"/>
                </a:solidFill>
                <a:latin typeface="Arial" charset="0"/>
                <a:cs typeface="Arial" charset="0"/>
              </a:rPr>
              <a:t>Stand fast in it</a:t>
            </a:r>
            <a:r>
              <a:rPr lang="ru-RU" altLang="ja-JP" dirty="0">
                <a:latin typeface="Arial" charset="0"/>
                <a:cs typeface="Arial" charset="0"/>
              </a:rPr>
              <a:t>"</a:t>
            </a:r>
            <a:r>
              <a:rPr lang="en-US" altLang="ja-JP" dirty="0">
                <a:latin typeface="Arial" charset="0"/>
                <a:cs typeface="Arial" charset="0"/>
              </a:rPr>
              <a:t> (5:12)</a:t>
            </a:r>
            <a:endParaRPr lang="en-US" dirty="0">
              <a:latin typeface="Arial" charset="0"/>
              <a:cs typeface="Arial" charset="0"/>
            </a:endParaRPr>
          </a:p>
        </p:txBody>
      </p:sp>
      <p:graphicFrame>
        <p:nvGraphicFramePr>
          <p:cNvPr id="467984" name="Group 16"/>
          <p:cNvGraphicFramePr>
            <a:graphicFrameLocks noGrp="1"/>
          </p:cNvGraphicFramePr>
          <p:nvPr>
            <p:ph/>
          </p:nvPr>
        </p:nvGraphicFramePr>
        <p:xfrm>
          <a:off x="76200" y="3811588"/>
          <a:ext cx="8915400" cy="3017837"/>
        </p:xfrm>
        <a:graphic>
          <a:graphicData uri="http://schemas.openxmlformats.org/drawingml/2006/table">
            <a:tbl>
              <a:tblPr/>
              <a:tblGrid>
                <a:gridCol w="48006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3017837">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ru-RU" altLang="ja-JP" sz="2400" b="1" i="0" u="none"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rPr>
                        <a:t>"</a:t>
                      </a:r>
                      <a:r>
                        <a:rPr kumimoji="0" lang="en-US" altLang="ja-JP" sz="2400" b="1" i="0" u="sng"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rPr>
                        <a:t>This is the true grace of God</a:t>
                      </a:r>
                      <a:r>
                        <a:rPr kumimoji="0" lang="ru-RU" altLang="ja-JP" sz="2400" b="1" i="0" u="none"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rPr>
                        <a:t>"</a:t>
                      </a:r>
                      <a:endParaRPr kumimoji="0" lang="en-US" altLang="ja-JP" sz="2400" b="1" i="0" u="none"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1" i="0" u="none"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rPr>
                        <a:t>1 Pet. 1:1-12</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1" i="0" u="none"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rPr>
                        <a:t>Election</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1" i="0" u="none"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rPr>
                        <a:t>Sovereignty of God</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1" i="0" u="none"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rPr>
                        <a:t>Positional sanctification</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1" i="0" u="none"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rPr>
                        <a:t>Initiated by Godhead (1:2)</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105D13"/>
                        </a:gs>
                        <a:gs pos="100000">
                          <a:srgbClr val="072B09"/>
                        </a:gs>
                      </a:gsLst>
                      <a:path path="shape">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ru-RU" altLang="ja-JP" sz="2400" b="1" i="0" u="none"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rPr>
                        <a:t>"</a:t>
                      </a:r>
                      <a:r>
                        <a:rPr kumimoji="0" lang="en-US" altLang="ja-JP" sz="2400" b="1" i="0" u="sng"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rPr>
                        <a:t>Stand firm in it</a:t>
                      </a:r>
                      <a:r>
                        <a:rPr kumimoji="0" lang="ru-RU" altLang="ja-JP" sz="2400" b="1" i="0" u="none"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rPr>
                        <a:t>"</a:t>
                      </a:r>
                      <a:endParaRPr kumimoji="0" lang="en-US" altLang="ja-JP" sz="2400" b="1" i="0" u="none"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1" i="0" u="none"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rPr>
                        <a:t>1 Pet. 1:13–5:14</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1" i="0" u="none"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rPr>
                        <a:t>Endurance</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1" i="0" u="none"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rPr>
                        <a:t>Responsibility of man</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1" i="0" u="none"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rPr>
                        <a:t>Practical sanctification</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1" i="0" u="none"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rPr>
                        <a:t>Effected in Godly Living (1:13ff)</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105D13"/>
                        </a:gs>
                        <a:gs pos="100000">
                          <a:srgbClr val="072B09"/>
                        </a:gs>
                      </a:gsLst>
                      <a:path path="shape">
                        <a:fillToRect l="50000" t="50000" r="50000" b="50000"/>
                      </a:path>
                    </a:gradFill>
                  </a:tcPr>
                </a:tc>
                <a:extLst>
                  <a:ext uri="{0D108BD9-81ED-4DB2-BD59-A6C34878D82A}">
                    <a16:rowId xmlns:a16="http://schemas.microsoft.com/office/drawing/2014/main" val="10000"/>
                  </a:ext>
                </a:extLst>
              </a:tr>
            </a:tbl>
          </a:graphicData>
        </a:graphic>
      </p:graphicFrame>
      <p:sp>
        <p:nvSpPr>
          <p:cNvPr id="38124" name="Text Box 236"/>
          <p:cNvSpPr txBox="1">
            <a:spLocks noChangeArrowheads="1"/>
          </p:cNvSpPr>
          <p:nvPr/>
        </p:nvSpPr>
        <p:spPr bwMode="auto">
          <a:xfrm>
            <a:off x="838200" y="3068638"/>
            <a:ext cx="7010400" cy="579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a:spcBef>
                <a:spcPct val="50000"/>
              </a:spcBef>
            </a:pPr>
            <a:r>
              <a:rPr lang="en-US" u="sng">
                <a:latin typeface="Arial" charset="0"/>
                <a:cs typeface="Arial" charset="0"/>
              </a:rPr>
              <a:t>The Dual Themes:</a:t>
            </a:r>
          </a:p>
        </p:txBody>
      </p:sp>
      <p:sp>
        <p:nvSpPr>
          <p:cNvPr id="410638" name="Rectangle 243"/>
          <p:cNvSpPr>
            <a:spLocks noChangeArrowheads="1"/>
          </p:cNvSpPr>
          <p:nvPr/>
        </p:nvSpPr>
        <p:spPr bwMode="auto">
          <a:xfrm>
            <a:off x="8578850" y="0"/>
            <a:ext cx="6127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2000" b="1">
                <a:solidFill>
                  <a:schemeClr val="tx1"/>
                </a:solidFill>
                <a:latin typeface="Arial" charset="0"/>
                <a:cs typeface="Arial" charset="0"/>
              </a:rPr>
              <a:t>278</a:t>
            </a:r>
          </a:p>
        </p:txBody>
      </p:sp>
      <p:sp>
        <p:nvSpPr>
          <p:cNvPr id="38133" name="Rectangle 245"/>
          <p:cNvSpPr>
            <a:spLocks noGrp="1" noChangeArrowheads="1"/>
          </p:cNvSpPr>
          <p:nvPr>
            <p:ph type="title" idx="4294967295"/>
          </p:nvPr>
        </p:nvSpPr>
        <p:spPr>
          <a:xfrm>
            <a:off x="0" y="0"/>
            <a:ext cx="5486400" cy="457200"/>
          </a:xfrm>
        </p:spPr>
        <p:txBody>
          <a:bodyPr/>
          <a:lstStyle/>
          <a:p>
            <a:pPr eaLnBrk="1" hangingPunct="1">
              <a:defRPr/>
            </a:pPr>
            <a:r>
              <a:rPr lang="en-US" sz="2400">
                <a:latin typeface="Arial" charset="0"/>
                <a:ea typeface="ＭＳ Ｐゴシック" charset="0"/>
                <a:cs typeface="Arial" charset="0"/>
              </a:rPr>
              <a:t>Argument &amp; Themes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7892"/>
                                        </p:tgtEl>
                                        <p:attrNameLst>
                                          <p:attrName>style.visibility</p:attrName>
                                        </p:attrNameLst>
                                      </p:cBhvr>
                                      <p:to>
                                        <p:strVal val="visible"/>
                                      </p:to>
                                    </p:set>
                                    <p:anim calcmode="lin" valueType="num">
                                      <p:cBhvr additive="base">
                                        <p:cTn id="7" dur="500" fill="hold"/>
                                        <p:tgtEl>
                                          <p:spTgt spid="37892"/>
                                        </p:tgtEl>
                                        <p:attrNameLst>
                                          <p:attrName>ppt_x</p:attrName>
                                        </p:attrNameLst>
                                      </p:cBhvr>
                                      <p:tavLst>
                                        <p:tav tm="0">
                                          <p:val>
                                            <p:strVal val="#ppt_x"/>
                                          </p:val>
                                        </p:tav>
                                        <p:tav tm="100000">
                                          <p:val>
                                            <p:strVal val="#ppt_x"/>
                                          </p:val>
                                        </p:tav>
                                      </p:tavLst>
                                    </p:anim>
                                    <p:anim calcmode="lin" valueType="num">
                                      <p:cBhvr additive="base">
                                        <p:cTn id="8" dur="500" fill="hold"/>
                                        <p:tgtEl>
                                          <p:spTgt spid="37892"/>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0" presetClass="entr" presetSubtype="0" fill="hold" grpId="0" nodeType="clickEffect">
                                  <p:stCondLst>
                                    <p:cond delay="0"/>
                                  </p:stCondLst>
                                  <p:childTnLst>
                                    <p:set>
                                      <p:cBhvr>
                                        <p:cTn id="12" dur="1" fill="hold">
                                          <p:stCondLst>
                                            <p:cond delay="0"/>
                                          </p:stCondLst>
                                        </p:cTn>
                                        <p:tgtEl>
                                          <p:spTgt spid="37947"/>
                                        </p:tgtEl>
                                        <p:attrNameLst>
                                          <p:attrName>style.visibility</p:attrName>
                                        </p:attrNameLst>
                                      </p:cBhvr>
                                      <p:to>
                                        <p:strVal val="visible"/>
                                      </p:to>
                                    </p:set>
                                    <p:animEffect transition="in" filter="wedge">
                                      <p:cBhvr>
                                        <p:cTn id="13" dur="500"/>
                                        <p:tgtEl>
                                          <p:spTgt spid="3794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38124"/>
                                        </p:tgtEl>
                                        <p:attrNameLst>
                                          <p:attrName>style.visibility</p:attrName>
                                        </p:attrNameLst>
                                      </p:cBhvr>
                                      <p:to>
                                        <p:strVal val="visible"/>
                                      </p:to>
                                    </p:set>
                                    <p:anim calcmode="lin" valueType="num">
                                      <p:cBhvr additive="base">
                                        <p:cTn id="18" dur="500" fill="hold"/>
                                        <p:tgtEl>
                                          <p:spTgt spid="38124"/>
                                        </p:tgtEl>
                                        <p:attrNameLst>
                                          <p:attrName>ppt_x</p:attrName>
                                        </p:attrNameLst>
                                      </p:cBhvr>
                                      <p:tavLst>
                                        <p:tav tm="0">
                                          <p:val>
                                            <p:strVal val="0-#ppt_w/2"/>
                                          </p:val>
                                        </p:tav>
                                        <p:tav tm="100000">
                                          <p:val>
                                            <p:strVal val="#ppt_x"/>
                                          </p:val>
                                        </p:tav>
                                      </p:tavLst>
                                    </p:anim>
                                    <p:anim calcmode="lin" valueType="num">
                                      <p:cBhvr additive="base">
                                        <p:cTn id="19" dur="500" fill="hold"/>
                                        <p:tgtEl>
                                          <p:spTgt spid="38124"/>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nodeType="clickEffect">
                                  <p:stCondLst>
                                    <p:cond delay="0"/>
                                  </p:stCondLst>
                                  <p:childTnLst>
                                    <p:set>
                                      <p:cBhvr>
                                        <p:cTn id="23" dur="1" fill="hold">
                                          <p:stCondLst>
                                            <p:cond delay="0"/>
                                          </p:stCondLst>
                                        </p:cTn>
                                        <p:tgtEl>
                                          <p:spTgt spid="467984"/>
                                        </p:tgtEl>
                                        <p:attrNameLst>
                                          <p:attrName>style.visibility</p:attrName>
                                        </p:attrNameLst>
                                      </p:cBhvr>
                                      <p:to>
                                        <p:strVal val="visible"/>
                                      </p:to>
                                    </p:set>
                                    <p:anim calcmode="lin" valueType="num">
                                      <p:cBhvr additive="base">
                                        <p:cTn id="24" dur="500" fill="hold"/>
                                        <p:tgtEl>
                                          <p:spTgt spid="467984"/>
                                        </p:tgtEl>
                                        <p:attrNameLst>
                                          <p:attrName>ppt_x</p:attrName>
                                        </p:attrNameLst>
                                      </p:cBhvr>
                                      <p:tavLst>
                                        <p:tav tm="0">
                                          <p:val>
                                            <p:strVal val="#ppt_x"/>
                                          </p:val>
                                        </p:tav>
                                        <p:tav tm="100000">
                                          <p:val>
                                            <p:strVal val="#ppt_x"/>
                                          </p:val>
                                        </p:tav>
                                      </p:tavLst>
                                    </p:anim>
                                    <p:anim calcmode="lin" valueType="num">
                                      <p:cBhvr additive="base">
                                        <p:cTn id="25" dur="500" fill="hold"/>
                                        <p:tgtEl>
                                          <p:spTgt spid="46798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2" grpId="0" autoUpdateAnimBg="0"/>
      <p:bldP spid="37947" grpId="0" animBg="1" autoUpdateAnimBg="0"/>
      <p:bldP spid="38124" grpId="0"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1" name="Rectangle 2"/>
          <p:cNvSpPr>
            <a:spLocks noGrp="1" noChangeArrowheads="1"/>
          </p:cNvSpPr>
          <p:nvPr>
            <p:ph type="ctrTitle"/>
          </p:nvPr>
        </p:nvSpPr>
        <p:spPr>
          <a:xfrm>
            <a:off x="39688" y="1066800"/>
            <a:ext cx="9028112" cy="1143000"/>
          </a:xfrm>
          <a:noFill/>
        </p:spPr>
        <p:txBody>
          <a:bodyPr/>
          <a:lstStyle/>
          <a:p>
            <a:pPr eaLnBrk="1" hangingPunct="1"/>
            <a:r>
              <a:rPr lang="en-US" sz="5400" b="1">
                <a:solidFill>
                  <a:schemeClr val="bg1"/>
                </a:solidFill>
                <a:latin typeface="Arial" charset="0"/>
                <a:ea typeface="ＭＳ Ｐゴシック" charset="0"/>
              </a:rPr>
              <a:t>What is Grace?</a:t>
            </a:r>
            <a:endParaRPr lang="en-US" sz="4800">
              <a:solidFill>
                <a:schemeClr val="bg1"/>
              </a:solidFill>
              <a:latin typeface="Arial" charset="0"/>
              <a:ea typeface="ＭＳ Ｐゴシック" charset="0"/>
            </a:endParaRPr>
          </a:p>
        </p:txBody>
      </p:sp>
      <p:sp>
        <p:nvSpPr>
          <p:cNvPr id="171011" name="Rectangle 3"/>
          <p:cNvSpPr>
            <a:spLocks noGrp="1" noChangeArrowheads="1"/>
          </p:cNvSpPr>
          <p:nvPr>
            <p:ph type="subTitle" idx="1"/>
          </p:nvPr>
        </p:nvSpPr>
        <p:spPr>
          <a:xfrm>
            <a:off x="468313" y="3048000"/>
            <a:ext cx="8064500" cy="2819400"/>
          </a:xfrm>
        </p:spPr>
        <p:txBody>
          <a:bodyPr/>
          <a:lstStyle/>
          <a:p>
            <a:pPr eaLnBrk="1" hangingPunct="1"/>
            <a:r>
              <a:rPr lang="ru-RU" altLang="ja-JP" sz="4000" b="1" i="1" dirty="0">
                <a:solidFill>
                  <a:schemeClr val="bg1"/>
                </a:solidFill>
                <a:latin typeface="Arial" charset="0"/>
                <a:ea typeface="ＭＳ Ｐゴシック" charset="0"/>
              </a:rPr>
              <a:t>"</a:t>
            </a:r>
            <a:r>
              <a:rPr lang="en-US" altLang="ja-JP" sz="4000" b="1" i="1" dirty="0">
                <a:solidFill>
                  <a:schemeClr val="bg1"/>
                </a:solidFill>
                <a:latin typeface="Arial" charset="0"/>
                <a:ea typeface="ＭＳ Ｐゴシック" charset="0"/>
              </a:rPr>
              <a:t>The power to do God</a:t>
            </a:r>
            <a:r>
              <a:rPr lang="uk-UA" altLang="ja-JP" sz="4000" b="1" i="1" dirty="0">
                <a:solidFill>
                  <a:schemeClr val="bg1"/>
                </a:solidFill>
                <a:latin typeface="Arial" charset="0"/>
                <a:ea typeface="ＭＳ Ｐゴシック" charset="0"/>
              </a:rPr>
              <a:t>'</a:t>
            </a:r>
            <a:r>
              <a:rPr lang="en-US" altLang="ja-JP" sz="4000" b="1" i="1" dirty="0">
                <a:solidFill>
                  <a:schemeClr val="bg1"/>
                </a:solidFill>
                <a:latin typeface="Arial" charset="0"/>
                <a:ea typeface="ＭＳ Ｐゴシック" charset="0"/>
              </a:rPr>
              <a:t>s will</a:t>
            </a:r>
            <a:r>
              <a:rPr lang="ru-RU" altLang="ja-JP" sz="4000" b="1" i="1" dirty="0">
                <a:solidFill>
                  <a:schemeClr val="bg1"/>
                </a:solidFill>
                <a:latin typeface="Arial" charset="0"/>
                <a:ea typeface="ＭＳ Ｐゴシック" charset="0"/>
              </a:rPr>
              <a:t>"</a:t>
            </a:r>
            <a:endParaRPr lang="en-US" altLang="ja-JP" sz="4000" b="1" i="1" dirty="0">
              <a:solidFill>
                <a:schemeClr val="bg1"/>
              </a:solidFill>
              <a:latin typeface="Arial" charset="0"/>
              <a:ea typeface="ＭＳ Ｐゴシック" charset="0"/>
            </a:endParaRPr>
          </a:p>
          <a:p>
            <a:pPr eaLnBrk="1" hangingPunct="1"/>
            <a:endParaRPr lang="en-US" sz="4000" b="1" i="1" dirty="0">
              <a:solidFill>
                <a:schemeClr val="bg1"/>
              </a:solidFill>
              <a:latin typeface="Arial" charset="0"/>
              <a:ea typeface="ＭＳ Ｐゴシック" charset="0"/>
            </a:endParaRPr>
          </a:p>
          <a:p>
            <a:pPr eaLnBrk="1" hangingPunct="1"/>
            <a:r>
              <a:rPr lang="en-US" b="1" i="1" dirty="0">
                <a:solidFill>
                  <a:schemeClr val="bg1"/>
                </a:solidFill>
                <a:latin typeface="Arial" charset="0"/>
                <a:ea typeface="ＭＳ Ｐゴシック" charset="0"/>
              </a:rPr>
              <a:t>- Bill </a:t>
            </a:r>
            <a:r>
              <a:rPr lang="en-US" b="1" i="1" dirty="0" err="1">
                <a:solidFill>
                  <a:schemeClr val="bg1"/>
                </a:solidFill>
                <a:latin typeface="Arial" charset="0"/>
                <a:ea typeface="ＭＳ Ｐゴシック" charset="0"/>
              </a:rPr>
              <a:t>Gothard</a:t>
            </a:r>
            <a:r>
              <a:rPr lang="en-US" b="1" i="1" dirty="0">
                <a:solidFill>
                  <a:schemeClr val="bg1"/>
                </a:solidFill>
                <a:latin typeface="Arial" charset="0"/>
                <a:ea typeface="ＭＳ Ｐゴシック" charset="0"/>
              </a:rPr>
              <a:t> </a:t>
            </a:r>
            <a:br>
              <a:rPr lang="en-US" b="1" i="1" dirty="0">
                <a:solidFill>
                  <a:schemeClr val="bg1"/>
                </a:solidFill>
                <a:latin typeface="Arial" charset="0"/>
                <a:ea typeface="ＭＳ Ｐゴシック" charset="0"/>
              </a:rPr>
            </a:br>
            <a:r>
              <a:rPr lang="en-US" b="1" i="1" dirty="0">
                <a:solidFill>
                  <a:schemeClr val="bg1"/>
                </a:solidFill>
                <a:latin typeface="Arial" charset="0"/>
                <a:ea typeface="ＭＳ Ｐゴシック" charset="0"/>
              </a:rPr>
              <a:t>(Institute in Basic Life Principles)</a:t>
            </a:r>
            <a:endParaRPr lang="en-US" sz="3600" b="1" dirty="0">
              <a:solidFill>
                <a:schemeClr val="bg1"/>
              </a:solidFill>
              <a:latin typeface="Arial" charset="0"/>
              <a:ea typeface="ＭＳ Ｐゴシック" charset="0"/>
            </a:endParaRPr>
          </a:p>
        </p:txBody>
      </p:sp>
    </p:spTree>
    <p:extLst>
      <p:ext uri="{BB962C8B-B14F-4D97-AF65-F5344CB8AC3E}">
        <p14:creationId xmlns:p14="http://schemas.microsoft.com/office/powerpoint/2010/main" val="17409862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71011">
                                            <p:txEl>
                                              <p:pRg st="0" end="0"/>
                                            </p:txEl>
                                          </p:spTgt>
                                        </p:tgtEl>
                                        <p:attrNameLst>
                                          <p:attrName>style.visibility</p:attrName>
                                        </p:attrNameLst>
                                      </p:cBhvr>
                                      <p:to>
                                        <p:strVal val="visible"/>
                                      </p:to>
                                    </p:set>
                                    <p:animEffect transition="in" filter="slide(fromBottom)">
                                      <p:cBhvr>
                                        <p:cTn id="7" dur="500"/>
                                        <p:tgtEl>
                                          <p:spTgt spid="17101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71011">
                                            <p:txEl>
                                              <p:pRg st="2" end="2"/>
                                            </p:txEl>
                                          </p:spTgt>
                                        </p:tgtEl>
                                        <p:attrNameLst>
                                          <p:attrName>style.visibility</p:attrName>
                                        </p:attrNameLst>
                                      </p:cBhvr>
                                      <p:to>
                                        <p:strVal val="visible"/>
                                      </p:to>
                                    </p:set>
                                    <p:animEffect transition="in" filter="slide(fromBottom)">
                                      <p:cBhvr>
                                        <p:cTn id="12" dur="500"/>
                                        <p:tgtEl>
                                          <p:spTgt spid="1710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11"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521804" y="332656"/>
            <a:ext cx="8100392" cy="1252776"/>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Too often we repel unbelievers when we suffer</a:t>
            </a:r>
          </a:p>
        </p:txBody>
      </p:sp>
      <p:pic>
        <p:nvPicPr>
          <p:cNvPr id="529410" name="Picture 2">
            <a:extLst>
              <a:ext uri="{FF2B5EF4-FFF2-40B4-BE49-F238E27FC236}">
                <a16:creationId xmlns:a16="http://schemas.microsoft.com/office/drawing/2014/main" id="{4685A7CA-34C0-AD4A-A183-1E02C947F5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5550" y="2152650"/>
            <a:ext cx="6692900" cy="2552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17501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6338" name="Picture 2">
            <a:extLst>
              <a:ext uri="{FF2B5EF4-FFF2-40B4-BE49-F238E27FC236}">
                <a16:creationId xmlns:a16="http://schemas.microsoft.com/office/drawing/2014/main" id="{B0F7BF6D-2041-0949-980F-6B6E5F8F15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 y="0"/>
            <a:ext cx="9144000" cy="570849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5333" y="4195772"/>
            <a:ext cx="9144000" cy="2628500"/>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can we tap into God’s grace in our difficulties to </a:t>
            </a:r>
            <a:r>
              <a:rPr lang="en-US" sz="5400" b="1" dirty="0">
                <a:solidFill>
                  <a:srgbClr val="FFFF00"/>
                </a:solidFill>
                <a:effectLst>
                  <a:glow rad="127000">
                    <a:schemeClr val="tx1"/>
                  </a:glow>
                </a:effectLst>
                <a:latin typeface="Arial" charset="0"/>
                <a:ea typeface="ＭＳ Ｐゴシック" charset="0"/>
                <a:cs typeface="ＭＳ Ｐゴシック" charset="0"/>
              </a:rPr>
              <a:t>attract</a:t>
            </a:r>
            <a:r>
              <a:rPr lang="en-US" sz="5400" b="1" dirty="0">
                <a:effectLst>
                  <a:glow rad="127000">
                    <a:schemeClr val="tx1"/>
                  </a:glow>
                </a:effectLst>
                <a:latin typeface="Arial" charset="0"/>
                <a:ea typeface="ＭＳ Ｐゴシック" charset="0"/>
                <a:cs typeface="ＭＳ Ｐゴシック" charset="0"/>
              </a:rPr>
              <a:t> others to Jesus?</a:t>
            </a:r>
          </a:p>
        </p:txBody>
      </p:sp>
    </p:spTree>
    <p:extLst>
      <p:ext uri="{BB962C8B-B14F-4D97-AF65-F5344CB8AC3E}">
        <p14:creationId xmlns:p14="http://schemas.microsoft.com/office/powerpoint/2010/main" val="15141774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Kingdom Statement</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6" name="Rectangle 2"/>
          <p:cNvSpPr txBox="1">
            <a:spLocks noChangeArrowheads="1"/>
          </p:cNvSpPr>
          <p:nvPr/>
        </p:nvSpPr>
        <p:spPr bwMode="auto">
          <a:xfrm>
            <a:off x="0" y="1628801"/>
            <a:ext cx="9144000" cy="37954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600" b="1" dirty="0">
                <a:solidFill>
                  <a:srgbClr val="FFFFFF"/>
                </a:solidFill>
                <a:effectLst>
                  <a:glow rad="127000">
                    <a:srgbClr val="000000"/>
                  </a:glow>
                </a:effectLst>
                <a:latin typeface="Arial" charset="0"/>
                <a:ea typeface="ＭＳ Ｐゴシック" charset="0"/>
                <a:cs typeface="ＭＳ Ｐゴシック" charset="0"/>
              </a:rPr>
              <a:t>Nero deserves honor (2:17), </a:t>
            </a:r>
            <a:br>
              <a:rPr lang="en-US" sz="3600" b="1" dirty="0">
                <a:solidFill>
                  <a:srgbClr val="FFFFFF"/>
                </a:solidFill>
                <a:effectLst>
                  <a:glow rad="127000">
                    <a:srgbClr val="000000"/>
                  </a:glow>
                </a:effectLst>
                <a:latin typeface="Arial" charset="0"/>
                <a:ea typeface="ＭＳ Ｐゴシック" charset="0"/>
                <a:cs typeface="ＭＳ Ｐゴシック" charset="0"/>
              </a:rPr>
            </a:br>
            <a:r>
              <a:rPr lang="en-US" sz="3600" b="1" dirty="0">
                <a:solidFill>
                  <a:srgbClr val="FFFFFF"/>
                </a:solidFill>
                <a:effectLst>
                  <a:glow rad="127000">
                    <a:srgbClr val="000000"/>
                  </a:glow>
                </a:effectLst>
                <a:latin typeface="Arial" charset="0"/>
                <a:ea typeface="ＭＳ Ｐゴシック" charset="0"/>
                <a:cs typeface="ＭＳ Ｐゴシック" charset="0"/>
              </a:rPr>
              <a:t>so how much more does Jesus! </a:t>
            </a:r>
          </a:p>
        </p:txBody>
      </p:sp>
      <p:sp>
        <p:nvSpPr>
          <p:cNvPr id="7"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dirty="0">
                <a:solidFill>
                  <a:srgbClr val="FFFFFF"/>
                </a:solidFill>
                <a:cs typeface="Arial" charset="0"/>
              </a:rPr>
              <a:t>27f</a:t>
            </a:r>
          </a:p>
        </p:txBody>
      </p:sp>
      <p:sp>
        <p:nvSpPr>
          <p:cNvPr id="8" name="Rectangle 2">
            <a:extLst>
              <a:ext uri="{FF2B5EF4-FFF2-40B4-BE49-F238E27FC236}">
                <a16:creationId xmlns:a16="http://schemas.microsoft.com/office/drawing/2014/main" id="{375FE2E7-1BD7-864B-A7F1-11258F0014CC}"/>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Peter</a:t>
            </a:r>
          </a:p>
        </p:txBody>
      </p:sp>
    </p:spTree>
    <p:extLst>
      <p:ext uri="{BB962C8B-B14F-4D97-AF65-F5344CB8AC3E}">
        <p14:creationId xmlns:p14="http://schemas.microsoft.com/office/powerpoint/2010/main" val="3604827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Attract Others to Jesus</a:t>
            </a:r>
          </a:p>
        </p:txBody>
      </p:sp>
      <p:grpSp>
        <p:nvGrpSpPr>
          <p:cNvPr id="3" name="Group 2">
            <a:extLst>
              <a:ext uri="{FF2B5EF4-FFF2-40B4-BE49-F238E27FC236}">
                <a16:creationId xmlns:a16="http://schemas.microsoft.com/office/drawing/2014/main" id="{E43192F3-4A70-1D4F-9E6E-48D41BEE51DA}"/>
              </a:ext>
            </a:extLst>
          </p:cNvPr>
          <p:cNvGrpSpPr/>
          <p:nvPr/>
        </p:nvGrpSpPr>
        <p:grpSpPr>
          <a:xfrm>
            <a:off x="107504" y="1268760"/>
            <a:ext cx="8874986" cy="4176464"/>
            <a:chOff x="107504" y="1268760"/>
            <a:chExt cx="8874986" cy="4176464"/>
          </a:xfrm>
        </p:grpSpPr>
        <p:pic>
          <p:nvPicPr>
            <p:cNvPr id="525314" name="Picture 2">
              <a:extLst>
                <a:ext uri="{FF2B5EF4-FFF2-40B4-BE49-F238E27FC236}">
                  <a16:creationId xmlns:a16="http://schemas.microsoft.com/office/drawing/2014/main" id="{14CAD561-8146-4F42-BD61-B34A5DF761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268760"/>
              <a:ext cx="8874986" cy="417646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2C13D24-C2DB-8541-875F-3196367C00AC}"/>
                </a:ext>
              </a:extLst>
            </p:cNvPr>
            <p:cNvSpPr/>
            <p:nvPr/>
          </p:nvSpPr>
          <p:spPr bwMode="auto">
            <a:xfrm>
              <a:off x="3563888" y="1772816"/>
              <a:ext cx="5112568" cy="2448272"/>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4" name="Rectangle 2">
            <a:extLst>
              <a:ext uri="{FF2B5EF4-FFF2-40B4-BE49-F238E27FC236}">
                <a16:creationId xmlns:a16="http://schemas.microsoft.com/office/drawing/2014/main" id="{6412C163-86D7-5043-8AFE-3F9A0860E9B5}"/>
              </a:ext>
            </a:extLst>
          </p:cNvPr>
          <p:cNvSpPr txBox="1">
            <a:spLocks noChangeArrowheads="1"/>
          </p:cNvSpPr>
          <p:nvPr/>
        </p:nvSpPr>
        <p:spPr bwMode="auto">
          <a:xfrm>
            <a:off x="3203849" y="1484784"/>
            <a:ext cx="5778642" cy="3312368"/>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kern="0" dirty="0">
                <a:effectLst>
                  <a:glow rad="127000">
                    <a:schemeClr val="tx1"/>
                  </a:glow>
                </a:effectLst>
                <a:latin typeface="Arial" charset="0"/>
                <a:ea typeface="ＭＳ Ｐゴシック" charset="0"/>
                <a:cs typeface="ＭＳ Ｐゴシック" charset="0"/>
              </a:rPr>
              <a:t>Our churches should attract the people Jesus attracted and frustrate the people Jesus frustrated.</a:t>
            </a:r>
          </a:p>
          <a:p>
            <a:pPr>
              <a:defRPr/>
            </a:pPr>
            <a:endParaRPr lang="en-US" sz="1400" b="1" i="1" kern="0" dirty="0">
              <a:effectLst>
                <a:glow rad="127000">
                  <a:schemeClr val="tx1"/>
                </a:glow>
              </a:effectLst>
              <a:latin typeface="Arial" charset="0"/>
              <a:ea typeface="ＭＳ Ｐゴシック" charset="0"/>
              <a:cs typeface="ＭＳ Ｐゴシック" charset="0"/>
            </a:endParaRPr>
          </a:p>
          <a:p>
            <a:pPr>
              <a:defRPr/>
            </a:pPr>
            <a:r>
              <a:rPr lang="en-US" sz="3200" b="1" i="1" kern="0" dirty="0">
                <a:effectLst>
                  <a:glow rad="127000">
                    <a:schemeClr val="tx1"/>
                  </a:glow>
                </a:effectLst>
                <a:latin typeface="Arial" charset="0"/>
                <a:ea typeface="ＭＳ Ｐゴシック" charset="0"/>
                <a:cs typeface="ＭＳ Ｐゴシック" charset="0"/>
              </a:rPr>
              <a:t>—Shane Claiborne—</a:t>
            </a:r>
            <a:endParaRPr lang="en-US" sz="3600" b="1" i="1" kern="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92628343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1" hangingPunct="1"/>
            <a:endParaRPr lang="en-US" sz="2400">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p>
            <a:pPr algn="ctr" eaLnBrk="1" hangingPunct="1">
              <a:spcBef>
                <a:spcPct val="50000"/>
              </a:spcBef>
              <a:defRPr/>
            </a:pPr>
            <a:r>
              <a:rPr lang="ru-RU" sz="2000" b="1" dirty="0">
                <a:solidFill>
                  <a:srgbClr val="000000"/>
                </a:solidFill>
                <a:latin typeface="Arial" charset="0"/>
                <a:ea typeface="+mn-ea"/>
                <a:cs typeface="+mn-cs"/>
              </a:rPr>
              <a:t>"</a:t>
            </a:r>
            <a:r>
              <a:rPr lang="en-US" sz="2000" b="1" dirty="0">
                <a:solidFill>
                  <a:srgbClr val="000000"/>
                </a:solidFill>
                <a:latin typeface="Arial" charset="0"/>
                <a:ea typeface="+mn-ea"/>
                <a:cs typeface="+mn-cs"/>
              </a:rPr>
              <a:t>To the remotest part of the earth</a:t>
            </a:r>
            <a:r>
              <a:rPr lang="ru-RU" sz="2000" b="1" dirty="0">
                <a:solidFill>
                  <a:srgbClr val="000000"/>
                </a:solidFill>
                <a:latin typeface="Arial" charset="0"/>
                <a:ea typeface="+mn-ea"/>
                <a:cs typeface="+mn-cs"/>
              </a:rPr>
              <a:t>"</a:t>
            </a:r>
            <a:r>
              <a:rPr lang="en-US" sz="2000" b="1" dirty="0">
                <a:solidFill>
                  <a:srgbClr val="000000"/>
                </a:solidFill>
                <a:latin typeface="Arial" charset="0"/>
                <a:ea typeface="+mn-ea"/>
                <a:cs typeface="+mn-cs"/>
              </a:rPr>
              <a:t> (Acts 1:8)</a:t>
            </a:r>
          </a:p>
          <a:p>
            <a:pPr eaLnBrk="1" hangingPunct="1">
              <a:defRPr/>
            </a:pPr>
            <a:r>
              <a:rPr lang="en-US" sz="1600" b="1" dirty="0">
                <a:solidFill>
                  <a:srgbClr val="000000"/>
                </a:solidFill>
                <a:latin typeface="Arial" charset="0"/>
                <a:ea typeface="+mn-ea"/>
                <a:cs typeface="+mn-cs"/>
              </a:rPr>
              <a:t>Acts </a:t>
            </a:r>
            <a:r>
              <a:rPr lang="en-US" sz="2000" b="1" dirty="0">
                <a:solidFill>
                  <a:srgbClr val="000000"/>
                </a:solidFill>
                <a:latin typeface="Arial" charset="0"/>
                <a:ea typeface="+mn-ea"/>
                <a:cs typeface="+mn-cs"/>
              </a:rPr>
              <a:t>9  13       14    15  16          18           21     27     28</a:t>
            </a:r>
          </a:p>
        </p:txBody>
      </p:sp>
      <p:sp>
        <p:nvSpPr>
          <p:cNvPr id="382979"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Fall 49</a:t>
            </a:r>
          </a:p>
          <a:p>
            <a:pPr algn="ctr" eaLnBrk="1" hangingPunct="1">
              <a:spcBef>
                <a:spcPct val="50000"/>
              </a:spcBef>
            </a:pPr>
            <a:r>
              <a:rPr lang="en-US" sz="1600" b="1">
                <a:solidFill>
                  <a:srgbClr val="FFFFFF"/>
                </a:solidFill>
                <a:latin typeface="Arial Narrow" charset="0"/>
                <a:cs typeface="Times New Roman" charset="0"/>
              </a:rPr>
              <a:t>The</a:t>
            </a:r>
          </a:p>
          <a:p>
            <a:pPr algn="ctr" eaLnBrk="1" hangingPunct="1"/>
            <a:r>
              <a:rPr lang="en-US" sz="1600" b="1">
                <a:solidFill>
                  <a:srgbClr val="FFFFFF"/>
                </a:solidFill>
                <a:latin typeface="Arial Narrow" charset="0"/>
                <a:cs typeface="Times New Roman" charset="0"/>
              </a:rPr>
              <a:t>Council</a:t>
            </a:r>
          </a:p>
        </p:txBody>
      </p:sp>
      <p:sp>
        <p:nvSpPr>
          <p:cNvPr id="382980"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May 57-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Aug 59</a:t>
            </a:r>
          </a:p>
          <a:p>
            <a:pPr algn="ctr" eaLnBrk="1" hangingPunct="1">
              <a:spcBef>
                <a:spcPct val="50000"/>
              </a:spcBef>
            </a:pPr>
            <a:r>
              <a:rPr lang="en-US" sz="1600" b="1">
                <a:solidFill>
                  <a:srgbClr val="FFFFFF"/>
                </a:solidFill>
                <a:latin typeface="Arial Narrow" charset="0"/>
                <a:cs typeface="Times New Roman" charset="0"/>
              </a:rPr>
              <a:t>Trials</a:t>
            </a:r>
            <a:endParaRPr lang="en-US" sz="1800" b="1">
              <a:solidFill>
                <a:srgbClr val="FFFFFF"/>
              </a:solidFill>
              <a:latin typeface="Arial Narrow" charset="0"/>
              <a:cs typeface="Times New Roman" charset="0"/>
            </a:endParaRPr>
          </a:p>
        </p:txBody>
      </p:sp>
      <p:sp>
        <p:nvSpPr>
          <p:cNvPr id="382981"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382982" name="Text Box 20"/>
          <p:cNvSpPr txBox="1">
            <a:spLocks noChangeArrowheads="1"/>
          </p:cNvSpPr>
          <p:nvPr/>
        </p:nvSpPr>
        <p:spPr bwMode="auto">
          <a:xfrm>
            <a:off x="8296275" y="2324100"/>
            <a:ext cx="847725"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Spring 68</a:t>
            </a:r>
          </a:p>
          <a:p>
            <a:pPr algn="ctr" eaLnBrk="1" hangingPunct="1">
              <a:spcBef>
                <a:spcPct val="50000"/>
              </a:spcBef>
            </a:pPr>
            <a:r>
              <a:rPr lang="en-US" sz="1400" b="1">
                <a:solidFill>
                  <a:srgbClr val="FFFFFF"/>
                </a:solidFill>
                <a:latin typeface="Arial Narrow" charset="0"/>
                <a:cs typeface="Times New Roman" charset="0"/>
              </a:rPr>
              <a:t>Expansion</a:t>
            </a:r>
            <a:r>
              <a:rPr lang="en-US" sz="1600" b="1">
                <a:solidFill>
                  <a:srgbClr val="FFFFFF"/>
                </a:solidFill>
                <a:latin typeface="Arial Narrow" charset="0"/>
                <a:cs typeface="Times New Roman" charset="0"/>
              </a:rPr>
              <a:t> of Church</a:t>
            </a:r>
          </a:p>
        </p:txBody>
      </p:sp>
      <p:sp>
        <p:nvSpPr>
          <p:cNvPr id="382983"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spcBef>
                <a:spcPct val="50000"/>
              </a:spcBef>
            </a:pPr>
            <a:r>
              <a:rPr lang="en-US" sz="2000" b="1">
                <a:solidFill>
                  <a:srgbClr val="FFFFFF"/>
                </a:solidFill>
                <a:latin typeface="Arial Narrow" charset="0"/>
                <a:cs typeface="Times New Roman" charset="0"/>
              </a:rPr>
              <a:t>35           48          49          50          52  53          57        60             62              67           68     95</a:t>
            </a:r>
          </a:p>
        </p:txBody>
      </p:sp>
      <p:sp>
        <p:nvSpPr>
          <p:cNvPr id="382984" name="Text Box 7"/>
          <p:cNvSpPr txBox="1">
            <a:spLocks noChangeArrowheads="1"/>
          </p:cNvSpPr>
          <p:nvPr/>
        </p:nvSpPr>
        <p:spPr bwMode="auto">
          <a:xfrm>
            <a:off x="9144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48-</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49</a:t>
            </a:r>
          </a:p>
          <a:p>
            <a:pPr algn="ctr" eaLnBrk="1" hangingPunct="1"/>
            <a:r>
              <a:rPr lang="en-US" sz="2400" b="1">
                <a:solidFill>
                  <a:srgbClr val="000000"/>
                </a:solidFill>
                <a:latin typeface="Arial Narrow" charset="0"/>
                <a:cs typeface="Times New Roman" charset="0"/>
              </a:rPr>
              <a:t>1</a:t>
            </a:r>
            <a:br>
              <a:rPr lang="en-US" sz="2400" b="1">
                <a:solidFill>
                  <a:srgbClr val="000000"/>
                </a:solidFill>
                <a:latin typeface="Arial Narrow" charset="0"/>
                <a:cs typeface="Times New Roman" charset="0"/>
              </a:rPr>
            </a:br>
            <a:r>
              <a:rPr lang="en-US" sz="2400" b="1">
                <a:solidFill>
                  <a:srgbClr val="000000"/>
                </a:solidFill>
                <a:latin typeface="Arial Narrow" charset="0"/>
                <a:cs typeface="Times New Roman" charset="0"/>
              </a:rPr>
              <a:t>Galatia</a:t>
            </a:r>
          </a:p>
          <a:p>
            <a:pPr algn="ctr" eaLnBrk="1" hangingPunct="1">
              <a:spcBef>
                <a:spcPct val="50000"/>
              </a:spcBef>
            </a:pPr>
            <a:endParaRPr lang="en-US" sz="900" b="1">
              <a:solidFill>
                <a:srgbClr val="000000"/>
              </a:solidFill>
              <a:latin typeface="Arial Narrow" charset="0"/>
              <a:cs typeface="Times New Roman" charset="0"/>
            </a:endParaRPr>
          </a:p>
        </p:txBody>
      </p:sp>
      <p:sp>
        <p:nvSpPr>
          <p:cNvPr id="382985" name="Text Box 9"/>
          <p:cNvSpPr txBox="1">
            <a:spLocks noChangeArrowheads="1"/>
          </p:cNvSpPr>
          <p:nvPr/>
        </p:nvSpPr>
        <p:spPr bwMode="auto">
          <a:xfrm>
            <a:off x="3743325"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53-</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May 57</a:t>
            </a:r>
          </a:p>
          <a:p>
            <a:pPr algn="ctr" eaLnBrk="1" hangingPunct="1"/>
            <a:r>
              <a:rPr lang="en-US" sz="2400" b="1">
                <a:solidFill>
                  <a:srgbClr val="000000"/>
                </a:solidFill>
                <a:latin typeface="Arial Narrow" charset="0"/>
                <a:cs typeface="Times New Roman" charset="0"/>
              </a:rPr>
              <a:t>3</a:t>
            </a:r>
            <a:br>
              <a:rPr lang="en-US" sz="2400" b="1">
                <a:solidFill>
                  <a:srgbClr val="000000"/>
                </a:solidFill>
                <a:latin typeface="Arial Narrow" charset="0"/>
                <a:cs typeface="Times New Roman" charset="0"/>
              </a:rPr>
            </a:br>
            <a:r>
              <a:rPr lang="en-US" sz="2400" b="1">
                <a:solidFill>
                  <a:srgbClr val="000000"/>
                </a:solidFill>
                <a:latin typeface="Arial Narrow" charset="0"/>
                <a:cs typeface="Times New Roman" charset="0"/>
              </a:rPr>
              <a:t>Asia</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Feb 60-</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Mar 62</a:t>
            </a:r>
          </a:p>
          <a:p>
            <a:pPr algn="ctr" eaLnBrk="1" hangingPunct="1">
              <a:defRPr/>
            </a:pPr>
            <a:r>
              <a:rPr lang="en-US" sz="2400" b="1">
                <a:solidFill>
                  <a:srgbClr val="FFFFFF"/>
                </a:solidFill>
                <a:latin typeface="Arial Narrow" charset="0"/>
                <a:cs typeface="Times New Roman" charset="0"/>
              </a:rPr>
              <a:t>1</a:t>
            </a:r>
            <a:br>
              <a:rPr lang="en-US" sz="2400" b="1">
                <a:solidFill>
                  <a:srgbClr val="FFFFFF"/>
                </a:solidFill>
                <a:latin typeface="Arial Narrow" charset="0"/>
                <a:cs typeface="Times New Roman" charset="0"/>
              </a:rPr>
            </a:br>
            <a:r>
              <a:rPr lang="en-US" sz="2400"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Aut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Spr 68</a:t>
            </a:r>
          </a:p>
          <a:p>
            <a:pPr algn="ctr" eaLnBrk="1" hangingPunct="1">
              <a:defRPr/>
            </a:pPr>
            <a:r>
              <a:rPr lang="en-US" sz="2400" b="1">
                <a:solidFill>
                  <a:srgbClr val="FFFFFF"/>
                </a:solidFill>
                <a:latin typeface="Arial Narrow" charset="0"/>
                <a:cs typeface="Times New Roman" charset="0"/>
              </a:rPr>
              <a:t>2</a:t>
            </a:r>
            <a:br>
              <a:rPr lang="en-US" sz="2400" b="1">
                <a:solidFill>
                  <a:srgbClr val="FFFFFF"/>
                </a:solidFill>
                <a:latin typeface="Arial Narrow" charset="0"/>
                <a:cs typeface="Times New Roman" charset="0"/>
              </a:rPr>
            </a:br>
            <a:r>
              <a:rPr lang="en-US" sz="2400"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382988"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r>
              <a:rPr lang="en-US" sz="2000" b="1">
                <a:solidFill>
                  <a:srgbClr val="FFFFFF"/>
                </a:solidFill>
                <a:latin typeface="Arial" charset="0"/>
                <a:cs typeface="Arial" charset="0"/>
              </a:rPr>
              <a:t>38</a:t>
            </a:r>
            <a:br>
              <a:rPr lang="en-US" sz="2000" b="1">
                <a:solidFill>
                  <a:srgbClr val="FFFFFF"/>
                </a:solidFill>
                <a:latin typeface="Arial" charset="0"/>
                <a:cs typeface="Arial" charset="0"/>
              </a:rPr>
            </a:br>
            <a:r>
              <a:rPr lang="en-US" sz="2000" b="1">
                <a:solidFill>
                  <a:srgbClr val="FFFFFF"/>
                </a:solidFill>
                <a:latin typeface="Arial" charset="0"/>
                <a:cs typeface="Arial" charset="0"/>
              </a:rPr>
              <a:t>124</a:t>
            </a:r>
            <a:br>
              <a:rPr lang="en-US" sz="2000" b="1">
                <a:solidFill>
                  <a:srgbClr val="FFFFFF"/>
                </a:solidFill>
                <a:latin typeface="Arial" charset="0"/>
                <a:cs typeface="Arial" charset="0"/>
              </a:rPr>
            </a:br>
            <a:r>
              <a:rPr lang="en-US" sz="2000" b="1">
                <a:solidFill>
                  <a:srgbClr val="FFFFFF"/>
                </a:solidFill>
                <a:latin typeface="Arial" charset="0"/>
                <a:cs typeface="Arial" charset="0"/>
              </a:rPr>
              <a:t>39-41</a:t>
            </a:r>
          </a:p>
        </p:txBody>
      </p:sp>
      <p:sp>
        <p:nvSpPr>
          <p:cNvPr id="382989" name="Text Box 9"/>
          <p:cNvSpPr txBox="1">
            <a:spLocks noChangeArrowheads="1"/>
          </p:cNvSpPr>
          <p:nvPr/>
        </p:nvSpPr>
        <p:spPr bwMode="auto">
          <a:xfrm>
            <a:off x="63246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62-</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Fall 67</a:t>
            </a:r>
          </a:p>
          <a:p>
            <a:pPr algn="ctr" eaLnBrk="1" hangingPunct="1"/>
            <a:r>
              <a:rPr lang="en-US" sz="2400" b="1">
                <a:solidFill>
                  <a:srgbClr val="000000"/>
                </a:solidFill>
                <a:latin typeface="Arial Narrow" charset="0"/>
                <a:cs typeface="Times New Roman" charset="0"/>
              </a:rPr>
              <a:t>4</a:t>
            </a:r>
            <a:br>
              <a:rPr lang="en-US" sz="2400" b="1">
                <a:solidFill>
                  <a:srgbClr val="000000"/>
                </a:solidFill>
                <a:latin typeface="Arial Narrow" charset="0"/>
                <a:cs typeface="Times New Roman" charset="0"/>
              </a:rPr>
            </a:br>
            <a:r>
              <a:rPr lang="en-US" sz="2400" b="1">
                <a:solidFill>
                  <a:srgbClr val="000000"/>
                </a:solidFill>
                <a:latin typeface="Arial Narrow" charset="0"/>
                <a:cs typeface="Times New Roman" charset="0"/>
              </a:rPr>
              <a:t>Spain</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68069"/>
            <a:ext cx="7772400" cy="58477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spcBef>
                <a:spcPct val="50000"/>
              </a:spcBef>
              <a:defRPr/>
            </a:pPr>
            <a:r>
              <a:rPr lang="en-US" b="1" dirty="0">
                <a:solidFill>
                  <a:srgbClr val="FFFFFF"/>
                </a:solidFill>
                <a:latin typeface="Arial" charset="0"/>
                <a:cs typeface="Times New Roman" charset="0"/>
              </a:rPr>
              <a:t>NT Overview (General + Key Words)</a:t>
            </a:r>
          </a:p>
        </p:txBody>
      </p:sp>
      <p:sp>
        <p:nvSpPr>
          <p:cNvPr id="382993"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r" eaLnBrk="1" hangingPunct="1">
              <a:spcBef>
                <a:spcPct val="50000"/>
              </a:spcBef>
            </a:pPr>
            <a:r>
              <a:rPr lang="en-US" sz="1200" b="1">
                <a:solidFill>
                  <a:srgbClr val="FFFFFF"/>
                </a:solidFill>
                <a:latin typeface="Arial Narrow" charset="0"/>
                <a:cs typeface="Times New Roman" charset="0"/>
              </a:rPr>
              <a:t>General Epistles + Key Words </a:t>
            </a:r>
            <a:endParaRPr lang="en-US" sz="1600" b="1">
              <a:solidFill>
                <a:srgbClr val="FFFFFF"/>
              </a:solidFill>
              <a:latin typeface="Arial Narrow" charset="0"/>
              <a:cs typeface="Times New Roman" charset="0"/>
            </a:endParaRPr>
          </a:p>
        </p:txBody>
      </p:sp>
      <p:sp>
        <p:nvSpPr>
          <p:cNvPr id="382994" name="Text Box 7"/>
          <p:cNvSpPr txBox="1">
            <a:spLocks noChangeArrowheads="1"/>
          </p:cNvSpPr>
          <p:nvPr/>
        </p:nvSpPr>
        <p:spPr bwMode="auto">
          <a:xfrm>
            <a:off x="2667000" y="1981200"/>
            <a:ext cx="990600" cy="13223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50-</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52</a:t>
            </a:r>
          </a:p>
          <a:p>
            <a:pPr algn="ctr" eaLnBrk="1" hangingPunct="1"/>
            <a:r>
              <a:rPr lang="en-US" sz="2400" b="1">
                <a:solidFill>
                  <a:srgbClr val="000000"/>
                </a:solidFill>
                <a:latin typeface="Arial Narrow" charset="0"/>
                <a:cs typeface="Times New Roman" charset="0"/>
              </a:rPr>
              <a:t>2</a:t>
            </a:r>
            <a:br>
              <a:rPr lang="en-US" sz="2400" b="1">
                <a:solidFill>
                  <a:srgbClr val="000000"/>
                </a:solidFill>
                <a:latin typeface="Arial Narrow" charset="0"/>
                <a:cs typeface="Times New Roman" charset="0"/>
              </a:rPr>
            </a:br>
            <a:r>
              <a:rPr lang="en-US" sz="2400" b="1">
                <a:solidFill>
                  <a:srgbClr val="000000"/>
                </a:solidFill>
                <a:latin typeface="Arial Narrow" charset="0"/>
                <a:cs typeface="Times New Roman" charset="0"/>
              </a:rPr>
              <a:t>Aegean</a:t>
            </a:r>
          </a:p>
          <a:p>
            <a:pPr algn="ctr" eaLnBrk="1" hangingPunct="1">
              <a:spcBef>
                <a:spcPct val="50000"/>
              </a:spcBef>
            </a:pPr>
            <a:endParaRPr lang="en-US" sz="900" b="1">
              <a:solidFill>
                <a:srgbClr val="000000"/>
              </a:solidFill>
              <a:latin typeface="Arial Narrow" charset="0"/>
              <a:cs typeface="Times New Roman" charset="0"/>
            </a:endParaRPr>
          </a:p>
        </p:txBody>
      </p:sp>
      <p:sp>
        <p:nvSpPr>
          <p:cNvPr id="49" name="Text Box 19"/>
          <p:cNvSpPr txBox="1">
            <a:spLocks noChangeArrowheads="1"/>
          </p:cNvSpPr>
          <p:nvPr/>
        </p:nvSpPr>
        <p:spPr bwMode="auto">
          <a:xfrm>
            <a:off x="9906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Gal</a:t>
            </a:r>
            <a:endParaRPr lang="en-US" sz="1600">
              <a:solidFill>
                <a:srgbClr val="000000"/>
              </a:solidFill>
              <a:latin typeface="Arial Narrow" charset="0"/>
              <a:cs typeface="Times New Roman" charset="0"/>
            </a:endParaRPr>
          </a:p>
        </p:txBody>
      </p:sp>
      <p:sp>
        <p:nvSpPr>
          <p:cNvPr id="53"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Thess</a:t>
            </a:r>
            <a:endParaRPr lang="en-US" sz="1600">
              <a:solidFill>
                <a:srgbClr val="000000"/>
              </a:solidFill>
              <a:latin typeface="Arial Narrow" charset="0"/>
              <a:cs typeface="Times New Roman" charset="0"/>
            </a:endParaRPr>
          </a:p>
        </p:txBody>
      </p:sp>
      <p:sp>
        <p:nvSpPr>
          <p:cNvPr id="54"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Thess</a:t>
            </a:r>
            <a:endParaRPr lang="en-US" sz="1600">
              <a:solidFill>
                <a:srgbClr val="000000"/>
              </a:solidFill>
              <a:latin typeface="Arial Narrow" charset="0"/>
              <a:cs typeface="Times New Roman" charset="0"/>
            </a:endParaRPr>
          </a:p>
        </p:txBody>
      </p:sp>
      <p:sp>
        <p:nvSpPr>
          <p:cNvPr id="55" name="Text Box 22"/>
          <p:cNvSpPr txBox="1">
            <a:spLocks noChangeArrowheads="1"/>
          </p:cNvSpPr>
          <p:nvPr/>
        </p:nvSpPr>
        <p:spPr bwMode="auto">
          <a:xfrm>
            <a:off x="38100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Cor</a:t>
            </a:r>
            <a:endParaRPr lang="en-US" sz="1600">
              <a:solidFill>
                <a:srgbClr val="000000"/>
              </a:solidFill>
              <a:latin typeface="Arial Narrow" charset="0"/>
              <a:cs typeface="Times New Roman" charset="0"/>
            </a:endParaRPr>
          </a:p>
        </p:txBody>
      </p:sp>
      <p:sp>
        <p:nvSpPr>
          <p:cNvPr id="56" name="Text Box 23"/>
          <p:cNvSpPr txBox="1">
            <a:spLocks noChangeArrowheads="1"/>
          </p:cNvSpPr>
          <p:nvPr/>
        </p:nvSpPr>
        <p:spPr bwMode="auto">
          <a:xfrm>
            <a:off x="38100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Cor</a:t>
            </a:r>
            <a:endParaRPr lang="en-US" sz="1600">
              <a:solidFill>
                <a:srgbClr val="000000"/>
              </a:solidFill>
              <a:latin typeface="Arial Narrow" charset="0"/>
              <a:cs typeface="Times New Roman" charset="0"/>
            </a:endParaRPr>
          </a:p>
        </p:txBody>
      </p:sp>
      <p:sp>
        <p:nvSpPr>
          <p:cNvPr id="57" name="Text Box 24"/>
          <p:cNvSpPr txBox="1">
            <a:spLocks noChangeArrowheads="1"/>
          </p:cNvSpPr>
          <p:nvPr/>
        </p:nvSpPr>
        <p:spPr bwMode="auto">
          <a:xfrm>
            <a:off x="3810000"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Romans</a:t>
            </a:r>
            <a:endParaRPr lang="en-US" sz="1600">
              <a:solidFill>
                <a:srgbClr val="000000"/>
              </a:solidFill>
              <a:latin typeface="Arial Narrow" charset="0"/>
              <a:cs typeface="Times New Roman" charset="0"/>
            </a:endParaRPr>
          </a:p>
        </p:txBody>
      </p:sp>
      <p:sp>
        <p:nvSpPr>
          <p:cNvPr id="58" name="Text Box 25"/>
          <p:cNvSpPr txBox="1">
            <a:spLocks noChangeArrowheads="1"/>
          </p:cNvSpPr>
          <p:nvPr/>
        </p:nvSpPr>
        <p:spPr bwMode="auto">
          <a:xfrm>
            <a:off x="54864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Eph</a:t>
            </a:r>
            <a:endParaRPr lang="en-US" sz="1600">
              <a:solidFill>
                <a:srgbClr val="000000"/>
              </a:solidFill>
              <a:latin typeface="Arial Narrow" charset="0"/>
              <a:cs typeface="Times New Roman" charset="0"/>
            </a:endParaRPr>
          </a:p>
        </p:txBody>
      </p:sp>
      <p:sp>
        <p:nvSpPr>
          <p:cNvPr id="59" name="Text Box 26"/>
          <p:cNvSpPr txBox="1">
            <a:spLocks noChangeArrowheads="1"/>
          </p:cNvSpPr>
          <p:nvPr/>
        </p:nvSpPr>
        <p:spPr bwMode="auto">
          <a:xfrm>
            <a:off x="54864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Col</a:t>
            </a:r>
            <a:endParaRPr lang="en-US" sz="1600">
              <a:solidFill>
                <a:srgbClr val="000000"/>
              </a:solidFill>
              <a:latin typeface="Arial Narrow" charset="0"/>
              <a:cs typeface="Times New Roman" charset="0"/>
            </a:endParaRPr>
          </a:p>
        </p:txBody>
      </p:sp>
      <p:sp>
        <p:nvSpPr>
          <p:cNvPr id="60" name="Text Box 27"/>
          <p:cNvSpPr txBox="1">
            <a:spLocks noChangeArrowheads="1"/>
          </p:cNvSpPr>
          <p:nvPr/>
        </p:nvSpPr>
        <p:spPr bwMode="auto">
          <a:xfrm>
            <a:off x="5486400"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Philem</a:t>
            </a:r>
            <a:endParaRPr lang="en-US" sz="1600">
              <a:solidFill>
                <a:srgbClr val="000000"/>
              </a:solidFill>
              <a:latin typeface="Arial Narrow" charset="0"/>
              <a:cs typeface="Times New Roman" charset="0"/>
            </a:endParaRPr>
          </a:p>
        </p:txBody>
      </p:sp>
      <p:sp>
        <p:nvSpPr>
          <p:cNvPr id="61" name="Text Box 28"/>
          <p:cNvSpPr txBox="1">
            <a:spLocks noChangeArrowheads="1"/>
          </p:cNvSpPr>
          <p:nvPr/>
        </p:nvSpPr>
        <p:spPr bwMode="auto">
          <a:xfrm>
            <a:off x="5486400"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a:t>
            </a:r>
            <a:endParaRPr lang="en-US" sz="1600">
              <a:solidFill>
                <a:srgbClr val="000000"/>
              </a:solidFill>
              <a:latin typeface="Arial Narrow" charset="0"/>
              <a:cs typeface="Times New Roman" charset="0"/>
            </a:endParaRPr>
          </a:p>
        </p:txBody>
      </p:sp>
      <p:sp>
        <p:nvSpPr>
          <p:cNvPr id="62"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Tim</a:t>
            </a:r>
            <a:endParaRPr lang="en-US" sz="1600">
              <a:solidFill>
                <a:srgbClr val="000000"/>
              </a:solidFill>
              <a:latin typeface="Arial Narrow" charset="0"/>
              <a:cs typeface="Times New Roman" charset="0"/>
            </a:endParaRPr>
          </a:p>
        </p:txBody>
      </p:sp>
      <p:sp>
        <p:nvSpPr>
          <p:cNvPr id="63"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Titus</a:t>
            </a:r>
            <a:endParaRPr lang="en-US" sz="1600">
              <a:solidFill>
                <a:srgbClr val="000000"/>
              </a:solidFill>
              <a:latin typeface="Arial Narrow" charset="0"/>
              <a:cs typeface="Times New Roman" charset="0"/>
            </a:endParaRPr>
          </a:p>
        </p:txBody>
      </p:sp>
      <p:sp>
        <p:nvSpPr>
          <p:cNvPr id="64" name="Text Box 31"/>
          <p:cNvSpPr txBox="1">
            <a:spLocks noChangeArrowheads="1"/>
          </p:cNvSpPr>
          <p:nvPr/>
        </p:nvSpPr>
        <p:spPr bwMode="auto">
          <a:xfrm>
            <a:off x="73914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Tim</a:t>
            </a:r>
            <a:endParaRPr lang="en-US" sz="1600">
              <a:solidFill>
                <a:srgbClr val="000000"/>
              </a:solidFill>
              <a:latin typeface="Arial Narrow" charset="0"/>
              <a:cs typeface="Times New Roman" charset="0"/>
            </a:endParaRPr>
          </a:p>
        </p:txBody>
      </p:sp>
      <p:sp>
        <p:nvSpPr>
          <p:cNvPr id="65" name="Text Box 19"/>
          <p:cNvSpPr txBox="1">
            <a:spLocks noChangeArrowheads="1"/>
          </p:cNvSpPr>
          <p:nvPr/>
        </p:nvSpPr>
        <p:spPr bwMode="auto">
          <a:xfrm>
            <a:off x="9906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Matt</a:t>
            </a:r>
            <a:endParaRPr lang="en-US" sz="1600">
              <a:solidFill>
                <a:srgbClr val="FFFFFF"/>
              </a:solidFill>
              <a:latin typeface="Arial Narrow" charset="0"/>
              <a:cs typeface="Times New Roman" charset="0"/>
            </a:endParaRPr>
          </a:p>
        </p:txBody>
      </p:sp>
      <p:sp>
        <p:nvSpPr>
          <p:cNvPr id="66"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Luke</a:t>
            </a:r>
            <a:endParaRPr lang="en-US" sz="1600">
              <a:solidFill>
                <a:srgbClr val="FFFFFF"/>
              </a:solidFill>
              <a:latin typeface="Arial Narrow" charset="0"/>
              <a:cs typeface="Times New Roman" charset="0"/>
            </a:endParaRPr>
          </a:p>
        </p:txBody>
      </p:sp>
      <p:sp>
        <p:nvSpPr>
          <p:cNvPr id="67" name="Text Box 31"/>
          <p:cNvSpPr txBox="1">
            <a:spLocks noChangeArrowheads="1"/>
          </p:cNvSpPr>
          <p:nvPr/>
        </p:nvSpPr>
        <p:spPr bwMode="auto">
          <a:xfrm>
            <a:off x="7391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John</a:t>
            </a:r>
            <a:endParaRPr lang="en-US" sz="1600">
              <a:solidFill>
                <a:srgbClr val="FFFFFF"/>
              </a:solidFill>
              <a:latin typeface="Arial Narrow" charset="0"/>
              <a:cs typeface="Times New Roman" charset="0"/>
            </a:endParaRPr>
          </a:p>
        </p:txBody>
      </p:sp>
      <p:sp>
        <p:nvSpPr>
          <p:cNvPr id="68"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Mark</a:t>
            </a:r>
            <a:endParaRPr lang="en-US" sz="1600">
              <a:solidFill>
                <a:srgbClr val="FFFFFF"/>
              </a:solidFill>
              <a:latin typeface="Arial Narrow" charset="0"/>
              <a:cs typeface="Times New Roman" charset="0"/>
            </a:endParaRPr>
          </a:p>
        </p:txBody>
      </p:sp>
      <p:sp>
        <p:nvSpPr>
          <p:cNvPr id="69" name="Text Box 19"/>
          <p:cNvSpPr txBox="1">
            <a:spLocks noChangeArrowheads="1"/>
          </p:cNvSpPr>
          <p:nvPr/>
        </p:nvSpPr>
        <p:spPr bwMode="auto">
          <a:xfrm>
            <a:off x="990600"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James</a:t>
            </a:r>
            <a:endParaRPr lang="en-US" sz="1600">
              <a:solidFill>
                <a:srgbClr val="000000"/>
              </a:solidFill>
              <a:latin typeface="Arial Narrow" charset="0"/>
              <a:cs typeface="Times New Roman" charset="0"/>
            </a:endParaRPr>
          </a:p>
        </p:txBody>
      </p:sp>
      <p:sp>
        <p:nvSpPr>
          <p:cNvPr id="70"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Pet</a:t>
            </a:r>
            <a:endParaRPr lang="en-US" sz="1600">
              <a:solidFill>
                <a:srgbClr val="000000"/>
              </a:solidFill>
              <a:latin typeface="Arial Narrow" charset="0"/>
              <a:cs typeface="Times New Roman" charset="0"/>
            </a:endParaRPr>
          </a:p>
        </p:txBody>
      </p:sp>
      <p:sp>
        <p:nvSpPr>
          <p:cNvPr id="78" name="Text Box 22"/>
          <p:cNvSpPr txBox="1">
            <a:spLocks noChangeArrowheads="1"/>
          </p:cNvSpPr>
          <p:nvPr/>
        </p:nvSpPr>
        <p:spPr bwMode="auto">
          <a:xfrm>
            <a:off x="5486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Acts</a:t>
            </a:r>
            <a:endParaRPr lang="en-US" sz="1600">
              <a:solidFill>
                <a:srgbClr val="FFFFFF"/>
              </a:solidFill>
              <a:latin typeface="Arial Narrow" charset="0"/>
              <a:cs typeface="Times New Roman" charset="0"/>
            </a:endParaRPr>
          </a:p>
        </p:txBody>
      </p:sp>
      <p:sp>
        <p:nvSpPr>
          <p:cNvPr id="79"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Gospels &amp; Acts</a:t>
            </a:r>
            <a:endParaRPr lang="en-US" sz="1600">
              <a:solidFill>
                <a:srgbClr val="FFFFFF"/>
              </a:solidFill>
              <a:latin typeface="Arial Narrow" charset="0"/>
              <a:cs typeface="Times New Roman" charset="0"/>
            </a:endParaRPr>
          </a:p>
        </p:txBody>
      </p:sp>
      <p:sp>
        <p:nvSpPr>
          <p:cNvPr id="80" name="Text Box 19"/>
          <p:cNvSpPr txBox="1">
            <a:spLocks noChangeArrowheads="1"/>
          </p:cNvSpPr>
          <p:nvPr/>
        </p:nvSpPr>
        <p:spPr bwMode="auto">
          <a:xfrm>
            <a:off x="152400" y="5954713"/>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Pauline Epistles</a:t>
            </a:r>
            <a:endParaRPr lang="en-US" sz="1600">
              <a:solidFill>
                <a:srgbClr val="000000"/>
              </a:solidFill>
              <a:latin typeface="Arial Narrow" charset="0"/>
              <a:cs typeface="Times New Roman" charset="0"/>
            </a:endParaRPr>
          </a:p>
        </p:txBody>
      </p:sp>
      <p:sp>
        <p:nvSpPr>
          <p:cNvPr id="81" name="Text Box 19"/>
          <p:cNvSpPr txBox="1">
            <a:spLocks noChangeArrowheads="1"/>
          </p:cNvSpPr>
          <p:nvPr/>
        </p:nvSpPr>
        <p:spPr bwMode="auto">
          <a:xfrm>
            <a:off x="152400" y="6421438"/>
            <a:ext cx="1800225" cy="36988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General Epistles</a:t>
            </a:r>
            <a:endParaRPr lang="en-US" sz="1600">
              <a:solidFill>
                <a:srgbClr val="000000"/>
              </a:solidFill>
              <a:latin typeface="Arial Narrow" charset="0"/>
              <a:cs typeface="Times New Roman" charset="0"/>
            </a:endParaRPr>
          </a:p>
        </p:txBody>
      </p:sp>
      <p:sp>
        <p:nvSpPr>
          <p:cNvPr id="383018" name="Text Box 19"/>
          <p:cNvSpPr txBox="1">
            <a:spLocks noChangeArrowheads="1"/>
          </p:cNvSpPr>
          <p:nvPr/>
        </p:nvSpPr>
        <p:spPr bwMode="auto">
          <a:xfrm>
            <a:off x="990600" y="4114800"/>
            <a:ext cx="792163" cy="36988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Justify</a:t>
            </a:r>
            <a:endParaRPr lang="en-US" sz="1200">
              <a:solidFill>
                <a:srgbClr val="000000"/>
              </a:solidFill>
              <a:latin typeface="Arial Narrow" charset="0"/>
              <a:cs typeface="Times New Roman" charset="0"/>
            </a:endParaRPr>
          </a:p>
        </p:txBody>
      </p:sp>
      <p:sp>
        <p:nvSpPr>
          <p:cNvPr id="83"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Rapture</a:t>
            </a:r>
            <a:endParaRPr lang="en-US" sz="1600">
              <a:solidFill>
                <a:srgbClr val="000000"/>
              </a:solidFill>
              <a:latin typeface="Arial Narrow" charset="0"/>
              <a:cs typeface="Times New Roman" charset="0"/>
            </a:endParaRPr>
          </a:p>
        </p:txBody>
      </p:sp>
      <p:sp>
        <p:nvSpPr>
          <p:cNvPr id="383020" name="Text Box 21"/>
          <p:cNvSpPr txBox="1">
            <a:spLocks noChangeArrowheads="1"/>
          </p:cNvSpPr>
          <p:nvPr/>
        </p:nvSpPr>
        <p:spPr bwMode="auto">
          <a:xfrm>
            <a:off x="2713038" y="4572000"/>
            <a:ext cx="792162" cy="307975"/>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Tribulation</a:t>
            </a:r>
            <a:endParaRPr lang="en-US" sz="1200">
              <a:solidFill>
                <a:srgbClr val="000000"/>
              </a:solidFill>
              <a:latin typeface="Arial Narrow" charset="0"/>
              <a:cs typeface="Times New Roman" charset="0"/>
            </a:endParaRPr>
          </a:p>
        </p:txBody>
      </p:sp>
      <p:sp>
        <p:nvSpPr>
          <p:cNvPr id="383021" name="Text Box 22"/>
          <p:cNvSpPr txBox="1">
            <a:spLocks noChangeArrowheads="1"/>
          </p:cNvSpPr>
          <p:nvPr/>
        </p:nvSpPr>
        <p:spPr bwMode="auto">
          <a:xfrm>
            <a:off x="3810000" y="4157663"/>
            <a:ext cx="792163" cy="338137"/>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Sanctify</a:t>
            </a:r>
            <a:endParaRPr lang="en-US" sz="1400">
              <a:solidFill>
                <a:srgbClr val="000000"/>
              </a:solidFill>
              <a:latin typeface="Arial Narrow" charset="0"/>
              <a:cs typeface="Times New Roman" charset="0"/>
            </a:endParaRPr>
          </a:p>
        </p:txBody>
      </p:sp>
      <p:sp>
        <p:nvSpPr>
          <p:cNvPr id="383022" name="Text Box 23"/>
          <p:cNvSpPr txBox="1">
            <a:spLocks noChangeArrowheads="1"/>
          </p:cNvSpPr>
          <p:nvPr/>
        </p:nvSpPr>
        <p:spPr bwMode="auto">
          <a:xfrm>
            <a:off x="3810000" y="4600575"/>
            <a:ext cx="792163" cy="368300"/>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Apostle</a:t>
            </a:r>
            <a:endParaRPr lang="en-US" sz="1600">
              <a:solidFill>
                <a:srgbClr val="000000"/>
              </a:solidFill>
              <a:latin typeface="Arial Narrow" charset="0"/>
              <a:cs typeface="Times New Roman" charset="0"/>
            </a:endParaRPr>
          </a:p>
        </p:txBody>
      </p:sp>
      <p:sp>
        <p:nvSpPr>
          <p:cNvPr id="383023" name="Text Box 24"/>
          <p:cNvSpPr txBox="1">
            <a:spLocks noChangeArrowheads="1"/>
          </p:cNvSpPr>
          <p:nvPr/>
        </p:nvSpPr>
        <p:spPr bwMode="auto">
          <a:xfrm>
            <a:off x="3810000" y="5080000"/>
            <a:ext cx="792163" cy="307975"/>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Righteous</a:t>
            </a:r>
            <a:endParaRPr lang="en-US" sz="1200">
              <a:solidFill>
                <a:srgbClr val="000000"/>
              </a:solidFill>
              <a:latin typeface="Arial Narrow" charset="0"/>
              <a:cs typeface="Times New Roman" charset="0"/>
            </a:endParaRPr>
          </a:p>
        </p:txBody>
      </p:sp>
      <p:sp>
        <p:nvSpPr>
          <p:cNvPr id="88" name="Text Box 25"/>
          <p:cNvSpPr txBox="1">
            <a:spLocks noChangeArrowheads="1"/>
          </p:cNvSpPr>
          <p:nvPr/>
        </p:nvSpPr>
        <p:spPr bwMode="auto">
          <a:xfrm>
            <a:off x="54864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Unity</a:t>
            </a:r>
            <a:endParaRPr lang="en-US" sz="1600">
              <a:solidFill>
                <a:srgbClr val="000000"/>
              </a:solidFill>
              <a:latin typeface="Arial Narrow" charset="0"/>
              <a:cs typeface="Times New Roman" charset="0"/>
            </a:endParaRPr>
          </a:p>
        </p:txBody>
      </p:sp>
      <p:sp>
        <p:nvSpPr>
          <p:cNvPr id="89" name="Text Box 26"/>
          <p:cNvSpPr txBox="1">
            <a:spLocks noChangeArrowheads="1"/>
          </p:cNvSpPr>
          <p:nvPr/>
        </p:nvSpPr>
        <p:spPr bwMode="auto">
          <a:xfrm>
            <a:off x="54864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Deity</a:t>
            </a:r>
            <a:endParaRPr lang="en-US" sz="1600">
              <a:solidFill>
                <a:srgbClr val="000000"/>
              </a:solidFill>
              <a:latin typeface="Arial Narrow" charset="0"/>
              <a:cs typeface="Times New Roman" charset="0"/>
            </a:endParaRPr>
          </a:p>
        </p:txBody>
      </p:sp>
      <p:sp>
        <p:nvSpPr>
          <p:cNvPr id="383026" name="Text Box 27"/>
          <p:cNvSpPr txBox="1">
            <a:spLocks noChangeArrowheads="1"/>
          </p:cNvSpPr>
          <p:nvPr/>
        </p:nvSpPr>
        <p:spPr bwMode="auto">
          <a:xfrm>
            <a:off x="5486400" y="5057775"/>
            <a:ext cx="792163" cy="33813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Forgive</a:t>
            </a:r>
            <a:endParaRPr lang="en-US" sz="1400">
              <a:solidFill>
                <a:srgbClr val="000000"/>
              </a:solidFill>
              <a:latin typeface="Arial Narrow" charset="0"/>
              <a:cs typeface="Times New Roman" charset="0"/>
            </a:endParaRPr>
          </a:p>
        </p:txBody>
      </p:sp>
      <p:sp>
        <p:nvSpPr>
          <p:cNvPr id="91" name="Text Box 28"/>
          <p:cNvSpPr txBox="1">
            <a:spLocks noChangeArrowheads="1"/>
          </p:cNvSpPr>
          <p:nvPr/>
        </p:nvSpPr>
        <p:spPr bwMode="auto">
          <a:xfrm>
            <a:off x="5486400"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Attitude</a:t>
            </a:r>
            <a:endParaRPr lang="en-US" sz="1600">
              <a:solidFill>
                <a:srgbClr val="000000"/>
              </a:solidFill>
              <a:latin typeface="Arial Narrow" charset="0"/>
              <a:cs typeface="Times New Roman" charset="0"/>
            </a:endParaRPr>
          </a:p>
        </p:txBody>
      </p:sp>
      <p:sp>
        <p:nvSpPr>
          <p:cNvPr id="92"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Order</a:t>
            </a:r>
            <a:endParaRPr lang="en-US" sz="1600">
              <a:solidFill>
                <a:srgbClr val="000000"/>
              </a:solidFill>
              <a:latin typeface="Arial Narrow" charset="0"/>
              <a:cs typeface="Times New Roman" charset="0"/>
            </a:endParaRPr>
          </a:p>
        </p:txBody>
      </p:sp>
      <p:sp>
        <p:nvSpPr>
          <p:cNvPr id="383029" name="Text Box 30"/>
          <p:cNvSpPr txBox="1">
            <a:spLocks noChangeArrowheads="1"/>
          </p:cNvSpPr>
          <p:nvPr/>
        </p:nvSpPr>
        <p:spPr bwMode="auto">
          <a:xfrm>
            <a:off x="6446838" y="4572000"/>
            <a:ext cx="792162" cy="33813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Conduct</a:t>
            </a:r>
            <a:endParaRPr lang="en-US" sz="1600">
              <a:solidFill>
                <a:srgbClr val="000000"/>
              </a:solidFill>
              <a:latin typeface="Arial Narrow" charset="0"/>
              <a:cs typeface="Times New Roman" charset="0"/>
            </a:endParaRPr>
          </a:p>
        </p:txBody>
      </p:sp>
      <p:sp>
        <p:nvSpPr>
          <p:cNvPr id="94" name="Text Box 31"/>
          <p:cNvSpPr txBox="1">
            <a:spLocks noChangeArrowheads="1"/>
          </p:cNvSpPr>
          <p:nvPr/>
        </p:nvSpPr>
        <p:spPr bwMode="auto">
          <a:xfrm>
            <a:off x="73914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Doctrine</a:t>
            </a:r>
            <a:endParaRPr lang="en-US" sz="1600">
              <a:solidFill>
                <a:srgbClr val="000000"/>
              </a:solidFill>
              <a:latin typeface="Arial Narrow" charset="0"/>
              <a:cs typeface="Times New Roman" charset="0"/>
            </a:endParaRPr>
          </a:p>
        </p:txBody>
      </p:sp>
      <p:sp>
        <p:nvSpPr>
          <p:cNvPr id="383031" name="Text Box 19"/>
          <p:cNvSpPr txBox="1">
            <a:spLocks noChangeArrowheads="1"/>
          </p:cNvSpPr>
          <p:nvPr/>
        </p:nvSpPr>
        <p:spPr bwMode="auto">
          <a:xfrm>
            <a:off x="990600" y="3657600"/>
            <a:ext cx="792163" cy="33813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pPr>
            <a:r>
              <a:rPr lang="en-US" sz="1600" b="1">
                <a:solidFill>
                  <a:srgbClr val="FFFFFF"/>
                </a:solidFill>
                <a:latin typeface="Arial Narrow" charset="0"/>
                <a:cs typeface="Times New Roman" charset="0"/>
              </a:rPr>
              <a:t>Kingdom</a:t>
            </a:r>
            <a:endParaRPr lang="en-US" sz="1400">
              <a:solidFill>
                <a:srgbClr val="FFFFFF"/>
              </a:solidFill>
              <a:latin typeface="Arial Narrow" charset="0"/>
              <a:cs typeface="Times New Roman" charset="0"/>
            </a:endParaRPr>
          </a:p>
        </p:txBody>
      </p:sp>
      <p:sp>
        <p:nvSpPr>
          <p:cNvPr id="383032" name="Text Box 22"/>
          <p:cNvSpPr txBox="1">
            <a:spLocks noChangeArrowheads="1"/>
          </p:cNvSpPr>
          <p:nvPr/>
        </p:nvSpPr>
        <p:spPr bwMode="auto">
          <a:xfrm>
            <a:off x="4572000" y="3657600"/>
            <a:ext cx="792163" cy="36988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Sov 1</a:t>
            </a:r>
            <a:endParaRPr lang="en-US" sz="1600">
              <a:solidFill>
                <a:srgbClr val="FFFFFF"/>
              </a:solidFill>
              <a:latin typeface="Arial Narrow" charset="0"/>
              <a:cs typeface="Times New Roman" charset="0"/>
            </a:endParaRPr>
          </a:p>
        </p:txBody>
      </p:sp>
      <p:sp>
        <p:nvSpPr>
          <p:cNvPr id="97" name="Text Box 31"/>
          <p:cNvSpPr txBox="1">
            <a:spLocks noChangeArrowheads="1"/>
          </p:cNvSpPr>
          <p:nvPr/>
        </p:nvSpPr>
        <p:spPr bwMode="auto">
          <a:xfrm>
            <a:off x="7391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Believe</a:t>
            </a:r>
            <a:endParaRPr lang="en-US" sz="1600">
              <a:solidFill>
                <a:srgbClr val="FFFFFF"/>
              </a:solidFill>
              <a:latin typeface="Arial Narrow" charset="0"/>
              <a:cs typeface="Times New Roman" charset="0"/>
            </a:endParaRPr>
          </a:p>
        </p:txBody>
      </p:sp>
      <p:sp>
        <p:nvSpPr>
          <p:cNvPr id="98"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Disciple</a:t>
            </a:r>
            <a:endParaRPr lang="en-US" sz="1600">
              <a:solidFill>
                <a:srgbClr val="FFFFFF"/>
              </a:solidFill>
              <a:latin typeface="Arial Narrow" charset="0"/>
              <a:cs typeface="Times New Roman" charset="0"/>
            </a:endParaRPr>
          </a:p>
        </p:txBody>
      </p:sp>
      <p:sp>
        <p:nvSpPr>
          <p:cNvPr id="99" name="Text Box 19"/>
          <p:cNvSpPr txBox="1">
            <a:spLocks noChangeArrowheads="1"/>
          </p:cNvSpPr>
          <p:nvPr/>
        </p:nvSpPr>
        <p:spPr bwMode="auto">
          <a:xfrm>
            <a:off x="990600"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Works</a:t>
            </a:r>
            <a:endParaRPr lang="en-US" sz="1600">
              <a:solidFill>
                <a:srgbClr val="000000"/>
              </a:solidFill>
              <a:latin typeface="Arial Narrow" charset="0"/>
              <a:cs typeface="Times New Roman" charset="0"/>
            </a:endParaRPr>
          </a:p>
        </p:txBody>
      </p:sp>
      <p:sp>
        <p:nvSpPr>
          <p:cNvPr id="100" name="Text Box 19"/>
          <p:cNvSpPr txBox="1">
            <a:spLocks noChangeArrowheads="1"/>
          </p:cNvSpPr>
          <p:nvPr/>
        </p:nvSpPr>
        <p:spPr bwMode="auto">
          <a:xfrm>
            <a:off x="6446838" y="5029200"/>
            <a:ext cx="792162" cy="338138"/>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Suffering</a:t>
            </a:r>
            <a:endParaRPr lang="en-US" sz="1400">
              <a:solidFill>
                <a:srgbClr val="000000"/>
              </a:solidFill>
              <a:latin typeface="Arial Narrow" charset="0"/>
              <a:cs typeface="Times New Roman" charset="0"/>
            </a:endParaRPr>
          </a:p>
        </p:txBody>
      </p:sp>
      <p:sp>
        <p:nvSpPr>
          <p:cNvPr id="383037" name="Text Box 22"/>
          <p:cNvSpPr txBox="1">
            <a:spLocks noChangeArrowheads="1"/>
          </p:cNvSpPr>
          <p:nvPr/>
        </p:nvSpPr>
        <p:spPr bwMode="auto">
          <a:xfrm>
            <a:off x="5486400" y="3657600"/>
            <a:ext cx="792163" cy="36988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Sov 2</a:t>
            </a:r>
            <a:endParaRPr lang="en-US" sz="1600">
              <a:solidFill>
                <a:srgbClr val="FFFFFF"/>
              </a:solidFill>
              <a:latin typeface="Arial Narrow" charset="0"/>
              <a:cs typeface="Times New Roman" charset="0"/>
            </a:endParaRPr>
          </a:p>
        </p:txBody>
      </p:sp>
      <p:sp>
        <p:nvSpPr>
          <p:cNvPr id="383038"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Summer 35-</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37</a:t>
            </a:r>
          </a:p>
          <a:p>
            <a:pPr algn="ctr" eaLnBrk="1" hangingPunct="1">
              <a:spcBef>
                <a:spcPct val="50000"/>
              </a:spcBef>
            </a:pPr>
            <a:r>
              <a:rPr lang="en-US" sz="1600" b="1">
                <a:solidFill>
                  <a:srgbClr val="FFFFFF"/>
                </a:solidFill>
                <a:latin typeface="Arial Narrow" charset="0"/>
                <a:cs typeface="Times New Roman" charset="0"/>
              </a:rPr>
              <a:t>Damascus</a:t>
            </a:r>
            <a:br>
              <a:rPr lang="en-US" sz="1600" b="1">
                <a:solidFill>
                  <a:srgbClr val="FFFFFF"/>
                </a:solidFill>
                <a:latin typeface="Arial Narrow" charset="0"/>
                <a:cs typeface="Times New Roman" charset="0"/>
              </a:rPr>
            </a:br>
            <a:r>
              <a:rPr lang="en-US" sz="1600" b="1">
                <a:solidFill>
                  <a:srgbClr val="FFFFFF"/>
                </a:solidFill>
                <a:latin typeface="Arial Narrow" charset="0"/>
                <a:cs typeface="Times New Roman" charset="0"/>
              </a:rPr>
              <a:t>Antioch</a:t>
            </a:r>
          </a:p>
        </p:txBody>
      </p:sp>
      <p:sp>
        <p:nvSpPr>
          <p:cNvPr id="72" name="Text Box 10"/>
          <p:cNvSpPr txBox="1">
            <a:spLocks noChangeArrowheads="1"/>
          </p:cNvSpPr>
          <p:nvPr/>
        </p:nvSpPr>
        <p:spPr bwMode="auto">
          <a:xfrm>
            <a:off x="2286000" y="6324600"/>
            <a:ext cx="990600" cy="36988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defRPr/>
            </a:pPr>
            <a:r>
              <a:rPr lang="en-US" sz="2400" b="1">
                <a:solidFill>
                  <a:srgbClr val="FFFFFF"/>
                </a:solidFill>
                <a:latin typeface="Arial Narrow" charset="0"/>
                <a:cs typeface="Times New Roman" charset="0"/>
              </a:rPr>
              <a:t>Rome</a:t>
            </a:r>
            <a:endParaRPr lang="en-US" sz="1000" b="1">
              <a:solidFill>
                <a:srgbClr val="FFFFFF"/>
              </a:solidFill>
              <a:latin typeface="Arial Narrow" charset="0"/>
              <a:cs typeface="Times New Roman" charset="0"/>
            </a:endParaRPr>
          </a:p>
        </p:txBody>
      </p:sp>
      <p:sp>
        <p:nvSpPr>
          <p:cNvPr id="383040"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Journeys</a:t>
            </a:r>
            <a:endParaRPr lang="en-US" sz="2400" b="1">
              <a:solidFill>
                <a:srgbClr val="FFFFFF"/>
              </a:solidFill>
              <a:latin typeface="Arial Narrow" charset="0"/>
              <a:cs typeface="Times New Roman" charset="0"/>
            </a:endParaRPr>
          </a:p>
        </p:txBody>
      </p:sp>
      <p:sp>
        <p:nvSpPr>
          <p:cNvPr id="383041"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r>
              <a:rPr lang="en-US" sz="2400"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383042"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Imprisonments</a:t>
            </a:r>
            <a:endParaRPr lang="en-US" sz="2400" b="1">
              <a:solidFill>
                <a:srgbClr val="FFFFFF"/>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70" grpId="0" animBg="1"/>
      <p:bldP spid="81" grpId="0" animBg="1"/>
      <p:bldP spid="99" grpId="0" animBg="1"/>
      <p:bldP spid="100"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1169" name="Picture 26" descr="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51033" name="Rectangle 25"/>
          <p:cNvSpPr>
            <a:spLocks noGrp="1" noChangeArrowheads="1"/>
          </p:cNvSpPr>
          <p:nvPr>
            <p:ph type="title"/>
          </p:nvPr>
        </p:nvSpPr>
        <p:spPr/>
        <p:txBody>
          <a:bodyPr/>
          <a:lstStyle/>
          <a:p>
            <a:pPr eaLnBrk="1" hangingPunct="1">
              <a:defRPr/>
            </a:pPr>
            <a:r>
              <a:rPr lang="en-US">
                <a:latin typeface="Tahoma" charset="0"/>
                <a:ea typeface="ＭＳ Ｐゴシック" charset="0"/>
                <a:cs typeface="ＭＳ Ｐゴシック" charset="0"/>
              </a:rPr>
              <a:t>Common Responses</a:t>
            </a:r>
          </a:p>
        </p:txBody>
      </p:sp>
      <p:sp>
        <p:nvSpPr>
          <p:cNvPr id="1451010" name="Rectangle 2"/>
          <p:cNvSpPr>
            <a:spLocks noChangeArrowheads="1"/>
          </p:cNvSpPr>
          <p:nvPr/>
        </p:nvSpPr>
        <p:spPr bwMode="auto">
          <a:xfrm>
            <a:off x="228600" y="76200"/>
            <a:ext cx="8305800" cy="457200"/>
          </a:xfrm>
          <a:prstGeom prst="rect">
            <a:avLst/>
          </a:prstGeom>
          <a:solidFill>
            <a:schemeClr val="bg2"/>
          </a:solidFill>
          <a:ln w="9525">
            <a:noFill/>
            <a:miter lim="800000"/>
            <a:headEnd/>
            <a:tailEnd/>
          </a:ln>
          <a:effectLst>
            <a:outerShdw blurRad="63500" dist="35921" dir="2700000" algn="ctr" rotWithShape="0">
              <a:srgbClr val="000000">
                <a:alpha val="74998"/>
              </a:srgbClr>
            </a:outerShdw>
          </a:effectLst>
        </p:spPr>
        <p:txBody>
          <a:bodyPr anchor="ctr">
            <a:spAutoFit/>
          </a:bodyPr>
          <a:lstStyle/>
          <a:p>
            <a:pPr eaLnBrk="1" hangingPunct="1">
              <a:tabLst>
                <a:tab pos="2743200" algn="l"/>
              </a:tabLst>
              <a:defRPr/>
            </a:pPr>
            <a:r>
              <a:rPr lang="en-US" altLang="zh-CN" sz="2400" b="1">
                <a:solidFill>
                  <a:schemeClr val="tx1"/>
                </a:solidFill>
                <a:latin typeface="Arial" charset="0"/>
                <a:ea typeface="SimSun" pitchFamily="2" charset="-122"/>
                <a:cs typeface="SimSun" pitchFamily="2" charset="-122"/>
              </a:rPr>
              <a:t>Peter counters the natural responses to suffering:</a:t>
            </a:r>
          </a:p>
        </p:txBody>
      </p:sp>
      <p:graphicFrame>
        <p:nvGraphicFramePr>
          <p:cNvPr id="456731" name="Group 27"/>
          <p:cNvGraphicFramePr>
            <a:graphicFrameLocks noGrp="1"/>
          </p:cNvGraphicFramePr>
          <p:nvPr/>
        </p:nvGraphicFramePr>
        <p:xfrm>
          <a:off x="0" y="685800"/>
          <a:ext cx="9144000" cy="6172201"/>
        </p:xfrm>
        <a:graphic>
          <a:graphicData uri="http://schemas.openxmlformats.org/drawingml/2006/table">
            <a:tbl>
              <a:tblPr/>
              <a:tblGrid>
                <a:gridCol w="3368675">
                  <a:extLst>
                    <a:ext uri="{9D8B030D-6E8A-4147-A177-3AD203B41FA5}">
                      <a16:colId xmlns:a16="http://schemas.microsoft.com/office/drawing/2014/main" val="20000"/>
                    </a:ext>
                  </a:extLst>
                </a:gridCol>
                <a:gridCol w="5775325">
                  <a:extLst>
                    <a:ext uri="{9D8B030D-6E8A-4147-A177-3AD203B41FA5}">
                      <a16:colId xmlns:a16="http://schemas.microsoft.com/office/drawing/2014/main" val="20001"/>
                    </a:ext>
                  </a:extLst>
                </a:gridCol>
              </a:tblGrid>
              <a:tr h="7350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outerShdw blurRad="38100" dist="38100" dir="2700000" algn="tl">
                              <a:srgbClr val="010199"/>
                            </a:outerShdw>
                          </a:effectLst>
                          <a:latin typeface="Impact" charset="0"/>
                          <a:ea typeface="SimSun" charset="0"/>
                          <a:cs typeface="SimSun" charset="0"/>
                        </a:rPr>
                        <a:t>Common Responses to Persecution</a:t>
                      </a:r>
                      <a:endParaRPr kumimoji="0" lang="en-US" altLang="zh-CN" sz="3200" b="1" i="0" u="none" strike="noStrike" cap="none" normalizeH="0" baseline="0" dirty="0">
                        <a:ln>
                          <a:noFill/>
                        </a:ln>
                        <a:solidFill>
                          <a:schemeClr val="tx1"/>
                        </a:solidFill>
                        <a:effectLst>
                          <a:outerShdw blurRad="38100" dist="38100" dir="2700000" algn="tl">
                            <a:srgbClr val="010199"/>
                          </a:outerShdw>
                        </a:effectLst>
                        <a:latin typeface="Arial" charset="0"/>
                        <a:ea typeface="SimSun" charset="0"/>
                        <a:cs typeface="SimSun"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FFFFFF"/>
                      </a:solidFill>
                      <a:prstDash val="solid"/>
                      <a:round/>
                      <a:headEnd type="none" w="med" len="med"/>
                      <a:tailEnd type="none" w="med" len="med"/>
                    </a:lnR>
                    <a:lnT w="25400" cap="flat" cmpd="sng" algn="ctr">
                      <a:solidFill>
                        <a:srgbClr val="000000"/>
                      </a:solidFill>
                      <a:prstDash val="solid"/>
                      <a:round/>
                      <a:headEnd type="none" w="med" len="med"/>
                      <a:tailEnd type="none" w="med" len="med"/>
                    </a:lnT>
                    <a:lnB>
                      <a:noFill/>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500" b="1" i="0" u="none" strike="noStrike" cap="none" normalizeH="0" baseline="0" dirty="0">
                          <a:ln>
                            <a:noFill/>
                          </a:ln>
                          <a:solidFill>
                            <a:srgbClr val="FFFFFF"/>
                          </a:solidFill>
                          <a:effectLst>
                            <a:outerShdw blurRad="38100" dist="38100" dir="2700000" algn="tl">
                              <a:srgbClr val="010199"/>
                            </a:outerShdw>
                          </a:effectLst>
                          <a:latin typeface="Impact" charset="0"/>
                          <a:ea typeface="SimSun" charset="0"/>
                          <a:cs typeface="SimSun" charset="0"/>
                        </a:rPr>
                        <a:t>Peter</a:t>
                      </a:r>
                      <a:r>
                        <a:rPr kumimoji="0" lang="uk-UA" altLang="zh-CN" sz="2500" b="1" i="0" u="none" strike="noStrike" cap="none" normalizeH="0" baseline="0" dirty="0">
                          <a:ln>
                            <a:noFill/>
                          </a:ln>
                          <a:solidFill>
                            <a:srgbClr val="FFFFFF"/>
                          </a:solidFill>
                          <a:effectLst>
                            <a:outerShdw blurRad="38100" dist="38100" dir="2700000" algn="tl">
                              <a:srgbClr val="010199"/>
                            </a:outerShdw>
                          </a:effectLst>
                          <a:latin typeface="Impact" charset="0"/>
                          <a:ea typeface="SimSun" charset="0"/>
                          <a:cs typeface="SimSun" charset="0"/>
                        </a:rPr>
                        <a:t>'</a:t>
                      </a:r>
                      <a:r>
                        <a:rPr kumimoji="0" lang="en-US" altLang="zh-CN" sz="2500" b="1" i="0" u="none" strike="noStrike" cap="none" normalizeH="0" baseline="0" dirty="0">
                          <a:ln>
                            <a:noFill/>
                          </a:ln>
                          <a:solidFill>
                            <a:srgbClr val="FFFFFF"/>
                          </a:solidFill>
                          <a:effectLst>
                            <a:outerShdw blurRad="38100" dist="38100" dir="2700000" algn="tl">
                              <a:srgbClr val="010199"/>
                            </a:outerShdw>
                          </a:effectLst>
                          <a:latin typeface="Impact" charset="0"/>
                          <a:ea typeface="SimSun" charset="0"/>
                          <a:cs typeface="SimSun" charset="0"/>
                        </a:rPr>
                        <a:t>s Exhortation</a:t>
                      </a:r>
                      <a:endParaRPr kumimoji="0" lang="en-US" altLang="zh-CN" sz="4000" b="1" i="0" u="none" strike="noStrike" cap="none" normalizeH="0" baseline="0" dirty="0">
                        <a:ln>
                          <a:noFill/>
                        </a:ln>
                        <a:solidFill>
                          <a:schemeClr val="tx1"/>
                        </a:solidFill>
                        <a:effectLst>
                          <a:outerShdw blurRad="38100" dist="38100" dir="2700000" algn="tl">
                            <a:srgbClr val="010199"/>
                          </a:outerShdw>
                        </a:effectLst>
                        <a:latin typeface="Arial" charset="0"/>
                        <a:ea typeface="SimSun" charset="0"/>
                        <a:cs typeface="SimSun" charset="0"/>
                      </a:endParaRPr>
                    </a:p>
                  </a:txBody>
                  <a:tcPr horzOverflow="overflow">
                    <a:lnL w="25400" cap="flat" cmpd="sng" algn="ctr">
                      <a:solidFill>
                        <a:srgbClr val="FFFFFF"/>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a:noFill/>
                    </a:lnB>
                    <a:lnTlToBr>
                      <a:noFill/>
                    </a:lnTlToBr>
                    <a:lnBlToTr>
                      <a:noFill/>
                    </a:lnBlToTr>
                    <a:solidFill>
                      <a:srgbClr val="000000"/>
                    </a:solidFill>
                  </a:tcPr>
                </a:tc>
                <a:extLst>
                  <a:ext uri="{0D108BD9-81ED-4DB2-BD59-A6C34878D82A}">
                    <a16:rowId xmlns:a16="http://schemas.microsoft.com/office/drawing/2014/main" val="10000"/>
                  </a:ext>
                </a:extLst>
              </a:tr>
              <a:tr h="12477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2000" b="1" i="0" u="none" strike="noStrike" cap="none" normalizeH="0" baseline="0" dirty="0">
                          <a:ln>
                            <a:noFill/>
                          </a:ln>
                          <a:solidFill>
                            <a:schemeClr val="tx1"/>
                          </a:solidFill>
                          <a:effectLst>
                            <a:outerShdw blurRad="38100" dist="38100" dir="2700000" algn="tl">
                              <a:srgbClr val="000000"/>
                            </a:outerShdw>
                          </a:effectLst>
                          <a:latin typeface="Lucida Grande" charset="0"/>
                          <a:ea typeface="SimSun" charset="0"/>
                          <a:cs typeface="SimSun" charset="0"/>
                        </a:rPr>
                        <a:t>"</a:t>
                      </a: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lan Den" charset="0"/>
                          <a:ea typeface="SimSun" charset="0"/>
                          <a:cs typeface="SimSun" charset="0"/>
                        </a:rPr>
                        <a:t>I</a:t>
                      </a:r>
                      <a:r>
                        <a:rPr kumimoji="0" lang="uk-UA" altLang="zh-CN" sz="2000" b="1" i="0" u="none" strike="noStrike" cap="none" normalizeH="0" baseline="0" dirty="0">
                          <a:ln>
                            <a:noFill/>
                          </a:ln>
                          <a:solidFill>
                            <a:schemeClr val="tx1"/>
                          </a:solidFill>
                          <a:effectLst>
                            <a:outerShdw blurRad="38100" dist="38100" dir="2700000" algn="tl">
                              <a:srgbClr val="000000"/>
                            </a:outerShdw>
                          </a:effectLst>
                          <a:latin typeface="Alan Den" charset="0"/>
                          <a:ea typeface="SimSun" charset="0"/>
                          <a:cs typeface="SimSun" charset="0"/>
                        </a:rPr>
                        <a:t>'</a:t>
                      </a:r>
                      <a:r>
                        <a:rPr kumimoji="0" lang="en-US" altLang="zh-CN" sz="2000" b="1" i="0" u="none" strike="noStrike" cap="none" normalizeH="0" baseline="0" dirty="0" err="1">
                          <a:ln>
                            <a:noFill/>
                          </a:ln>
                          <a:solidFill>
                            <a:schemeClr val="tx1"/>
                          </a:solidFill>
                          <a:effectLst>
                            <a:outerShdw blurRad="38100" dist="38100" dir="2700000" algn="tl">
                              <a:srgbClr val="000000"/>
                            </a:outerShdw>
                          </a:effectLst>
                          <a:latin typeface="Alan Den" charset="0"/>
                          <a:ea typeface="SimSun" charset="0"/>
                          <a:cs typeface="SimSun" charset="0"/>
                        </a:rPr>
                        <a:t>ll</a:t>
                      </a: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lan Den" charset="0"/>
                          <a:ea typeface="SimSun" charset="0"/>
                          <a:cs typeface="SimSun" charset="0"/>
                        </a:rPr>
                        <a:t> get even</a:t>
                      </a:r>
                      <a:r>
                        <a:rPr kumimoji="0" lang="ru-RU" altLang="zh-CN" sz="2000" b="1" i="0" u="none" strike="noStrike" cap="none" normalizeH="0" baseline="0" dirty="0">
                          <a:ln>
                            <a:noFill/>
                          </a:ln>
                          <a:solidFill>
                            <a:schemeClr val="tx1"/>
                          </a:solidFill>
                          <a:effectLst>
                            <a:outerShdw blurRad="38100" dist="38100" dir="2700000" algn="tl">
                              <a:srgbClr val="000000"/>
                            </a:outerShdw>
                          </a:effectLst>
                          <a:latin typeface="Lucida Grande" charset="0"/>
                          <a:ea typeface="SimSun" charset="0"/>
                          <a:cs typeface="SimSun" charset="0"/>
                        </a:rPr>
                        <a:t>"</a:t>
                      </a:r>
                      <a:endPar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lan Den" charset="0"/>
                        <a:ea typeface="SimSun" charset="0"/>
                        <a:cs typeface="SimSun"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000047"/>
                        </a:gs>
                        <a:gs pos="50000">
                          <a:schemeClr val="bg2"/>
                        </a:gs>
                        <a:gs pos="100000">
                          <a:srgbClr val="000047"/>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zh-CN" sz="2400" b="1" i="0" u="none" strike="noStrike" cap="none" normalizeH="0" baseline="0" dirty="0">
                          <a:ln>
                            <a:noFill/>
                          </a:ln>
                          <a:solidFill>
                            <a:schemeClr val="tx1"/>
                          </a:solidFill>
                          <a:effectLst>
                            <a:outerShdw blurRad="38100" dist="38100" dir="2700000" algn="tl">
                              <a:srgbClr val="000000"/>
                            </a:outerShdw>
                          </a:effectLst>
                          <a:latin typeface="Monotype Corsiva" charset="0"/>
                          <a:ea typeface="SimSun" charset="0"/>
                          <a:cs typeface="SimSun" charset="0"/>
                        </a:rPr>
                        <a:t>"</a:t>
                      </a:r>
                      <a:r>
                        <a:rPr kumimoji="0" lang="en-US" altLang="zh-CN" sz="2400" b="1" i="0" u="none" strike="noStrike" cap="none" normalizeH="0" baseline="0" dirty="0">
                          <a:ln>
                            <a:noFill/>
                          </a:ln>
                          <a:solidFill>
                            <a:schemeClr val="tx1"/>
                          </a:solidFill>
                          <a:effectLst>
                            <a:outerShdw blurRad="38100" dist="38100" dir="2700000" algn="tl">
                              <a:srgbClr val="000000"/>
                            </a:outerShdw>
                          </a:effectLst>
                          <a:latin typeface="Monotype Corsiva" charset="0"/>
                          <a:ea typeface="SimSun" charset="0"/>
                          <a:cs typeface="SimSun" charset="0"/>
                        </a:rPr>
                        <a:t>Do not repay evil with evil or insult with insult, but with blessing, because to this you were called to inherit a blessing</a:t>
                      </a:r>
                      <a:r>
                        <a:rPr kumimoji="0" lang="ru-RU" altLang="zh-CN" sz="2400" b="1" i="0" u="none" strike="noStrike" cap="none" normalizeH="0" baseline="0" dirty="0">
                          <a:ln>
                            <a:noFill/>
                          </a:ln>
                          <a:solidFill>
                            <a:schemeClr val="tx1"/>
                          </a:solidFill>
                          <a:effectLst>
                            <a:outerShdw blurRad="38100" dist="38100" dir="2700000" algn="tl">
                              <a:srgbClr val="000000"/>
                            </a:outerShdw>
                          </a:effectLst>
                          <a:latin typeface="Monotype Corsiva" charset="0"/>
                          <a:ea typeface="SimSun" charset="0"/>
                          <a:cs typeface="SimSun" charset="0"/>
                        </a:rPr>
                        <a:t>"</a:t>
                      </a:r>
                      <a:r>
                        <a:rPr kumimoji="0" lang="en-US" altLang="zh-CN" sz="2400" b="1" i="0" u="none" strike="noStrike" cap="none" normalizeH="0" baseline="0" dirty="0">
                          <a:ln>
                            <a:noFill/>
                          </a:ln>
                          <a:solidFill>
                            <a:schemeClr val="tx1"/>
                          </a:solidFill>
                          <a:effectLst>
                            <a:outerShdw blurRad="38100" dist="38100" dir="2700000" algn="tl">
                              <a:srgbClr val="000000"/>
                            </a:outerShdw>
                          </a:effectLst>
                          <a:latin typeface="Monotype Corsiva" charset="0"/>
                          <a:ea typeface="SimSun" charset="0"/>
                          <a:cs typeface="SimSun" charset="0"/>
                        </a:rPr>
                        <a:t> (3:9; cf. 2:1)</a:t>
                      </a:r>
                      <a:endParaRPr kumimoji="0" lang="en-US" altLang="zh-CN" sz="2400" b="1" i="0" u="none" strike="noStrike" cap="none" normalizeH="0" baseline="0" dirty="0">
                        <a:ln>
                          <a:noFill/>
                        </a:ln>
                        <a:solidFill>
                          <a:schemeClr val="tx1"/>
                        </a:solidFill>
                        <a:effectLst>
                          <a:outerShdw blurRad="38100" dist="38100" dir="2700000" algn="tl">
                            <a:srgbClr val="000000"/>
                          </a:outerShdw>
                        </a:effectLst>
                        <a:latin typeface="Georgia" charset="0"/>
                        <a:ea typeface="SimSun" charset="0"/>
                        <a:cs typeface="SimSun"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000047"/>
                        </a:gs>
                        <a:gs pos="50000">
                          <a:schemeClr val="bg2"/>
                        </a:gs>
                        <a:gs pos="100000">
                          <a:srgbClr val="000047"/>
                        </a:gs>
                      </a:gsLst>
                      <a:lin ang="5400000" scaled="1"/>
                    </a:gradFill>
                  </a:tcPr>
                </a:tc>
                <a:extLst>
                  <a:ext uri="{0D108BD9-81ED-4DB2-BD59-A6C34878D82A}">
                    <a16:rowId xmlns:a16="http://schemas.microsoft.com/office/drawing/2014/main" val="10001"/>
                  </a:ext>
                </a:extLst>
              </a:tr>
              <a:tr h="8636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2000" b="1" i="0" u="none" strike="noStrike" cap="none" normalizeH="0" baseline="0" dirty="0">
                          <a:ln>
                            <a:noFill/>
                          </a:ln>
                          <a:solidFill>
                            <a:schemeClr val="tx1"/>
                          </a:solidFill>
                          <a:effectLst>
                            <a:outerShdw blurRad="38100" dist="38100" dir="2700000" algn="tl">
                              <a:srgbClr val="000000"/>
                            </a:outerShdw>
                          </a:effectLst>
                          <a:latin typeface="Lucida Grande" charset="0"/>
                          <a:ea typeface="SimSun" charset="0"/>
                          <a:cs typeface="SimSun" charset="0"/>
                        </a:rPr>
                        <a:t>"</a:t>
                      </a: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lan Den" charset="0"/>
                          <a:ea typeface="SimSun" charset="0"/>
                          <a:cs typeface="SimSun" charset="0"/>
                        </a:rPr>
                        <a:t>I</a:t>
                      </a:r>
                      <a:r>
                        <a:rPr kumimoji="0" lang="uk-UA" altLang="zh-CN" sz="2000" b="1" i="0" u="none" strike="noStrike" cap="none" normalizeH="0" baseline="0" dirty="0">
                          <a:ln>
                            <a:noFill/>
                          </a:ln>
                          <a:solidFill>
                            <a:schemeClr val="tx1"/>
                          </a:solidFill>
                          <a:effectLst>
                            <a:outerShdw blurRad="38100" dist="38100" dir="2700000" algn="tl">
                              <a:srgbClr val="000000"/>
                            </a:outerShdw>
                          </a:effectLst>
                          <a:latin typeface="Alan Den" charset="0"/>
                          <a:ea typeface="SimSun" charset="0"/>
                          <a:cs typeface="SimSun" charset="0"/>
                        </a:rPr>
                        <a:t>'</a:t>
                      </a: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lan Den" charset="0"/>
                          <a:ea typeface="SimSun" charset="0"/>
                          <a:cs typeface="SimSun" charset="0"/>
                        </a:rPr>
                        <a:t>m discouraged</a:t>
                      </a:r>
                      <a:r>
                        <a:rPr kumimoji="0" lang="ru-RU" altLang="zh-CN" sz="2000" b="1" i="0" u="none" strike="noStrike" cap="none" normalizeH="0" baseline="0" dirty="0">
                          <a:ln>
                            <a:noFill/>
                          </a:ln>
                          <a:solidFill>
                            <a:schemeClr val="tx1"/>
                          </a:solidFill>
                          <a:effectLst>
                            <a:outerShdw blurRad="38100" dist="38100" dir="2700000" algn="tl">
                              <a:srgbClr val="000000"/>
                            </a:outerShdw>
                          </a:effectLst>
                          <a:latin typeface="Lucida Grande" charset="0"/>
                          <a:ea typeface="SimSun" charset="0"/>
                          <a:cs typeface="SimSun" charset="0"/>
                        </a:rPr>
                        <a:t>"</a:t>
                      </a:r>
                      <a:endPar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lan Den" charset="0"/>
                        <a:ea typeface="SimSun" charset="0"/>
                        <a:cs typeface="SimSun"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760000"/>
                        </a:gs>
                        <a:gs pos="50000">
                          <a:srgbClr val="FF0000"/>
                        </a:gs>
                        <a:gs pos="100000">
                          <a:srgbClr val="760000"/>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zh-CN" sz="2400" b="1" i="0" u="none" strike="noStrike" cap="none" normalizeH="0" baseline="0" dirty="0">
                          <a:ln>
                            <a:noFill/>
                          </a:ln>
                          <a:solidFill>
                            <a:schemeClr val="tx1"/>
                          </a:solidFill>
                          <a:effectLst>
                            <a:outerShdw blurRad="38100" dist="38100" dir="2700000" algn="tl">
                              <a:srgbClr val="000000"/>
                            </a:outerShdw>
                          </a:effectLst>
                          <a:latin typeface="Monotype Corsiva" charset="0"/>
                          <a:ea typeface="SimSun" charset="0"/>
                          <a:cs typeface="SimSun" charset="0"/>
                        </a:rPr>
                        <a:t>"</a:t>
                      </a:r>
                      <a:r>
                        <a:rPr kumimoji="0" lang="en-US" altLang="zh-CN" sz="2400" b="1" i="0" u="none" strike="noStrike" cap="none" normalizeH="0" baseline="0" dirty="0">
                          <a:ln>
                            <a:noFill/>
                          </a:ln>
                          <a:solidFill>
                            <a:schemeClr val="tx1"/>
                          </a:solidFill>
                          <a:effectLst>
                            <a:outerShdw blurRad="38100" dist="38100" dir="2700000" algn="tl">
                              <a:srgbClr val="000000"/>
                            </a:outerShdw>
                          </a:effectLst>
                          <a:latin typeface="Monotype Corsiva" charset="0"/>
                          <a:ea typeface="SimSun" charset="0"/>
                          <a:cs typeface="SimSun" charset="0"/>
                        </a:rPr>
                        <a:t>Rejoice that you participate in the sufferings of Christ…do not be ashamed…</a:t>
                      </a:r>
                      <a:r>
                        <a:rPr kumimoji="0" lang="ru-RU" altLang="zh-CN" sz="2400" b="1" i="0" u="none" strike="noStrike" cap="none" normalizeH="0" baseline="0" dirty="0">
                          <a:ln>
                            <a:noFill/>
                          </a:ln>
                          <a:solidFill>
                            <a:schemeClr val="tx1"/>
                          </a:solidFill>
                          <a:effectLst>
                            <a:outerShdw blurRad="38100" dist="38100" dir="2700000" algn="tl">
                              <a:srgbClr val="000000"/>
                            </a:outerShdw>
                          </a:effectLst>
                          <a:latin typeface="Monotype Corsiva" charset="0"/>
                          <a:ea typeface="SimSun" charset="0"/>
                          <a:cs typeface="SimSun" charset="0"/>
                        </a:rPr>
                        <a:t>"</a:t>
                      </a:r>
                      <a:r>
                        <a:rPr kumimoji="0" lang="en-US" altLang="zh-CN" sz="2400" b="1" i="0" u="none" strike="noStrike" cap="none" normalizeH="0" baseline="0" dirty="0">
                          <a:ln>
                            <a:noFill/>
                          </a:ln>
                          <a:solidFill>
                            <a:schemeClr val="tx1"/>
                          </a:solidFill>
                          <a:effectLst>
                            <a:outerShdw blurRad="38100" dist="38100" dir="2700000" algn="tl">
                              <a:srgbClr val="000000"/>
                            </a:outerShdw>
                          </a:effectLst>
                          <a:latin typeface="Monotype Corsiva" charset="0"/>
                          <a:ea typeface="SimSun" charset="0"/>
                          <a:cs typeface="SimSun" charset="0"/>
                        </a:rPr>
                        <a:t> (4:13, 16)</a:t>
                      </a:r>
                      <a:endParaRPr kumimoji="0" lang="en-US" altLang="zh-CN" sz="2400" b="1" i="0" u="none" strike="noStrike" cap="none" normalizeH="0" baseline="0" dirty="0">
                        <a:ln>
                          <a:noFill/>
                        </a:ln>
                        <a:solidFill>
                          <a:schemeClr val="tx1"/>
                        </a:solidFill>
                        <a:effectLst>
                          <a:outerShdw blurRad="38100" dist="38100" dir="2700000" algn="tl">
                            <a:srgbClr val="000000"/>
                          </a:outerShdw>
                        </a:effectLst>
                        <a:latin typeface="Georgia" charset="0"/>
                        <a:ea typeface="SimSun" charset="0"/>
                        <a:cs typeface="SimSun"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760000"/>
                        </a:gs>
                        <a:gs pos="50000">
                          <a:srgbClr val="FF0000"/>
                        </a:gs>
                        <a:gs pos="100000">
                          <a:srgbClr val="760000"/>
                        </a:gs>
                      </a:gsLst>
                      <a:lin ang="5400000" scaled="1"/>
                    </a:gradFill>
                  </a:tcPr>
                </a:tc>
                <a:extLst>
                  <a:ext uri="{0D108BD9-81ED-4DB2-BD59-A6C34878D82A}">
                    <a16:rowId xmlns:a16="http://schemas.microsoft.com/office/drawing/2014/main" val="10002"/>
                  </a:ext>
                </a:extLst>
              </a:tr>
              <a:tr h="8636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2000" b="1" i="0" u="none" strike="noStrike" cap="none" normalizeH="0" baseline="0" dirty="0">
                          <a:ln>
                            <a:noFill/>
                          </a:ln>
                          <a:solidFill>
                            <a:schemeClr val="tx1"/>
                          </a:solidFill>
                          <a:effectLst>
                            <a:outerShdw blurRad="38100" dist="38100" dir="2700000" algn="tl">
                              <a:srgbClr val="000000"/>
                            </a:outerShdw>
                          </a:effectLst>
                          <a:latin typeface="Lucida Grande" charset="0"/>
                          <a:ea typeface="SimSun" charset="0"/>
                          <a:cs typeface="SimSun" charset="0"/>
                        </a:rPr>
                        <a:t>"</a:t>
                      </a: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lan Den" charset="0"/>
                          <a:ea typeface="SimSun" charset="0"/>
                          <a:cs typeface="SimSun" charset="0"/>
                        </a:rPr>
                        <a:t>I</a:t>
                      </a:r>
                      <a:r>
                        <a:rPr kumimoji="0" lang="uk-UA" altLang="zh-CN" sz="2000" b="1" i="0" u="none" strike="noStrike" cap="none" normalizeH="0" baseline="0" dirty="0">
                          <a:ln>
                            <a:noFill/>
                          </a:ln>
                          <a:solidFill>
                            <a:schemeClr val="tx1"/>
                          </a:solidFill>
                          <a:effectLst>
                            <a:outerShdw blurRad="38100" dist="38100" dir="2700000" algn="tl">
                              <a:srgbClr val="000000"/>
                            </a:outerShdw>
                          </a:effectLst>
                          <a:latin typeface="Alan Den" charset="0"/>
                          <a:ea typeface="SimSun" charset="0"/>
                          <a:cs typeface="SimSun" charset="0"/>
                        </a:rPr>
                        <a:t>'</a:t>
                      </a: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lan Den" charset="0"/>
                          <a:ea typeface="SimSun" charset="0"/>
                          <a:cs typeface="SimSun" charset="0"/>
                        </a:rPr>
                        <a:t>m afraid</a:t>
                      </a:r>
                      <a:r>
                        <a:rPr kumimoji="0" lang="ru-RU" altLang="zh-CN" sz="2000" b="1" i="0" u="none" strike="noStrike" cap="none" normalizeH="0" baseline="0" dirty="0">
                          <a:ln>
                            <a:noFill/>
                          </a:ln>
                          <a:solidFill>
                            <a:schemeClr val="tx1"/>
                          </a:solidFill>
                          <a:effectLst>
                            <a:outerShdw blurRad="38100" dist="38100" dir="2700000" algn="tl">
                              <a:srgbClr val="000000"/>
                            </a:outerShdw>
                          </a:effectLst>
                          <a:latin typeface="Lucida Grande" charset="0"/>
                          <a:ea typeface="SimSun" charset="0"/>
                          <a:cs typeface="SimSun" charset="0"/>
                        </a:rPr>
                        <a:t>"</a:t>
                      </a:r>
                      <a:endPar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lan Den" charset="0"/>
                        <a:ea typeface="SimSun" charset="0"/>
                        <a:cs typeface="SimSun"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002F00"/>
                        </a:gs>
                        <a:gs pos="50000">
                          <a:srgbClr val="006600"/>
                        </a:gs>
                        <a:gs pos="100000">
                          <a:srgbClr val="002F00"/>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zh-CN" sz="2400" b="1" i="0" u="none" strike="noStrike" cap="none" normalizeH="0" baseline="0" dirty="0">
                          <a:ln>
                            <a:noFill/>
                          </a:ln>
                          <a:solidFill>
                            <a:schemeClr val="tx1"/>
                          </a:solidFill>
                          <a:effectLst>
                            <a:outerShdw blurRad="38100" dist="38100" dir="2700000" algn="tl">
                              <a:srgbClr val="000000"/>
                            </a:outerShdw>
                          </a:effectLst>
                          <a:latin typeface="Monotype Corsiva" charset="0"/>
                          <a:ea typeface="SimSun" charset="0"/>
                          <a:cs typeface="SimSun" charset="0"/>
                        </a:rPr>
                        <a:t>"</a:t>
                      </a:r>
                      <a:r>
                        <a:rPr kumimoji="0" lang="en-US" altLang="zh-CN" sz="2400" b="1" i="0" u="none" strike="noStrike" cap="none" normalizeH="0" baseline="0" dirty="0">
                          <a:ln>
                            <a:noFill/>
                          </a:ln>
                          <a:solidFill>
                            <a:schemeClr val="tx1"/>
                          </a:solidFill>
                          <a:effectLst>
                            <a:outerShdw blurRad="38100" dist="38100" dir="2700000" algn="tl">
                              <a:srgbClr val="000000"/>
                            </a:outerShdw>
                          </a:effectLst>
                          <a:latin typeface="Monotype Corsiva" charset="0"/>
                          <a:ea typeface="SimSun" charset="0"/>
                          <a:cs typeface="SimSun" charset="0"/>
                        </a:rPr>
                        <a:t>Do not fear what they [persecutors] fear; </a:t>
                      </a:r>
                      <a:br>
                        <a:rPr kumimoji="0" lang="en-US" altLang="zh-CN" sz="2400" b="1" i="0" u="none" strike="noStrike" cap="none" normalizeH="0" baseline="0" dirty="0">
                          <a:ln>
                            <a:noFill/>
                          </a:ln>
                          <a:solidFill>
                            <a:schemeClr val="tx1"/>
                          </a:solidFill>
                          <a:effectLst>
                            <a:outerShdw blurRad="38100" dist="38100" dir="2700000" algn="tl">
                              <a:srgbClr val="000000"/>
                            </a:outerShdw>
                          </a:effectLst>
                          <a:latin typeface="Monotype Corsiva" charset="0"/>
                          <a:ea typeface="SimSun" charset="0"/>
                          <a:cs typeface="SimSun" charset="0"/>
                        </a:rPr>
                      </a:br>
                      <a:r>
                        <a:rPr kumimoji="0" lang="en-US" altLang="zh-CN" sz="2400" b="1" i="0" u="none" strike="noStrike" cap="none" normalizeH="0" baseline="0" dirty="0">
                          <a:ln>
                            <a:noFill/>
                          </a:ln>
                          <a:solidFill>
                            <a:schemeClr val="tx1"/>
                          </a:solidFill>
                          <a:effectLst>
                            <a:outerShdw blurRad="38100" dist="38100" dir="2700000" algn="tl">
                              <a:srgbClr val="000000"/>
                            </a:outerShdw>
                          </a:effectLst>
                          <a:latin typeface="Monotype Corsiva" charset="0"/>
                          <a:ea typeface="SimSun" charset="0"/>
                          <a:cs typeface="SimSun" charset="0"/>
                        </a:rPr>
                        <a:t>do not be frightened</a:t>
                      </a:r>
                      <a:r>
                        <a:rPr kumimoji="0" lang="ru-RU" altLang="zh-CN" sz="2400" b="1" i="0" u="none" strike="noStrike" cap="none" normalizeH="0" baseline="0" dirty="0">
                          <a:ln>
                            <a:noFill/>
                          </a:ln>
                          <a:solidFill>
                            <a:schemeClr val="tx1"/>
                          </a:solidFill>
                          <a:effectLst>
                            <a:outerShdw blurRad="38100" dist="38100" dir="2700000" algn="tl">
                              <a:srgbClr val="000000"/>
                            </a:outerShdw>
                          </a:effectLst>
                          <a:latin typeface="Monotype Corsiva" charset="0"/>
                          <a:ea typeface="SimSun" charset="0"/>
                          <a:cs typeface="SimSun" charset="0"/>
                        </a:rPr>
                        <a:t>"</a:t>
                      </a:r>
                      <a:r>
                        <a:rPr kumimoji="0" lang="en-US" altLang="zh-CN" sz="2400" b="1" i="0" u="none" strike="noStrike" cap="none" normalizeH="0" baseline="0" dirty="0">
                          <a:ln>
                            <a:noFill/>
                          </a:ln>
                          <a:solidFill>
                            <a:schemeClr val="tx1"/>
                          </a:solidFill>
                          <a:effectLst>
                            <a:outerShdw blurRad="38100" dist="38100" dir="2700000" algn="tl">
                              <a:srgbClr val="000000"/>
                            </a:outerShdw>
                          </a:effectLst>
                          <a:latin typeface="Monotype Corsiva" charset="0"/>
                          <a:ea typeface="SimSun" charset="0"/>
                          <a:cs typeface="SimSun" charset="0"/>
                        </a:rPr>
                        <a:t> (3:14b)</a:t>
                      </a:r>
                      <a:endParaRPr kumimoji="0" lang="en-US" altLang="zh-CN" sz="2400" b="1" i="0" u="none" strike="noStrike" cap="none" normalizeH="0" baseline="0" dirty="0">
                        <a:ln>
                          <a:noFill/>
                        </a:ln>
                        <a:solidFill>
                          <a:schemeClr val="tx1"/>
                        </a:solidFill>
                        <a:effectLst>
                          <a:outerShdw blurRad="38100" dist="38100" dir="2700000" algn="tl">
                            <a:srgbClr val="000000"/>
                          </a:outerShdw>
                        </a:effectLst>
                        <a:latin typeface="Georgia" charset="0"/>
                        <a:ea typeface="SimSun" charset="0"/>
                        <a:cs typeface="SimSun"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002F00"/>
                        </a:gs>
                        <a:gs pos="50000">
                          <a:srgbClr val="006600"/>
                        </a:gs>
                        <a:gs pos="100000">
                          <a:srgbClr val="002F00"/>
                        </a:gs>
                      </a:gsLst>
                      <a:lin ang="5400000" scaled="1"/>
                    </a:gradFill>
                  </a:tcPr>
                </a:tc>
                <a:extLst>
                  <a:ext uri="{0D108BD9-81ED-4DB2-BD59-A6C34878D82A}">
                    <a16:rowId xmlns:a16="http://schemas.microsoft.com/office/drawing/2014/main" val="10003"/>
                  </a:ext>
                </a:extLst>
              </a:tr>
              <a:tr h="7350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2000" b="1" i="0" u="none" strike="noStrike" cap="none" normalizeH="0" baseline="0" dirty="0">
                          <a:ln>
                            <a:noFill/>
                          </a:ln>
                          <a:solidFill>
                            <a:schemeClr val="tx1"/>
                          </a:solidFill>
                          <a:effectLst>
                            <a:outerShdw blurRad="38100" dist="38100" dir="2700000" algn="tl">
                              <a:srgbClr val="000000"/>
                            </a:outerShdw>
                          </a:effectLst>
                          <a:latin typeface="Lucida Grande" charset="0"/>
                          <a:ea typeface="SimSun" charset="0"/>
                          <a:cs typeface="SimSun" charset="0"/>
                        </a:rPr>
                        <a:t>"</a:t>
                      </a: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lan Den" charset="0"/>
                          <a:ea typeface="SimSun" charset="0"/>
                          <a:cs typeface="SimSun" charset="0"/>
                        </a:rPr>
                        <a:t>Forget Christianity.  It</a:t>
                      </a:r>
                      <a:r>
                        <a:rPr kumimoji="0" lang="uk-UA" altLang="zh-CN" sz="2000" b="1" i="0" u="none" strike="noStrike" cap="none" normalizeH="0" baseline="0" dirty="0">
                          <a:ln>
                            <a:noFill/>
                          </a:ln>
                          <a:solidFill>
                            <a:schemeClr val="tx1"/>
                          </a:solidFill>
                          <a:effectLst>
                            <a:outerShdw blurRad="38100" dist="38100" dir="2700000" algn="tl">
                              <a:srgbClr val="000000"/>
                            </a:outerShdw>
                          </a:effectLst>
                          <a:latin typeface="Alan Den" charset="0"/>
                          <a:ea typeface="SimSun" charset="0"/>
                          <a:cs typeface="SimSun" charset="0"/>
                        </a:rPr>
                        <a:t>'</a:t>
                      </a: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lan Den" charset="0"/>
                          <a:ea typeface="SimSun" charset="0"/>
                          <a:cs typeface="SimSun" charset="0"/>
                        </a:rPr>
                        <a:t>s not worth it</a:t>
                      </a:r>
                      <a:r>
                        <a:rPr kumimoji="0" lang="ru-RU" altLang="zh-CN" sz="2000" b="1" i="0" u="none" strike="noStrike" cap="none" normalizeH="0" baseline="0" dirty="0">
                          <a:ln>
                            <a:noFill/>
                          </a:ln>
                          <a:solidFill>
                            <a:schemeClr val="tx1"/>
                          </a:solidFill>
                          <a:effectLst>
                            <a:outerShdw blurRad="38100" dist="38100" dir="2700000" algn="tl">
                              <a:srgbClr val="000000"/>
                            </a:outerShdw>
                          </a:effectLst>
                          <a:latin typeface="Lucida Grande" charset="0"/>
                          <a:ea typeface="SimSun" charset="0"/>
                          <a:cs typeface="SimSun" charset="0"/>
                        </a:rPr>
                        <a:t>"</a:t>
                      </a:r>
                      <a:endPar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lan Den" charset="0"/>
                        <a:ea typeface="SimSun" charset="0"/>
                        <a:cs typeface="SimSun"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2F0076"/>
                        </a:gs>
                        <a:gs pos="50000">
                          <a:srgbClr val="6600FF"/>
                        </a:gs>
                        <a:gs pos="100000">
                          <a:srgbClr val="2F0076"/>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zh-CN" sz="2400" b="1" i="0" u="none" strike="noStrike" cap="none" normalizeH="0" baseline="0" dirty="0">
                          <a:ln>
                            <a:noFill/>
                          </a:ln>
                          <a:solidFill>
                            <a:schemeClr val="tx1"/>
                          </a:solidFill>
                          <a:effectLst>
                            <a:outerShdw blurRad="38100" dist="38100" dir="2700000" algn="tl">
                              <a:srgbClr val="000000"/>
                            </a:outerShdw>
                          </a:effectLst>
                          <a:latin typeface="Monotype Corsiva" charset="0"/>
                          <a:ea typeface="SimSun" charset="0"/>
                          <a:cs typeface="SimSun" charset="0"/>
                        </a:rPr>
                        <a:t>"</a:t>
                      </a:r>
                      <a:r>
                        <a:rPr kumimoji="0" lang="en-US" altLang="zh-CN" sz="2400" b="1" i="0" u="none" strike="noStrike" cap="none" normalizeH="0" baseline="0" dirty="0">
                          <a:ln>
                            <a:noFill/>
                          </a:ln>
                          <a:solidFill>
                            <a:schemeClr val="tx1"/>
                          </a:solidFill>
                          <a:effectLst>
                            <a:outerShdw blurRad="38100" dist="38100" dir="2700000" algn="tl">
                              <a:srgbClr val="000000"/>
                            </a:outerShdw>
                          </a:effectLst>
                          <a:latin typeface="Monotype Corsiva" charset="0"/>
                          <a:ea typeface="SimSun" charset="0"/>
                          <a:cs typeface="SimSun" charset="0"/>
                        </a:rPr>
                        <a:t>…by His wounds you have been healed</a:t>
                      </a:r>
                      <a:r>
                        <a:rPr kumimoji="0" lang="ru-RU" altLang="zh-CN" sz="2400" b="1" i="0" u="none" strike="noStrike" cap="none" normalizeH="0" baseline="0" dirty="0">
                          <a:ln>
                            <a:noFill/>
                          </a:ln>
                          <a:solidFill>
                            <a:schemeClr val="tx1"/>
                          </a:solidFill>
                          <a:effectLst>
                            <a:outerShdw blurRad="38100" dist="38100" dir="2700000" algn="tl">
                              <a:srgbClr val="000000"/>
                            </a:outerShdw>
                          </a:effectLst>
                          <a:latin typeface="Monotype Corsiva" charset="0"/>
                          <a:ea typeface="SimSun" charset="0"/>
                          <a:cs typeface="SimSun" charset="0"/>
                        </a:rPr>
                        <a:t>"</a:t>
                      </a:r>
                      <a:r>
                        <a:rPr kumimoji="0" lang="en-US" altLang="zh-CN" sz="2400" b="1" i="0" u="none" strike="noStrike" cap="none" normalizeH="0" baseline="0" dirty="0">
                          <a:ln>
                            <a:noFill/>
                          </a:ln>
                          <a:solidFill>
                            <a:schemeClr val="tx1"/>
                          </a:solidFill>
                          <a:effectLst>
                            <a:outerShdw blurRad="38100" dist="38100" dir="2700000" algn="tl">
                              <a:srgbClr val="000000"/>
                            </a:outerShdw>
                          </a:effectLst>
                          <a:latin typeface="Monotype Corsiva" charset="0"/>
                          <a:ea typeface="SimSun" charset="0"/>
                          <a:cs typeface="SimSun" charset="0"/>
                        </a:rPr>
                        <a:t> (2:24)</a:t>
                      </a:r>
                      <a:endParaRPr kumimoji="0" lang="en-US" altLang="zh-CN" sz="2400" b="1" i="0" u="none" strike="noStrike" cap="none" normalizeH="0" baseline="0" dirty="0">
                        <a:ln>
                          <a:noFill/>
                        </a:ln>
                        <a:solidFill>
                          <a:schemeClr val="tx1"/>
                        </a:solidFill>
                        <a:effectLst>
                          <a:outerShdw blurRad="38100" dist="38100" dir="2700000" algn="tl">
                            <a:srgbClr val="000000"/>
                          </a:outerShdw>
                        </a:effectLst>
                        <a:latin typeface="Georgia" charset="0"/>
                        <a:ea typeface="SimSun" charset="0"/>
                        <a:cs typeface="SimSun"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2F0076"/>
                        </a:gs>
                        <a:gs pos="50000">
                          <a:srgbClr val="6600FF"/>
                        </a:gs>
                        <a:gs pos="100000">
                          <a:srgbClr val="2F0076"/>
                        </a:gs>
                      </a:gsLst>
                      <a:lin ang="5400000" scaled="1"/>
                    </a:gradFill>
                  </a:tcPr>
                </a:tc>
                <a:extLst>
                  <a:ext uri="{0D108BD9-81ED-4DB2-BD59-A6C34878D82A}">
                    <a16:rowId xmlns:a16="http://schemas.microsoft.com/office/drawing/2014/main" val="10004"/>
                  </a:ext>
                </a:extLst>
              </a:tr>
              <a:tr h="8636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2000" b="1" i="0" u="none" strike="noStrike" cap="none" normalizeH="0" baseline="0" dirty="0">
                          <a:ln>
                            <a:noFill/>
                          </a:ln>
                          <a:solidFill>
                            <a:schemeClr val="tx1"/>
                          </a:solidFill>
                          <a:effectLst>
                            <a:outerShdw blurRad="38100" dist="38100" dir="2700000" algn="tl">
                              <a:srgbClr val="000000"/>
                            </a:outerShdw>
                          </a:effectLst>
                          <a:latin typeface="Lucida Grande" charset="0"/>
                          <a:ea typeface="SimSun" charset="0"/>
                          <a:cs typeface="SimSun" charset="0"/>
                        </a:rPr>
                        <a:t>"</a:t>
                      </a: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lan Den" charset="0"/>
                          <a:ea typeface="SimSun" charset="0"/>
                          <a:cs typeface="SimSun" charset="0"/>
                        </a:rPr>
                        <a:t>Why do they only persecute me?</a:t>
                      </a:r>
                      <a:r>
                        <a:rPr kumimoji="0" lang="ru-RU" altLang="zh-CN" sz="2000" b="1" i="0" u="none" strike="noStrike" cap="none" normalizeH="0" baseline="0" dirty="0">
                          <a:ln>
                            <a:noFill/>
                          </a:ln>
                          <a:solidFill>
                            <a:schemeClr val="tx1"/>
                          </a:solidFill>
                          <a:effectLst>
                            <a:outerShdw blurRad="38100" dist="38100" dir="2700000" algn="tl">
                              <a:srgbClr val="000000"/>
                            </a:outerShdw>
                          </a:effectLst>
                          <a:latin typeface="Lucida Grande" charset="0"/>
                          <a:ea typeface="SimSun" charset="0"/>
                          <a:cs typeface="SimSun" charset="0"/>
                        </a:rPr>
                        <a:t>"</a:t>
                      </a:r>
                      <a:endPar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lan Den" charset="0"/>
                        <a:ea typeface="SimSun" charset="0"/>
                        <a:cs typeface="SimSun"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472F18"/>
                        </a:gs>
                        <a:gs pos="50000">
                          <a:srgbClr val="996633"/>
                        </a:gs>
                        <a:gs pos="100000">
                          <a:srgbClr val="472F18"/>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zh-CN" sz="2400" b="1" i="0" u="none" strike="noStrike" cap="none" normalizeH="0" baseline="0" dirty="0">
                          <a:ln>
                            <a:noFill/>
                          </a:ln>
                          <a:solidFill>
                            <a:schemeClr val="tx1"/>
                          </a:solidFill>
                          <a:effectLst>
                            <a:outerShdw blurRad="38100" dist="38100" dir="2700000" algn="tl">
                              <a:srgbClr val="000000"/>
                            </a:outerShdw>
                          </a:effectLst>
                          <a:latin typeface="Monotype Corsiva" charset="0"/>
                          <a:ea typeface="SimSun" charset="0"/>
                          <a:cs typeface="SimSun" charset="0"/>
                        </a:rPr>
                        <a:t>"</a:t>
                      </a:r>
                      <a:r>
                        <a:rPr kumimoji="0" lang="en-US" altLang="zh-CN" sz="2400" b="1" i="0" u="none" strike="noStrike" cap="none" normalizeH="0" baseline="0" dirty="0">
                          <a:ln>
                            <a:noFill/>
                          </a:ln>
                          <a:solidFill>
                            <a:schemeClr val="tx1"/>
                          </a:solidFill>
                          <a:effectLst>
                            <a:outerShdw blurRad="38100" dist="38100" dir="2700000" algn="tl">
                              <a:srgbClr val="000000"/>
                            </a:outerShdw>
                          </a:effectLst>
                          <a:latin typeface="Monotype Corsiva" charset="0"/>
                          <a:ea typeface="SimSun" charset="0"/>
                          <a:cs typeface="SimSun" charset="0"/>
                        </a:rPr>
                        <a:t>…your brothers throughout the world are undergoing the same kind of sufferings</a:t>
                      </a:r>
                      <a:r>
                        <a:rPr kumimoji="0" lang="ru-RU" altLang="zh-CN" sz="2400" b="1" i="0" u="none" strike="noStrike" cap="none" normalizeH="0" baseline="0" dirty="0">
                          <a:ln>
                            <a:noFill/>
                          </a:ln>
                          <a:solidFill>
                            <a:schemeClr val="tx1"/>
                          </a:solidFill>
                          <a:effectLst>
                            <a:outerShdw blurRad="38100" dist="38100" dir="2700000" algn="tl">
                              <a:srgbClr val="000000"/>
                            </a:outerShdw>
                          </a:effectLst>
                          <a:latin typeface="Monotype Corsiva" charset="0"/>
                          <a:ea typeface="SimSun" charset="0"/>
                          <a:cs typeface="SimSun" charset="0"/>
                        </a:rPr>
                        <a:t>"</a:t>
                      </a:r>
                      <a:r>
                        <a:rPr kumimoji="0" lang="en-US" altLang="zh-CN" sz="2400" b="1" i="0" u="none" strike="noStrike" cap="none" normalizeH="0" baseline="0" dirty="0">
                          <a:ln>
                            <a:noFill/>
                          </a:ln>
                          <a:solidFill>
                            <a:schemeClr val="tx1"/>
                          </a:solidFill>
                          <a:effectLst>
                            <a:outerShdw blurRad="38100" dist="38100" dir="2700000" algn="tl">
                              <a:srgbClr val="000000"/>
                            </a:outerShdw>
                          </a:effectLst>
                          <a:latin typeface="Monotype Corsiva" charset="0"/>
                          <a:ea typeface="SimSun" charset="0"/>
                          <a:cs typeface="SimSun" charset="0"/>
                        </a:rPr>
                        <a:t> (5:9)</a:t>
                      </a:r>
                      <a:endParaRPr kumimoji="0" lang="en-US" altLang="zh-CN" sz="2400" b="1" i="0" u="none" strike="noStrike" cap="none" normalizeH="0" baseline="0" dirty="0">
                        <a:ln>
                          <a:noFill/>
                        </a:ln>
                        <a:solidFill>
                          <a:schemeClr val="tx1"/>
                        </a:solidFill>
                        <a:effectLst>
                          <a:outerShdw blurRad="38100" dist="38100" dir="2700000" algn="tl">
                            <a:srgbClr val="000000"/>
                          </a:outerShdw>
                        </a:effectLst>
                        <a:latin typeface="Georgia" charset="0"/>
                        <a:ea typeface="SimSun" charset="0"/>
                        <a:cs typeface="SimSun"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472F18"/>
                        </a:gs>
                        <a:gs pos="50000">
                          <a:srgbClr val="996633"/>
                        </a:gs>
                        <a:gs pos="100000">
                          <a:srgbClr val="472F18"/>
                        </a:gs>
                      </a:gsLst>
                      <a:lin ang="5400000" scaled="1"/>
                    </a:gradFill>
                  </a:tcPr>
                </a:tc>
                <a:extLst>
                  <a:ext uri="{0D108BD9-81ED-4DB2-BD59-A6C34878D82A}">
                    <a16:rowId xmlns:a16="http://schemas.microsoft.com/office/drawing/2014/main" val="10005"/>
                  </a:ext>
                </a:extLst>
              </a:tr>
              <a:tr h="8636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2000" b="1" i="0" u="none" strike="noStrike" cap="none" normalizeH="0" baseline="0" dirty="0">
                          <a:ln>
                            <a:noFill/>
                          </a:ln>
                          <a:solidFill>
                            <a:schemeClr val="tx1"/>
                          </a:solidFill>
                          <a:effectLst>
                            <a:outerShdw blurRad="38100" dist="38100" dir="2700000" algn="tl">
                              <a:srgbClr val="000000"/>
                            </a:outerShdw>
                          </a:effectLst>
                          <a:latin typeface="Lucida Grande" charset="0"/>
                          <a:ea typeface="SimSun" charset="0"/>
                          <a:cs typeface="SimSun" charset="0"/>
                        </a:rPr>
                        <a:t>"</a:t>
                      </a: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lan Den" charset="0"/>
                          <a:ea typeface="SimSun" charset="0"/>
                          <a:cs typeface="SimSun" charset="0"/>
                        </a:rPr>
                        <a:t>Hey!  I have my rights!</a:t>
                      </a:r>
                      <a:r>
                        <a:rPr kumimoji="0" lang="ru-RU" altLang="zh-CN" sz="2000" b="1" i="0" u="none" strike="noStrike" cap="none" normalizeH="0" baseline="0" dirty="0">
                          <a:ln>
                            <a:noFill/>
                          </a:ln>
                          <a:solidFill>
                            <a:schemeClr val="tx1"/>
                          </a:solidFill>
                          <a:effectLst>
                            <a:outerShdw blurRad="38100" dist="38100" dir="2700000" algn="tl">
                              <a:srgbClr val="000000"/>
                            </a:outerShdw>
                          </a:effectLst>
                          <a:latin typeface="Lucida Grande" charset="0"/>
                          <a:ea typeface="SimSun" charset="0"/>
                          <a:cs typeface="SimSun" charset="0"/>
                        </a:rPr>
                        <a:t>"</a:t>
                      </a:r>
                      <a:endPar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lan Den" charset="0"/>
                        <a:ea typeface="SimSun" charset="0"/>
                        <a:cs typeface="SimSun"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25400" cap="flat" cmpd="sng" algn="ctr">
                      <a:solidFill>
                        <a:srgbClr val="000000"/>
                      </a:solidFill>
                      <a:prstDash val="solid"/>
                      <a:round/>
                      <a:headEnd type="none" w="med" len="med"/>
                      <a:tailEnd type="none" w="med" len="med"/>
                    </a:lnB>
                    <a:lnTlToBr>
                      <a:noFill/>
                    </a:lnTlToBr>
                    <a:lnBlToTr>
                      <a:noFill/>
                    </a:lnBlToTr>
                    <a:gradFill rotWithShape="1">
                      <a:gsLst>
                        <a:gs pos="0">
                          <a:srgbClr val="470047"/>
                        </a:gs>
                        <a:gs pos="50000">
                          <a:srgbClr val="990099"/>
                        </a:gs>
                        <a:gs pos="100000">
                          <a:srgbClr val="470047"/>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zh-CN" sz="2400" b="1" i="0" u="none" strike="noStrike" cap="none" normalizeH="0" baseline="0" dirty="0">
                          <a:ln>
                            <a:noFill/>
                          </a:ln>
                          <a:solidFill>
                            <a:schemeClr val="tx1"/>
                          </a:solidFill>
                          <a:effectLst>
                            <a:outerShdw blurRad="38100" dist="38100" dir="2700000" algn="tl">
                              <a:srgbClr val="000000"/>
                            </a:outerShdw>
                          </a:effectLst>
                          <a:latin typeface="Monotype Corsiva" charset="0"/>
                          <a:ea typeface="SimSun" charset="0"/>
                          <a:cs typeface="SimSun" charset="0"/>
                        </a:rPr>
                        <a:t>"</a:t>
                      </a:r>
                      <a:r>
                        <a:rPr kumimoji="0" lang="en-US" altLang="zh-CN" sz="2400" b="1" i="0" u="none" strike="noStrike" cap="none" normalizeH="0" baseline="0" dirty="0">
                          <a:ln>
                            <a:noFill/>
                          </a:ln>
                          <a:solidFill>
                            <a:schemeClr val="tx1"/>
                          </a:solidFill>
                          <a:effectLst>
                            <a:outerShdw blurRad="38100" dist="38100" dir="2700000" algn="tl">
                              <a:srgbClr val="000000"/>
                            </a:outerShdw>
                          </a:effectLst>
                          <a:latin typeface="Monotype Corsiva" charset="0"/>
                          <a:ea typeface="SimSun" charset="0"/>
                          <a:cs typeface="SimSun" charset="0"/>
                        </a:rPr>
                        <a:t>Humble yourselves…under God</a:t>
                      </a:r>
                      <a:r>
                        <a:rPr kumimoji="0" lang="uk-UA" altLang="zh-CN" sz="2400" b="1" i="0" u="none" strike="noStrike" cap="none" normalizeH="0" baseline="0" dirty="0">
                          <a:ln>
                            <a:noFill/>
                          </a:ln>
                          <a:solidFill>
                            <a:schemeClr val="tx1"/>
                          </a:solidFill>
                          <a:effectLst>
                            <a:outerShdw blurRad="38100" dist="38100" dir="2700000" algn="tl">
                              <a:srgbClr val="000000"/>
                            </a:outerShdw>
                          </a:effectLst>
                          <a:latin typeface="Monotype Corsiva" charset="0"/>
                          <a:ea typeface="SimSun" charset="0"/>
                          <a:cs typeface="SimSun" charset="0"/>
                        </a:rPr>
                        <a:t>'</a:t>
                      </a:r>
                      <a:r>
                        <a:rPr kumimoji="0" lang="en-US" altLang="zh-CN" sz="2400" b="1" i="0" u="none" strike="noStrike" cap="none" normalizeH="0" baseline="0" dirty="0">
                          <a:ln>
                            <a:noFill/>
                          </a:ln>
                          <a:solidFill>
                            <a:schemeClr val="tx1"/>
                          </a:solidFill>
                          <a:effectLst>
                            <a:outerShdw blurRad="38100" dist="38100" dir="2700000" algn="tl">
                              <a:srgbClr val="000000"/>
                            </a:outerShdw>
                          </a:effectLst>
                          <a:latin typeface="Monotype Corsiva" charset="0"/>
                          <a:ea typeface="SimSun" charset="0"/>
                          <a:cs typeface="SimSun" charset="0"/>
                        </a:rPr>
                        <a:t>s mighty hand, that He may lift you up in due time</a:t>
                      </a:r>
                      <a:r>
                        <a:rPr kumimoji="0" lang="ru-RU" altLang="zh-CN" sz="2400" b="1" i="0" u="none" strike="noStrike" cap="none" normalizeH="0" baseline="0" dirty="0">
                          <a:ln>
                            <a:noFill/>
                          </a:ln>
                          <a:solidFill>
                            <a:schemeClr val="tx1"/>
                          </a:solidFill>
                          <a:effectLst>
                            <a:outerShdw blurRad="38100" dist="38100" dir="2700000" algn="tl">
                              <a:srgbClr val="000000"/>
                            </a:outerShdw>
                          </a:effectLst>
                          <a:latin typeface="Monotype Corsiva" charset="0"/>
                          <a:ea typeface="SimSun" charset="0"/>
                          <a:cs typeface="SimSun" charset="0"/>
                        </a:rPr>
                        <a:t>"</a:t>
                      </a:r>
                      <a:r>
                        <a:rPr kumimoji="0" lang="en-US" altLang="zh-CN" sz="2400" b="1" i="0" u="none" strike="noStrike" cap="none" normalizeH="0" baseline="0" dirty="0">
                          <a:ln>
                            <a:noFill/>
                          </a:ln>
                          <a:solidFill>
                            <a:schemeClr val="tx1"/>
                          </a:solidFill>
                          <a:effectLst>
                            <a:outerShdw blurRad="38100" dist="38100" dir="2700000" algn="tl">
                              <a:srgbClr val="000000"/>
                            </a:outerShdw>
                          </a:effectLst>
                          <a:latin typeface="Monotype Corsiva" charset="0"/>
                          <a:ea typeface="SimSun" charset="0"/>
                          <a:cs typeface="SimSun" charset="0"/>
                        </a:rPr>
                        <a:t> (5:6)</a:t>
                      </a:r>
                      <a:endParaRPr kumimoji="0" lang="en-US" altLang="zh-CN" sz="2400" b="1" i="0" u="none" strike="noStrike" cap="none" normalizeH="0" baseline="0" dirty="0">
                        <a:ln>
                          <a:noFill/>
                        </a:ln>
                        <a:solidFill>
                          <a:schemeClr val="tx1"/>
                        </a:solidFill>
                        <a:effectLst>
                          <a:outerShdw blurRad="38100" dist="38100" dir="2700000" algn="tl">
                            <a:srgbClr val="000000"/>
                          </a:outerShdw>
                        </a:effectLst>
                        <a:latin typeface="Georgia" charset="0"/>
                        <a:ea typeface="SimSun" charset="0"/>
                        <a:cs typeface="SimSun"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a:noFill/>
                    </a:lnT>
                    <a:lnB w="25400" cap="flat" cmpd="sng" algn="ctr">
                      <a:solidFill>
                        <a:srgbClr val="000000"/>
                      </a:solidFill>
                      <a:prstDash val="solid"/>
                      <a:round/>
                      <a:headEnd type="none" w="med" len="med"/>
                      <a:tailEnd type="none" w="med" len="med"/>
                    </a:lnB>
                    <a:lnTlToBr>
                      <a:noFill/>
                    </a:lnTlToBr>
                    <a:lnBlToTr>
                      <a:noFill/>
                    </a:lnBlToTr>
                    <a:gradFill rotWithShape="1">
                      <a:gsLst>
                        <a:gs pos="0">
                          <a:srgbClr val="470047"/>
                        </a:gs>
                        <a:gs pos="50000">
                          <a:srgbClr val="990099"/>
                        </a:gs>
                        <a:gs pos="100000">
                          <a:srgbClr val="470047"/>
                        </a:gs>
                      </a:gsLst>
                      <a:lin ang="5400000" scaled="1"/>
                    </a:gradFill>
                  </a:tcPr>
                </a:tc>
                <a:extLst>
                  <a:ext uri="{0D108BD9-81ED-4DB2-BD59-A6C34878D82A}">
                    <a16:rowId xmlns:a16="http://schemas.microsoft.com/office/drawing/2014/main" val="10006"/>
                  </a:ext>
                </a:extLst>
              </a:tr>
            </a:tbl>
          </a:graphicData>
        </a:graphic>
      </p:graphicFrame>
      <p:sp>
        <p:nvSpPr>
          <p:cNvPr id="1451032" name="Rectangle 24"/>
          <p:cNvSpPr>
            <a:spLocks noChangeArrowheads="1"/>
          </p:cNvSpPr>
          <p:nvPr/>
        </p:nvSpPr>
        <p:spPr bwMode="auto">
          <a:xfrm>
            <a:off x="8528050" y="0"/>
            <a:ext cx="6921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2400" b="1">
                <a:solidFill>
                  <a:schemeClr val="tx1"/>
                </a:solidFill>
                <a:latin typeface="Arial" charset="0"/>
                <a:ea typeface="SimSun" charset="0"/>
                <a:cs typeface="SimSun" charset="0"/>
              </a:rPr>
              <a:t>278</a:t>
            </a:r>
            <a:endParaRPr lang="en-US" sz="2000" b="1">
              <a:solidFill>
                <a:schemeClr val="tx1"/>
              </a:solidFill>
              <a:latin typeface="Times New Roman" charset="0"/>
              <a:ea typeface="SimSun" charset="0"/>
              <a:cs typeface="SimSun"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FF0000"/>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153603" name="Rectangle 4"/>
          <p:cNvSpPr>
            <a:spLocks noGrp="1" noChangeArrowheads="1"/>
          </p:cNvSpPr>
          <p:nvPr>
            <p:ph type="title"/>
          </p:nvPr>
        </p:nvSpPr>
        <p:spPr>
          <a:xfrm>
            <a:off x="-36513" y="458063"/>
            <a:ext cx="9180513" cy="707886"/>
          </a:xfrm>
          <a:solidFill>
            <a:schemeClr val="accent6">
              <a:lumMod val="75000"/>
            </a:schemeClr>
          </a:solidFill>
          <a:ln w="28575">
            <a:solidFill>
              <a:srgbClr val="FFFF00"/>
            </a:solidFill>
          </a:ln>
        </p:spPr>
        <p:txBody>
          <a:bodyPr wrap="square">
            <a:spAutoFit/>
          </a:bodyPr>
          <a:lstStyle/>
          <a:p>
            <a:pPr>
              <a:defRPr/>
            </a:pPr>
            <a:r>
              <a:rPr lang="en-US" sz="4000" b="1" i="1" dirty="0">
                <a:solidFill>
                  <a:srgbClr val="FFFF00"/>
                </a:solidFill>
                <a:effectLst>
                  <a:outerShdw blurRad="38100" dist="38100" dir="2700000" algn="tl">
                    <a:srgbClr val="000000"/>
                  </a:outerShdw>
                </a:effectLst>
                <a:ea typeface="ＭＳ Ｐゴシック" charset="0"/>
              </a:rPr>
              <a:t>Persecution in the First Century</a:t>
            </a:r>
            <a:endParaRPr lang="en-US" sz="4000" b="1" dirty="0">
              <a:solidFill>
                <a:srgbClr val="FFFFFF"/>
              </a:solidFill>
              <a:effectLst>
                <a:outerShdw blurRad="38100" dist="38100" dir="2700000" algn="tl">
                  <a:srgbClr val="000000"/>
                </a:outerShdw>
              </a:effectLst>
              <a:ea typeface="ＭＳ Ｐゴシック" charset="0"/>
            </a:endParaRPr>
          </a:p>
        </p:txBody>
      </p:sp>
      <p:sp>
        <p:nvSpPr>
          <p:cNvPr id="588806" name="Line 6"/>
          <p:cNvSpPr>
            <a:spLocks noChangeShapeType="1"/>
          </p:cNvSpPr>
          <p:nvPr/>
        </p:nvSpPr>
        <p:spPr bwMode="auto">
          <a:xfrm flipV="1">
            <a:off x="0" y="3356693"/>
            <a:ext cx="9144000" cy="45362"/>
          </a:xfrm>
          <a:prstGeom prst="line">
            <a:avLst/>
          </a:prstGeom>
          <a:noFill/>
          <a:ln w="76200">
            <a:solidFill>
              <a:schemeClr val="bg1"/>
            </a:solidFill>
            <a:round/>
            <a:headEnd/>
            <a:tailEnd type="none" w="lg" len="lg"/>
          </a:ln>
          <a:effectLst>
            <a:outerShdw blurRad="63500" dist="38099" dir="2700000" algn="ctr" rotWithShape="0">
              <a:schemeClr val="tx2">
                <a:alpha val="74998"/>
              </a:schemeClr>
            </a:outerShdw>
          </a:effectLst>
        </p:spPr>
        <p:txBody>
          <a:bodyPr wrap="square"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588822" name="Text Box 22"/>
          <p:cNvSpPr txBox="1">
            <a:spLocks noChangeArrowheads="1"/>
          </p:cNvSpPr>
          <p:nvPr/>
        </p:nvSpPr>
        <p:spPr bwMode="auto">
          <a:xfrm>
            <a:off x="6860481" y="-3853"/>
            <a:ext cx="2255440" cy="463846"/>
          </a:xfrm>
          <a:prstGeom prst="rect">
            <a:avLst/>
          </a:prstGeom>
          <a:noFill/>
          <a:ln w="9525">
            <a:noFill/>
            <a:miter lim="800000"/>
            <a:headEnd/>
            <a:tailEnd type="none" w="lg" len="lg"/>
          </a:ln>
          <a:effectLst>
            <a:outerShdw blurRad="63500" dist="38099" dir="2700000" algn="ctr" rotWithShape="0">
              <a:schemeClr val="tx2">
                <a:alpha val="74998"/>
              </a:schemeClr>
            </a:outerShdw>
          </a:effectLst>
        </p:spPr>
        <p:txBody>
          <a:bodyPr wrap="square" lIns="90000" tIns="46800" rIns="90000" bIns="4680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39-41, 320</a:t>
            </a:r>
          </a:p>
        </p:txBody>
      </p:sp>
      <p:sp>
        <p:nvSpPr>
          <p:cNvPr id="19" name="Text Box 18"/>
          <p:cNvSpPr txBox="1">
            <a:spLocks noChangeArrowheads="1"/>
          </p:cNvSpPr>
          <p:nvPr/>
        </p:nvSpPr>
        <p:spPr bwMode="auto">
          <a:xfrm>
            <a:off x="0" y="1196752"/>
            <a:ext cx="9144000" cy="587375"/>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wrap="square" lIns="90000" tIns="46800" rIns="90000" bIns="4680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rPr>
              <a:t>All Emperors Were Not Equal</a:t>
            </a:r>
          </a:p>
        </p:txBody>
      </p:sp>
      <p:grpSp>
        <p:nvGrpSpPr>
          <p:cNvPr id="20" name="Group 19"/>
          <p:cNvGrpSpPr/>
          <p:nvPr/>
        </p:nvGrpSpPr>
        <p:grpSpPr>
          <a:xfrm>
            <a:off x="-5818" y="2188663"/>
            <a:ext cx="1865519" cy="2537545"/>
            <a:chOff x="-107878" y="2188663"/>
            <a:chExt cx="1865519" cy="2537545"/>
          </a:xfrm>
        </p:grpSpPr>
        <p:grpSp>
          <p:nvGrpSpPr>
            <p:cNvPr id="689167" name="Group 10"/>
            <p:cNvGrpSpPr>
              <a:grpSpLocks/>
            </p:cNvGrpSpPr>
            <p:nvPr/>
          </p:nvGrpSpPr>
          <p:grpSpPr bwMode="auto">
            <a:xfrm>
              <a:off x="342498" y="2188663"/>
              <a:ext cx="961557" cy="1143312"/>
              <a:chOff x="385" y="1298"/>
              <a:chExt cx="272" cy="408"/>
            </a:xfrm>
          </p:grpSpPr>
          <p:sp>
            <p:nvSpPr>
              <p:cNvPr id="588808" name="Line 8"/>
              <p:cNvSpPr>
                <a:spLocks noChangeShapeType="1"/>
              </p:cNvSpPr>
              <p:nvPr/>
            </p:nvSpPr>
            <p:spPr bwMode="auto">
              <a:xfrm>
                <a:off x="521" y="1298"/>
                <a:ext cx="0" cy="408"/>
              </a:xfrm>
              <a:prstGeom prst="line">
                <a:avLst/>
              </a:prstGeom>
              <a:noFill/>
              <a:ln w="57150">
                <a:solidFill>
                  <a:srgbClr val="99CCFF"/>
                </a:solidFill>
                <a:round/>
                <a:headEnd/>
                <a:tailEnd type="none" w="lg" len="lg"/>
              </a:ln>
              <a:effectLst>
                <a:outerShdw blurRad="63500" dist="38099" dir="2700000" algn="ctr" rotWithShape="0">
                  <a:schemeClr val="tx2">
                    <a:alpha val="74998"/>
                  </a:schemeClr>
                </a:outerShdw>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588809" name="Line 9"/>
              <p:cNvSpPr>
                <a:spLocks noChangeShapeType="1"/>
              </p:cNvSpPr>
              <p:nvPr/>
            </p:nvSpPr>
            <p:spPr bwMode="auto">
              <a:xfrm rot="16200000" flipV="1">
                <a:off x="521" y="1298"/>
                <a:ext cx="0" cy="272"/>
              </a:xfrm>
              <a:prstGeom prst="line">
                <a:avLst/>
              </a:prstGeom>
              <a:noFill/>
              <a:ln w="57150">
                <a:solidFill>
                  <a:srgbClr val="99CCFF"/>
                </a:solidFill>
                <a:round/>
                <a:headEnd/>
                <a:tailEnd type="none" w="lg" len="lg"/>
              </a:ln>
              <a:effectLst>
                <a:outerShdw blurRad="63500" dist="38099" dir="2700000" algn="ctr" rotWithShape="0">
                  <a:schemeClr val="tx2">
                    <a:alpha val="74998"/>
                  </a:schemeClr>
                </a:outerShdw>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grpSp>
        <p:sp>
          <p:nvSpPr>
            <p:cNvPr id="21" name="Text Box 18"/>
            <p:cNvSpPr txBox="1">
              <a:spLocks noChangeArrowheads="1"/>
            </p:cNvSpPr>
            <p:nvPr/>
          </p:nvSpPr>
          <p:spPr bwMode="auto">
            <a:xfrm>
              <a:off x="-107878" y="3523698"/>
              <a:ext cx="1865519" cy="1202510"/>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wrap="square" lIns="90000" tIns="46800" rIns="90000" bIns="4680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rPr>
                <a:t>Christ Crucified</a:t>
              </a:r>
              <a:br>
                <a:rPr kumimoji="0" lang="en-US" sz="24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rPr>
              </a:br>
              <a:r>
                <a:rPr kumimoji="0" lang="en-US" sz="24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rPr>
                <a:t>AD 33</a:t>
              </a:r>
            </a:p>
          </p:txBody>
        </p:sp>
      </p:grpSp>
      <p:sp>
        <p:nvSpPr>
          <p:cNvPr id="3" name="Chevron 2"/>
          <p:cNvSpPr>
            <a:spLocks noChangeAspect="1"/>
          </p:cNvSpPr>
          <p:nvPr/>
        </p:nvSpPr>
        <p:spPr bwMode="auto">
          <a:xfrm>
            <a:off x="-425962" y="4717038"/>
            <a:ext cx="1982810" cy="617734"/>
          </a:xfrm>
          <a:prstGeom prst="chevron">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ＭＳ Ｐゴシック" charset="0"/>
                <a:cs typeface="Arial"/>
              </a:rPr>
              <a:t>Tiberius</a:t>
            </a:r>
            <a:br>
              <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rPr>
            </a:br>
            <a:r>
              <a:rPr kumimoji="0" lang="en-US" sz="1600" b="1" i="0" u="none" strike="noStrike" kern="1200" cap="none" spc="0" normalizeH="0" baseline="0" noProof="0" dirty="0">
                <a:ln>
                  <a:noFill/>
                </a:ln>
                <a:solidFill>
                  <a:srgbClr val="000000"/>
                </a:solidFill>
                <a:effectLst/>
                <a:uLnTx/>
                <a:uFillTx/>
                <a:latin typeface="Arial"/>
                <a:ea typeface="ＭＳ Ｐゴシック" charset="0"/>
                <a:cs typeface="Arial"/>
              </a:rPr>
              <a:t>14-37</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2" name="Chevron 11"/>
          <p:cNvSpPr>
            <a:spLocks noChangeAspect="1"/>
          </p:cNvSpPr>
          <p:nvPr/>
        </p:nvSpPr>
        <p:spPr bwMode="auto">
          <a:xfrm>
            <a:off x="1043243" y="4717038"/>
            <a:ext cx="1746307" cy="648000"/>
          </a:xfrm>
          <a:prstGeom prst="chevron">
            <a:avLst/>
          </a:prstGeom>
          <a:solidFill>
            <a:schemeClr val="tx1"/>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ＭＳ Ｐゴシック" charset="0"/>
                <a:cs typeface="Arial"/>
              </a:rPr>
              <a:t>Caligula</a:t>
            </a:r>
            <a:b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t>37-41</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3" name="Chevron 12"/>
          <p:cNvSpPr>
            <a:spLocks noChangeAspect="1"/>
          </p:cNvSpPr>
          <p:nvPr/>
        </p:nvSpPr>
        <p:spPr bwMode="auto">
          <a:xfrm>
            <a:off x="2290604" y="4717038"/>
            <a:ext cx="1829583" cy="648000"/>
          </a:xfrm>
          <a:prstGeom prst="chevron">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ＭＳ Ｐゴシック" charset="0"/>
                <a:cs typeface="Arial"/>
              </a:rPr>
              <a:t>Claudius</a:t>
            </a:r>
            <a:br>
              <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rPr>
            </a:br>
            <a:r>
              <a:rPr kumimoji="0" lang="en-US" sz="1600" b="1" i="0" u="none" strike="noStrike" kern="1200" cap="none" spc="0" normalizeH="0" baseline="0" noProof="0" dirty="0">
                <a:ln>
                  <a:noFill/>
                </a:ln>
                <a:solidFill>
                  <a:srgbClr val="000000"/>
                </a:solidFill>
                <a:effectLst/>
                <a:uLnTx/>
                <a:uFillTx/>
                <a:latin typeface="Arial"/>
                <a:ea typeface="ＭＳ Ｐゴシック" charset="0"/>
                <a:cs typeface="Arial"/>
              </a:rPr>
              <a:t>41-54</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4" name="Chevron 13"/>
          <p:cNvSpPr>
            <a:spLocks noChangeAspect="1"/>
          </p:cNvSpPr>
          <p:nvPr/>
        </p:nvSpPr>
        <p:spPr bwMode="auto">
          <a:xfrm>
            <a:off x="3664972" y="4728378"/>
            <a:ext cx="1415185" cy="648000"/>
          </a:xfrm>
          <a:prstGeom prst="chevron">
            <a:avLst/>
          </a:prstGeom>
          <a:solidFill>
            <a:schemeClr val="tx1"/>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ＭＳ Ｐゴシック" charset="0"/>
                <a:cs typeface="Arial"/>
              </a:rPr>
              <a:t>Nero</a:t>
            </a:r>
            <a:b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t>54-68</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5" name="Chevron 14"/>
          <p:cNvSpPr>
            <a:spLocks noChangeAspect="1"/>
          </p:cNvSpPr>
          <p:nvPr/>
        </p:nvSpPr>
        <p:spPr bwMode="auto">
          <a:xfrm>
            <a:off x="4637916" y="4717038"/>
            <a:ext cx="2244764" cy="648000"/>
          </a:xfrm>
          <a:prstGeom prst="chevron">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ＭＳ Ｐゴシック" charset="0"/>
                <a:cs typeface="Arial"/>
              </a:rPr>
              <a:t>Vespasian</a:t>
            </a:r>
            <a:br>
              <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rPr>
            </a:br>
            <a:r>
              <a:rPr kumimoji="0" lang="en-US" sz="1600" b="1" i="0" u="none" strike="noStrike" kern="1200" cap="none" spc="0" normalizeH="0" baseline="0" noProof="0" dirty="0">
                <a:ln>
                  <a:noFill/>
                </a:ln>
                <a:solidFill>
                  <a:srgbClr val="000000"/>
                </a:solidFill>
                <a:effectLst/>
                <a:uLnTx/>
                <a:uFillTx/>
                <a:latin typeface="Arial"/>
                <a:ea typeface="ＭＳ Ｐゴシック" charset="0"/>
                <a:cs typeface="Arial"/>
              </a:rPr>
              <a:t>69-79</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7" name="Chevron 16"/>
          <p:cNvSpPr>
            <a:spLocks noChangeAspect="1"/>
          </p:cNvSpPr>
          <p:nvPr/>
        </p:nvSpPr>
        <p:spPr bwMode="auto">
          <a:xfrm>
            <a:off x="7336745" y="4717038"/>
            <a:ext cx="1818047" cy="648000"/>
          </a:xfrm>
          <a:prstGeom prst="chevron">
            <a:avLst/>
          </a:prstGeom>
          <a:solidFill>
            <a:schemeClr val="tx1"/>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ＭＳ Ｐゴシック" charset="0"/>
                <a:cs typeface="Arial"/>
              </a:rPr>
              <a:t>Domitian</a:t>
            </a:r>
            <a:b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t>81-96</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grpSp>
        <p:nvGrpSpPr>
          <p:cNvPr id="23" name="Group 22"/>
          <p:cNvGrpSpPr/>
          <p:nvPr/>
        </p:nvGrpSpPr>
        <p:grpSpPr>
          <a:xfrm>
            <a:off x="7200672" y="2202092"/>
            <a:ext cx="1977348" cy="2456650"/>
            <a:chOff x="7200672" y="2202092"/>
            <a:chExt cx="1977348" cy="2456650"/>
          </a:xfrm>
        </p:grpSpPr>
        <p:sp>
          <p:nvSpPr>
            <p:cNvPr id="18" name="Text Box 18"/>
            <p:cNvSpPr txBox="1">
              <a:spLocks noChangeArrowheads="1"/>
            </p:cNvSpPr>
            <p:nvPr/>
          </p:nvSpPr>
          <p:spPr bwMode="auto">
            <a:xfrm>
              <a:off x="7200672" y="3456232"/>
              <a:ext cx="1977348" cy="1202510"/>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wrap="square" lIns="90000" tIns="46800" rIns="90000" bIns="4680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rPr>
                <a:t>Revelation Written </a:t>
              </a:r>
              <a:br>
                <a:rPr kumimoji="0" lang="en-US" sz="24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rPr>
              </a:br>
              <a:r>
                <a:rPr kumimoji="0" lang="en-US" sz="24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rPr>
                <a:t>AD 95</a:t>
              </a:r>
            </a:p>
          </p:txBody>
        </p:sp>
        <p:pic>
          <p:nvPicPr>
            <p:cNvPr id="5" name="Picture 4"/>
            <p:cNvPicPr>
              <a:picLocks noChangeAspect="1"/>
            </p:cNvPicPr>
            <p:nvPr/>
          </p:nvPicPr>
          <p:blipFill>
            <a:blip r:embed="rId3"/>
            <a:stretch>
              <a:fillRect/>
            </a:stretch>
          </p:blipFill>
          <p:spPr>
            <a:xfrm>
              <a:off x="7429119" y="2202092"/>
              <a:ext cx="1527263" cy="1360219"/>
            </a:xfrm>
            <a:prstGeom prst="rect">
              <a:avLst/>
            </a:prstGeom>
          </p:spPr>
        </p:pic>
      </p:grpSp>
      <p:sp>
        <p:nvSpPr>
          <p:cNvPr id="22" name="Text Box 18"/>
          <p:cNvSpPr txBox="1">
            <a:spLocks noChangeArrowheads="1"/>
          </p:cNvSpPr>
          <p:nvPr/>
        </p:nvSpPr>
        <p:spPr bwMode="auto">
          <a:xfrm>
            <a:off x="4127628" y="3455657"/>
            <a:ext cx="2029795" cy="1202510"/>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wrap="square" lIns="90000" tIns="46800" rIns="90000" bIns="4680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rPr>
              <a:t>Jerusalem Destroyed</a:t>
            </a:r>
            <a:br>
              <a:rPr kumimoji="0" lang="en-US" sz="24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rPr>
            </a:br>
            <a:r>
              <a:rPr kumimoji="0" lang="en-US" sz="24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rPr>
              <a:t>AD 70</a:t>
            </a:r>
          </a:p>
        </p:txBody>
      </p:sp>
      <p:pic>
        <p:nvPicPr>
          <p:cNvPr id="8" name="Picture 7" descr="Herod's Temple model 4.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1451" y="2029889"/>
            <a:ext cx="970949" cy="1372167"/>
          </a:xfrm>
          <a:prstGeom prst="rect">
            <a:avLst/>
          </a:prstGeom>
        </p:spPr>
      </p:pic>
      <p:sp>
        <p:nvSpPr>
          <p:cNvPr id="10" name="Multiply 9"/>
          <p:cNvSpPr/>
          <p:nvPr/>
        </p:nvSpPr>
        <p:spPr bwMode="auto">
          <a:xfrm>
            <a:off x="4532934" y="1973198"/>
            <a:ext cx="1167983" cy="1281445"/>
          </a:xfrm>
          <a:prstGeom prst="mathMultiply">
            <a:avLst>
              <a:gd name="adj1" fmla="val 17055"/>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30" name="Chevron 29"/>
          <p:cNvSpPr>
            <a:spLocks noChangeAspect="1"/>
          </p:cNvSpPr>
          <p:nvPr/>
        </p:nvSpPr>
        <p:spPr bwMode="auto">
          <a:xfrm>
            <a:off x="6259480" y="4717038"/>
            <a:ext cx="1428794" cy="648000"/>
          </a:xfrm>
          <a:prstGeom prst="chevron">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ＭＳ Ｐゴシック" charset="0"/>
                <a:cs typeface="Arial"/>
              </a:rPr>
              <a:t>Titus</a:t>
            </a:r>
            <a:br>
              <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rPr>
            </a:br>
            <a:r>
              <a:rPr kumimoji="0" lang="en-US" sz="1600" b="1" i="0" u="none" strike="noStrike" kern="1200" cap="none" spc="0" normalizeH="0" baseline="0" noProof="0" dirty="0">
                <a:ln>
                  <a:noFill/>
                </a:ln>
                <a:solidFill>
                  <a:srgbClr val="000000"/>
                </a:solidFill>
                <a:effectLst/>
                <a:uLnTx/>
                <a:uFillTx/>
                <a:latin typeface="Arial"/>
                <a:ea typeface="ＭＳ Ｐゴシック" charset="0"/>
                <a:cs typeface="Arial"/>
              </a:rPr>
              <a:t>79-81</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26" name="Text Box 18"/>
          <p:cNvSpPr txBox="1">
            <a:spLocks noChangeArrowheads="1"/>
          </p:cNvSpPr>
          <p:nvPr/>
        </p:nvSpPr>
        <p:spPr bwMode="auto">
          <a:xfrm>
            <a:off x="0" y="5589240"/>
            <a:ext cx="9144000" cy="463846"/>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wrap="square" lIns="90000" tIns="46800" rIns="90000" bIns="4680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rPr>
              <a:t>Emperors in black caused Jews and/or Christians to suffer</a:t>
            </a:r>
          </a:p>
        </p:txBody>
      </p:sp>
    </p:spTree>
    <p:extLst>
      <p:ext uri="{BB962C8B-B14F-4D97-AF65-F5344CB8AC3E}">
        <p14:creationId xmlns:p14="http://schemas.microsoft.com/office/powerpoint/2010/main" val="393307173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88806"/>
                                        </p:tgtEl>
                                        <p:attrNameLst>
                                          <p:attrName>style.visibility</p:attrName>
                                        </p:attrNameLst>
                                      </p:cBhvr>
                                      <p:to>
                                        <p:strVal val="visible"/>
                                      </p:to>
                                    </p:set>
                                    <p:animEffect transition="in" filter="wipe(left)">
                                      <p:cBhvr>
                                        <p:cTn id="11" dur="1200"/>
                                        <p:tgtEl>
                                          <p:spTgt spid="58880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childTnLst>
                          </p:cTn>
                        </p:par>
                        <p:par>
                          <p:cTn id="16" fill="hold">
                            <p:stCondLst>
                              <p:cond delay="0"/>
                            </p:stCondLst>
                            <p:childTnLst>
                              <p:par>
                                <p:cTn id="17" presetID="22" presetClass="entr" presetSubtype="8"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left)">
                                      <p:cBhvr>
                                        <p:cTn id="39" dur="500"/>
                                        <p:tgtEl>
                                          <p:spTgt spid="15"/>
                                        </p:tgtEl>
                                      </p:cBhvr>
                                    </p:animEffect>
                                  </p:childTnLst>
                                </p:cTn>
                              </p:par>
                            </p:childTnLst>
                          </p:cTn>
                        </p:par>
                        <p:par>
                          <p:cTn id="40" fill="hold">
                            <p:stCondLst>
                              <p:cond delay="500"/>
                            </p:stCondLst>
                            <p:childTnLst>
                              <p:par>
                                <p:cTn id="41" presetID="1" presetClass="entr" presetSubtype="0" fill="hold" grpId="0" nodeType="after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8"/>
                                        </p:tgtEl>
                                        <p:attrNameLst>
                                          <p:attrName>style.visibility</p:attrName>
                                        </p:attrNameLst>
                                      </p:cBhvr>
                                      <p:to>
                                        <p:strVal val="visible"/>
                                      </p:to>
                                    </p:set>
                                  </p:childTnLst>
                                </p:cTn>
                              </p:par>
                            </p:childTnLst>
                          </p:cTn>
                        </p:par>
                        <p:par>
                          <p:cTn id="45" fill="hold">
                            <p:stCondLst>
                              <p:cond delay="500"/>
                            </p:stCondLst>
                            <p:childTnLst>
                              <p:par>
                                <p:cTn id="46" presetID="31" presetClass="entr" presetSubtype="0" fill="hold" grpId="0" nodeType="after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p:cTn id="48" dur="1000" fill="hold"/>
                                        <p:tgtEl>
                                          <p:spTgt spid="10"/>
                                        </p:tgtEl>
                                        <p:attrNameLst>
                                          <p:attrName>ppt_w</p:attrName>
                                        </p:attrNameLst>
                                      </p:cBhvr>
                                      <p:tavLst>
                                        <p:tav tm="0">
                                          <p:val>
                                            <p:fltVal val="0"/>
                                          </p:val>
                                        </p:tav>
                                        <p:tav tm="100000">
                                          <p:val>
                                            <p:strVal val="#ppt_w"/>
                                          </p:val>
                                        </p:tav>
                                      </p:tavLst>
                                    </p:anim>
                                    <p:anim calcmode="lin" valueType="num">
                                      <p:cBhvr>
                                        <p:cTn id="49" dur="1000" fill="hold"/>
                                        <p:tgtEl>
                                          <p:spTgt spid="10"/>
                                        </p:tgtEl>
                                        <p:attrNameLst>
                                          <p:attrName>ppt_h</p:attrName>
                                        </p:attrNameLst>
                                      </p:cBhvr>
                                      <p:tavLst>
                                        <p:tav tm="0">
                                          <p:val>
                                            <p:fltVal val="0"/>
                                          </p:val>
                                        </p:tav>
                                        <p:tav tm="100000">
                                          <p:val>
                                            <p:strVal val="#ppt_h"/>
                                          </p:val>
                                        </p:tav>
                                      </p:tavLst>
                                    </p:anim>
                                    <p:anim calcmode="lin" valueType="num">
                                      <p:cBhvr>
                                        <p:cTn id="50" dur="1000" fill="hold"/>
                                        <p:tgtEl>
                                          <p:spTgt spid="10"/>
                                        </p:tgtEl>
                                        <p:attrNameLst>
                                          <p:attrName>style.rotation</p:attrName>
                                        </p:attrNameLst>
                                      </p:cBhvr>
                                      <p:tavLst>
                                        <p:tav tm="0">
                                          <p:val>
                                            <p:fltVal val="90"/>
                                          </p:val>
                                        </p:tav>
                                        <p:tav tm="100000">
                                          <p:val>
                                            <p:fltVal val="0"/>
                                          </p:val>
                                        </p:tav>
                                      </p:tavLst>
                                    </p:anim>
                                    <p:animEffect transition="in" filter="fade">
                                      <p:cBhvr>
                                        <p:cTn id="51" dur="1000"/>
                                        <p:tgtEl>
                                          <p:spTgt spid="10"/>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wipe(left)">
                                      <p:cBhvr>
                                        <p:cTn id="56" dur="500"/>
                                        <p:tgtEl>
                                          <p:spTgt spid="30"/>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wipe(left)">
                                      <p:cBhvr>
                                        <p:cTn id="61" dur="500"/>
                                        <p:tgtEl>
                                          <p:spTgt spid="17"/>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23"/>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9" presetClass="entr" presetSubtype="0" fill="hold" grpId="0" nodeType="clickEffect">
                                  <p:stCondLst>
                                    <p:cond delay="0"/>
                                  </p:stCondLst>
                                  <p:childTnLst>
                                    <p:set>
                                      <p:cBhvr>
                                        <p:cTn id="69" dur="1" fill="hold">
                                          <p:stCondLst>
                                            <p:cond delay="0"/>
                                          </p:stCondLst>
                                        </p:cTn>
                                        <p:tgtEl>
                                          <p:spTgt spid="26"/>
                                        </p:tgtEl>
                                        <p:attrNameLst>
                                          <p:attrName>style.visibility</p:attrName>
                                        </p:attrNameLst>
                                      </p:cBhvr>
                                      <p:to>
                                        <p:strVal val="visible"/>
                                      </p:to>
                                    </p:set>
                                    <p:animEffect transition="in" filter="dissolve">
                                      <p:cBhvr>
                                        <p:cTn id="7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8806" grpId="0" animBg="1"/>
      <p:bldP spid="19" grpId="0"/>
      <p:bldP spid="3" grpId="0" animBg="1"/>
      <p:bldP spid="12" grpId="0" animBg="1"/>
      <p:bldP spid="13" grpId="0" animBg="1"/>
      <p:bldP spid="14" grpId="0" animBg="1"/>
      <p:bldP spid="15" grpId="0" animBg="1"/>
      <p:bldP spid="17" grpId="0" animBg="1"/>
      <p:bldP spid="22" grpId="0"/>
      <p:bldP spid="10" grpId="0" animBg="1"/>
      <p:bldP spid="30" grpId="0" animBg="1"/>
      <p:bldP spid="2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Rectangle 7"/>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92194" name="WordArt 2"/>
          <p:cNvSpPr>
            <a:spLocks noChangeArrowheads="1" noChangeShapeType="1" noTextEdit="1"/>
          </p:cNvSpPr>
          <p:nvPr/>
        </p:nvSpPr>
        <p:spPr bwMode="auto">
          <a:xfrm>
            <a:off x="1447800" y="2209800"/>
            <a:ext cx="4876800" cy="19812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b="1" kern="10">
                <a:solidFill>
                  <a:srgbClr val="FFCC00"/>
                </a:solidFill>
                <a:latin typeface="Arial Black"/>
                <a:ea typeface="Arial Black"/>
                <a:cs typeface="Arial Black"/>
              </a:rPr>
              <a:t>ROM</a:t>
            </a:r>
          </a:p>
        </p:txBody>
      </p:sp>
      <p:sp>
        <p:nvSpPr>
          <p:cNvPr id="67587" name="WordArt 3" descr="White marble"/>
          <p:cNvSpPr>
            <a:spLocks noChangeArrowheads="1" noChangeShapeType="1" noTextEdit="1"/>
          </p:cNvSpPr>
          <p:nvPr/>
        </p:nvSpPr>
        <p:spPr bwMode="auto">
          <a:xfrm>
            <a:off x="1563688" y="2324100"/>
            <a:ext cx="4597400" cy="179070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sp3d>
          </a:bodyPr>
          <a:lstStyle/>
          <a:p>
            <a:pPr algn="ctr"/>
            <a:r>
              <a:rPr lang="en-US" sz="3600" b="1" kern="10">
                <a:ln w="9525">
                  <a:round/>
                  <a:headEnd/>
                  <a:tailEnd/>
                </a:ln>
                <a:blipFill dpi="0" rotWithShape="0">
                  <a:blip r:embed="rId3"/>
                  <a:srcRect/>
                  <a:tile tx="0" ty="0" sx="100000" sy="100000" flip="none" algn="tl"/>
                </a:blipFill>
                <a:latin typeface="Arial"/>
                <a:ea typeface="Arial"/>
                <a:cs typeface="Arial"/>
              </a:rPr>
              <a:t>ROM</a:t>
            </a:r>
          </a:p>
        </p:txBody>
      </p:sp>
      <p:sp>
        <p:nvSpPr>
          <p:cNvPr id="67588" name="WordArt 4"/>
          <p:cNvSpPr>
            <a:spLocks noChangeArrowheads="1" noChangeShapeType="1" noTextEdit="1"/>
          </p:cNvSpPr>
          <p:nvPr/>
        </p:nvSpPr>
        <p:spPr bwMode="auto">
          <a:xfrm rot="-1718079">
            <a:off x="6248400" y="2209800"/>
            <a:ext cx="1219200" cy="2133600"/>
          </a:xfrm>
          <a:prstGeom prst="rect">
            <a:avLst/>
          </a:prstGeom>
        </p:spPr>
        <p:txBody>
          <a:bodyPr wrap="none" fromWordArt="1">
            <a:prstTxWarp prst="textPlain">
              <a:avLst>
                <a:gd name="adj" fmla="val 50000"/>
              </a:avLst>
            </a:prstTxWarp>
          </a:bodyPr>
          <a:lstStyle/>
          <a:p>
            <a:pPr algn="ctr"/>
            <a:r>
              <a:rPr lang="en-US" sz="3600" b="1" kern="10">
                <a:ln w="9525">
                  <a:solidFill>
                    <a:schemeClr val="tx1"/>
                  </a:solidFill>
                  <a:round/>
                  <a:headEnd/>
                  <a:tailEnd/>
                </a:ln>
                <a:gradFill rotWithShape="1">
                  <a:gsLst>
                    <a:gs pos="0">
                      <a:srgbClr val="FFFF00"/>
                    </a:gs>
                    <a:gs pos="100000">
                      <a:srgbClr val="FF9933"/>
                    </a:gs>
                  </a:gsLst>
                  <a:path path="rect">
                    <a:fillToRect l="50000" t="50000" r="50000" b="50000"/>
                  </a:path>
                </a:gradFill>
                <a:effectLst>
                  <a:outerShdw blurRad="63500" dist="80822" dir="1168242" algn="ctr" rotWithShape="0">
                    <a:schemeClr val="bg1">
                      <a:alpha val="74997"/>
                    </a:schemeClr>
                  </a:outerShdw>
                </a:effectLst>
                <a:latin typeface="Eras Bold ITC"/>
                <a:ea typeface="Eras Bold ITC"/>
                <a:cs typeface="Eras Bold ITC"/>
              </a:rPr>
              <a:t>e</a:t>
            </a:r>
          </a:p>
        </p:txBody>
      </p:sp>
      <p:sp>
        <p:nvSpPr>
          <p:cNvPr id="67589" name="WordArt 5"/>
          <p:cNvSpPr>
            <a:spLocks noChangeArrowheads="1" noChangeShapeType="1" noTextEdit="1"/>
          </p:cNvSpPr>
          <p:nvPr/>
        </p:nvSpPr>
        <p:spPr bwMode="auto">
          <a:xfrm>
            <a:off x="2971800" y="4800600"/>
            <a:ext cx="3200400" cy="5715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b="1" kern="10">
                <a:gradFill rotWithShape="1">
                  <a:gsLst>
                    <a:gs pos="0">
                      <a:srgbClr val="FFFF00"/>
                    </a:gs>
                    <a:gs pos="100000">
                      <a:srgbClr val="FF9933"/>
                    </a:gs>
                  </a:gsLst>
                  <a:path path="rect">
                    <a:fillToRect l="50000" t="50000" r="50000" b="50000"/>
                  </a:path>
                </a:gradFill>
                <a:latin typeface="Impact"/>
                <a:ea typeface="Impact"/>
                <a:cs typeface="Impact"/>
              </a:rPr>
              <a:t>A.D. 64</a:t>
            </a:r>
          </a:p>
        </p:txBody>
      </p:sp>
      <p:sp>
        <p:nvSpPr>
          <p:cNvPr id="392198" name="Rectangle 6"/>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Rome AD 64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7587"/>
                                        </p:tgtEl>
                                        <p:attrNameLst>
                                          <p:attrName>style.visibility</p:attrName>
                                        </p:attrNameLst>
                                      </p:cBhvr>
                                      <p:to>
                                        <p:strVal val="visible"/>
                                      </p:to>
                                    </p:set>
                                    <p:animEffect transition="in" filter="slide(fromBottom)">
                                      <p:cBhvr>
                                        <p:cTn id="7" dur="500"/>
                                        <p:tgtEl>
                                          <p:spTgt spid="6758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0" fill="hold" grpId="0" nodeType="clickEffect">
                                  <p:stCondLst>
                                    <p:cond delay="0"/>
                                  </p:stCondLst>
                                  <p:childTnLst>
                                    <p:set>
                                      <p:cBhvr>
                                        <p:cTn id="11" dur="1" fill="hold">
                                          <p:stCondLst>
                                            <p:cond delay="499"/>
                                          </p:stCondLst>
                                        </p:cTn>
                                        <p:tgtEl>
                                          <p:spTgt spid="67589"/>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9" presetClass="entr" presetSubtype="10" fill="hold" grpId="0" nodeType="clickEffect">
                                  <p:stCondLst>
                                    <p:cond delay="0"/>
                                  </p:stCondLst>
                                  <p:childTnLst>
                                    <p:set>
                                      <p:cBhvr>
                                        <p:cTn id="15" dur="1" fill="hold">
                                          <p:stCondLst>
                                            <p:cond delay="0"/>
                                          </p:stCondLst>
                                        </p:cTn>
                                        <p:tgtEl>
                                          <p:spTgt spid="67588"/>
                                        </p:tgtEl>
                                        <p:attrNameLst>
                                          <p:attrName>style.visibility</p:attrName>
                                        </p:attrNameLst>
                                      </p:cBhvr>
                                      <p:to>
                                        <p:strVal val="visible"/>
                                      </p:to>
                                    </p:set>
                                    <p:anim calcmode="lin" valueType="num">
                                      <p:cBhvr>
                                        <p:cTn id="16" dur="5000" fill="hold"/>
                                        <p:tgtEl>
                                          <p:spTgt spid="67588"/>
                                        </p:tgtEl>
                                        <p:attrNameLst>
                                          <p:attrName>ppt_w</p:attrName>
                                        </p:attrNameLst>
                                      </p:cBhvr>
                                      <p:tavLst>
                                        <p:tav tm="0" fmla="#ppt_w*sin(2.5*pi*$)">
                                          <p:val>
                                            <p:fltVal val="0"/>
                                          </p:val>
                                        </p:tav>
                                        <p:tav tm="100000">
                                          <p:val>
                                            <p:fltVal val="1"/>
                                          </p:val>
                                        </p:tav>
                                      </p:tavLst>
                                    </p:anim>
                                    <p:anim calcmode="lin" valueType="num">
                                      <p:cBhvr>
                                        <p:cTn id="17" dur="5000" fill="hold"/>
                                        <p:tgtEl>
                                          <p:spTgt spid="6758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4"/>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7" grpId="0" animBg="1"/>
      <p:bldP spid="67588" grpId="0" animBg="1"/>
      <p:bldP spid="67589"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1409" name="Picture 1" descr="nero.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872163" y="0"/>
            <a:ext cx="3240087" cy="4719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9394" name="Rectangle 2"/>
          <p:cNvSpPr>
            <a:spLocks noGrp="1" noChangeArrowheads="1"/>
          </p:cNvSpPr>
          <p:nvPr>
            <p:ph type="title"/>
          </p:nvPr>
        </p:nvSpPr>
        <p:spPr>
          <a:xfrm>
            <a:off x="0" y="-76200"/>
            <a:ext cx="4343400" cy="984250"/>
          </a:xfrm>
          <a:gradFill rotWithShape="1">
            <a:gsLst>
              <a:gs pos="0">
                <a:schemeClr val="accent1">
                  <a:gamma/>
                  <a:shade val="46275"/>
                  <a:invGamma/>
                </a:schemeClr>
              </a:gs>
              <a:gs pos="50000">
                <a:schemeClr val="accent1"/>
              </a:gs>
              <a:gs pos="100000">
                <a:schemeClr val="accent1">
                  <a:gamma/>
                  <a:shade val="46275"/>
                  <a:invGamma/>
                </a:schemeClr>
              </a:gs>
            </a:gsLst>
            <a:lin ang="5400000" scaled="1"/>
          </a:gradFill>
        </p:spPr>
        <p:txBody>
          <a:bodyPr/>
          <a:lstStyle/>
          <a:p>
            <a:pPr eaLnBrk="1" hangingPunct="1">
              <a:defRPr/>
            </a:pPr>
            <a:r>
              <a:rPr lang="en-US">
                <a:latin typeface="Arial" charset="0"/>
                <a:ea typeface="ＭＳ Ｐゴシック" charset="0"/>
                <a:cs typeface="ＭＳ Ｐゴシック" charset="0"/>
              </a:rPr>
              <a:t>Nero</a:t>
            </a:r>
            <a:r>
              <a:rPr lang="en-US" sz="3600">
                <a:latin typeface="Arial" charset="0"/>
                <a:ea typeface="ＭＳ Ｐゴシック" charset="0"/>
                <a:cs typeface="ＭＳ Ｐゴシック" charset="0"/>
              </a:rPr>
              <a:t> (</a:t>
            </a:r>
            <a:r>
              <a:rPr lang="en-US" sz="3200">
                <a:latin typeface="Arial" charset="0"/>
                <a:ea typeface="ＭＳ Ｐゴシック" charset="0"/>
                <a:cs typeface="ＭＳ Ｐゴシック" charset="0"/>
              </a:rPr>
              <a:t>AD</a:t>
            </a:r>
            <a:r>
              <a:rPr lang="en-US" sz="3600">
                <a:latin typeface="Arial" charset="0"/>
                <a:ea typeface="ＭＳ Ｐゴシック" charset="0"/>
                <a:cs typeface="ＭＳ Ｐゴシック" charset="0"/>
              </a:rPr>
              <a:t> 54-68)</a:t>
            </a:r>
          </a:p>
        </p:txBody>
      </p:sp>
      <p:sp>
        <p:nvSpPr>
          <p:cNvPr id="401411" name="TextBox 3"/>
          <p:cNvSpPr txBox="1">
            <a:spLocks noChangeArrowheads="1"/>
          </p:cNvSpPr>
          <p:nvPr/>
        </p:nvSpPr>
        <p:spPr bwMode="auto">
          <a:xfrm>
            <a:off x="0" y="6516688"/>
            <a:ext cx="9144000" cy="3683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a:r>
              <a:rPr lang="en-US" sz="1800">
                <a:solidFill>
                  <a:srgbClr val="FFFFFF"/>
                </a:solidFill>
                <a:latin typeface="Arial" charset="0"/>
              </a:rPr>
              <a:t>Terry Deary, </a:t>
            </a:r>
            <a:r>
              <a:rPr lang="en-US" sz="1800" i="1">
                <a:solidFill>
                  <a:srgbClr val="FFFFFF"/>
                </a:solidFill>
                <a:latin typeface="Arial" charset="0"/>
              </a:rPr>
              <a:t>The Rotten Romans, </a:t>
            </a:r>
            <a:r>
              <a:rPr lang="en-US" sz="1800">
                <a:solidFill>
                  <a:srgbClr val="FFFFFF"/>
                </a:solidFill>
                <a:latin typeface="Arial" charset="0"/>
              </a:rPr>
              <a:t>Horrible Histories (Scholastic, 1994), 66</a:t>
            </a:r>
          </a:p>
        </p:txBody>
      </p:sp>
      <p:sp>
        <p:nvSpPr>
          <p:cNvPr id="6" name="TextBox 5"/>
          <p:cNvSpPr txBox="1"/>
          <p:nvPr/>
        </p:nvSpPr>
        <p:spPr>
          <a:xfrm>
            <a:off x="0" y="1049338"/>
            <a:ext cx="6011863" cy="2308225"/>
          </a:xfrm>
          <a:prstGeom prst="rect">
            <a:avLst/>
          </a:prstGeom>
          <a:solidFill>
            <a:srgbClr val="000000"/>
          </a:solidFill>
          <a:effectLst>
            <a:outerShdw blurRad="50800" dist="38100" dir="2700000">
              <a:srgbClr val="000000">
                <a:alpha val="43000"/>
              </a:srgbClr>
            </a:outerShdw>
          </a:effectLst>
        </p:spPr>
        <p:txBody>
          <a:bodyPr>
            <a:spAutoFit/>
          </a:bodyPr>
          <a:lstStyle/>
          <a:p>
            <a:pPr>
              <a:tabLst>
                <a:tab pos="365125" algn="l"/>
              </a:tabLst>
              <a:defRPr/>
            </a:pPr>
            <a:r>
              <a:rPr lang="ru-RU" sz="2400" dirty="0">
                <a:solidFill>
                  <a:srgbClr val="FFFFFF"/>
                </a:solidFill>
                <a:latin typeface="Arial" charset="0"/>
              </a:rPr>
              <a:t>"</a:t>
            </a:r>
            <a:r>
              <a:rPr lang="en-US" sz="2400" dirty="0">
                <a:solidFill>
                  <a:srgbClr val="FFFFFF"/>
                </a:solidFill>
                <a:latin typeface="Arial" charset="0"/>
              </a:rPr>
              <a:t>Favorite sayings: He played the lyre very badly but people told him he was brilliant.</a:t>
            </a:r>
          </a:p>
          <a:p>
            <a:pPr>
              <a:tabLst>
                <a:tab pos="365125" algn="l"/>
              </a:tabLst>
              <a:defRPr/>
            </a:pPr>
            <a:endParaRPr lang="en-US" sz="2400" dirty="0">
              <a:solidFill>
                <a:srgbClr val="FFFFFF"/>
              </a:solidFill>
              <a:latin typeface="Arial" charset="0"/>
            </a:endParaRPr>
          </a:p>
          <a:p>
            <a:pPr>
              <a:tabLst>
                <a:tab pos="365125" algn="l"/>
              </a:tabLst>
              <a:defRPr/>
            </a:pPr>
            <a:r>
              <a:rPr lang="en-US" sz="2400" dirty="0">
                <a:solidFill>
                  <a:srgbClr val="FFFFFF"/>
                </a:solidFill>
                <a:latin typeface="Arial" charset="0"/>
              </a:rPr>
              <a:t>The Greeks were particularly creepy about telling him he was good.  </a:t>
            </a:r>
            <a:r>
              <a:rPr lang="uk-UA" sz="2400" dirty="0">
                <a:solidFill>
                  <a:srgbClr val="FFFFFF"/>
                </a:solidFill>
                <a:latin typeface="Arial" charset="0"/>
              </a:rPr>
              <a:t>'</a:t>
            </a:r>
            <a:r>
              <a:rPr lang="en-US" sz="2400" dirty="0">
                <a:solidFill>
                  <a:srgbClr val="FFFFFF"/>
                </a:solidFill>
                <a:latin typeface="Arial" charset="0"/>
              </a:rPr>
              <a:t>Only the Greeks are worth my genius,</a:t>
            </a:r>
            <a:r>
              <a:rPr lang="uk-UA" sz="2400" dirty="0">
                <a:solidFill>
                  <a:srgbClr val="FFFFFF"/>
                </a:solidFill>
                <a:latin typeface="Arial" charset="0"/>
              </a:rPr>
              <a:t>'</a:t>
            </a:r>
            <a:r>
              <a:rPr lang="en-US" sz="2400" dirty="0">
                <a:solidFill>
                  <a:srgbClr val="FFFFFF"/>
                </a:solidFill>
                <a:latin typeface="Arial" charset="0"/>
              </a:rPr>
              <a:t> he would say.</a:t>
            </a:r>
          </a:p>
        </p:txBody>
      </p:sp>
      <p:pic>
        <p:nvPicPr>
          <p:cNvPr id="401413" name="Picture 2" descr="4024_how-nero-saved-rome-13_05320299.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9050" y="3573463"/>
            <a:ext cx="5251450" cy="2951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Box 7"/>
          <p:cNvSpPr txBox="1"/>
          <p:nvPr/>
        </p:nvSpPr>
        <p:spPr>
          <a:xfrm>
            <a:off x="4284663" y="4868863"/>
            <a:ext cx="4859337" cy="1200150"/>
          </a:xfrm>
          <a:prstGeom prst="rect">
            <a:avLst/>
          </a:prstGeom>
          <a:solidFill>
            <a:srgbClr val="000000"/>
          </a:solidFill>
          <a:effectLst>
            <a:outerShdw blurRad="50800" dist="38100" dir="2700000">
              <a:srgbClr val="000000">
                <a:alpha val="43000"/>
              </a:srgbClr>
            </a:outerShdw>
          </a:effectLst>
        </p:spPr>
        <p:txBody>
          <a:bodyPr>
            <a:spAutoFit/>
          </a:bodyPr>
          <a:lstStyle/>
          <a:p>
            <a:pPr>
              <a:tabLst>
                <a:tab pos="365125" algn="l"/>
              </a:tabLst>
              <a:defRPr/>
            </a:pPr>
            <a:r>
              <a:rPr lang="en-US" sz="2400" dirty="0">
                <a:solidFill>
                  <a:srgbClr val="FFFFFF"/>
                </a:solidFill>
                <a:latin typeface="Arial" charset="0"/>
              </a:rPr>
              <a:t>When he knew he had to die all he could say was, </a:t>
            </a:r>
            <a:r>
              <a:rPr lang="uk-UA" sz="2400" dirty="0">
                <a:solidFill>
                  <a:srgbClr val="FFFFFF"/>
                </a:solidFill>
                <a:latin typeface="Arial" charset="0"/>
              </a:rPr>
              <a:t>'</a:t>
            </a:r>
            <a:r>
              <a:rPr lang="en-US" sz="2400" dirty="0">
                <a:solidFill>
                  <a:srgbClr val="FFFFFF"/>
                </a:solidFill>
                <a:latin typeface="Arial" charset="0"/>
              </a:rPr>
              <a:t>What a loss I shall be to the art of music!</a:t>
            </a:r>
            <a:r>
              <a:rPr lang="uk-UA" sz="2400" dirty="0">
                <a:solidFill>
                  <a:srgbClr val="FFFFFF"/>
                </a:solidFill>
                <a:latin typeface="Arial" charset="0"/>
              </a:rPr>
              <a:t>'</a:t>
            </a:r>
            <a:r>
              <a:rPr lang="ru-RU" sz="2400" dirty="0">
                <a:solidFill>
                  <a:srgbClr val="FFFFFF"/>
                </a:solidFill>
                <a:latin typeface="Arial" charset="0"/>
              </a:rPr>
              <a:t>"</a:t>
            </a:r>
            <a:endParaRPr lang="en-US" sz="2400" dirty="0">
              <a:solidFill>
                <a:srgbClr val="FFFFFF"/>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en-US" sz="4800" b="1" dirty="0">
                <a:solidFill>
                  <a:schemeClr val="bg1"/>
                </a:solidFill>
                <a:effectLst>
                  <a:glow rad="101600">
                    <a:schemeClr val="tx1">
                      <a:alpha val="99000"/>
                    </a:schemeClr>
                  </a:glow>
                </a:effectLst>
                <a:latin typeface="Arial"/>
                <a:cs typeface="Arial"/>
              </a:rPr>
              <a:t>Theme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4766" y="1341868"/>
            <a:ext cx="9144000"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How to Attract Others During Righteous Suffering</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Peter</a:t>
            </a:r>
          </a:p>
        </p:txBody>
      </p:sp>
    </p:spTree>
    <p:extLst>
      <p:ext uri="{BB962C8B-B14F-4D97-AF65-F5344CB8AC3E}">
        <p14:creationId xmlns:p14="http://schemas.microsoft.com/office/powerpoint/2010/main" val="191251518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graphicFrame>
        <p:nvGraphicFramePr>
          <p:cNvPr id="77882" name="Group 58"/>
          <p:cNvGraphicFramePr>
            <a:graphicFrameLocks noGrp="1"/>
          </p:cNvGraphicFramePr>
          <p:nvPr>
            <p:ph type="dgm" idx="1"/>
          </p:nvPr>
        </p:nvGraphicFramePr>
        <p:xfrm>
          <a:off x="0" y="2286000"/>
          <a:ext cx="9144000" cy="4572001"/>
        </p:xfrm>
        <a:graphic>
          <a:graphicData uri="http://schemas.openxmlformats.org/drawingml/2006/table">
            <a:tbl>
              <a:tblPr/>
              <a:tblGrid>
                <a:gridCol w="625475">
                  <a:extLst>
                    <a:ext uri="{9D8B030D-6E8A-4147-A177-3AD203B41FA5}">
                      <a16:colId xmlns:a16="http://schemas.microsoft.com/office/drawing/2014/main" val="20000"/>
                    </a:ext>
                  </a:extLst>
                </a:gridCol>
                <a:gridCol w="625475">
                  <a:extLst>
                    <a:ext uri="{9D8B030D-6E8A-4147-A177-3AD203B41FA5}">
                      <a16:colId xmlns:a16="http://schemas.microsoft.com/office/drawing/2014/main" val="20001"/>
                    </a:ext>
                  </a:extLst>
                </a:gridCol>
                <a:gridCol w="703263">
                  <a:extLst>
                    <a:ext uri="{9D8B030D-6E8A-4147-A177-3AD203B41FA5}">
                      <a16:colId xmlns:a16="http://schemas.microsoft.com/office/drawing/2014/main" val="20002"/>
                    </a:ext>
                  </a:extLst>
                </a:gridCol>
                <a:gridCol w="623887">
                  <a:extLst>
                    <a:ext uri="{9D8B030D-6E8A-4147-A177-3AD203B41FA5}">
                      <a16:colId xmlns:a16="http://schemas.microsoft.com/office/drawing/2014/main" val="20003"/>
                    </a:ext>
                  </a:extLst>
                </a:gridCol>
                <a:gridCol w="703263">
                  <a:extLst>
                    <a:ext uri="{9D8B030D-6E8A-4147-A177-3AD203B41FA5}">
                      <a16:colId xmlns:a16="http://schemas.microsoft.com/office/drawing/2014/main" val="20004"/>
                    </a:ext>
                  </a:extLst>
                </a:gridCol>
                <a:gridCol w="625475">
                  <a:extLst>
                    <a:ext uri="{9D8B030D-6E8A-4147-A177-3AD203B41FA5}">
                      <a16:colId xmlns:a16="http://schemas.microsoft.com/office/drawing/2014/main" val="20005"/>
                    </a:ext>
                  </a:extLst>
                </a:gridCol>
                <a:gridCol w="725487">
                  <a:extLst>
                    <a:ext uri="{9D8B030D-6E8A-4147-A177-3AD203B41FA5}">
                      <a16:colId xmlns:a16="http://schemas.microsoft.com/office/drawing/2014/main" val="20006"/>
                    </a:ext>
                  </a:extLst>
                </a:gridCol>
                <a:gridCol w="838200">
                  <a:extLst>
                    <a:ext uri="{9D8B030D-6E8A-4147-A177-3AD203B41FA5}">
                      <a16:colId xmlns:a16="http://schemas.microsoft.com/office/drawing/2014/main" val="20007"/>
                    </a:ext>
                  </a:extLst>
                </a:gridCol>
                <a:gridCol w="703263">
                  <a:extLst>
                    <a:ext uri="{9D8B030D-6E8A-4147-A177-3AD203B41FA5}">
                      <a16:colId xmlns:a16="http://schemas.microsoft.com/office/drawing/2014/main" val="20008"/>
                    </a:ext>
                  </a:extLst>
                </a:gridCol>
                <a:gridCol w="623887">
                  <a:extLst>
                    <a:ext uri="{9D8B030D-6E8A-4147-A177-3AD203B41FA5}">
                      <a16:colId xmlns:a16="http://schemas.microsoft.com/office/drawing/2014/main" val="20009"/>
                    </a:ext>
                  </a:extLst>
                </a:gridCol>
                <a:gridCol w="703263">
                  <a:extLst>
                    <a:ext uri="{9D8B030D-6E8A-4147-A177-3AD203B41FA5}">
                      <a16:colId xmlns:a16="http://schemas.microsoft.com/office/drawing/2014/main" val="20010"/>
                    </a:ext>
                  </a:extLst>
                </a:gridCol>
                <a:gridCol w="782637">
                  <a:extLst>
                    <a:ext uri="{9D8B030D-6E8A-4147-A177-3AD203B41FA5}">
                      <a16:colId xmlns:a16="http://schemas.microsoft.com/office/drawing/2014/main" val="20011"/>
                    </a:ext>
                  </a:extLst>
                </a:gridCol>
                <a:gridCol w="860425">
                  <a:extLst>
                    <a:ext uri="{9D8B030D-6E8A-4147-A177-3AD203B41FA5}">
                      <a16:colId xmlns:a16="http://schemas.microsoft.com/office/drawing/2014/main" val="20012"/>
                    </a:ext>
                  </a:extLst>
                </a:gridCol>
              </a:tblGrid>
              <a:tr h="649288">
                <a:tc gridSpan="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Sanctification</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Submission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Selflessness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79450">
                <a:tc gridSpan="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1:1–2:12</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2:13–3:12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3:13–5:14</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681038">
                <a:tc gridSpan="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Holiness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Humility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Honoring Others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12033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err="1">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Salu-tation</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1:1-2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Praise for hope</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1:3-</a:t>
                      </a:r>
                      <a:b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b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Holy Life Exhort-</a:t>
                      </a:r>
                      <a:r>
                        <a:rPr kumimoji="0" lang="en-US" sz="1100" b="1" i="0" u="none" strike="noStrike" cap="none" normalizeH="0" baseline="0" dirty="0" err="1">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ed</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1:13–</a:t>
                      </a:r>
                      <a:b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b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2:12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err="1">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Gov</a:t>
                      </a:r>
                      <a:r>
                        <a:rPr kumimoji="0" lang="uk-UA" altLang="ja-JP"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a:t>
                      </a:r>
                      <a:r>
                        <a:rPr kumimoji="0" lang="en-US" altLang="ja-JP"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t</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2:13-</a:t>
                      </a:r>
                      <a:b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b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17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Work Place</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2:18-</a:t>
                      </a:r>
                      <a:b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b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25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Marri-age</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3:1-7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Church &amp; all of</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Life</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3:8-12</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12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Christ</a:t>
                      </a:r>
                      <a:r>
                        <a:rPr kumimoji="0" lang="uk-UA" altLang="ja-JP"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a:t>
                      </a:r>
                      <a:r>
                        <a:rPr kumimoji="0" lang="en-US" altLang="ja-JP"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s triumph</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3:13–4:6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Edify others</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4:7-19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Elders</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5:1-4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Young Men</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5:5a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Humility &amp; watch-fulness</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5:5b-11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Purpose</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5:12-14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79450">
                <a:tc gridSpan="1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Rome to Northern Asia</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679450">
                <a:tc gridSpan="1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Early AD 64</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bl>
          </a:graphicData>
        </a:graphic>
      </p:graphicFrame>
      <p:graphicFrame>
        <p:nvGraphicFramePr>
          <p:cNvPr id="77880" name="Group 56"/>
          <p:cNvGraphicFramePr>
            <a:graphicFrameLocks noGrp="1"/>
          </p:cNvGraphicFramePr>
          <p:nvPr/>
        </p:nvGraphicFramePr>
        <p:xfrm>
          <a:off x="0" y="1331913"/>
          <a:ext cx="9144000" cy="1030287"/>
        </p:xfrm>
        <a:graphic>
          <a:graphicData uri="http://schemas.openxmlformats.org/drawingml/2006/table">
            <a:tbl>
              <a:tblPr/>
              <a:tblGrid>
                <a:gridCol w="9144000">
                  <a:extLst>
                    <a:ext uri="{9D8B030D-6E8A-4147-A177-3AD203B41FA5}">
                      <a16:colId xmlns:a16="http://schemas.microsoft.com/office/drawing/2014/main" val="20000"/>
                    </a:ext>
                  </a:extLst>
                </a:gridCol>
              </a:tblGrid>
              <a:tr h="1030287">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How to Attract Others During Righteous Suffering</a:t>
                      </a:r>
                    </a:p>
                  </a:txBody>
                  <a:tcPr marT="45627" marB="45627"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bl>
          </a:graphicData>
        </a:graphic>
      </p:graphicFrame>
      <p:sp>
        <p:nvSpPr>
          <p:cNvPr id="412726" name="Text Box 55"/>
          <p:cNvSpPr txBox="1">
            <a:spLocks noChangeArrowheads="1"/>
          </p:cNvSpPr>
          <p:nvPr/>
        </p:nvSpPr>
        <p:spPr bwMode="auto">
          <a:xfrm>
            <a:off x="8388350" y="60325"/>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275</a:t>
            </a:r>
          </a:p>
        </p:txBody>
      </p:sp>
      <p:sp>
        <p:nvSpPr>
          <p:cNvPr id="77883" name="Rectangle 59"/>
          <p:cNvSpPr>
            <a:spLocks noGrp="1" noChangeArrowheads="1"/>
          </p:cNvSpPr>
          <p:nvPr>
            <p:ph type="title"/>
          </p:nvPr>
        </p:nvSpPr>
        <p:spPr>
          <a:xfrm>
            <a:off x="1066800" y="215900"/>
            <a:ext cx="6858000" cy="850900"/>
          </a:xfrm>
        </p:spPr>
        <p:txBody>
          <a:bodyPr/>
          <a:lstStyle/>
          <a:p>
            <a:pPr algn="ctr" eaLnBrk="1" hangingPunct="1">
              <a:defRPr/>
            </a:pPr>
            <a:r>
              <a:rPr lang="en-US" sz="4000">
                <a:latin typeface="Tahoma" charset="0"/>
                <a:ea typeface="ＭＳ Ｐゴシック" charset="0"/>
                <a:cs typeface="ＭＳ Ｐゴシック" charset="0"/>
              </a:rPr>
              <a:t>1 Peter Outline</a:t>
            </a:r>
          </a:p>
        </p:txBody>
      </p:sp>
    </p:spTree>
    <p:extLst>
      <p:ext uri="{BB962C8B-B14F-4D97-AF65-F5344CB8AC3E}">
        <p14:creationId xmlns:p14="http://schemas.microsoft.com/office/powerpoint/2010/main" val="84832410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5F1E16D-BAFF-8F4F-917F-E073A163F308}"/>
              </a:ext>
            </a:extLst>
          </p:cNvPr>
          <p:cNvGrpSpPr/>
          <p:nvPr/>
        </p:nvGrpSpPr>
        <p:grpSpPr>
          <a:xfrm>
            <a:off x="36003" y="1745320"/>
            <a:ext cx="9071994" cy="5280777"/>
            <a:chOff x="36003" y="1745320"/>
            <a:chExt cx="9071994" cy="5280777"/>
          </a:xfrm>
        </p:grpSpPr>
        <p:pic>
          <p:nvPicPr>
            <p:cNvPr id="532482" name="Picture 2">
              <a:extLst>
                <a:ext uri="{FF2B5EF4-FFF2-40B4-BE49-F238E27FC236}">
                  <a16:creationId xmlns:a16="http://schemas.microsoft.com/office/drawing/2014/main" id="{B164BD6D-F53A-FC45-894C-DCEFC4E23E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3" y="1745320"/>
              <a:ext cx="9071994" cy="51126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E0CE8183-E2BD-1340-A18D-7B820AF46D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857" t="49361"/>
            <a:stretch/>
          </p:blipFill>
          <p:spPr bwMode="auto">
            <a:xfrm>
              <a:off x="3275856" y="4437112"/>
              <a:ext cx="3278909" cy="2588985"/>
            </a:xfrm>
            <a:prstGeom prst="rect">
              <a:avLst/>
            </a:prstGeom>
            <a:noFill/>
            <a:extLst>
              <a:ext uri="{909E8E84-426E-40DD-AFC4-6F175D3DCCD1}">
                <a14:hiddenFill xmlns:a14="http://schemas.microsoft.com/office/drawing/2010/main">
                  <a:solidFill>
                    <a:srgbClr val="FFFFFF"/>
                  </a:solidFill>
                </a14:hiddenFill>
              </a:ext>
            </a:extLst>
          </p:spPr>
        </p:pic>
      </p:grpSp>
      <p:sp>
        <p:nvSpPr>
          <p:cNvPr id="900098" name="Rectangle 2"/>
          <p:cNvSpPr>
            <a:spLocks noGrp="1" noChangeArrowheads="1"/>
          </p:cNvSpPr>
          <p:nvPr>
            <p:ph type="ctrTitle"/>
          </p:nvPr>
        </p:nvSpPr>
        <p:spPr>
          <a:xfrm>
            <a:off x="-36003" y="980728"/>
            <a:ext cx="9144000" cy="201106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Show </a:t>
            </a:r>
            <a:r>
              <a:rPr lang="en-US" sz="4800" b="1" dirty="0">
                <a:solidFill>
                  <a:srgbClr val="FFFF00"/>
                </a:solidFill>
                <a:effectLst>
                  <a:glow rad="127000">
                    <a:schemeClr val="tx1"/>
                  </a:glow>
                </a:effectLst>
                <a:latin typeface="Arial" charset="0"/>
                <a:ea typeface="ＭＳ Ｐゴシック" charset="0"/>
                <a:cs typeface="ＭＳ Ｐゴシック" charset="0"/>
              </a:rPr>
              <a:t>holiness</a:t>
            </a:r>
            <a:r>
              <a:rPr lang="en-US" sz="4800" b="1" dirty="0">
                <a:effectLst>
                  <a:glow rad="127000">
                    <a:schemeClr val="tx1"/>
                  </a:glow>
                </a:effectLst>
                <a:latin typeface="Arial" charset="0"/>
                <a:ea typeface="ＭＳ Ｐゴシック" charset="0"/>
                <a:cs typeface="ＭＳ Ｐゴシック" charset="0"/>
              </a:rPr>
              <a:t> with hope (1:1–2:12).</a:t>
            </a:r>
          </a:p>
        </p:txBody>
      </p:sp>
      <p:sp>
        <p:nvSpPr>
          <p:cNvPr id="3" name="Rectangle 2">
            <a:extLst>
              <a:ext uri="{FF2B5EF4-FFF2-40B4-BE49-F238E27FC236}">
                <a16:creationId xmlns:a16="http://schemas.microsoft.com/office/drawing/2014/main" id="{E88B64DE-1233-D144-B46B-2BCC02E34ABB}"/>
              </a:ext>
            </a:extLst>
          </p:cNvPr>
          <p:cNvSpPr txBox="1">
            <a:spLocks noChangeArrowheads="1"/>
          </p:cNvSpPr>
          <p:nvPr/>
        </p:nvSpPr>
        <p:spPr bwMode="auto">
          <a:xfrm>
            <a:off x="0" y="1152"/>
            <a:ext cx="8568952" cy="68973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3600" b="1" i="1" kern="0" dirty="0">
                <a:effectLst>
                  <a:glow rad="127000">
                    <a:schemeClr val="tx1"/>
                  </a:glow>
                </a:effectLst>
                <a:latin typeface="Arial" charset="0"/>
                <a:ea typeface="ＭＳ Ｐゴシック" charset="0"/>
                <a:cs typeface="ＭＳ Ｐゴシック" charset="0"/>
              </a:rPr>
              <a:t>How to attract others to Jesus…</a:t>
            </a:r>
          </a:p>
        </p:txBody>
      </p:sp>
      <p:sp>
        <p:nvSpPr>
          <p:cNvPr id="6" name="Rectangle 2">
            <a:extLst>
              <a:ext uri="{FF2B5EF4-FFF2-40B4-BE49-F238E27FC236}">
                <a16:creationId xmlns:a16="http://schemas.microsoft.com/office/drawing/2014/main" id="{F7E46A28-AD6B-BD46-A75E-43C7EFE03169}"/>
              </a:ext>
            </a:extLst>
          </p:cNvPr>
          <p:cNvSpPr txBox="1">
            <a:spLocks noChangeArrowheads="1"/>
          </p:cNvSpPr>
          <p:nvPr/>
        </p:nvSpPr>
        <p:spPr bwMode="auto">
          <a:xfrm>
            <a:off x="323528" y="4221088"/>
            <a:ext cx="8568952" cy="2204658"/>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6000" b="1" kern="0" dirty="0">
                <a:effectLst>
                  <a:glow rad="127000">
                    <a:schemeClr val="tx1"/>
                  </a:glow>
                </a:effectLst>
                <a:latin typeface="Arial" charset="0"/>
                <a:ea typeface="ＭＳ Ｐゴシック" charset="0"/>
                <a:cs typeface="ＭＳ Ｐゴシック" charset="0"/>
              </a:rPr>
              <a:t>HOPE</a:t>
            </a:r>
            <a:endParaRPr lang="en-US" sz="2800" b="1" kern="0" dirty="0">
              <a:effectLst>
                <a:glow rad="127000">
                  <a:schemeClr val="tx1"/>
                </a:glow>
              </a:effectLst>
              <a:latin typeface="Arial" charset="0"/>
              <a:ea typeface="ＭＳ Ｐゴシック" charset="0"/>
              <a:cs typeface="ＭＳ Ｐゴシック" charset="0"/>
            </a:endParaRPr>
          </a:p>
          <a:p>
            <a:pPr>
              <a:defRPr/>
            </a:pPr>
            <a:r>
              <a:rPr lang="en-US" sz="2800" b="1" kern="0" dirty="0">
                <a:effectLst>
                  <a:glow rad="127000">
                    <a:schemeClr val="tx1"/>
                  </a:glow>
                </a:effectLst>
                <a:latin typeface="Arial" charset="0"/>
                <a:ea typeface="ＭＳ Ｐゴシック" charset="0"/>
                <a:cs typeface="ＭＳ Ｐゴシック" charset="0"/>
              </a:rPr>
              <a:t>IN THE DARKNESS</a:t>
            </a:r>
          </a:p>
        </p:txBody>
      </p:sp>
    </p:spTree>
    <p:extLst>
      <p:ext uri="{BB962C8B-B14F-4D97-AF65-F5344CB8AC3E}">
        <p14:creationId xmlns:p14="http://schemas.microsoft.com/office/powerpoint/2010/main" val="179310783"/>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ndrew Watson: Walking in the light of hope - The Irish News">
            <a:extLst>
              <a:ext uri="{FF2B5EF4-FFF2-40B4-BE49-F238E27FC236}">
                <a16:creationId xmlns:a16="http://schemas.microsoft.com/office/drawing/2014/main" id="{AD7B5A94-E3DD-1159-BD96-2502C225B6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3" y="34776"/>
            <a:ext cx="9144000" cy="578643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5496" y="5821213"/>
            <a:ext cx="9144000" cy="1026036"/>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Show </a:t>
            </a:r>
            <a:r>
              <a:rPr lang="en-US" sz="4800" b="1" dirty="0">
                <a:solidFill>
                  <a:srgbClr val="FFFF00"/>
                </a:solidFill>
                <a:effectLst>
                  <a:glow rad="127000">
                    <a:schemeClr val="tx1"/>
                  </a:glow>
                </a:effectLst>
                <a:latin typeface="Arial" charset="0"/>
                <a:ea typeface="ＭＳ Ｐゴシック" charset="0"/>
                <a:cs typeface="ＭＳ Ｐゴシック" charset="0"/>
              </a:rPr>
              <a:t>holiness</a:t>
            </a:r>
            <a:r>
              <a:rPr lang="en-US" sz="4800" b="1" dirty="0">
                <a:effectLst>
                  <a:glow rad="127000">
                    <a:schemeClr val="tx1"/>
                  </a:glow>
                </a:effectLst>
                <a:latin typeface="Arial" charset="0"/>
                <a:ea typeface="ＭＳ Ｐゴシック" charset="0"/>
                <a:cs typeface="ＭＳ Ｐゴシック" charset="0"/>
              </a:rPr>
              <a:t> with hope.</a:t>
            </a:r>
          </a:p>
        </p:txBody>
      </p:sp>
    </p:spTree>
    <p:extLst>
      <p:ext uri="{BB962C8B-B14F-4D97-AF65-F5344CB8AC3E}">
        <p14:creationId xmlns:p14="http://schemas.microsoft.com/office/powerpoint/2010/main" val="4127541804"/>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Covenant</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751905" y="2060848"/>
            <a:ext cx="7569177" cy="36377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defTabSz="457200">
              <a:defRPr sz="3600" b="1">
                <a:solidFill>
                  <a:srgbClr val="FFFFFF"/>
                </a:solidFill>
                <a:effectLst>
                  <a:glow rad="127000">
                    <a:srgbClr val="000000"/>
                  </a:glow>
                </a:effectLst>
                <a:latin typeface="Arial" charset="0"/>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t>The Church, like Israel, is also a people of God with special privileges (2:4-12).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dirty="0">
                <a:solidFill>
                  <a:srgbClr val="FFFFFF"/>
                </a:solidFill>
                <a:cs typeface="Arial" charset="0"/>
              </a:rPr>
              <a:t>27f</a:t>
            </a:r>
          </a:p>
        </p:txBody>
      </p:sp>
      <p:sp>
        <p:nvSpPr>
          <p:cNvPr id="7" name="Rectangle 2">
            <a:extLst>
              <a:ext uri="{FF2B5EF4-FFF2-40B4-BE49-F238E27FC236}">
                <a16:creationId xmlns:a16="http://schemas.microsoft.com/office/drawing/2014/main" id="{D1269234-F019-6540-BF4B-DF8C14481DA7}"/>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Peter</a:t>
            </a:r>
          </a:p>
        </p:txBody>
      </p:sp>
    </p:spTree>
    <p:extLst>
      <p:ext uri="{BB962C8B-B14F-4D97-AF65-F5344CB8AC3E}">
        <p14:creationId xmlns:p14="http://schemas.microsoft.com/office/powerpoint/2010/main" val="1622971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Peter 1</a:t>
            </a:r>
          </a:p>
        </p:txBody>
      </p:sp>
    </p:spTree>
    <p:extLst>
      <p:ext uri="{BB962C8B-B14F-4D97-AF65-F5344CB8AC3E}">
        <p14:creationId xmlns:p14="http://schemas.microsoft.com/office/powerpoint/2010/main" val="182558693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533400" y="2133600"/>
            <a:ext cx="8610600" cy="1447800"/>
          </a:xfrm>
        </p:spPr>
        <p:txBody>
          <a:bodyPr/>
          <a:lstStyle/>
          <a:p>
            <a:pPr eaLnBrk="1" hangingPunct="1">
              <a:defRPr/>
            </a:pPr>
            <a:r>
              <a:rPr lang="en-US" sz="4000" b="1" dirty="0">
                <a:latin typeface="Tahoma" charset="0"/>
                <a:ea typeface="ＭＳ Ｐゴシック" charset="0"/>
                <a:cs typeface="ＭＳ Ｐゴシック" charset="0"/>
              </a:rPr>
              <a:t>Endurance in Suffering By God</a:t>
            </a:r>
            <a:r>
              <a:rPr lang="uk-UA" altLang="ja-JP" sz="4000" b="1" dirty="0">
                <a:latin typeface="Tahoma" charset="0"/>
                <a:ea typeface="ＭＳ Ｐゴシック" charset="0"/>
                <a:cs typeface="ＭＳ Ｐゴシック" charset="0"/>
              </a:rPr>
              <a:t>'</a:t>
            </a:r>
            <a:r>
              <a:rPr lang="en-US" altLang="ja-JP" sz="4000" b="1" dirty="0">
                <a:latin typeface="Tahoma" charset="0"/>
                <a:ea typeface="ＭＳ Ｐゴシック" charset="0"/>
                <a:cs typeface="ＭＳ Ｐゴシック" charset="0"/>
              </a:rPr>
              <a:t>s Grace</a:t>
            </a:r>
            <a:r>
              <a:rPr lang="en-US" altLang="ja-JP" sz="4000" dirty="0">
                <a:latin typeface="Tahoma" charset="0"/>
                <a:ea typeface="ＭＳ Ｐゴシック" charset="0"/>
                <a:cs typeface="ＭＳ Ｐゴシック" charset="0"/>
              </a:rPr>
              <a:t> (is achieved by…)</a:t>
            </a:r>
            <a:endParaRPr lang="en-US" sz="4000" dirty="0">
              <a:latin typeface="Tahoma" charset="0"/>
              <a:ea typeface="ＭＳ Ｐゴシック" charset="0"/>
              <a:cs typeface="ＭＳ Ｐゴシック" charset="0"/>
            </a:endParaRPr>
          </a:p>
        </p:txBody>
      </p:sp>
      <p:sp>
        <p:nvSpPr>
          <p:cNvPr id="48131" name="Rectangle 3"/>
          <p:cNvSpPr>
            <a:spLocks noGrp="1" noChangeArrowheads="1"/>
          </p:cNvSpPr>
          <p:nvPr>
            <p:ph type="body" idx="1"/>
          </p:nvPr>
        </p:nvSpPr>
        <p:spPr>
          <a:xfrm>
            <a:off x="914400" y="3581400"/>
            <a:ext cx="7315200" cy="1295400"/>
          </a:xfrm>
        </p:spPr>
        <p:txBody>
          <a:bodyPr/>
          <a:lstStyle/>
          <a:p>
            <a:pPr marL="609600" indent="-609600" eaLnBrk="1" hangingPunct="1">
              <a:buFontTx/>
              <a:buNone/>
              <a:defRPr/>
            </a:pPr>
            <a:r>
              <a:rPr lang="en-US" sz="3600" dirty="0">
                <a:latin typeface="Tahoma" charset="0"/>
                <a:ea typeface="ＭＳ Ｐゴシック" charset="0"/>
                <a:cs typeface="ＭＳ Ｐゴシック" charset="0"/>
              </a:rPr>
              <a:t> I.	</a:t>
            </a:r>
            <a:r>
              <a:rPr lang="en-US" sz="3600" b="1" dirty="0">
                <a:latin typeface="Tahoma" charset="0"/>
                <a:ea typeface="ＭＳ Ｐゴシック" charset="0"/>
                <a:cs typeface="ＭＳ Ｐゴシック" charset="0"/>
              </a:rPr>
              <a:t> Sanctification</a:t>
            </a:r>
            <a:r>
              <a:rPr lang="en-US" sz="3600" dirty="0">
                <a:latin typeface="Tahoma" charset="0"/>
                <a:ea typeface="ＭＳ Ｐゴシック" charset="0"/>
                <a:cs typeface="ＭＳ Ｐゴシック" charset="0"/>
              </a:rPr>
              <a:t> 1:1–2:12</a:t>
            </a:r>
            <a:br>
              <a:rPr lang="en-US" sz="3600" dirty="0">
                <a:latin typeface="Tahoma" charset="0"/>
                <a:ea typeface="ＭＳ Ｐゴシック" charset="0"/>
                <a:cs typeface="ＭＳ Ｐゴシック" charset="0"/>
              </a:rPr>
            </a:br>
            <a:r>
              <a:rPr lang="en-US" dirty="0">
                <a:latin typeface="Tahoma" charset="0"/>
                <a:ea typeface="ＭＳ Ｐゴシック" charset="0"/>
                <a:cs typeface="ＭＳ Ｐゴシック" charset="0"/>
              </a:rPr>
              <a:t>(Holiness)	</a:t>
            </a:r>
            <a:r>
              <a:rPr lang="en-US" sz="2400" dirty="0">
                <a:latin typeface="Tahoma" charset="0"/>
                <a:ea typeface="ＭＳ Ｐゴシック" charset="0"/>
                <a:cs typeface="ＭＳ Ｐゴシック" charset="0"/>
              </a:rPr>
              <a:t>	</a:t>
            </a:r>
            <a:endParaRPr lang="en-US" dirty="0">
              <a:latin typeface="Tahoma" charset="0"/>
              <a:ea typeface="ＭＳ Ｐゴシック" charset="0"/>
              <a:cs typeface="ＭＳ Ｐゴシック" charset="0"/>
            </a:endParaRPr>
          </a:p>
        </p:txBody>
      </p:sp>
      <p:sp>
        <p:nvSpPr>
          <p:cNvPr id="414724" name="Rectangle 4"/>
          <p:cNvSpPr>
            <a:spLocks noChangeArrowheads="1"/>
          </p:cNvSpPr>
          <p:nvPr/>
        </p:nvSpPr>
        <p:spPr bwMode="auto">
          <a:xfrm>
            <a:off x="3581400" y="434975"/>
            <a:ext cx="2209800"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4000" b="1" u="sng">
                <a:solidFill>
                  <a:schemeClr val="tx1"/>
                </a:solidFill>
              </a:rPr>
              <a:t>Outline</a:t>
            </a:r>
          </a:p>
        </p:txBody>
      </p:sp>
      <p:sp>
        <p:nvSpPr>
          <p:cNvPr id="48133" name="Rectangle 5"/>
          <p:cNvSpPr>
            <a:spLocks noChangeArrowheads="1"/>
          </p:cNvSpPr>
          <p:nvPr/>
        </p:nvSpPr>
        <p:spPr bwMode="auto">
          <a:xfrm>
            <a:off x="1752600" y="4267200"/>
            <a:ext cx="6553200" cy="2133600"/>
          </a:xfrm>
          <a:prstGeom prst="rect">
            <a:avLst/>
          </a:prstGeom>
          <a:noFill/>
          <a:ln w="9525">
            <a:noFill/>
            <a:miter lim="800000"/>
            <a:headEnd/>
            <a:tailEnd/>
          </a:ln>
          <a:effectLst/>
        </p:spPr>
        <p:txBody>
          <a:bodyPr/>
          <a:lstStyle/>
          <a:p>
            <a:pPr marL="609600" indent="-609600" eaLnBrk="1" hangingPunct="1">
              <a:spcBef>
                <a:spcPct val="20000"/>
              </a:spcBef>
              <a:buClr>
                <a:schemeClr val="hlink"/>
              </a:buClr>
              <a:buSzPct val="120000"/>
              <a:defRPr/>
            </a:pPr>
            <a:endParaRPr lang="en-US" sz="2800" b="1" u="sng" dirty="0">
              <a:solidFill>
                <a:schemeClr val="tx1"/>
              </a:solidFill>
              <a:effectLst>
                <a:outerShdw blurRad="38100" dist="38100" dir="2700000" algn="tl">
                  <a:srgbClr val="000000"/>
                </a:outerShdw>
              </a:effectLst>
              <a:latin typeface="Tahoma" charset="0"/>
            </a:endParaRPr>
          </a:p>
          <a:p>
            <a:pPr marL="609600" indent="-609600" eaLnBrk="1" hangingPunct="1">
              <a:spcBef>
                <a:spcPct val="20000"/>
              </a:spcBef>
              <a:buClr>
                <a:schemeClr val="hlink"/>
              </a:buClr>
              <a:buSzPct val="120000"/>
              <a:buFontTx/>
              <a:buAutoNum type="alphaUcPeriod"/>
              <a:defRPr/>
            </a:pPr>
            <a:r>
              <a:rPr lang="en-US" sz="2800" b="1" dirty="0">
                <a:solidFill>
                  <a:schemeClr val="tx1"/>
                </a:solidFill>
                <a:effectLst>
                  <a:outerShdw blurRad="38100" dist="38100" dir="2700000" algn="tl">
                    <a:srgbClr val="000000"/>
                  </a:outerShdw>
                </a:effectLst>
                <a:latin typeface="Tahoma" charset="0"/>
              </a:rPr>
              <a:t>	Salutation 1:1-2	</a:t>
            </a:r>
          </a:p>
          <a:p>
            <a:pPr marL="609600" indent="-609600" eaLnBrk="1" hangingPunct="1">
              <a:spcBef>
                <a:spcPct val="20000"/>
              </a:spcBef>
              <a:buClr>
                <a:schemeClr val="hlink"/>
              </a:buClr>
              <a:buSzPct val="120000"/>
              <a:buFontTx/>
              <a:buAutoNum type="alphaUcPeriod"/>
              <a:defRPr/>
            </a:pPr>
            <a:r>
              <a:rPr lang="en-US" sz="2800" b="1" dirty="0">
                <a:solidFill>
                  <a:schemeClr val="tx1"/>
                </a:solidFill>
                <a:effectLst>
                  <a:outerShdw blurRad="38100" dist="38100" dir="2700000" algn="tl">
                    <a:srgbClr val="000000"/>
                  </a:outerShdw>
                </a:effectLst>
                <a:latin typeface="Tahoma" charset="0"/>
              </a:rPr>
              <a:t>	Praise for hope 1:3-12	</a:t>
            </a:r>
          </a:p>
          <a:p>
            <a:pPr marL="609600" indent="-609600" eaLnBrk="1" hangingPunct="1">
              <a:spcBef>
                <a:spcPct val="20000"/>
              </a:spcBef>
              <a:buClr>
                <a:schemeClr val="hlink"/>
              </a:buClr>
              <a:buSzPct val="120000"/>
              <a:buFontTx/>
              <a:buAutoNum type="alphaUcPeriod"/>
              <a:defRPr/>
            </a:pPr>
            <a:r>
              <a:rPr lang="en-US" sz="2800" b="1" dirty="0">
                <a:solidFill>
                  <a:schemeClr val="tx1"/>
                </a:solidFill>
                <a:effectLst>
                  <a:outerShdw blurRad="38100" dist="38100" dir="2700000" algn="tl">
                    <a:srgbClr val="000000"/>
                  </a:outerShdw>
                </a:effectLst>
                <a:latin typeface="Tahoma" charset="0"/>
              </a:rPr>
              <a:t>	Holy Life Exhorted 1:13–2:12</a:t>
            </a:r>
          </a:p>
        </p:txBody>
      </p:sp>
      <p:sp>
        <p:nvSpPr>
          <p:cNvPr id="414726" name="Rectangle 6"/>
          <p:cNvSpPr>
            <a:spLocks noChangeArrowheads="1"/>
          </p:cNvSpPr>
          <p:nvPr/>
        </p:nvSpPr>
        <p:spPr bwMode="auto">
          <a:xfrm>
            <a:off x="8534400" y="136525"/>
            <a:ext cx="565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2000" b="1">
                <a:solidFill>
                  <a:schemeClr val="tx1"/>
                </a:solidFill>
                <a:latin typeface="Times New Roman" charset="0"/>
              </a:rPr>
              <a:t>279</a:t>
            </a:r>
          </a:p>
        </p:txBody>
      </p:sp>
      <p:pic>
        <p:nvPicPr>
          <p:cNvPr id="414727" name="Picture 8" descr="j028717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
            <a:ext cx="2803525" cy="2282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8130"/>
                                        </p:tgtEl>
                                        <p:attrNameLst>
                                          <p:attrName>style.visibility</p:attrName>
                                        </p:attrNameLst>
                                      </p:cBhvr>
                                      <p:to>
                                        <p:strVal val="visible"/>
                                      </p:to>
                                    </p:set>
                                    <p:anim calcmode="lin" valueType="num">
                                      <p:cBhvr additive="base">
                                        <p:cTn id="7" dur="500" fill="hold"/>
                                        <p:tgtEl>
                                          <p:spTgt spid="48130"/>
                                        </p:tgtEl>
                                        <p:attrNameLst>
                                          <p:attrName>ppt_x</p:attrName>
                                        </p:attrNameLst>
                                      </p:cBhvr>
                                      <p:tavLst>
                                        <p:tav tm="0">
                                          <p:val>
                                            <p:strVal val="#ppt_x"/>
                                          </p:val>
                                        </p:tav>
                                        <p:tav tm="100000">
                                          <p:val>
                                            <p:strVal val="#ppt_x"/>
                                          </p:val>
                                        </p:tav>
                                      </p:tavLst>
                                    </p:anim>
                                    <p:anim calcmode="lin" valueType="num">
                                      <p:cBhvr additive="base">
                                        <p:cTn id="8" dur="500" fill="hold"/>
                                        <p:tgtEl>
                                          <p:spTgt spid="48130"/>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0" presetClass="entr" presetSubtype="0" fill="hold" grpId="0" nodeType="clickEffect">
                                  <p:stCondLst>
                                    <p:cond delay="0"/>
                                  </p:stCondLst>
                                  <p:childTnLst>
                                    <p:set>
                                      <p:cBhvr>
                                        <p:cTn id="12" dur="1" fill="hold">
                                          <p:stCondLst>
                                            <p:cond delay="0"/>
                                          </p:stCondLst>
                                        </p:cTn>
                                        <p:tgtEl>
                                          <p:spTgt spid="48131">
                                            <p:txEl>
                                              <p:pRg st="0" end="0"/>
                                            </p:txEl>
                                          </p:spTgt>
                                        </p:tgtEl>
                                        <p:attrNameLst>
                                          <p:attrName>style.visibility</p:attrName>
                                        </p:attrNameLst>
                                      </p:cBhvr>
                                      <p:to>
                                        <p:strVal val="visible"/>
                                      </p:to>
                                    </p:set>
                                    <p:animEffect transition="in" filter="wedge">
                                      <p:cBhvr>
                                        <p:cTn id="13" dur="1000"/>
                                        <p:tgtEl>
                                          <p:spTgt spid="48131">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0" presetClass="entr" presetSubtype="0" fill="hold" grpId="0" nodeType="clickEffect">
                                  <p:stCondLst>
                                    <p:cond delay="0"/>
                                  </p:stCondLst>
                                  <p:childTnLst>
                                    <p:set>
                                      <p:cBhvr>
                                        <p:cTn id="17" dur="1" fill="hold">
                                          <p:stCondLst>
                                            <p:cond delay="0"/>
                                          </p:stCondLst>
                                        </p:cTn>
                                        <p:tgtEl>
                                          <p:spTgt spid="48133">
                                            <p:txEl>
                                              <p:pRg st="1" end="1"/>
                                            </p:txEl>
                                          </p:spTgt>
                                        </p:tgtEl>
                                        <p:attrNameLst>
                                          <p:attrName>style.visibility</p:attrName>
                                        </p:attrNameLst>
                                      </p:cBhvr>
                                      <p:to>
                                        <p:strVal val="visible"/>
                                      </p:to>
                                    </p:set>
                                    <p:animEffect transition="in" filter="wedge">
                                      <p:cBhvr>
                                        <p:cTn id="18" dur="1000"/>
                                        <p:tgtEl>
                                          <p:spTgt spid="48133">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0" presetClass="entr" presetSubtype="0" fill="hold" grpId="0" nodeType="clickEffect">
                                  <p:stCondLst>
                                    <p:cond delay="0"/>
                                  </p:stCondLst>
                                  <p:childTnLst>
                                    <p:set>
                                      <p:cBhvr>
                                        <p:cTn id="22" dur="1" fill="hold">
                                          <p:stCondLst>
                                            <p:cond delay="0"/>
                                          </p:stCondLst>
                                        </p:cTn>
                                        <p:tgtEl>
                                          <p:spTgt spid="48133">
                                            <p:txEl>
                                              <p:pRg st="2" end="2"/>
                                            </p:txEl>
                                          </p:spTgt>
                                        </p:tgtEl>
                                        <p:attrNameLst>
                                          <p:attrName>style.visibility</p:attrName>
                                        </p:attrNameLst>
                                      </p:cBhvr>
                                      <p:to>
                                        <p:strVal val="visible"/>
                                      </p:to>
                                    </p:set>
                                    <p:animEffect transition="in" filter="wedge">
                                      <p:cBhvr>
                                        <p:cTn id="23" dur="1000"/>
                                        <p:tgtEl>
                                          <p:spTgt spid="48133">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0" presetClass="entr" presetSubtype="0" fill="hold" grpId="0" nodeType="clickEffect">
                                  <p:stCondLst>
                                    <p:cond delay="0"/>
                                  </p:stCondLst>
                                  <p:childTnLst>
                                    <p:set>
                                      <p:cBhvr>
                                        <p:cTn id="27" dur="1" fill="hold">
                                          <p:stCondLst>
                                            <p:cond delay="0"/>
                                          </p:stCondLst>
                                        </p:cTn>
                                        <p:tgtEl>
                                          <p:spTgt spid="48133">
                                            <p:txEl>
                                              <p:pRg st="3" end="3"/>
                                            </p:txEl>
                                          </p:spTgt>
                                        </p:tgtEl>
                                        <p:attrNameLst>
                                          <p:attrName>style.visibility</p:attrName>
                                        </p:attrNameLst>
                                      </p:cBhvr>
                                      <p:to>
                                        <p:strVal val="visible"/>
                                      </p:to>
                                    </p:set>
                                    <p:animEffect transition="in" filter="wedge">
                                      <p:cBhvr>
                                        <p:cTn id="28" dur="1000"/>
                                        <p:tgtEl>
                                          <p:spTgt spid="4813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0" grpId="0"/>
      <p:bldP spid="48131" grpId="0" build="p"/>
      <p:bldP spid="48133"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415746" name="Rectangle 16"/>
          <p:cNvSpPr>
            <a:spLocks noChangeArrowheads="1"/>
          </p:cNvSpPr>
          <p:nvPr/>
        </p:nvSpPr>
        <p:spPr bwMode="auto">
          <a:xfrm>
            <a:off x="0" y="457200"/>
            <a:ext cx="4343400" cy="1143000"/>
          </a:xfrm>
          <a:prstGeom prst="rect">
            <a:avLst/>
          </a:prstGeom>
          <a:solidFill>
            <a:srgbClr val="8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00"/>
              </a:solidFill>
              <a:effectLst/>
              <a:uLnTx/>
              <a:uFillTx/>
              <a:latin typeface="Arial" charset="0"/>
              <a:ea typeface="ＭＳ Ｐゴシック" charset="0"/>
              <a:cs typeface="Arial" charset="0"/>
            </a:endParaRPr>
          </a:p>
        </p:txBody>
      </p:sp>
      <p:sp>
        <p:nvSpPr>
          <p:cNvPr id="41991" name="Rectangle 7"/>
          <p:cNvSpPr>
            <a:spLocks noGrp="1" noChangeArrowheads="1"/>
          </p:cNvSpPr>
          <p:nvPr>
            <p:ph type="body" sz="half" idx="1"/>
          </p:nvPr>
        </p:nvSpPr>
        <p:spPr>
          <a:xfrm>
            <a:off x="76200" y="609600"/>
            <a:ext cx="4064000" cy="6248400"/>
          </a:xfrm>
        </p:spPr>
        <p:txBody>
          <a:bodyPr/>
          <a:lstStyle/>
          <a:p>
            <a:pPr marL="812800" indent="-812800" eaLnBrk="1" hangingPunct="1">
              <a:lnSpc>
                <a:spcPct val="80000"/>
              </a:lnSpc>
              <a:buFontTx/>
              <a:buNone/>
              <a:defRPr/>
            </a:pPr>
            <a:r>
              <a:rPr lang="en-US" sz="3600" b="1" dirty="0">
                <a:effectLst/>
                <a:latin typeface="Arial"/>
                <a:ea typeface="ＭＳ Ｐゴシック" charset="0"/>
                <a:cs typeface="Arial"/>
              </a:rPr>
              <a:t>I.	</a:t>
            </a:r>
            <a:r>
              <a:rPr lang="en-US" sz="3600" b="1" dirty="0">
                <a:solidFill>
                  <a:srgbClr val="FFFF00"/>
                </a:solidFill>
                <a:effectLst/>
                <a:latin typeface="Arial"/>
                <a:ea typeface="ＭＳ Ｐゴシック" charset="0"/>
                <a:cs typeface="Arial"/>
              </a:rPr>
              <a:t>Sanctification</a:t>
            </a:r>
            <a:r>
              <a:rPr lang="en-US" sz="3600" b="1" dirty="0">
                <a:effectLst/>
                <a:latin typeface="Arial"/>
                <a:ea typeface="ＭＳ Ｐゴシック" charset="0"/>
                <a:cs typeface="Arial"/>
              </a:rPr>
              <a:t> (1:1–2:12) </a:t>
            </a:r>
          </a:p>
          <a:p>
            <a:pPr marL="812800" indent="-812800" eaLnBrk="1" hangingPunct="1">
              <a:lnSpc>
                <a:spcPct val="80000"/>
              </a:lnSpc>
              <a:buFontTx/>
              <a:buNone/>
              <a:defRPr/>
            </a:pPr>
            <a:r>
              <a:rPr lang="en-US" b="1" dirty="0">
                <a:effectLst/>
                <a:latin typeface="Arial"/>
                <a:ea typeface="ＭＳ Ｐゴシック" charset="0"/>
                <a:cs typeface="Arial"/>
              </a:rPr>
              <a:t>	</a:t>
            </a:r>
          </a:p>
          <a:p>
            <a:pPr marL="812800" indent="-812800" eaLnBrk="1" hangingPunct="1">
              <a:lnSpc>
                <a:spcPct val="80000"/>
              </a:lnSpc>
              <a:buNone/>
              <a:defRPr/>
            </a:pPr>
            <a:r>
              <a:rPr lang="en-US" b="1" dirty="0">
                <a:effectLst/>
                <a:latin typeface="Arial"/>
                <a:ea typeface="ＭＳ Ｐゴシック" charset="0"/>
                <a:cs typeface="Arial"/>
              </a:rPr>
              <a:t>	</a:t>
            </a:r>
            <a:r>
              <a:rPr lang="en-US" b="1" dirty="0">
                <a:solidFill>
                  <a:srgbClr val="FFFF00"/>
                </a:solidFill>
                <a:effectLst/>
                <a:latin typeface="Arial"/>
                <a:ea typeface="ＭＳ Ｐゴシック" charset="0"/>
                <a:cs typeface="Arial"/>
              </a:rPr>
              <a:t>Sanctification</a:t>
            </a:r>
            <a:r>
              <a:rPr lang="en-US" b="1" dirty="0">
                <a:effectLst/>
                <a:latin typeface="Arial"/>
                <a:ea typeface="ＭＳ Ｐゴシック" charset="0"/>
                <a:cs typeface="Arial"/>
              </a:rPr>
              <a:t> in light of our hope of future glory helps watching unbelievers praise God (1:1–2:12). </a:t>
            </a:r>
            <a:endParaRPr lang="en-US" b="1" dirty="0">
              <a:latin typeface="Arial"/>
              <a:ea typeface="ＭＳ Ｐゴシック" charset="0"/>
              <a:cs typeface="Arial"/>
            </a:endParaRPr>
          </a:p>
        </p:txBody>
      </p:sp>
      <p:pic>
        <p:nvPicPr>
          <p:cNvPr id="41996" name="Picture 12" descr="Sanctification"/>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4219575" y="457200"/>
            <a:ext cx="4924425" cy="6400800"/>
          </a:xfrm>
          <a:noFill/>
          <a:extLst>
            <a:ext uri="{909E8E84-426E-40dd-AFC4-6F175D3DCCD1}">
              <a14:hiddenFill xmlns="" xmlns:a14="http://schemas.microsoft.com/office/drawing/2010/main">
                <a:solidFill>
                  <a:srgbClr val="FFFFFF"/>
                </a:solidFill>
              </a14:hiddenFill>
            </a:ext>
          </a:extLst>
        </p:spPr>
      </p:pic>
      <p:sp>
        <p:nvSpPr>
          <p:cNvPr id="415749" name="Rectangle 15"/>
          <p:cNvSpPr>
            <a:spLocks noChangeArrowheads="1"/>
          </p:cNvSpPr>
          <p:nvPr/>
        </p:nvSpPr>
        <p:spPr bwMode="auto">
          <a:xfrm>
            <a:off x="8458200" y="0"/>
            <a:ext cx="6858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279</a:t>
            </a:r>
          </a:p>
        </p:txBody>
      </p:sp>
      <p:sp>
        <p:nvSpPr>
          <p:cNvPr id="42001" name="Rectangle 17"/>
          <p:cNvSpPr>
            <a:spLocks noGrp="1" noChangeArrowheads="1"/>
          </p:cNvSpPr>
          <p:nvPr>
            <p:ph type="title"/>
          </p:nvPr>
        </p:nvSpPr>
        <p:spPr>
          <a:xfrm>
            <a:off x="0" y="0"/>
            <a:ext cx="8229600" cy="457200"/>
          </a:xfrm>
        </p:spPr>
        <p:txBody>
          <a:bodyPr/>
          <a:lstStyle/>
          <a:p>
            <a:pPr eaLnBrk="1" hangingPunct="1">
              <a:defRPr/>
            </a:pPr>
            <a:r>
              <a:rPr lang="en-US" sz="2000" b="1" dirty="0">
                <a:latin typeface="Arial"/>
                <a:ea typeface="ＭＳ Ｐゴシック" charset="0"/>
                <a:cs typeface="Arial"/>
              </a:rPr>
              <a:t>Endurance in Suffering By God</a:t>
            </a:r>
            <a:r>
              <a:rPr lang="uk-UA" altLang="ja-JP" sz="2000" b="1" dirty="0">
                <a:latin typeface="Arial"/>
                <a:ea typeface="ＭＳ Ｐゴシック" charset="0"/>
                <a:cs typeface="Arial"/>
              </a:rPr>
              <a:t>'</a:t>
            </a:r>
            <a:r>
              <a:rPr lang="en-US" altLang="ja-JP" sz="2000" b="1" dirty="0">
                <a:latin typeface="Arial"/>
                <a:ea typeface="ＭＳ Ｐゴシック" charset="0"/>
                <a:cs typeface="Arial"/>
              </a:rPr>
              <a:t>s Grace</a:t>
            </a:r>
            <a:r>
              <a:rPr lang="en-US" altLang="ja-JP" sz="2000" dirty="0">
                <a:latin typeface="Arial"/>
                <a:ea typeface="ＭＳ Ｐゴシック" charset="0"/>
                <a:cs typeface="Arial"/>
              </a:rPr>
              <a:t> (is achieved by…)</a:t>
            </a:r>
            <a:endParaRPr lang="en-US" dirty="0">
              <a:latin typeface="Arial"/>
              <a:ea typeface="ＭＳ Ｐゴシック" charset="0"/>
              <a:cs typeface="Arial"/>
            </a:endParaRPr>
          </a:p>
        </p:txBody>
      </p:sp>
      <p:sp>
        <p:nvSpPr>
          <p:cNvPr id="7" name="Alternate Process 6">
            <a:extLst>
              <a:ext uri="{FF2B5EF4-FFF2-40B4-BE49-F238E27FC236}">
                <a16:creationId xmlns:a16="http://schemas.microsoft.com/office/drawing/2014/main" id="{1908F797-6CA1-724D-8AB9-2A9368827071}"/>
              </a:ext>
            </a:extLst>
          </p:cNvPr>
          <p:cNvSpPr/>
          <p:nvPr/>
        </p:nvSpPr>
        <p:spPr bwMode="auto">
          <a:xfrm>
            <a:off x="5796136" y="914400"/>
            <a:ext cx="2433464" cy="864096"/>
          </a:xfrm>
          <a:prstGeom prst="flowChartAlternateProcess">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0" charset="0"/>
              <a:ea typeface="ＭＳ Ｐゴシック" charset="0"/>
            </a:endParaRPr>
          </a:p>
        </p:txBody>
      </p:sp>
      <p:sp>
        <p:nvSpPr>
          <p:cNvPr id="8" name="Rectangle 2">
            <a:extLst>
              <a:ext uri="{FF2B5EF4-FFF2-40B4-BE49-F238E27FC236}">
                <a16:creationId xmlns:a16="http://schemas.microsoft.com/office/drawing/2014/main" id="{FD51FEAF-3295-AA40-8451-D9507D4AEDF1}"/>
              </a:ext>
            </a:extLst>
          </p:cNvPr>
          <p:cNvSpPr txBox="1">
            <a:spLocks noChangeArrowheads="1"/>
          </p:cNvSpPr>
          <p:nvPr/>
        </p:nvSpPr>
        <p:spPr bwMode="auto">
          <a:xfrm>
            <a:off x="4757909" y="854075"/>
            <a:ext cx="4495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1C0137"/>
                </a:solidFill>
                <a:effectLst/>
                <a:uLnTx/>
                <a:uFillTx/>
                <a:latin typeface="Arial" charset="0"/>
                <a:ea typeface="ＭＳ Ｐゴシック" charset="0"/>
                <a:cs typeface="ＭＳ Ｐゴシック" charset="0"/>
              </a:rPr>
              <a:t>"LORD, THANKS FOR MY BURDENS!"</a:t>
            </a:r>
          </a:p>
        </p:txBody>
      </p:sp>
      <p:sp>
        <p:nvSpPr>
          <p:cNvPr id="9" name="Alternate Process 8">
            <a:extLst>
              <a:ext uri="{FF2B5EF4-FFF2-40B4-BE49-F238E27FC236}">
                <a16:creationId xmlns:a16="http://schemas.microsoft.com/office/drawing/2014/main" id="{662E3ED4-FD51-9F4A-A11E-36CE1B02E088}"/>
              </a:ext>
            </a:extLst>
          </p:cNvPr>
          <p:cNvSpPr/>
          <p:nvPr/>
        </p:nvSpPr>
        <p:spPr bwMode="auto">
          <a:xfrm>
            <a:off x="4283968" y="4221088"/>
            <a:ext cx="1512168" cy="1008112"/>
          </a:xfrm>
          <a:prstGeom prst="flowChartAlternateProcess">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0" charset="0"/>
              <a:ea typeface="ＭＳ Ｐゴシック" charset="0"/>
            </a:endParaRPr>
          </a:p>
        </p:txBody>
      </p:sp>
      <p:sp>
        <p:nvSpPr>
          <p:cNvPr id="11" name="Alternate Process 10">
            <a:extLst>
              <a:ext uri="{FF2B5EF4-FFF2-40B4-BE49-F238E27FC236}">
                <a16:creationId xmlns:a16="http://schemas.microsoft.com/office/drawing/2014/main" id="{37FE4D31-DD8E-BF41-AD96-0FC36796814F}"/>
              </a:ext>
            </a:extLst>
          </p:cNvPr>
          <p:cNvSpPr/>
          <p:nvPr/>
        </p:nvSpPr>
        <p:spPr bwMode="auto">
          <a:xfrm rot="1606422">
            <a:off x="5058768" y="4353921"/>
            <a:ext cx="1449732" cy="579831"/>
          </a:xfrm>
          <a:prstGeom prst="flowChartAlternateProcess">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0" charset="0"/>
              <a:ea typeface="ＭＳ Ｐゴシック" charset="0"/>
            </a:endParaRPr>
          </a:p>
        </p:txBody>
      </p:sp>
      <p:sp>
        <p:nvSpPr>
          <p:cNvPr id="12" name="Alternate Process 11">
            <a:extLst>
              <a:ext uri="{FF2B5EF4-FFF2-40B4-BE49-F238E27FC236}">
                <a16:creationId xmlns:a16="http://schemas.microsoft.com/office/drawing/2014/main" id="{CAF53F61-99BE-0242-992E-6D82B9BBA996}"/>
              </a:ext>
            </a:extLst>
          </p:cNvPr>
          <p:cNvSpPr/>
          <p:nvPr/>
        </p:nvSpPr>
        <p:spPr bwMode="auto">
          <a:xfrm rot="1606422">
            <a:off x="4810796" y="4477907"/>
            <a:ext cx="1449732" cy="579831"/>
          </a:xfrm>
          <a:prstGeom prst="flowChartAlternateProcess">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0" charset="0"/>
              <a:ea typeface="ＭＳ Ｐゴシック" charset="0"/>
            </a:endParaRPr>
          </a:p>
        </p:txBody>
      </p:sp>
      <p:sp>
        <p:nvSpPr>
          <p:cNvPr id="10" name="Rectangle 2">
            <a:extLst>
              <a:ext uri="{FF2B5EF4-FFF2-40B4-BE49-F238E27FC236}">
                <a16:creationId xmlns:a16="http://schemas.microsoft.com/office/drawing/2014/main" id="{3DBB7A28-FD5F-6D47-9FCA-A6F21E3A42DC}"/>
              </a:ext>
            </a:extLst>
          </p:cNvPr>
          <p:cNvSpPr txBox="1">
            <a:spLocks noChangeArrowheads="1"/>
          </p:cNvSpPr>
          <p:nvPr/>
        </p:nvSpPr>
        <p:spPr bwMode="auto">
          <a:xfrm>
            <a:off x="4216400" y="3883127"/>
            <a:ext cx="2731864" cy="20661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1C0137"/>
                </a:solidFill>
                <a:effectLst/>
                <a:uLnTx/>
                <a:uFillTx/>
                <a:latin typeface="Arial" charset="0"/>
                <a:ea typeface="ＭＳ Ｐゴシック" charset="0"/>
                <a:cs typeface="ＭＳ Ｐゴシック" charset="0"/>
              </a:rPr>
              <a:t>"EITHER HE'S </a:t>
            </a:r>
            <a:br>
              <a:rPr kumimoji="0" lang="en-US" sz="1800" b="1" i="0" u="none" strike="noStrike" kern="0" cap="none" spc="0" normalizeH="0" baseline="0" noProof="0" dirty="0">
                <a:ln>
                  <a:noFill/>
                </a:ln>
                <a:solidFill>
                  <a:srgbClr val="1C0137"/>
                </a:solidFill>
                <a:effectLst/>
                <a:uLnTx/>
                <a:uFillTx/>
                <a:latin typeface="Arial" charset="0"/>
                <a:ea typeface="ＭＳ Ｐゴシック" charset="0"/>
                <a:cs typeface="ＭＳ Ｐゴシック" charset="0"/>
              </a:rPr>
            </a:br>
            <a:r>
              <a:rPr kumimoji="0" lang="en-US" sz="1800" b="1" i="0" u="none" strike="noStrike" kern="0" cap="none" spc="0" normalizeH="0" baseline="0" noProof="0" dirty="0">
                <a:ln>
                  <a:noFill/>
                </a:ln>
                <a:solidFill>
                  <a:srgbClr val="1C0137"/>
                </a:solidFill>
                <a:effectLst/>
                <a:uLnTx/>
                <a:uFillTx/>
                <a:latin typeface="Arial" charset="0"/>
                <a:ea typeface="ＭＳ Ｐゴシック" charset="0"/>
                <a:cs typeface="ＭＳ Ｐゴシック" charset="0"/>
              </a:rPr>
              <a:t>CRAZY OR HE KNOWS SOMETHING!"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withEffect">
                                  <p:stCondLst>
                                    <p:cond delay="0"/>
                                  </p:stCondLst>
                                  <p:childTnLst>
                                    <p:set>
                                      <p:cBhvr>
                                        <p:cTn id="6" dur="1" fill="hold">
                                          <p:stCondLst>
                                            <p:cond delay="0"/>
                                          </p:stCondLst>
                                        </p:cTn>
                                        <p:tgtEl>
                                          <p:spTgt spid="41991">
                                            <p:txEl>
                                              <p:pRg st="0" end="0"/>
                                            </p:txEl>
                                          </p:spTgt>
                                        </p:tgtEl>
                                        <p:attrNameLst>
                                          <p:attrName>style.visibility</p:attrName>
                                        </p:attrNameLst>
                                      </p:cBhvr>
                                      <p:to>
                                        <p:strVal val="visible"/>
                                      </p:to>
                                    </p:set>
                                    <p:anim calcmode="lin" valueType="num">
                                      <p:cBhvr additive="base">
                                        <p:cTn id="7" dur="500" fill="hold"/>
                                        <p:tgtEl>
                                          <p:spTgt spid="4199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1991">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8" presetClass="entr" presetSubtype="16" fill="hold" nodeType="clickEffect">
                                  <p:stCondLst>
                                    <p:cond delay="0"/>
                                  </p:stCondLst>
                                  <p:childTnLst>
                                    <p:set>
                                      <p:cBhvr>
                                        <p:cTn id="12" dur="1" fill="hold">
                                          <p:stCondLst>
                                            <p:cond delay="0"/>
                                          </p:stCondLst>
                                        </p:cTn>
                                        <p:tgtEl>
                                          <p:spTgt spid="41991">
                                            <p:txEl>
                                              <p:pRg st="1" end="1"/>
                                            </p:txEl>
                                          </p:spTgt>
                                        </p:tgtEl>
                                        <p:attrNameLst>
                                          <p:attrName>style.visibility</p:attrName>
                                        </p:attrNameLst>
                                      </p:cBhvr>
                                      <p:to>
                                        <p:strVal val="visible"/>
                                      </p:to>
                                    </p:set>
                                    <p:animEffect transition="in" filter="diamond(in)">
                                      <p:cBhvr>
                                        <p:cTn id="13" dur="1000"/>
                                        <p:tgtEl>
                                          <p:spTgt spid="41991">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8" presetClass="entr" presetSubtype="16" fill="hold" nodeType="clickEffect">
                                  <p:stCondLst>
                                    <p:cond delay="0"/>
                                  </p:stCondLst>
                                  <p:childTnLst>
                                    <p:set>
                                      <p:cBhvr>
                                        <p:cTn id="17" dur="1" fill="hold">
                                          <p:stCondLst>
                                            <p:cond delay="0"/>
                                          </p:stCondLst>
                                        </p:cTn>
                                        <p:tgtEl>
                                          <p:spTgt spid="41991">
                                            <p:txEl>
                                              <p:pRg st="2" end="2"/>
                                            </p:txEl>
                                          </p:spTgt>
                                        </p:tgtEl>
                                        <p:attrNameLst>
                                          <p:attrName>style.visibility</p:attrName>
                                        </p:attrNameLst>
                                      </p:cBhvr>
                                      <p:to>
                                        <p:strVal val="visible"/>
                                      </p:to>
                                    </p:set>
                                    <p:animEffect transition="in" filter="diamond(in)">
                                      <p:cBhvr>
                                        <p:cTn id="18" dur="1000"/>
                                        <p:tgtEl>
                                          <p:spTgt spid="41991">
                                            <p:txEl>
                                              <p:pRg st="2" end="2"/>
                                            </p:txEl>
                                          </p:spTgt>
                                        </p:tgtEl>
                                      </p:cBhvr>
                                    </p:animEffect>
                                  </p:childTnLst>
                                </p:cTn>
                              </p:par>
                            </p:childTnLst>
                          </p:cTn>
                        </p:par>
                        <p:par>
                          <p:cTn id="19" fill="hold" nodeType="afterGroup">
                            <p:stCondLst>
                              <p:cond delay="1000"/>
                            </p:stCondLst>
                            <p:childTnLst>
                              <p:par>
                                <p:cTn id="20" presetID="23" presetClass="entr" presetSubtype="16" fill="hold" nodeType="afterEffect">
                                  <p:stCondLst>
                                    <p:cond delay="0"/>
                                  </p:stCondLst>
                                  <p:childTnLst>
                                    <p:set>
                                      <p:cBhvr>
                                        <p:cTn id="21" dur="1" fill="hold">
                                          <p:stCondLst>
                                            <p:cond delay="0"/>
                                          </p:stCondLst>
                                        </p:cTn>
                                        <p:tgtEl>
                                          <p:spTgt spid="41996"/>
                                        </p:tgtEl>
                                        <p:attrNameLst>
                                          <p:attrName>style.visibility</p:attrName>
                                        </p:attrNameLst>
                                      </p:cBhvr>
                                      <p:to>
                                        <p:strVal val="visible"/>
                                      </p:to>
                                    </p:set>
                                    <p:anim calcmode="lin" valueType="num">
                                      <p:cBhvr>
                                        <p:cTn id="22" dur="500" fill="hold"/>
                                        <p:tgtEl>
                                          <p:spTgt spid="41996"/>
                                        </p:tgtEl>
                                        <p:attrNameLst>
                                          <p:attrName>ppt_w</p:attrName>
                                        </p:attrNameLst>
                                      </p:cBhvr>
                                      <p:tavLst>
                                        <p:tav tm="0">
                                          <p:val>
                                            <p:fltVal val="0"/>
                                          </p:val>
                                        </p:tav>
                                        <p:tav tm="100000">
                                          <p:val>
                                            <p:strVal val="#ppt_w"/>
                                          </p:val>
                                        </p:tav>
                                      </p:tavLst>
                                    </p:anim>
                                    <p:anim calcmode="lin" valueType="num">
                                      <p:cBhvr>
                                        <p:cTn id="23" dur="500" fill="hold"/>
                                        <p:tgtEl>
                                          <p:spTgt spid="4199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pic>
        <p:nvPicPr>
          <p:cNvPr id="405506" name="Picture 7" descr="Purp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5507" name="Text Box 4"/>
          <p:cNvSpPr txBox="1">
            <a:spLocks noChangeArrowheads="1"/>
          </p:cNvSpPr>
          <p:nvPr/>
        </p:nvSpPr>
        <p:spPr bwMode="auto">
          <a:xfrm>
            <a:off x="1066800" y="990600"/>
            <a:ext cx="68580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spcBef>
                <a:spcPct val="50000"/>
              </a:spcBef>
            </a:pPr>
            <a:endParaRPr lang="en-US" sz="1800">
              <a:solidFill>
                <a:schemeClr val="tx1"/>
              </a:solidFill>
              <a:latin typeface="Tahoma" charset="0"/>
            </a:endParaRPr>
          </a:p>
        </p:txBody>
      </p:sp>
      <p:pic>
        <p:nvPicPr>
          <p:cNvPr id="22539" name="Picture 11" descr="roman empir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3400" y="762000"/>
            <a:ext cx="8001000" cy="6129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544" name="Freeform 16"/>
          <p:cNvSpPr>
            <a:spLocks/>
          </p:cNvSpPr>
          <p:nvPr/>
        </p:nvSpPr>
        <p:spPr bwMode="auto">
          <a:xfrm>
            <a:off x="5499100" y="4191000"/>
            <a:ext cx="2044700" cy="939800"/>
          </a:xfrm>
          <a:custGeom>
            <a:avLst/>
            <a:gdLst>
              <a:gd name="T0" fmla="*/ 2147483647 w 1288"/>
              <a:gd name="T1" fmla="*/ 2147483647 h 592"/>
              <a:gd name="T2" fmla="*/ 2147483647 w 1288"/>
              <a:gd name="T3" fmla="*/ 2147483647 h 592"/>
              <a:gd name="T4" fmla="*/ 2147483647 w 1288"/>
              <a:gd name="T5" fmla="*/ 2147483647 h 592"/>
              <a:gd name="T6" fmla="*/ 2147483647 w 1288"/>
              <a:gd name="T7" fmla="*/ 2147483647 h 592"/>
              <a:gd name="T8" fmla="*/ 2147483647 w 1288"/>
              <a:gd name="T9" fmla="*/ 2147483647 h 592"/>
              <a:gd name="T10" fmla="*/ 2147483647 w 1288"/>
              <a:gd name="T11" fmla="*/ 2147483647 h 592"/>
              <a:gd name="T12" fmla="*/ 2147483647 w 1288"/>
              <a:gd name="T13" fmla="*/ 2147483647 h 592"/>
              <a:gd name="T14" fmla="*/ 2147483647 w 1288"/>
              <a:gd name="T15" fmla="*/ 2147483647 h 592"/>
              <a:gd name="T16" fmla="*/ 2147483647 w 1288"/>
              <a:gd name="T17" fmla="*/ 2147483647 h 592"/>
              <a:gd name="T18" fmla="*/ 2147483647 w 1288"/>
              <a:gd name="T19" fmla="*/ 2147483647 h 592"/>
              <a:gd name="T20" fmla="*/ 2147483647 w 1288"/>
              <a:gd name="T21" fmla="*/ 2147483647 h 592"/>
              <a:gd name="T22" fmla="*/ 2147483647 w 1288"/>
              <a:gd name="T23" fmla="*/ 2147483647 h 592"/>
              <a:gd name="T24" fmla="*/ 2147483647 w 1288"/>
              <a:gd name="T25" fmla="*/ 2147483647 h 592"/>
              <a:gd name="T26" fmla="*/ 2147483647 w 1288"/>
              <a:gd name="T27" fmla="*/ 2147483647 h 592"/>
              <a:gd name="T28" fmla="*/ 2147483647 w 1288"/>
              <a:gd name="T29" fmla="*/ 2147483647 h 592"/>
              <a:gd name="T30" fmla="*/ 2147483647 w 1288"/>
              <a:gd name="T31" fmla="*/ 2147483647 h 592"/>
              <a:gd name="T32" fmla="*/ 2147483647 w 1288"/>
              <a:gd name="T33" fmla="*/ 2147483647 h 59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88"/>
              <a:gd name="T52" fmla="*/ 0 h 592"/>
              <a:gd name="T53" fmla="*/ 1288 w 1288"/>
              <a:gd name="T54" fmla="*/ 592 h 59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88" h="592">
                <a:moveTo>
                  <a:pt x="24" y="352"/>
                </a:moveTo>
                <a:cubicBezTo>
                  <a:pt x="48" y="312"/>
                  <a:pt x="112" y="248"/>
                  <a:pt x="168" y="208"/>
                </a:cubicBezTo>
                <a:cubicBezTo>
                  <a:pt x="224" y="168"/>
                  <a:pt x="288" y="144"/>
                  <a:pt x="360" y="112"/>
                </a:cubicBezTo>
                <a:cubicBezTo>
                  <a:pt x="432" y="80"/>
                  <a:pt x="512" y="32"/>
                  <a:pt x="600" y="16"/>
                </a:cubicBezTo>
                <a:cubicBezTo>
                  <a:pt x="688" y="0"/>
                  <a:pt x="808" y="8"/>
                  <a:pt x="888" y="16"/>
                </a:cubicBezTo>
                <a:cubicBezTo>
                  <a:pt x="968" y="24"/>
                  <a:pt x="1032" y="56"/>
                  <a:pt x="1080" y="64"/>
                </a:cubicBezTo>
                <a:cubicBezTo>
                  <a:pt x="1128" y="72"/>
                  <a:pt x="1144" y="48"/>
                  <a:pt x="1176" y="64"/>
                </a:cubicBezTo>
                <a:cubicBezTo>
                  <a:pt x="1208" y="80"/>
                  <a:pt x="1256" y="128"/>
                  <a:pt x="1272" y="160"/>
                </a:cubicBezTo>
                <a:cubicBezTo>
                  <a:pt x="1288" y="192"/>
                  <a:pt x="1280" y="208"/>
                  <a:pt x="1272" y="256"/>
                </a:cubicBezTo>
                <a:cubicBezTo>
                  <a:pt x="1264" y="304"/>
                  <a:pt x="1264" y="408"/>
                  <a:pt x="1224" y="448"/>
                </a:cubicBezTo>
                <a:cubicBezTo>
                  <a:pt x="1184" y="488"/>
                  <a:pt x="1112" y="480"/>
                  <a:pt x="1032" y="496"/>
                </a:cubicBezTo>
                <a:cubicBezTo>
                  <a:pt x="952" y="512"/>
                  <a:pt x="824" y="536"/>
                  <a:pt x="744" y="544"/>
                </a:cubicBezTo>
                <a:cubicBezTo>
                  <a:pt x="664" y="552"/>
                  <a:pt x="624" y="536"/>
                  <a:pt x="552" y="544"/>
                </a:cubicBezTo>
                <a:cubicBezTo>
                  <a:pt x="480" y="552"/>
                  <a:pt x="384" y="592"/>
                  <a:pt x="312" y="592"/>
                </a:cubicBezTo>
                <a:cubicBezTo>
                  <a:pt x="240" y="592"/>
                  <a:pt x="168" y="568"/>
                  <a:pt x="120" y="544"/>
                </a:cubicBezTo>
                <a:cubicBezTo>
                  <a:pt x="72" y="520"/>
                  <a:pt x="40" y="480"/>
                  <a:pt x="24" y="448"/>
                </a:cubicBezTo>
                <a:cubicBezTo>
                  <a:pt x="8" y="416"/>
                  <a:pt x="0" y="392"/>
                  <a:pt x="24" y="352"/>
                </a:cubicBezTo>
                <a:close/>
              </a:path>
            </a:pathLst>
          </a:cu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405510" name="Rectangle 18"/>
          <p:cNvSpPr>
            <a:spLocks noChangeArrowheads="1"/>
          </p:cNvSpPr>
          <p:nvPr/>
        </p:nvSpPr>
        <p:spPr bwMode="auto">
          <a:xfrm>
            <a:off x="8458200" y="0"/>
            <a:ext cx="692150"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2000" b="1">
                <a:solidFill>
                  <a:schemeClr val="tx1"/>
                </a:solidFill>
                <a:latin typeface="Times New Roman" charset="0"/>
              </a:rPr>
              <a:t>277</a:t>
            </a:r>
          </a:p>
          <a:p>
            <a:r>
              <a:rPr lang="en-US" sz="2000" b="1">
                <a:solidFill>
                  <a:schemeClr val="tx1"/>
                </a:solidFill>
                <a:latin typeface="Times New Roman" charset="0"/>
              </a:rPr>
              <a:t>280a</a:t>
            </a:r>
          </a:p>
        </p:txBody>
      </p:sp>
      <p:sp>
        <p:nvSpPr>
          <p:cNvPr id="22547" name="Rectangle 19"/>
          <p:cNvSpPr>
            <a:spLocks noGrp="1" noChangeArrowheads="1"/>
          </p:cNvSpPr>
          <p:nvPr>
            <p:ph type="title" idx="4294967295"/>
          </p:nvPr>
        </p:nvSpPr>
        <p:spPr>
          <a:xfrm>
            <a:off x="76200" y="0"/>
            <a:ext cx="8686800" cy="838200"/>
          </a:xfrm>
        </p:spPr>
        <p:txBody>
          <a:bodyPr/>
          <a:lstStyle/>
          <a:p>
            <a:pPr eaLnBrk="1" hangingPunct="1">
              <a:defRPr/>
            </a:pPr>
            <a:r>
              <a:rPr lang="en-US" sz="3600">
                <a:latin typeface="Tahoma" charset="0"/>
                <a:ea typeface="ＭＳ Ｐゴシック" charset="0"/>
                <a:cs typeface="ＭＳ Ｐゴシック" charset="0"/>
              </a:rPr>
              <a:t>Recipients: Pilgrims in Dispersion</a:t>
            </a:r>
          </a:p>
        </p:txBody>
      </p:sp>
      <p:sp>
        <p:nvSpPr>
          <p:cNvPr id="9" name="Rectangle 2">
            <a:extLst>
              <a:ext uri="{FF2B5EF4-FFF2-40B4-BE49-F238E27FC236}">
                <a16:creationId xmlns:a16="http://schemas.microsoft.com/office/drawing/2014/main" id="{F47C0CB2-2DC9-7844-A11D-610380C0F430}"/>
              </a:ext>
            </a:extLst>
          </p:cNvPr>
          <p:cNvSpPr txBox="1">
            <a:spLocks noChangeArrowheads="1"/>
          </p:cNvSpPr>
          <p:nvPr/>
        </p:nvSpPr>
        <p:spPr bwMode="auto">
          <a:xfrm>
            <a:off x="1348194" y="701675"/>
            <a:ext cx="7812360" cy="2520280"/>
          </a:xfrm>
          <a:prstGeom prst="rect">
            <a:avLst/>
          </a:prstGeom>
          <a:solidFill>
            <a:srgbClr val="000000"/>
          </a:solidFill>
          <a:ln>
            <a:noFill/>
          </a:ln>
          <a:effectLst>
            <a:outerShdw blurRad="63500" dist="35921" dir="2700000" algn="ctr" rotWithShape="0">
              <a:srgbClr val="000000">
                <a:alpha val="74998"/>
              </a:srgb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kumimoji="0" lang="ru-RU"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lang="en-SG" sz="2400" b="1" kern="0" dirty="0">
                <a:solidFill>
                  <a:srgbClr val="FFFFFF"/>
                </a:solidFill>
                <a:effectLst>
                  <a:glow rad="127000">
                    <a:srgbClr val="000000"/>
                  </a:glow>
                </a:effectLst>
                <a:latin typeface="Arial" charset="0"/>
                <a:ea typeface="ＭＳ Ｐゴシック" charset="0"/>
                <a:cs typeface="ＭＳ Ｐゴシック" charset="0"/>
              </a:rPr>
              <a:t>This letter is from Peter, an apostle of Jesus Christ. I am writing to God’s chosen people who are living as </a:t>
            </a:r>
            <a:r>
              <a:rPr lang="en-SG" sz="2400" b="1" kern="0" dirty="0">
                <a:solidFill>
                  <a:srgbClr val="FFFF00"/>
                </a:solidFill>
                <a:effectLst>
                  <a:glow rad="127000">
                    <a:srgbClr val="000000"/>
                  </a:glow>
                </a:effectLst>
                <a:latin typeface="Arial" charset="0"/>
                <a:ea typeface="ＭＳ Ｐゴシック" charset="0"/>
                <a:cs typeface="ＭＳ Ｐゴシック" charset="0"/>
              </a:rPr>
              <a:t>foreigners</a:t>
            </a:r>
            <a:r>
              <a:rPr lang="en-SG" sz="2400" b="1" kern="0" dirty="0">
                <a:solidFill>
                  <a:srgbClr val="FFFFFF"/>
                </a:solidFill>
                <a:effectLst>
                  <a:glow rad="127000">
                    <a:srgbClr val="000000"/>
                  </a:glow>
                </a:effectLst>
                <a:latin typeface="Arial" charset="0"/>
                <a:ea typeface="ＭＳ Ｐゴシック" charset="0"/>
                <a:cs typeface="ＭＳ Ｐゴシック" charset="0"/>
              </a:rPr>
              <a:t> in the provinces of Pontus, Galatia, Cappadocia, Asia, and Bithynia</a:t>
            </a:r>
            <a:r>
              <a:rPr kumimoji="0" lang="ru-RU"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b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Pet 1:1 </a:t>
            </a:r>
            <a:r>
              <a:rPr kumimoji="0" lang="en-US" sz="2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NLT—</a:t>
            </a:r>
            <a:endPar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2539"/>
                                        </p:tgtEl>
                                        <p:attrNameLst>
                                          <p:attrName>style.visibility</p:attrName>
                                        </p:attrNameLst>
                                      </p:cBhvr>
                                      <p:to>
                                        <p:strVal val="visible"/>
                                      </p:to>
                                    </p:set>
                                    <p:anim calcmode="lin" valueType="num">
                                      <p:cBhvr>
                                        <p:cTn id="7" dur="2000" fill="hold"/>
                                        <p:tgtEl>
                                          <p:spTgt spid="22539"/>
                                        </p:tgtEl>
                                        <p:attrNameLst>
                                          <p:attrName>ppt_w</p:attrName>
                                        </p:attrNameLst>
                                      </p:cBhvr>
                                      <p:tavLst>
                                        <p:tav tm="0">
                                          <p:val>
                                            <p:fltVal val="0"/>
                                          </p:val>
                                        </p:tav>
                                        <p:tav tm="100000">
                                          <p:val>
                                            <p:strVal val="#ppt_w"/>
                                          </p:val>
                                        </p:tav>
                                      </p:tavLst>
                                    </p:anim>
                                    <p:anim calcmode="lin" valueType="num">
                                      <p:cBhvr>
                                        <p:cTn id="8" dur="2000" fill="hold"/>
                                        <p:tgtEl>
                                          <p:spTgt spid="22539"/>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2544"/>
                                        </p:tgtEl>
                                        <p:attrNameLst>
                                          <p:attrName>style.visibility</p:attrName>
                                        </p:attrNameLst>
                                      </p:cBhvr>
                                      <p:to>
                                        <p:strVal val="visible"/>
                                      </p:to>
                                    </p:set>
                                    <p:anim calcmode="lin" valueType="num">
                                      <p:cBhvr>
                                        <p:cTn id="13" dur="3000" fill="hold"/>
                                        <p:tgtEl>
                                          <p:spTgt spid="22544"/>
                                        </p:tgtEl>
                                        <p:attrNameLst>
                                          <p:attrName>ppt_w</p:attrName>
                                        </p:attrNameLst>
                                      </p:cBhvr>
                                      <p:tavLst>
                                        <p:tav tm="0">
                                          <p:val>
                                            <p:fltVal val="0"/>
                                          </p:val>
                                        </p:tav>
                                        <p:tav tm="100000">
                                          <p:val>
                                            <p:strVal val="#ppt_w"/>
                                          </p:val>
                                        </p:tav>
                                      </p:tavLst>
                                    </p:anim>
                                    <p:anim calcmode="lin" valueType="num">
                                      <p:cBhvr>
                                        <p:cTn id="14" dur="3000" fill="hold"/>
                                        <p:tgtEl>
                                          <p:spTgt spid="2254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44"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1" name="Rectangle 2"/>
          <p:cNvSpPr>
            <a:spLocks noGrp="1" noChangeArrowheads="1"/>
          </p:cNvSpPr>
          <p:nvPr>
            <p:ph type="ctrTitle"/>
          </p:nvPr>
        </p:nvSpPr>
        <p:spPr>
          <a:xfrm>
            <a:off x="57944" y="260648"/>
            <a:ext cx="9028112" cy="1143000"/>
          </a:xfrm>
          <a:noFill/>
        </p:spPr>
        <p:txBody>
          <a:bodyPr/>
          <a:lstStyle/>
          <a:p>
            <a:pPr eaLnBrk="1" hangingPunct="1"/>
            <a:r>
              <a:rPr lang="en-US" sz="4800" b="1" dirty="0">
                <a:solidFill>
                  <a:schemeClr val="bg1"/>
                </a:solidFill>
                <a:latin typeface="Arial" charset="0"/>
                <a:ea typeface="ＭＳ Ｐゴシック" charset="0"/>
              </a:rPr>
              <a:t>Do you feel like an alien?</a:t>
            </a:r>
            <a:endParaRPr lang="en-US" dirty="0">
              <a:solidFill>
                <a:schemeClr val="bg1"/>
              </a:solidFill>
              <a:latin typeface="Arial" charset="0"/>
              <a:ea typeface="ＭＳ Ｐゴシック" charset="0"/>
            </a:endParaRPr>
          </a:p>
        </p:txBody>
      </p:sp>
      <p:sp>
        <p:nvSpPr>
          <p:cNvPr id="7" name="Rectangle 2">
            <a:extLst>
              <a:ext uri="{FF2B5EF4-FFF2-40B4-BE49-F238E27FC236}">
                <a16:creationId xmlns:a16="http://schemas.microsoft.com/office/drawing/2014/main" id="{36A4681E-A286-1642-8313-125E212FFD05}"/>
              </a:ext>
            </a:extLst>
          </p:cNvPr>
          <p:cNvSpPr txBox="1">
            <a:spLocks noChangeArrowheads="1"/>
          </p:cNvSpPr>
          <p:nvPr/>
        </p:nvSpPr>
        <p:spPr bwMode="auto">
          <a:xfrm>
            <a:off x="0" y="1844824"/>
            <a:ext cx="7812360" cy="2520280"/>
          </a:xfrm>
          <a:prstGeom prst="rect">
            <a:avLst/>
          </a:prstGeom>
          <a:noFill/>
          <a:ln>
            <a:noFill/>
          </a:ln>
          <a:effectLst>
            <a:outerShdw blurRad="63500" dist="35921" dir="2700000" algn="ctr" rotWithShape="0">
              <a:srgbClr val="000000">
                <a:alpha val="74998"/>
              </a:srgb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kumimoji="0" lang="ru-RU"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lang="en-SG" sz="3200" b="1" kern="0" dirty="0">
                <a:solidFill>
                  <a:srgbClr val="FFFFFF"/>
                </a:solidFill>
                <a:effectLst>
                  <a:glow rad="127000">
                    <a:srgbClr val="000000"/>
                  </a:glow>
                </a:effectLst>
                <a:latin typeface="Arial" charset="0"/>
                <a:ea typeface="ＭＳ Ｐゴシック" charset="0"/>
                <a:cs typeface="ＭＳ Ｐゴシック" charset="0"/>
              </a:rPr>
              <a:t>Peter, an apostle of Jesus Christ,</a:t>
            </a:r>
          </a:p>
          <a:p>
            <a:pPr>
              <a:defRPr/>
            </a:pPr>
            <a:endParaRPr lang="en-SG" sz="3200" b="1" kern="0" dirty="0">
              <a:solidFill>
                <a:srgbClr val="FFFFFF"/>
              </a:solidFill>
              <a:effectLst>
                <a:glow rad="127000">
                  <a:srgbClr val="000000"/>
                </a:glow>
              </a:effectLst>
              <a:latin typeface="Arial" charset="0"/>
              <a:ea typeface="ＭＳ Ｐゴシック" charset="0"/>
              <a:cs typeface="ＭＳ Ｐゴシック" charset="0"/>
            </a:endParaRPr>
          </a:p>
          <a:p>
            <a:pPr>
              <a:defRPr/>
            </a:pPr>
            <a:r>
              <a:rPr lang="en-SG" sz="3200" b="1" kern="0" dirty="0">
                <a:solidFill>
                  <a:srgbClr val="FFFFFF"/>
                </a:solidFill>
                <a:effectLst>
                  <a:glow rad="127000">
                    <a:srgbClr val="000000"/>
                  </a:glow>
                </a:effectLst>
                <a:latin typeface="Arial" charset="0"/>
                <a:ea typeface="ＭＳ Ｐゴシック" charset="0"/>
                <a:cs typeface="ＭＳ Ｐゴシック" charset="0"/>
              </a:rPr>
              <a:t> To those who reside as </a:t>
            </a:r>
            <a:r>
              <a:rPr lang="en-SG" sz="3200" b="1" kern="0" dirty="0">
                <a:solidFill>
                  <a:srgbClr val="FFFF00"/>
                </a:solidFill>
                <a:effectLst>
                  <a:glow rad="127000">
                    <a:srgbClr val="000000"/>
                  </a:glow>
                </a:effectLst>
                <a:latin typeface="Arial" charset="0"/>
                <a:ea typeface="ＭＳ Ｐゴシック" charset="0"/>
                <a:cs typeface="ＭＳ Ｐゴシック" charset="0"/>
              </a:rPr>
              <a:t>aliens</a:t>
            </a:r>
            <a:r>
              <a:rPr lang="en-US" sz="3200" b="1" kern="0" dirty="0">
                <a:solidFill>
                  <a:srgbClr val="FFFFFF"/>
                </a:solidFill>
                <a:effectLst>
                  <a:glow rad="127000">
                    <a:srgbClr val="000000"/>
                  </a:glow>
                </a:effectLst>
                <a:latin typeface="Arial" charset="0"/>
                <a:ea typeface="ＭＳ Ｐゴシック" charset="0"/>
                <a:cs typeface="ＭＳ Ｐゴシック" charset="0"/>
              </a:rPr>
              <a:t>…</a:t>
            </a:r>
            <a:r>
              <a:rPr lang="ru-RU" sz="3200" b="1" kern="0" dirty="0">
                <a:solidFill>
                  <a:srgbClr val="FFFFFF"/>
                </a:solidFill>
                <a:effectLst>
                  <a:glow rad="127000">
                    <a:srgbClr val="000000"/>
                  </a:glow>
                </a:effectLst>
                <a:latin typeface="Arial" charset="0"/>
                <a:ea typeface="ＭＳ Ｐゴシック" charset="0"/>
                <a:cs typeface="ＭＳ Ｐゴシック" charset="0"/>
              </a:rPr>
              <a:t>"</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b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Pet 1:1 </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NAS—</a:t>
            </a: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885216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522241"/>
                                        </p:tgtEl>
                                        <p:attrNameLst>
                                          <p:attrName>style.visibility</p:attrName>
                                        </p:attrNameLst>
                                      </p:cBhvr>
                                      <p:to>
                                        <p:strVal val="visible"/>
                                      </p:to>
                                    </p:set>
                                    <p:animEffect transition="in" filter="dissolve">
                                      <p:cBhvr>
                                        <p:cTn id="7" dur="500"/>
                                        <p:tgtEl>
                                          <p:spTgt spid="5222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41"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1" name="Rectangle 2"/>
          <p:cNvSpPr>
            <a:spLocks noGrp="1" noChangeArrowheads="1"/>
          </p:cNvSpPr>
          <p:nvPr>
            <p:ph type="ctrTitle"/>
          </p:nvPr>
        </p:nvSpPr>
        <p:spPr>
          <a:xfrm>
            <a:off x="57944" y="419100"/>
            <a:ext cx="9028112" cy="1143000"/>
          </a:xfrm>
          <a:noFill/>
        </p:spPr>
        <p:txBody>
          <a:bodyPr/>
          <a:lstStyle/>
          <a:p>
            <a:pPr eaLnBrk="1" hangingPunct="1"/>
            <a:r>
              <a:rPr lang="en-US" sz="4800" b="1" dirty="0">
                <a:solidFill>
                  <a:schemeClr val="bg1"/>
                </a:solidFill>
                <a:latin typeface="Arial" charset="0"/>
                <a:ea typeface="ＭＳ Ｐゴシック" charset="0"/>
              </a:rPr>
              <a:t>What does an alien look like?</a:t>
            </a:r>
            <a:endParaRPr lang="en-US" dirty="0">
              <a:solidFill>
                <a:schemeClr val="bg1"/>
              </a:solidFill>
              <a:latin typeface="Arial" charset="0"/>
              <a:ea typeface="ＭＳ Ｐゴシック" charset="0"/>
            </a:endParaRPr>
          </a:p>
        </p:txBody>
      </p:sp>
      <p:pic>
        <p:nvPicPr>
          <p:cNvPr id="543746" name="Picture 2">
            <a:extLst>
              <a:ext uri="{FF2B5EF4-FFF2-40B4-BE49-F238E27FC236}">
                <a16:creationId xmlns:a16="http://schemas.microsoft.com/office/drawing/2014/main" id="{14AC248B-30A4-CC48-A7F6-103AB39C2E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0388" y="2368808"/>
            <a:ext cx="3594100" cy="44704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36A4681E-A286-1642-8313-125E212FFD05}"/>
              </a:ext>
            </a:extLst>
          </p:cNvPr>
          <p:cNvSpPr txBox="1">
            <a:spLocks noChangeArrowheads="1"/>
          </p:cNvSpPr>
          <p:nvPr/>
        </p:nvSpPr>
        <p:spPr bwMode="auto">
          <a:xfrm>
            <a:off x="0" y="1844824"/>
            <a:ext cx="7812360" cy="2520280"/>
          </a:xfrm>
          <a:prstGeom prst="rect">
            <a:avLst/>
          </a:prstGeom>
          <a:noFill/>
          <a:ln>
            <a:noFill/>
          </a:ln>
          <a:effectLst>
            <a:outerShdw blurRad="63500" dist="35921" dir="2700000" algn="ctr" rotWithShape="0">
              <a:srgbClr val="000000">
                <a:alpha val="74998"/>
              </a:srgb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kumimoji="0" lang="ru-RU"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lang="en-SG" sz="3200" b="1" kern="0" dirty="0">
                <a:solidFill>
                  <a:srgbClr val="FFFFFF"/>
                </a:solidFill>
                <a:effectLst>
                  <a:glow rad="127000">
                    <a:srgbClr val="000000"/>
                  </a:glow>
                </a:effectLst>
                <a:latin typeface="Arial" charset="0"/>
                <a:ea typeface="ＭＳ Ｐゴシック" charset="0"/>
                <a:cs typeface="ＭＳ Ｐゴシック" charset="0"/>
              </a:rPr>
              <a:t>Peter, an apostle of Jesus Christ,</a:t>
            </a:r>
          </a:p>
          <a:p>
            <a:pPr>
              <a:defRPr/>
            </a:pPr>
            <a:endParaRPr lang="en-SG" sz="3200" b="1" kern="0" dirty="0">
              <a:solidFill>
                <a:srgbClr val="FFFFFF"/>
              </a:solidFill>
              <a:effectLst>
                <a:glow rad="127000">
                  <a:srgbClr val="000000"/>
                </a:glow>
              </a:effectLst>
              <a:latin typeface="Arial" charset="0"/>
              <a:ea typeface="ＭＳ Ｐゴシック" charset="0"/>
              <a:cs typeface="ＭＳ Ｐゴシック" charset="0"/>
            </a:endParaRPr>
          </a:p>
          <a:p>
            <a:pPr>
              <a:defRPr/>
            </a:pPr>
            <a:r>
              <a:rPr lang="en-SG" sz="3200" b="1" kern="0" dirty="0">
                <a:solidFill>
                  <a:srgbClr val="FFFFFF"/>
                </a:solidFill>
                <a:effectLst>
                  <a:glow rad="127000">
                    <a:srgbClr val="000000"/>
                  </a:glow>
                </a:effectLst>
                <a:latin typeface="Arial" charset="0"/>
                <a:ea typeface="ＭＳ Ｐゴシック" charset="0"/>
                <a:cs typeface="ＭＳ Ｐゴシック" charset="0"/>
              </a:rPr>
              <a:t> To those who reside as aliens</a:t>
            </a:r>
            <a:r>
              <a:rPr lang="en-US" sz="3200" b="1" kern="0" dirty="0">
                <a:solidFill>
                  <a:srgbClr val="FFFFFF"/>
                </a:solidFill>
                <a:effectLst>
                  <a:glow rad="127000">
                    <a:srgbClr val="000000"/>
                  </a:glow>
                </a:effectLst>
                <a:latin typeface="Arial" charset="0"/>
                <a:ea typeface="ＭＳ Ｐゴシック" charset="0"/>
                <a:cs typeface="ＭＳ Ｐゴシック" charset="0"/>
              </a:rPr>
              <a:t>…</a:t>
            </a:r>
            <a:r>
              <a:rPr lang="ru-RU" sz="3200" b="1" kern="0" dirty="0">
                <a:solidFill>
                  <a:srgbClr val="FFFFFF"/>
                </a:solidFill>
                <a:effectLst>
                  <a:glow rad="127000">
                    <a:srgbClr val="000000"/>
                  </a:glow>
                </a:effectLst>
                <a:latin typeface="Arial" charset="0"/>
                <a:ea typeface="ＭＳ Ｐゴシック" charset="0"/>
                <a:cs typeface="ＭＳ Ｐゴシック" charset="0"/>
              </a:rPr>
              <a:t>"</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b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Pet 1:1 </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NAS—</a:t>
            </a: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081280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43746"/>
                                        </p:tgtEl>
                                        <p:attrNameLst>
                                          <p:attrName>style.visibility</p:attrName>
                                        </p:attrNameLst>
                                      </p:cBhvr>
                                      <p:to>
                                        <p:strVal val="visible"/>
                                      </p:to>
                                    </p:set>
                                    <p:animEffect transition="in" filter="dissolve">
                                      <p:cBhvr>
                                        <p:cTn id="7" dur="500"/>
                                        <p:tgtEl>
                                          <p:spTgt spid="54374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22241"/>
                                        </p:tgtEl>
                                        <p:attrNameLst>
                                          <p:attrName>style.visibility</p:attrName>
                                        </p:attrNameLst>
                                      </p:cBhvr>
                                      <p:to>
                                        <p:strVal val="visible"/>
                                      </p:to>
                                    </p:set>
                                    <p:animEffect transition="in" filter="dissolve">
                                      <p:cBhvr>
                                        <p:cTn id="10" dur="500"/>
                                        <p:tgtEl>
                                          <p:spTgt spid="5222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41"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1" name="Rectangle 2"/>
          <p:cNvSpPr>
            <a:spLocks noGrp="1" noChangeArrowheads="1"/>
          </p:cNvSpPr>
          <p:nvPr>
            <p:ph type="ctrTitle"/>
          </p:nvPr>
        </p:nvSpPr>
        <p:spPr>
          <a:xfrm>
            <a:off x="57944" y="419100"/>
            <a:ext cx="9028112" cy="1143000"/>
          </a:xfrm>
          <a:noFill/>
        </p:spPr>
        <p:txBody>
          <a:bodyPr/>
          <a:lstStyle/>
          <a:p>
            <a:pPr eaLnBrk="1" hangingPunct="1"/>
            <a:r>
              <a:rPr lang="en-US" sz="4800" b="1" dirty="0">
                <a:solidFill>
                  <a:schemeClr val="bg1"/>
                </a:solidFill>
                <a:latin typeface="Arial" charset="0"/>
                <a:ea typeface="ＭＳ Ｐゴシック" charset="0"/>
              </a:rPr>
              <a:t>What does an alien look like?</a:t>
            </a:r>
            <a:endParaRPr lang="en-US" dirty="0">
              <a:solidFill>
                <a:schemeClr val="bg1"/>
              </a:solidFill>
              <a:latin typeface="Arial" charset="0"/>
              <a:ea typeface="ＭＳ Ｐゴシック" charset="0"/>
            </a:endParaRPr>
          </a:p>
        </p:txBody>
      </p:sp>
      <p:pic>
        <p:nvPicPr>
          <p:cNvPr id="3" name="Picture 2">
            <a:extLst>
              <a:ext uri="{FF2B5EF4-FFF2-40B4-BE49-F238E27FC236}">
                <a16:creationId xmlns:a16="http://schemas.microsoft.com/office/drawing/2014/main" id="{C5521FCF-0601-4045-B088-3A046F42C2AC}"/>
              </a:ext>
            </a:extLst>
          </p:cNvPr>
          <p:cNvPicPr>
            <a:picLocks noChangeAspect="1"/>
          </p:cNvPicPr>
          <p:nvPr/>
        </p:nvPicPr>
        <p:blipFill rotWithShape="1">
          <a:blip r:embed="rId3"/>
          <a:srcRect l="5501" t="3322" r="11812" b="1440"/>
          <a:stretch/>
        </p:blipFill>
        <p:spPr>
          <a:xfrm rot="16200000">
            <a:off x="1839883" y="-103578"/>
            <a:ext cx="5392227" cy="8280920"/>
          </a:xfrm>
          <a:prstGeom prst="rect">
            <a:avLst/>
          </a:prstGeom>
        </p:spPr>
      </p:pic>
    </p:spTree>
    <p:extLst>
      <p:ext uri="{BB962C8B-B14F-4D97-AF65-F5344CB8AC3E}">
        <p14:creationId xmlns:p14="http://schemas.microsoft.com/office/powerpoint/2010/main" val="999165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1" name="Rectangle 2"/>
          <p:cNvSpPr>
            <a:spLocks noGrp="1" noChangeArrowheads="1"/>
          </p:cNvSpPr>
          <p:nvPr>
            <p:ph type="ctrTitle"/>
          </p:nvPr>
        </p:nvSpPr>
        <p:spPr>
          <a:xfrm>
            <a:off x="57944" y="419100"/>
            <a:ext cx="9028112" cy="1143000"/>
          </a:xfrm>
          <a:noFill/>
        </p:spPr>
        <p:txBody>
          <a:bodyPr/>
          <a:lstStyle/>
          <a:p>
            <a:pPr eaLnBrk="1" hangingPunct="1"/>
            <a:r>
              <a:rPr lang="en-US" sz="5400" b="1" dirty="0">
                <a:solidFill>
                  <a:schemeClr val="bg1"/>
                </a:solidFill>
                <a:latin typeface="Arial" charset="0"/>
                <a:ea typeface="ＭＳ Ｐゴシック" charset="0"/>
              </a:rPr>
              <a:t>What is an Alien?</a:t>
            </a:r>
            <a:endParaRPr lang="en-US" sz="4800" dirty="0">
              <a:solidFill>
                <a:schemeClr val="bg1"/>
              </a:solidFill>
              <a:latin typeface="Arial" charset="0"/>
              <a:ea typeface="ＭＳ Ｐゴシック" charset="0"/>
            </a:endParaRPr>
          </a:p>
        </p:txBody>
      </p:sp>
      <p:sp>
        <p:nvSpPr>
          <p:cNvPr id="171011" name="Rectangle 3"/>
          <p:cNvSpPr>
            <a:spLocks noGrp="1" noChangeArrowheads="1"/>
          </p:cNvSpPr>
          <p:nvPr>
            <p:ph type="subTitle" idx="1"/>
          </p:nvPr>
        </p:nvSpPr>
        <p:spPr>
          <a:xfrm>
            <a:off x="251520" y="1844824"/>
            <a:ext cx="8712968" cy="4022576"/>
          </a:xfrm>
        </p:spPr>
        <p:txBody>
          <a:bodyPr/>
          <a:lstStyle/>
          <a:p>
            <a:pPr marL="628650" indent="-628650" algn="l" eaLnBrk="1" hangingPunct="1"/>
            <a:r>
              <a:rPr lang="en-SG" altLang="ja-JP" sz="2800" b="1" i="1" dirty="0">
                <a:solidFill>
                  <a:schemeClr val="bg1"/>
                </a:solidFill>
                <a:latin typeface="Arial" charset="0"/>
                <a:ea typeface="ＭＳ Ｐゴシック" charset="0"/>
              </a:rPr>
              <a:t>1.	Reside in a foreign land</a:t>
            </a:r>
          </a:p>
          <a:p>
            <a:pPr marL="628650" indent="-628650" algn="l" eaLnBrk="1" hangingPunct="1"/>
            <a:r>
              <a:rPr lang="en-SG" altLang="ja-JP" sz="2800" b="1" i="1" dirty="0">
                <a:solidFill>
                  <a:schemeClr val="bg1"/>
                </a:solidFill>
                <a:latin typeface="Arial" charset="0"/>
                <a:ea typeface="ＭＳ Ｐゴシック" charset="0"/>
              </a:rPr>
              <a:t>2.	Citizenship is in another place (cf. Phil. 3:20)</a:t>
            </a:r>
          </a:p>
          <a:p>
            <a:pPr marL="628650" indent="-628650" algn="l" eaLnBrk="1" hangingPunct="1"/>
            <a:r>
              <a:rPr lang="en-SG" altLang="ja-JP" sz="2800" b="1" i="1" dirty="0">
                <a:solidFill>
                  <a:schemeClr val="bg1"/>
                </a:solidFill>
                <a:latin typeface="Arial" charset="0"/>
                <a:ea typeface="ＭＳ Ｐゴシック" charset="0"/>
              </a:rPr>
              <a:t>3.	Abode is temporary (not a P.R.)</a:t>
            </a:r>
          </a:p>
          <a:p>
            <a:pPr marL="628650" indent="-628650" algn="l" eaLnBrk="1" hangingPunct="1"/>
            <a:r>
              <a:rPr lang="en-SG" altLang="ja-JP" sz="2800" b="1" i="1" dirty="0">
                <a:solidFill>
                  <a:schemeClr val="bg1"/>
                </a:solidFill>
                <a:latin typeface="Arial" charset="0"/>
                <a:ea typeface="ＭＳ Ｐゴシック" charset="0"/>
              </a:rPr>
              <a:t>4.	Different values than the majority—sense of </a:t>
            </a:r>
            <a:r>
              <a:rPr lang="en-SG" altLang="ja-JP" sz="2800" b="1" i="1" dirty="0" err="1">
                <a:solidFill>
                  <a:schemeClr val="bg1"/>
                </a:solidFill>
                <a:latin typeface="Arial" charset="0"/>
                <a:ea typeface="ＭＳ Ｐゴシック" charset="0"/>
              </a:rPr>
              <a:t>humor</a:t>
            </a:r>
            <a:r>
              <a:rPr lang="en-SG" altLang="ja-JP" sz="2800" b="1" i="1" dirty="0">
                <a:solidFill>
                  <a:schemeClr val="bg1"/>
                </a:solidFill>
                <a:latin typeface="Arial" charset="0"/>
                <a:ea typeface="ＭＳ Ｐゴシック" charset="0"/>
              </a:rPr>
              <a:t>, dress, view of money, job, giving, etc.</a:t>
            </a:r>
          </a:p>
          <a:p>
            <a:pPr marL="628650" indent="-628650" algn="l" eaLnBrk="1" hangingPunct="1"/>
            <a:r>
              <a:rPr lang="en-SG" altLang="ja-JP" sz="2800" b="1" i="1" dirty="0">
                <a:solidFill>
                  <a:schemeClr val="bg1"/>
                </a:solidFill>
                <a:latin typeface="Arial" charset="0"/>
                <a:ea typeface="ＭＳ Ｐゴシック" charset="0"/>
              </a:rPr>
              <a:t>5.	Often persecuted for being different—laughed at, ridiculed, etc.</a:t>
            </a:r>
            <a:endParaRPr lang="en-US" sz="2400" b="1" dirty="0">
              <a:solidFill>
                <a:schemeClr val="bg1"/>
              </a:solidFill>
              <a:latin typeface="Arial" charset="0"/>
              <a:ea typeface="ＭＳ Ｐゴシック" charset="0"/>
            </a:endParaRPr>
          </a:p>
        </p:txBody>
      </p:sp>
    </p:spTree>
    <p:extLst>
      <p:ext uri="{BB962C8B-B14F-4D97-AF65-F5344CB8AC3E}">
        <p14:creationId xmlns:p14="http://schemas.microsoft.com/office/powerpoint/2010/main" val="14400079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71011">
                                            <p:txEl>
                                              <p:pRg st="0" end="0"/>
                                            </p:txEl>
                                          </p:spTgt>
                                        </p:tgtEl>
                                        <p:attrNameLst>
                                          <p:attrName>style.visibility</p:attrName>
                                        </p:attrNameLst>
                                      </p:cBhvr>
                                      <p:to>
                                        <p:strVal val="visible"/>
                                      </p:to>
                                    </p:set>
                                    <p:animEffect transition="in" filter="slide(fromBottom)">
                                      <p:cBhvr>
                                        <p:cTn id="7" dur="500"/>
                                        <p:tgtEl>
                                          <p:spTgt spid="1710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71011">
                                            <p:txEl>
                                              <p:pRg st="1" end="1"/>
                                            </p:txEl>
                                          </p:spTgt>
                                        </p:tgtEl>
                                        <p:attrNameLst>
                                          <p:attrName>style.visibility</p:attrName>
                                        </p:attrNameLst>
                                      </p:cBhvr>
                                      <p:to>
                                        <p:strVal val="visible"/>
                                      </p:to>
                                    </p:set>
                                    <p:animEffect transition="in" filter="slide(fromBottom)">
                                      <p:cBhvr>
                                        <p:cTn id="12" dur="500"/>
                                        <p:tgtEl>
                                          <p:spTgt spid="1710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171011">
                                            <p:txEl>
                                              <p:pRg st="2" end="2"/>
                                            </p:txEl>
                                          </p:spTgt>
                                        </p:tgtEl>
                                        <p:attrNameLst>
                                          <p:attrName>style.visibility</p:attrName>
                                        </p:attrNameLst>
                                      </p:cBhvr>
                                      <p:to>
                                        <p:strVal val="visible"/>
                                      </p:to>
                                    </p:set>
                                    <p:animEffect transition="in" filter="slide(fromBottom)">
                                      <p:cBhvr>
                                        <p:cTn id="17" dur="500"/>
                                        <p:tgtEl>
                                          <p:spTgt spid="1710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171011">
                                            <p:txEl>
                                              <p:pRg st="3" end="3"/>
                                            </p:txEl>
                                          </p:spTgt>
                                        </p:tgtEl>
                                        <p:attrNameLst>
                                          <p:attrName>style.visibility</p:attrName>
                                        </p:attrNameLst>
                                      </p:cBhvr>
                                      <p:to>
                                        <p:strVal val="visible"/>
                                      </p:to>
                                    </p:set>
                                    <p:animEffect transition="in" filter="slide(fromBottom)">
                                      <p:cBhvr>
                                        <p:cTn id="22" dur="500"/>
                                        <p:tgtEl>
                                          <p:spTgt spid="1710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171011">
                                            <p:txEl>
                                              <p:pRg st="4" end="4"/>
                                            </p:txEl>
                                          </p:spTgt>
                                        </p:tgtEl>
                                        <p:attrNameLst>
                                          <p:attrName>style.visibility</p:attrName>
                                        </p:attrNameLst>
                                      </p:cBhvr>
                                      <p:to>
                                        <p:strVal val="visible"/>
                                      </p:to>
                                    </p:set>
                                    <p:animEffect transition="in" filter="slide(fromBottom)">
                                      <p:cBhvr>
                                        <p:cTn id="27" dur="500"/>
                                        <p:tgtEl>
                                          <p:spTgt spid="1710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11"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3480522" y="29469"/>
            <a:ext cx="5663478" cy="6828531"/>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SG" sz="2800" b="1" dirty="0">
                <a:effectLst>
                  <a:glow rad="127000">
                    <a:schemeClr val="tx1"/>
                  </a:glow>
                </a:effectLst>
                <a:latin typeface="Arial" charset="0"/>
                <a:ea typeface="ＭＳ Ｐゴシック" charset="0"/>
                <a:cs typeface="ＭＳ Ｐゴシック" charset="0"/>
              </a:rPr>
              <a:t>Praise be to the God and Father of our Lord Jesus Christ! In his great mercy he has given us new birth into a living hope through the resurrection of Jesus Christ from the dead,  </a:t>
            </a:r>
            <a:r>
              <a:rPr lang="en-SG" sz="2800" b="1" baseline="30000" dirty="0">
                <a:effectLst>
                  <a:glow rad="127000">
                    <a:schemeClr val="tx1"/>
                  </a:glow>
                </a:effectLst>
                <a:latin typeface="Arial" charset="0"/>
                <a:ea typeface="ＭＳ Ｐゴシック" charset="0"/>
                <a:cs typeface="ＭＳ Ｐゴシック" charset="0"/>
              </a:rPr>
              <a:t>4</a:t>
            </a:r>
            <a:r>
              <a:rPr lang="en-SG" sz="2800" b="1" dirty="0">
                <a:effectLst>
                  <a:glow rad="127000">
                    <a:schemeClr val="tx1"/>
                  </a:glow>
                </a:effectLst>
                <a:latin typeface="Arial" charset="0"/>
                <a:ea typeface="ＭＳ Ｐゴシック" charset="0"/>
                <a:cs typeface="ＭＳ Ｐゴシック" charset="0"/>
              </a:rPr>
              <a:t>and into an inheritance that can never perish, spoil or fade—kept in heaven for you,  </a:t>
            </a:r>
            <a:r>
              <a:rPr lang="en-SG" sz="2800" b="1" baseline="30000" dirty="0">
                <a:effectLst>
                  <a:glow rad="127000">
                    <a:schemeClr val="tx1"/>
                  </a:glow>
                </a:effectLst>
                <a:latin typeface="Arial" charset="0"/>
                <a:ea typeface="ＭＳ Ｐゴシック" charset="0"/>
                <a:cs typeface="ＭＳ Ｐゴシック" charset="0"/>
              </a:rPr>
              <a:t>5</a:t>
            </a:r>
            <a:r>
              <a:rPr lang="en-SG" sz="2800" b="1" dirty="0">
                <a:effectLst>
                  <a:glow rad="127000">
                    <a:schemeClr val="tx1"/>
                  </a:glow>
                </a:effectLst>
                <a:latin typeface="Arial" charset="0"/>
                <a:ea typeface="ＭＳ Ｐゴシック" charset="0"/>
                <a:cs typeface="ＭＳ Ｐゴシック" charset="0"/>
              </a:rPr>
              <a:t>who through faith are shielded by God</a:t>
            </a:r>
            <a:r>
              <a:rPr lang="uk-UA" sz="2800" b="1" dirty="0">
                <a:effectLst>
                  <a:glow rad="127000">
                    <a:schemeClr val="tx1"/>
                  </a:glow>
                </a:effectLst>
                <a:latin typeface="Arial" charset="0"/>
                <a:ea typeface="ＭＳ Ｐゴシック" charset="0"/>
                <a:cs typeface="ＭＳ Ｐゴシック" charset="0"/>
              </a:rPr>
              <a:t>'</a:t>
            </a:r>
            <a:r>
              <a:rPr lang="en-SG" sz="2800" b="1" dirty="0">
                <a:effectLst>
                  <a:glow rad="127000">
                    <a:schemeClr val="tx1"/>
                  </a:glow>
                </a:effectLst>
                <a:latin typeface="Arial" charset="0"/>
                <a:ea typeface="ＭＳ Ｐゴシック" charset="0"/>
                <a:cs typeface="ＭＳ Ｐゴシック" charset="0"/>
              </a:rPr>
              <a:t>s power until the coming of the salvation that is ready to be revealed in the last time.</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—1 Pet 1:3-5 </a:t>
            </a:r>
            <a:r>
              <a:rPr lang="en-US" sz="2400" b="1" dirty="0">
                <a:effectLst>
                  <a:glow rad="127000">
                    <a:schemeClr val="tx1"/>
                  </a:glow>
                </a:effectLst>
                <a:latin typeface="Arial" charset="0"/>
                <a:ea typeface="ＭＳ Ｐゴシック" charset="0"/>
                <a:cs typeface="ＭＳ Ｐゴシック" charset="0"/>
              </a:rPr>
              <a:t>NIV—</a:t>
            </a:r>
            <a:endParaRPr lang="en-US" sz="2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3480521" cy="6881179"/>
          </a:xfrm>
          <a:prstGeom prst="rect">
            <a:avLst/>
          </a:prstGeom>
        </p:spPr>
      </p:pic>
    </p:spTree>
    <p:extLst>
      <p:ext uri="{BB962C8B-B14F-4D97-AF65-F5344CB8AC3E}">
        <p14:creationId xmlns:p14="http://schemas.microsoft.com/office/powerpoint/2010/main" val="147329116"/>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3602644" y="29469"/>
            <a:ext cx="5541356" cy="6828531"/>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ru-RU" sz="2800" b="1" dirty="0">
                <a:effectLst>
                  <a:glow rad="127000">
                    <a:schemeClr val="tx1"/>
                  </a:glow>
                </a:effectLst>
                <a:latin typeface="Arial" charset="0"/>
                <a:ea typeface="ＭＳ Ｐゴシック" charset="0"/>
                <a:cs typeface="ＭＳ Ｐゴシック" charset="0"/>
              </a:rPr>
              <a:t>"</a:t>
            </a:r>
            <a:r>
              <a:rPr lang="en-SG" sz="2800" b="1" dirty="0">
                <a:effectLst>
                  <a:glow rad="127000">
                    <a:schemeClr val="tx1"/>
                  </a:glow>
                </a:effectLst>
                <a:latin typeface="Arial" charset="0"/>
                <a:ea typeface="ＭＳ Ｐゴシック" charset="0"/>
                <a:cs typeface="ＭＳ Ｐゴシック" charset="0"/>
              </a:rPr>
              <a:t>In this you greatly rejoice, though now for a little while you may have had to suffer grief in all kinds of trials.  </a:t>
            </a:r>
            <a:r>
              <a:rPr lang="en-SG" sz="2800" b="1" baseline="30000" dirty="0">
                <a:effectLst>
                  <a:glow rad="127000">
                    <a:schemeClr val="tx1"/>
                  </a:glow>
                </a:effectLst>
                <a:latin typeface="Arial" charset="0"/>
                <a:ea typeface="ＭＳ Ｐゴシック" charset="0"/>
                <a:cs typeface="ＭＳ Ｐゴシック" charset="0"/>
              </a:rPr>
              <a:t>7</a:t>
            </a:r>
            <a:r>
              <a:rPr lang="en-SG" sz="2800" b="1" dirty="0">
                <a:effectLst>
                  <a:glow rad="127000">
                    <a:schemeClr val="tx1"/>
                  </a:glow>
                </a:effectLst>
                <a:latin typeface="Arial" charset="0"/>
                <a:ea typeface="ＭＳ Ｐゴシック" charset="0"/>
                <a:cs typeface="ＭＳ Ｐゴシック" charset="0"/>
              </a:rPr>
              <a:t>These have come so that your faith—of greater worth than gold, which perishes even though refined by fire—may be proved genuine and may result in praise, glory and honor when Jesus Christ is revealed.</a:t>
            </a:r>
            <a:r>
              <a:rPr lang="ru-RU" sz="2800" b="1" dirty="0">
                <a:effectLst>
                  <a:glow rad="127000">
                    <a:schemeClr val="tx1"/>
                  </a:glow>
                </a:effectLst>
                <a:latin typeface="Arial" charset="0"/>
                <a:ea typeface="ＭＳ Ｐゴシック" charset="0"/>
                <a:cs typeface="ＭＳ Ｐゴシック" charset="0"/>
              </a:rPr>
              <a:t>"</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—1 Pet 1:6-7 </a:t>
            </a:r>
            <a:r>
              <a:rPr lang="en-US" sz="2400" b="1" dirty="0">
                <a:effectLst>
                  <a:glow rad="127000">
                    <a:schemeClr val="tx1"/>
                  </a:glow>
                </a:effectLst>
                <a:latin typeface="Arial" charset="0"/>
                <a:ea typeface="ＭＳ Ｐゴシック" charset="0"/>
                <a:cs typeface="ＭＳ Ｐゴシック" charset="0"/>
              </a:rPr>
              <a:t>NIV</a:t>
            </a:r>
            <a:r>
              <a:rPr lang="en-US" sz="28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3480521" cy="6881179"/>
          </a:xfrm>
          <a:prstGeom prst="rect">
            <a:avLst/>
          </a:prstGeom>
        </p:spPr>
      </p:pic>
    </p:spTree>
    <p:extLst>
      <p:ext uri="{BB962C8B-B14F-4D97-AF65-F5344CB8AC3E}">
        <p14:creationId xmlns:p14="http://schemas.microsoft.com/office/powerpoint/2010/main" val="2713604677"/>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272407" cy="6957392"/>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Redemption</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0" y="2335727"/>
            <a:ext cx="9144000" cy="336290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defTabSz="457200">
              <a:defRPr sz="3600" b="1">
                <a:solidFill>
                  <a:srgbClr val="FFFFFF"/>
                </a:solidFill>
                <a:effectLst>
                  <a:glow rad="127000">
                    <a:srgbClr val="000000"/>
                  </a:glow>
                </a:effectLst>
                <a:latin typeface="Arial" charset="0"/>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t>The death of Jesus provides spiritual healing for “by His wounds you have been healed” (2:24).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dirty="0">
                <a:solidFill>
                  <a:srgbClr val="FFFFFF"/>
                </a:solidFill>
                <a:cs typeface="Arial" charset="0"/>
              </a:rPr>
              <a:t>27f</a:t>
            </a:r>
          </a:p>
        </p:txBody>
      </p:sp>
      <p:sp>
        <p:nvSpPr>
          <p:cNvPr id="7" name="Rectangle 2">
            <a:extLst>
              <a:ext uri="{FF2B5EF4-FFF2-40B4-BE49-F238E27FC236}">
                <a16:creationId xmlns:a16="http://schemas.microsoft.com/office/drawing/2014/main" id="{3159AA4B-51EE-7248-A2DD-A01998AFF9DD}"/>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Peter</a:t>
            </a:r>
          </a:p>
        </p:txBody>
      </p:sp>
    </p:spTree>
    <p:extLst>
      <p:ext uri="{BB962C8B-B14F-4D97-AF65-F5344CB8AC3E}">
        <p14:creationId xmlns:p14="http://schemas.microsoft.com/office/powerpoint/2010/main" val="3526418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3480522" y="29469"/>
            <a:ext cx="5663478" cy="6828531"/>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Though you have not seen him, you love him; and even though you do not see him now, you believe in him and are filled with an inexpressible and glorious joy,  </a:t>
            </a:r>
            <a:r>
              <a:rPr lang="en-US" sz="2800" b="1" baseline="30000" dirty="0">
                <a:effectLst>
                  <a:glow rad="127000">
                    <a:schemeClr val="tx1"/>
                  </a:glow>
                </a:effectLst>
                <a:latin typeface="Arial" charset="0"/>
                <a:ea typeface="ＭＳ Ｐゴシック" charset="0"/>
                <a:cs typeface="ＭＳ Ｐゴシック" charset="0"/>
              </a:rPr>
              <a:t>9</a:t>
            </a:r>
            <a:r>
              <a:rPr lang="en-US" sz="2800" b="1" dirty="0">
                <a:effectLst>
                  <a:glow rad="127000">
                    <a:schemeClr val="tx1"/>
                  </a:glow>
                </a:effectLst>
                <a:latin typeface="Arial" charset="0"/>
                <a:ea typeface="ＭＳ Ｐゴシック" charset="0"/>
                <a:cs typeface="ＭＳ Ｐゴシック" charset="0"/>
              </a:rPr>
              <a:t>for you are receiving the goal of your faith, the salvation of your souls.</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—1 Pet 1:8-9 </a:t>
            </a:r>
            <a:r>
              <a:rPr lang="en-US" sz="2400" b="1" dirty="0">
                <a:effectLst>
                  <a:glow rad="127000">
                    <a:schemeClr val="tx1"/>
                  </a:glow>
                </a:effectLst>
                <a:latin typeface="Arial" charset="0"/>
                <a:ea typeface="ＭＳ Ｐゴシック" charset="0"/>
                <a:cs typeface="ＭＳ Ｐゴシック" charset="0"/>
              </a:rPr>
              <a:t>NIV</a:t>
            </a:r>
            <a:r>
              <a:rPr lang="en-US" sz="28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3480521" cy="6881179"/>
          </a:xfrm>
          <a:prstGeom prst="rect">
            <a:avLst/>
          </a:prstGeom>
        </p:spPr>
      </p:pic>
    </p:spTree>
    <p:extLst>
      <p:ext uri="{BB962C8B-B14F-4D97-AF65-F5344CB8AC3E}">
        <p14:creationId xmlns:p14="http://schemas.microsoft.com/office/powerpoint/2010/main" val="1434853965"/>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3480522" y="29469"/>
            <a:ext cx="5663478" cy="6828531"/>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Concerning this salvation, the prophets, who spoke of the grace that was to come to you, searched intently and with the greatest care,  </a:t>
            </a:r>
            <a:r>
              <a:rPr lang="en-US" sz="2800" b="1" baseline="30000" dirty="0">
                <a:effectLst>
                  <a:glow rad="127000">
                    <a:schemeClr val="tx1"/>
                  </a:glow>
                </a:effectLst>
                <a:latin typeface="Arial" charset="0"/>
                <a:ea typeface="ＭＳ Ｐゴシック" charset="0"/>
                <a:cs typeface="ＭＳ Ｐゴシック" charset="0"/>
              </a:rPr>
              <a:t>11</a:t>
            </a:r>
            <a:r>
              <a:rPr lang="en-US" sz="2800" b="1" dirty="0">
                <a:effectLst>
                  <a:glow rad="127000">
                    <a:schemeClr val="tx1"/>
                  </a:glow>
                </a:effectLst>
                <a:latin typeface="Arial" charset="0"/>
                <a:ea typeface="ＭＳ Ｐゴシック" charset="0"/>
                <a:cs typeface="ＭＳ Ｐゴシック" charset="0"/>
              </a:rPr>
              <a:t>trying to find out the time and circumstances to which the Spirit of Christ in them was pointing when he predicted the sufferings of Christ and the glories that would follow.</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—1 Pet 1:10-11 </a:t>
            </a:r>
            <a:r>
              <a:rPr lang="en-US" sz="2400" b="1" dirty="0">
                <a:effectLst>
                  <a:glow rad="127000">
                    <a:schemeClr val="tx1"/>
                  </a:glow>
                </a:effectLst>
                <a:latin typeface="Arial" charset="0"/>
                <a:ea typeface="ＭＳ Ｐゴシック" charset="0"/>
                <a:cs typeface="ＭＳ Ｐゴシック" charset="0"/>
              </a:rPr>
              <a:t>NIV</a:t>
            </a:r>
            <a:r>
              <a:rPr lang="en-US" sz="28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3480521" cy="6881179"/>
          </a:xfrm>
          <a:prstGeom prst="rect">
            <a:avLst/>
          </a:prstGeom>
        </p:spPr>
      </p:pic>
    </p:spTree>
    <p:extLst>
      <p:ext uri="{BB962C8B-B14F-4D97-AF65-F5344CB8AC3E}">
        <p14:creationId xmlns:p14="http://schemas.microsoft.com/office/powerpoint/2010/main" val="2525257608"/>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3480522" y="29469"/>
            <a:ext cx="5663478" cy="6828531"/>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It was revealed to them that they were not serving themselves but you, when they spoke of the things that have now been told you by those who have preached the gospel to you by the Holy Spirit sent from heaven. Even angels long to look into these things.</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—1 Pet 1:12 </a:t>
            </a:r>
            <a:r>
              <a:rPr lang="en-US" sz="2400" b="1" dirty="0">
                <a:effectLst>
                  <a:glow rad="127000">
                    <a:schemeClr val="tx1"/>
                  </a:glow>
                </a:effectLst>
                <a:latin typeface="Arial" charset="0"/>
                <a:ea typeface="ＭＳ Ｐゴシック" charset="0"/>
                <a:cs typeface="ＭＳ Ｐゴシック" charset="0"/>
              </a:rPr>
              <a:t>NIV</a:t>
            </a:r>
            <a:r>
              <a:rPr lang="en-US" sz="28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3480521" cy="6881179"/>
          </a:xfrm>
          <a:prstGeom prst="rect">
            <a:avLst/>
          </a:prstGeom>
        </p:spPr>
      </p:pic>
    </p:spTree>
    <p:extLst>
      <p:ext uri="{BB962C8B-B14F-4D97-AF65-F5344CB8AC3E}">
        <p14:creationId xmlns:p14="http://schemas.microsoft.com/office/powerpoint/2010/main" val="3314848806"/>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God Chooses and Causes</a:t>
            </a:r>
          </a:p>
        </p:txBody>
      </p:sp>
      <p:sp>
        <p:nvSpPr>
          <p:cNvPr id="5" name="Rectangle 2"/>
          <p:cNvSpPr txBox="1">
            <a:spLocks noChangeArrowheads="1"/>
          </p:cNvSpPr>
          <p:nvPr/>
        </p:nvSpPr>
        <p:spPr bwMode="auto">
          <a:xfrm>
            <a:off x="107504" y="1484784"/>
            <a:ext cx="8856984" cy="47525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24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GOD has caused us to be born again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24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	to a living hope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24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	because of His great mercy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24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	through the resurrection of Jesus Christ from the dead.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24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	to obtain an inheritance which is: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24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		imperishable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24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		undefiled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24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		will not fade away</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24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		reserved in heaven for us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24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			who are protected by the power of God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24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			through faith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24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		for a salvation ready to be revealed (</a:t>
            </a:r>
            <a:r>
              <a:rPr kumimoji="0" lang="en-SG" sz="2400" b="0" i="1" u="none" strike="noStrike" kern="1200" cap="none" spc="0" normalizeH="0" baseline="0" noProof="0" dirty="0" err="1">
                <a:ln>
                  <a:noFill/>
                </a:ln>
                <a:solidFill>
                  <a:srgbClr val="FFFFFF"/>
                </a:solidFill>
                <a:effectLst/>
                <a:uLnTx/>
                <a:uFillTx/>
                <a:latin typeface="Arial"/>
                <a:ea typeface="ＭＳ Ｐゴシック" pitchFamily="-108" charset="-128"/>
                <a:cs typeface="Arial"/>
              </a:rPr>
              <a:t>apokolupto</a:t>
            </a:r>
            <a:r>
              <a:rPr kumimoji="0" lang="en-SG" sz="24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 			in the last (</a:t>
            </a:r>
            <a:r>
              <a:rPr kumimoji="0" lang="en-SG" sz="2400" b="0" i="1" u="none" strike="noStrike" kern="1200" cap="none" spc="0" normalizeH="0" baseline="0" noProof="0" dirty="0">
                <a:ln>
                  <a:noFill/>
                </a:ln>
                <a:solidFill>
                  <a:srgbClr val="FFFFFF"/>
                </a:solidFill>
                <a:effectLst/>
                <a:uLnTx/>
                <a:uFillTx/>
                <a:latin typeface="Arial"/>
                <a:ea typeface="ＭＳ Ｐゴシック" pitchFamily="-108" charset="-128"/>
                <a:cs typeface="Arial"/>
              </a:rPr>
              <a:t>eschaton</a:t>
            </a:r>
            <a:r>
              <a:rPr kumimoji="0" lang="en-SG" sz="24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 time.</a:t>
            </a:r>
          </a:p>
        </p:txBody>
      </p:sp>
    </p:spTree>
    <p:extLst>
      <p:ext uri="{BB962C8B-B14F-4D97-AF65-F5344CB8AC3E}">
        <p14:creationId xmlns:p14="http://schemas.microsoft.com/office/powerpoint/2010/main" val="747768893"/>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5538" name="Rectangle 2"/>
          <p:cNvSpPr>
            <a:spLocks noGrp="1" noChangeArrowheads="1"/>
          </p:cNvSpPr>
          <p:nvPr>
            <p:ph type="ctrTitle"/>
          </p:nvPr>
        </p:nvSpPr>
        <p:spPr>
          <a:xfrm>
            <a:off x="381000" y="1295400"/>
            <a:ext cx="8458200" cy="1371600"/>
          </a:xfrm>
          <a:effectLst/>
        </p:spPr>
        <p:txBody>
          <a:bodyPr/>
          <a:lstStyle/>
          <a:p>
            <a:pPr eaLnBrk="1" hangingPunct="1">
              <a:defRPr/>
            </a:pPr>
            <a:r>
              <a:rPr lang="en-US" b="1" dirty="0">
                <a:effectLst>
                  <a:glow rad="228600">
                    <a:srgbClr val="000000"/>
                  </a:glow>
                </a:effectLst>
              </a:rPr>
              <a:t>Benefits of Unjust Suffering</a:t>
            </a:r>
            <a:br>
              <a:rPr lang="en-US" b="1" dirty="0">
                <a:effectLst>
                  <a:glow rad="228600">
                    <a:srgbClr val="000000"/>
                  </a:glow>
                </a:effectLst>
              </a:rPr>
            </a:br>
            <a:r>
              <a:rPr lang="en-US" sz="3200" b="1" dirty="0">
                <a:effectLst>
                  <a:glow rad="228600">
                    <a:srgbClr val="000000"/>
                  </a:glow>
                </a:effectLst>
              </a:rPr>
              <a:t>(1 Peter 1:6-9)</a:t>
            </a:r>
            <a:endParaRPr lang="en-US" b="1" dirty="0">
              <a:effectLst>
                <a:glow rad="228600">
                  <a:srgbClr val="000000"/>
                </a:glow>
              </a:effectLst>
            </a:endParaRPr>
          </a:p>
        </p:txBody>
      </p:sp>
      <p:sp>
        <p:nvSpPr>
          <p:cNvPr id="1985539" name="Rectangle 3"/>
          <p:cNvSpPr>
            <a:spLocks noGrp="1" noChangeArrowheads="1"/>
          </p:cNvSpPr>
          <p:nvPr>
            <p:ph type="subTitle" idx="1"/>
          </p:nvPr>
        </p:nvSpPr>
        <p:spPr>
          <a:xfrm>
            <a:off x="381000" y="2895600"/>
            <a:ext cx="8458200" cy="3962400"/>
          </a:xfrm>
          <a:effectLst/>
        </p:spPr>
        <p:txBody>
          <a:bodyPr/>
          <a:lstStyle/>
          <a:p>
            <a:pPr marL="533400" indent="-533400" algn="l" eaLnBrk="1" hangingPunct="1">
              <a:buFont typeface="Arial" charset="0"/>
              <a:buAutoNum type="arabicPeriod"/>
              <a:defRPr/>
            </a:pPr>
            <a:r>
              <a:rPr lang="en-US" b="1" dirty="0">
                <a:effectLst>
                  <a:glow rad="228600">
                    <a:srgbClr val="000000"/>
                  </a:glow>
                </a:effectLst>
                <a:latin typeface="Tahoma" charset="0"/>
                <a:ea typeface="ＭＳ Ｐゴシック" charset="0"/>
                <a:cs typeface="ＭＳ Ｐゴシック" charset="0"/>
              </a:rPr>
              <a:t>Provides a chance to rejoice (6a)</a:t>
            </a:r>
          </a:p>
          <a:p>
            <a:pPr marL="533400" indent="-533400" algn="l" eaLnBrk="1" hangingPunct="1">
              <a:buFont typeface="Arial" charset="0"/>
              <a:buAutoNum type="arabicPeriod"/>
              <a:defRPr/>
            </a:pPr>
            <a:r>
              <a:rPr lang="en-US" b="1" dirty="0">
                <a:effectLst>
                  <a:glow rad="228600">
                    <a:srgbClr val="000000"/>
                  </a:glow>
                </a:effectLst>
                <a:latin typeface="Tahoma" charset="0"/>
                <a:ea typeface="ＭＳ Ｐゴシック" charset="0"/>
                <a:cs typeface="ＭＳ Ｐゴシック" charset="0"/>
              </a:rPr>
              <a:t>Provides a variety of experiences (6b)</a:t>
            </a:r>
          </a:p>
          <a:p>
            <a:pPr marL="533400" indent="-533400" algn="l" eaLnBrk="1" hangingPunct="1">
              <a:buFont typeface="Arial" charset="0"/>
              <a:buAutoNum type="arabicPeriod"/>
              <a:defRPr/>
            </a:pPr>
            <a:r>
              <a:rPr lang="en-US" b="1" dirty="0">
                <a:effectLst>
                  <a:glow rad="228600">
                    <a:srgbClr val="000000"/>
                  </a:glow>
                </a:effectLst>
                <a:latin typeface="Tahoma" charset="0"/>
                <a:ea typeface="ＭＳ Ｐゴシック" charset="0"/>
                <a:cs typeface="ＭＳ Ｐゴシック" charset="0"/>
              </a:rPr>
              <a:t>Proves your faith as genuine (7a)</a:t>
            </a:r>
          </a:p>
          <a:p>
            <a:pPr marL="533400" indent="-533400" algn="l" eaLnBrk="1" hangingPunct="1">
              <a:buFont typeface="Arial" charset="0"/>
              <a:buAutoNum type="arabicPeriod"/>
              <a:defRPr/>
            </a:pPr>
            <a:r>
              <a:rPr lang="en-US" b="1" dirty="0">
                <a:effectLst>
                  <a:glow rad="228600">
                    <a:srgbClr val="000000"/>
                  </a:glow>
                </a:effectLst>
                <a:latin typeface="Tahoma" charset="0"/>
                <a:ea typeface="ＭＳ Ｐゴシック" charset="0"/>
                <a:cs typeface="ＭＳ Ｐゴシック" charset="0"/>
              </a:rPr>
              <a:t>Faith praises God (7b)</a:t>
            </a:r>
          </a:p>
          <a:p>
            <a:pPr marL="533400" indent="-533400" algn="l" eaLnBrk="1" hangingPunct="1">
              <a:buFont typeface="Arial" charset="0"/>
              <a:buAutoNum type="arabicPeriod"/>
              <a:defRPr/>
            </a:pPr>
            <a:r>
              <a:rPr lang="en-US" b="1" dirty="0">
                <a:effectLst>
                  <a:glow rad="228600">
                    <a:srgbClr val="000000"/>
                  </a:glow>
                </a:effectLst>
                <a:latin typeface="Tahoma" charset="0"/>
                <a:ea typeface="ＭＳ Ｐゴシック" charset="0"/>
                <a:cs typeface="ＭＳ Ｐゴシック" charset="0"/>
              </a:rPr>
              <a:t>Provides opportunities for growth (7)</a:t>
            </a:r>
          </a:p>
          <a:p>
            <a:pPr marL="533400" indent="-533400" algn="l" eaLnBrk="1" hangingPunct="1">
              <a:buFont typeface="Arial" charset="0"/>
              <a:buAutoNum type="arabicPeriod"/>
              <a:defRPr/>
            </a:pPr>
            <a:r>
              <a:rPr lang="en-US" b="1" dirty="0">
                <a:effectLst>
                  <a:glow rad="228600">
                    <a:srgbClr val="000000"/>
                  </a:glow>
                </a:effectLst>
                <a:latin typeface="Tahoma" charset="0"/>
                <a:ea typeface="ＭＳ Ｐゴシック" charset="0"/>
                <a:cs typeface="ＭＳ Ｐゴシック" charset="0"/>
              </a:rPr>
              <a:t>Gives joy from loving One unseen (8)</a:t>
            </a:r>
          </a:p>
          <a:p>
            <a:pPr marL="533400" indent="-533400" algn="l" eaLnBrk="1" hangingPunct="1">
              <a:buFont typeface="Arial" charset="0"/>
              <a:buAutoNum type="arabicPeriod"/>
              <a:defRPr/>
            </a:pPr>
            <a:r>
              <a:rPr lang="en-US" b="1" dirty="0">
                <a:effectLst>
                  <a:glow rad="228600">
                    <a:srgbClr val="000000"/>
                  </a:glow>
                </a:effectLst>
                <a:latin typeface="Tahoma" charset="0"/>
                <a:ea typeface="ＭＳ Ｐゴシック" charset="0"/>
                <a:cs typeface="ＭＳ Ｐゴシック" charset="0"/>
              </a:rPr>
              <a:t>Rewarded in assurance of salvation (9)</a:t>
            </a:r>
            <a:endParaRPr lang="en-US" dirty="0">
              <a:effectLst>
                <a:glow rad="228600">
                  <a:srgbClr val="000000"/>
                </a:glow>
              </a:effectLst>
              <a:latin typeface="Tahoma" charset="0"/>
              <a:ea typeface="ＭＳ Ｐゴシック" charset="0"/>
              <a:cs typeface="ＭＳ Ｐゴシック" charset="0"/>
            </a:endParaRPr>
          </a:p>
        </p:txBody>
      </p:sp>
      <p:sp>
        <p:nvSpPr>
          <p:cNvPr id="416771" name="Text Box 4"/>
          <p:cNvSpPr txBox="1">
            <a:spLocks noChangeArrowheads="1"/>
          </p:cNvSpPr>
          <p:nvPr/>
        </p:nvSpPr>
        <p:spPr bwMode="auto">
          <a:xfrm>
            <a:off x="8196263" y="76200"/>
            <a:ext cx="7953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r>
              <a:rPr lang="en-US" sz="2400" b="1">
                <a:solidFill>
                  <a:srgbClr val="000000"/>
                </a:solidFill>
              </a:rPr>
              <a:t>280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85539">
                                            <p:txEl>
                                              <p:pRg st="0" end="0"/>
                                            </p:txEl>
                                          </p:spTgt>
                                        </p:tgtEl>
                                        <p:attrNameLst>
                                          <p:attrName>style.visibility</p:attrName>
                                        </p:attrNameLst>
                                      </p:cBhvr>
                                      <p:to>
                                        <p:strVal val="visible"/>
                                      </p:to>
                                    </p:set>
                                    <p:animEffect transition="in" filter="dissolve">
                                      <p:cBhvr>
                                        <p:cTn id="7" dur="500"/>
                                        <p:tgtEl>
                                          <p:spTgt spid="198553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985539">
                                            <p:txEl>
                                              <p:pRg st="1" end="1"/>
                                            </p:txEl>
                                          </p:spTgt>
                                        </p:tgtEl>
                                        <p:attrNameLst>
                                          <p:attrName>style.visibility</p:attrName>
                                        </p:attrNameLst>
                                      </p:cBhvr>
                                      <p:to>
                                        <p:strVal val="visible"/>
                                      </p:to>
                                    </p:set>
                                    <p:animEffect transition="in" filter="dissolve">
                                      <p:cBhvr>
                                        <p:cTn id="12" dur="500"/>
                                        <p:tgtEl>
                                          <p:spTgt spid="198553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985539">
                                            <p:txEl>
                                              <p:pRg st="2" end="2"/>
                                            </p:txEl>
                                          </p:spTgt>
                                        </p:tgtEl>
                                        <p:attrNameLst>
                                          <p:attrName>style.visibility</p:attrName>
                                        </p:attrNameLst>
                                      </p:cBhvr>
                                      <p:to>
                                        <p:strVal val="visible"/>
                                      </p:to>
                                    </p:set>
                                    <p:animEffect transition="in" filter="dissolve">
                                      <p:cBhvr>
                                        <p:cTn id="17" dur="500"/>
                                        <p:tgtEl>
                                          <p:spTgt spid="198553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985539">
                                            <p:txEl>
                                              <p:pRg st="3" end="3"/>
                                            </p:txEl>
                                          </p:spTgt>
                                        </p:tgtEl>
                                        <p:attrNameLst>
                                          <p:attrName>style.visibility</p:attrName>
                                        </p:attrNameLst>
                                      </p:cBhvr>
                                      <p:to>
                                        <p:strVal val="visible"/>
                                      </p:to>
                                    </p:set>
                                    <p:animEffect transition="in" filter="dissolve">
                                      <p:cBhvr>
                                        <p:cTn id="22" dur="500"/>
                                        <p:tgtEl>
                                          <p:spTgt spid="1985539">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985539">
                                            <p:txEl>
                                              <p:pRg st="4" end="4"/>
                                            </p:txEl>
                                          </p:spTgt>
                                        </p:tgtEl>
                                        <p:attrNameLst>
                                          <p:attrName>style.visibility</p:attrName>
                                        </p:attrNameLst>
                                      </p:cBhvr>
                                      <p:to>
                                        <p:strVal val="visible"/>
                                      </p:to>
                                    </p:set>
                                    <p:animEffect transition="in" filter="dissolve">
                                      <p:cBhvr>
                                        <p:cTn id="27" dur="500"/>
                                        <p:tgtEl>
                                          <p:spTgt spid="1985539">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985539">
                                            <p:txEl>
                                              <p:pRg st="5" end="5"/>
                                            </p:txEl>
                                          </p:spTgt>
                                        </p:tgtEl>
                                        <p:attrNameLst>
                                          <p:attrName>style.visibility</p:attrName>
                                        </p:attrNameLst>
                                      </p:cBhvr>
                                      <p:to>
                                        <p:strVal val="visible"/>
                                      </p:to>
                                    </p:set>
                                    <p:animEffect transition="in" filter="dissolve">
                                      <p:cBhvr>
                                        <p:cTn id="32" dur="500"/>
                                        <p:tgtEl>
                                          <p:spTgt spid="1985539">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985539">
                                            <p:txEl>
                                              <p:pRg st="6" end="6"/>
                                            </p:txEl>
                                          </p:spTgt>
                                        </p:tgtEl>
                                        <p:attrNameLst>
                                          <p:attrName>style.visibility</p:attrName>
                                        </p:attrNameLst>
                                      </p:cBhvr>
                                      <p:to>
                                        <p:strVal val="visible"/>
                                      </p:to>
                                    </p:set>
                                    <p:animEffect transition="in" filter="dissolve">
                                      <p:cBhvr>
                                        <p:cTn id="37" dur="500"/>
                                        <p:tgtEl>
                                          <p:spTgt spid="198553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5539" grpId="0" build="p"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en-US" sz="4800" b="1" dirty="0">
                <a:solidFill>
                  <a:schemeClr val="bg1"/>
                </a:solidFill>
                <a:effectLst>
                  <a:glow rad="101600">
                    <a:schemeClr val="tx1">
                      <a:alpha val="99000"/>
                    </a:schemeClr>
                  </a:glow>
                </a:effectLst>
                <a:latin typeface="Arial"/>
                <a:cs typeface="Arial"/>
              </a:rPr>
              <a:t>Homework</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251520" y="1341868"/>
            <a:ext cx="8907246" cy="439441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28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Read through 1 Peter on your own this week.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28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Find the verse that shows the purpose Peter is writing.</a:t>
            </a:r>
          </a:p>
          <a:p>
            <a:pPr marL="0" marR="0" lvl="0" indent="0" algn="l" defTabSz="914400" rtl="0" eaLnBrk="0" fontAlgn="base" latinLnBrk="0" hangingPunct="0">
              <a:lnSpc>
                <a:spcPct val="100000"/>
              </a:lnSpc>
              <a:spcBef>
                <a:spcPct val="0"/>
              </a:spcBef>
              <a:spcAft>
                <a:spcPct val="0"/>
              </a:spcAft>
              <a:buClrTx/>
              <a:buSzTx/>
              <a:buFontTx/>
              <a:buNone/>
              <a:tabLst/>
              <a:defRPr/>
            </a:pPr>
            <a:br>
              <a:rPr kumimoji="0" lang="en-SG" sz="28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br>
            <a:r>
              <a:rPr kumimoji="0" lang="en-SG" sz="28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As you read, mark these key words: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28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Grace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28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Trials/ Suffering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28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Glory</a:t>
            </a:r>
          </a:p>
          <a:p>
            <a:pPr marL="0" marR="0" lvl="0" indent="0" algn="l" defTabSz="914400" rtl="0" eaLnBrk="0" fontAlgn="base" latinLnBrk="0" hangingPunct="0">
              <a:lnSpc>
                <a:spcPct val="100000"/>
              </a:lnSpc>
              <a:spcBef>
                <a:spcPct val="0"/>
              </a:spcBef>
              <a:spcAft>
                <a:spcPct val="0"/>
              </a:spcAft>
              <a:buClrTx/>
              <a:buSzTx/>
              <a:buFontTx/>
              <a:buNone/>
              <a:tabLst/>
              <a:defRPr/>
            </a:pPr>
            <a:br>
              <a:rPr kumimoji="0" lang="en-SG" sz="28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br>
            <a:endParaRPr kumimoji="0" lang="en-SG" sz="2800" b="0" i="0" u="none" strike="noStrike" kern="1200" cap="none" spc="0" normalizeH="0" baseline="0" noProof="0" dirty="0">
              <a:ln>
                <a:noFill/>
              </a:ln>
              <a:solidFill>
                <a:srgbClr val="FFFFFF"/>
              </a:solidFill>
              <a:effectLst/>
              <a:uLnTx/>
              <a:uFillTx/>
              <a:latin typeface="Arial"/>
              <a:ea typeface="ＭＳ Ｐゴシック" pitchFamily="-108" charset="-128"/>
              <a:cs typeface="Arial"/>
            </a:endParaRPr>
          </a:p>
        </p:txBody>
      </p:sp>
    </p:spTree>
    <p:extLst>
      <p:ext uri="{BB962C8B-B14F-4D97-AF65-F5344CB8AC3E}">
        <p14:creationId xmlns:p14="http://schemas.microsoft.com/office/powerpoint/2010/main" val="4291416492"/>
      </p:ext>
    </p:extLst>
  </p:cSld>
  <p:clrMapOvr>
    <a:overrideClrMapping bg1="lt1" tx1="dk1" bg2="lt2" tx2="dk2" accent1="accent1" accent2="accent2" accent3="accent3" accent4="accent4" accent5="accent5" accent6="accent6" hlink="hlink" folHlink="folHlink"/>
  </p:clrMapOvr>
</p:sld>
</file>

<file path=ppt/slides/slide8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2500510"/>
          </a:xfrm>
          <a:noFill/>
        </p:spPr>
        <p:txBody>
          <a:bodyPr/>
          <a:lstStyle/>
          <a:p>
            <a:r>
              <a:rPr lang="en-US" sz="4800" b="1" dirty="0">
                <a:solidFill>
                  <a:schemeClr val="bg1"/>
                </a:solidFill>
                <a:effectLst>
                  <a:glow rad="101600">
                    <a:schemeClr val="tx1">
                      <a:alpha val="99000"/>
                    </a:schemeClr>
                  </a:glow>
                </a:effectLst>
                <a:latin typeface="Arial"/>
                <a:cs typeface="Arial"/>
              </a:rPr>
              <a:t>Purpose of 1 Peter?</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79512" y="1341868"/>
            <a:ext cx="8784976"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800" b="0" i="0" u="none" strike="noStrike" kern="1200" cap="none" spc="0" normalizeH="0" baseline="0" noProof="0" dirty="0">
              <a:ln>
                <a:noFill/>
              </a:ln>
              <a:solidFill>
                <a:srgbClr val="FFFFFF"/>
              </a:solidFill>
              <a:effectLst/>
              <a:uLnTx/>
              <a:uFillTx/>
              <a:latin typeface="Arial" charset="0"/>
              <a:ea typeface="ＭＳ Ｐゴシック" pitchFamily="-108" charset="-128"/>
              <a:cs typeface="Arial"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23</a:t>
            </a:r>
          </a:p>
        </p:txBody>
      </p:sp>
    </p:spTree>
    <p:extLst>
      <p:ext uri="{BB962C8B-B14F-4D97-AF65-F5344CB8AC3E}">
        <p14:creationId xmlns:p14="http://schemas.microsoft.com/office/powerpoint/2010/main" val="4016594987"/>
      </p:ext>
    </p:extLst>
  </p:cSld>
  <p:clrMapOvr>
    <a:overrideClrMapping bg1="lt1" tx1="dk1" bg2="lt2" tx2="dk2" accent1="accent1" accent2="accent2" accent3="accent3" accent4="accent4" accent5="accent5" accent6="accent6" hlink="hlink" folHlink="folHlink"/>
  </p:clrMapOvr>
</p:sld>
</file>

<file path=ppt/slides/slide8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en-US" sz="4800" b="1" dirty="0">
                <a:solidFill>
                  <a:schemeClr val="bg1"/>
                </a:solidFill>
                <a:effectLst>
                  <a:glow rad="101600">
                    <a:schemeClr val="tx1">
                      <a:alpha val="99000"/>
                    </a:schemeClr>
                  </a:glow>
                </a:effectLst>
                <a:latin typeface="Arial"/>
                <a:cs typeface="Arial"/>
              </a:rPr>
              <a:t>Purpose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79512" y="1341868"/>
            <a:ext cx="8784976"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SG" sz="48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“I have written to you briefly, encouraging you and testifying that this is the true grace of God. Stand firm in it!</a:t>
            </a:r>
            <a:r>
              <a:rPr kumimoji="0" lang="en-US" sz="48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 </a:t>
            </a:r>
            <a:r>
              <a:rPr kumimoji="0" lang="en-SG" sz="48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1 Peter 5:12 </a:t>
            </a:r>
            <a:endParaRPr kumimoji="0" lang="en-US" sz="4800" b="0" i="0" u="none" strike="noStrike" kern="1200" cap="none" spc="0" normalizeH="0" baseline="0" noProof="0" dirty="0">
              <a:ln>
                <a:noFill/>
              </a:ln>
              <a:solidFill>
                <a:srgbClr val="FFFFFF"/>
              </a:solidFill>
              <a:effectLst/>
              <a:uLnTx/>
              <a:uFillTx/>
              <a:latin typeface="Arial" charset="0"/>
              <a:ea typeface="ＭＳ Ｐゴシック" pitchFamily="-108" charset="-128"/>
              <a:cs typeface="Arial"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23</a:t>
            </a:r>
          </a:p>
        </p:txBody>
      </p:sp>
    </p:spTree>
    <p:extLst>
      <p:ext uri="{BB962C8B-B14F-4D97-AF65-F5344CB8AC3E}">
        <p14:creationId xmlns:p14="http://schemas.microsoft.com/office/powerpoint/2010/main" val="499739376"/>
      </p:ext>
    </p:extLst>
  </p:cSld>
  <p:clrMapOvr>
    <a:overrideClrMapping bg1="lt1" tx1="dk1" bg2="lt2" tx2="dk2" accent1="accent1" accent2="accent2" accent3="accent3" accent4="accent4" accent5="accent5" accent6="accent6" hlink="hlink" folHlink="folHlink"/>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6" name="Rectangle 2"/>
          <p:cNvSpPr>
            <a:spLocks noGrp="1" noChangeArrowheads="1"/>
          </p:cNvSpPr>
          <p:nvPr>
            <p:ph type="ctrTitle"/>
          </p:nvPr>
        </p:nvSpPr>
        <p:spPr>
          <a:xfrm>
            <a:off x="3352800" y="-152400"/>
            <a:ext cx="5486400" cy="2743200"/>
          </a:xfrm>
          <a:effectLst>
            <a:outerShdw blurRad="25400" dist="35921" dir="2700000" algn="ctr" rotWithShape="0">
              <a:srgbClr val="000000">
                <a:alpha val="99962"/>
              </a:srgbClr>
            </a:outerShdw>
          </a:effectLst>
        </p:spPr>
        <p:txBody>
          <a:bodyPr/>
          <a:lstStyle/>
          <a:p>
            <a:pPr eaLnBrk="1" hangingPunct="1">
              <a:defRPr/>
            </a:pPr>
            <a:r>
              <a:rPr lang="en-US" sz="6600">
                <a:latin typeface="PerryGothic Regular" charset="0"/>
                <a:ea typeface="ＭＳ Ｐゴシック" charset="0"/>
                <a:cs typeface="ＭＳ Ｐゴシック" charset="0"/>
              </a:rPr>
              <a:t>Holiness:</a:t>
            </a:r>
            <a:br>
              <a:rPr lang="en-US">
                <a:latin typeface="PerryGothic Regular" charset="0"/>
                <a:ea typeface="ＭＳ Ｐゴシック" charset="0"/>
                <a:cs typeface="ＭＳ Ｐゴシック" charset="0"/>
              </a:rPr>
            </a:br>
            <a:r>
              <a:rPr lang="en-US">
                <a:latin typeface="PerryGothic Regular" charset="0"/>
                <a:ea typeface="ＭＳ Ｐゴシック" charset="0"/>
                <a:cs typeface="ＭＳ Ｐゴシック" charset="0"/>
              </a:rPr>
              <a:t>What is it?</a:t>
            </a:r>
            <a:endParaRPr lang="en-US">
              <a:latin typeface="Tahoma" charset="0"/>
              <a:ea typeface="ＭＳ Ｐゴシック" charset="0"/>
              <a:cs typeface="ＭＳ Ｐゴシック" charset="0"/>
            </a:endParaRPr>
          </a:p>
        </p:txBody>
      </p:sp>
      <p:sp>
        <p:nvSpPr>
          <p:cNvPr id="574467" name="Rectangle 3"/>
          <p:cNvSpPr>
            <a:spLocks noGrp="1" noChangeArrowheads="1"/>
          </p:cNvSpPr>
          <p:nvPr>
            <p:ph type="subTitle" idx="1"/>
          </p:nvPr>
        </p:nvSpPr>
        <p:spPr>
          <a:xfrm>
            <a:off x="381000" y="2583904"/>
            <a:ext cx="8458200" cy="3581400"/>
          </a:xfrm>
          <a:effectLst/>
        </p:spPr>
        <p:txBody>
          <a:bodyPr/>
          <a:lstStyle/>
          <a:p>
            <a:pPr marL="461963" indent="-461963" algn="l" eaLnBrk="1" hangingPunct="1">
              <a:buFont typeface="Wingdings" charset="0"/>
              <a:buChar char=""/>
              <a:defRPr/>
            </a:pPr>
            <a:r>
              <a:rPr lang="en-US" sz="4000" b="1" dirty="0">
                <a:latin typeface="Tahoma" charset="0"/>
                <a:ea typeface="ＭＳ Ｐゴシック" charset="0"/>
                <a:cs typeface="ＭＳ Ｐゴシック" charset="0"/>
              </a:rPr>
              <a:t>Belonging to God </a:t>
            </a:r>
          </a:p>
          <a:p>
            <a:pPr marL="461963" indent="-461963" algn="l" eaLnBrk="1" hangingPunct="1">
              <a:buFont typeface="Wingdings" charset="0"/>
              <a:buChar char=""/>
              <a:defRPr/>
            </a:pPr>
            <a:r>
              <a:rPr lang="en-US" sz="4000" b="1" dirty="0">
                <a:latin typeface="Tahoma" charset="0"/>
                <a:ea typeface="ＭＳ Ｐゴシック" charset="0"/>
                <a:cs typeface="ＭＳ Ｐゴシック" charset="0"/>
              </a:rPr>
              <a:t>             set apart to or by God, consecrated; holy, morally pure, upright</a:t>
            </a:r>
          </a:p>
          <a:p>
            <a:pPr marL="461963" indent="-461963" algn="l" eaLnBrk="1" hangingPunct="1">
              <a:buFont typeface="Wingdings" charset="0"/>
              <a:buChar char=""/>
              <a:defRPr/>
            </a:pPr>
            <a:r>
              <a:rPr lang="en-US" sz="4000" b="1" dirty="0">
                <a:latin typeface="Tahoma" charset="0"/>
                <a:ea typeface="ＭＳ Ｐゴシック" charset="0"/>
                <a:cs typeface="ＭＳ Ｐゴシック" charset="0"/>
              </a:rPr>
              <a:t>Set apart for special use</a:t>
            </a:r>
          </a:p>
        </p:txBody>
      </p:sp>
      <p:sp>
        <p:nvSpPr>
          <p:cNvPr id="574468" name="Rectangle 4"/>
          <p:cNvSpPr>
            <a:spLocks noChangeArrowheads="1"/>
          </p:cNvSpPr>
          <p:nvPr/>
        </p:nvSpPr>
        <p:spPr bwMode="auto">
          <a:xfrm>
            <a:off x="8305800" y="0"/>
            <a:ext cx="838200" cy="3968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2000" b="1" dirty="0">
                <a:solidFill>
                  <a:schemeClr val="tx1"/>
                </a:solidFill>
                <a:latin typeface="Arial"/>
                <a:ea typeface="+mn-ea"/>
                <a:cs typeface="Arial"/>
              </a:rPr>
              <a:t>280a</a:t>
            </a:r>
          </a:p>
        </p:txBody>
      </p:sp>
      <p:pic>
        <p:nvPicPr>
          <p:cNvPr id="2" name="Picture 1" descr="Screen Shot 2016-03-29 at 12.07.21 P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47542" y="3356992"/>
            <a:ext cx="2180242" cy="7200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74467">
                                            <p:txEl>
                                              <p:pRg st="0" end="0"/>
                                            </p:txEl>
                                          </p:spTgt>
                                        </p:tgtEl>
                                        <p:attrNameLst>
                                          <p:attrName>style.visibility</p:attrName>
                                        </p:attrNameLst>
                                      </p:cBhvr>
                                      <p:to>
                                        <p:strVal val="visible"/>
                                      </p:to>
                                    </p:set>
                                    <p:animEffect transition="in" filter="dissolve">
                                      <p:cBhvr>
                                        <p:cTn id="7" dur="500"/>
                                        <p:tgtEl>
                                          <p:spTgt spid="5744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74467">
                                            <p:txEl>
                                              <p:pRg st="1" end="1"/>
                                            </p:txEl>
                                          </p:spTgt>
                                        </p:tgtEl>
                                        <p:attrNameLst>
                                          <p:attrName>style.visibility</p:attrName>
                                        </p:attrNameLst>
                                      </p:cBhvr>
                                      <p:to>
                                        <p:strVal val="visible"/>
                                      </p:to>
                                    </p:set>
                                    <p:animEffect transition="in" filter="dissolve">
                                      <p:cBhvr>
                                        <p:cTn id="17" dur="500"/>
                                        <p:tgtEl>
                                          <p:spTgt spid="57446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74467">
                                            <p:txEl>
                                              <p:pRg st="2" end="2"/>
                                            </p:txEl>
                                          </p:spTgt>
                                        </p:tgtEl>
                                        <p:attrNameLst>
                                          <p:attrName>style.visibility</p:attrName>
                                        </p:attrNameLst>
                                      </p:cBhvr>
                                      <p:to>
                                        <p:strVal val="visible"/>
                                      </p:to>
                                    </p:set>
                                    <p:animEffect transition="in" filter="dissolve">
                                      <p:cBhvr>
                                        <p:cTn id="22" dur="500"/>
                                        <p:tgtEl>
                                          <p:spTgt spid="57446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4467"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ctrTitle"/>
          </p:nvPr>
        </p:nvSpPr>
        <p:spPr>
          <a:xfrm>
            <a:off x="762000" y="304800"/>
            <a:ext cx="7772400" cy="990600"/>
          </a:xfrm>
        </p:spPr>
        <p:txBody>
          <a:bodyPr/>
          <a:lstStyle/>
          <a:p>
            <a:pPr eaLnBrk="1" hangingPunct="1">
              <a:defRPr/>
            </a:pPr>
            <a:r>
              <a:rPr lang="en-US" sz="5400">
                <a:latin typeface="AntsyPants" charset="0"/>
                <a:ea typeface="ＭＳ Ｐゴシック" charset="0"/>
                <a:cs typeface="ＭＳ Ｐゴシック" charset="0"/>
              </a:rPr>
              <a:t>How Holy are You?</a:t>
            </a:r>
            <a:endParaRPr lang="en-US">
              <a:latin typeface="Tahoma" charset="0"/>
              <a:ea typeface="ＭＳ Ｐゴシック" charset="0"/>
              <a:cs typeface="ＭＳ Ｐゴシック" charset="0"/>
            </a:endParaRPr>
          </a:p>
        </p:txBody>
      </p:sp>
      <p:sp>
        <p:nvSpPr>
          <p:cNvPr id="167940" name="Rectangle 4"/>
          <p:cNvSpPr>
            <a:spLocks noChangeArrowheads="1"/>
          </p:cNvSpPr>
          <p:nvPr/>
        </p:nvSpPr>
        <p:spPr bwMode="auto">
          <a:xfrm>
            <a:off x="0" y="2057400"/>
            <a:ext cx="9144000" cy="4495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609600" indent="-609600" algn="ctr" eaLnBrk="1" hangingPunct="1">
              <a:spcBef>
                <a:spcPct val="20000"/>
              </a:spcBef>
              <a:buClr>
                <a:schemeClr val="hlink"/>
              </a:buClr>
              <a:buSzPct val="120000"/>
              <a:defRPr/>
            </a:pPr>
            <a:r>
              <a:rPr lang="en-US" sz="3600" b="1" i="1" u="sng" dirty="0">
                <a:solidFill>
                  <a:schemeClr val="tx1"/>
                </a:solidFill>
                <a:latin typeface="Arial"/>
                <a:ea typeface="+mn-ea"/>
                <a:cs typeface="Arial"/>
              </a:rPr>
              <a:t>How true are these statements of you?</a:t>
            </a:r>
            <a:endParaRPr lang="en-US" sz="3600" b="1" i="1" dirty="0">
              <a:solidFill>
                <a:schemeClr val="tx1"/>
              </a:solidFill>
              <a:latin typeface="Arial"/>
              <a:ea typeface="+mn-ea"/>
              <a:cs typeface="Arial"/>
            </a:endParaRPr>
          </a:p>
          <a:p>
            <a:pPr marL="609600" indent="-609600" algn="ctr" eaLnBrk="1" hangingPunct="1">
              <a:spcBef>
                <a:spcPct val="20000"/>
              </a:spcBef>
              <a:buClr>
                <a:schemeClr val="hlink"/>
              </a:buClr>
              <a:buSzPct val="120000"/>
              <a:defRPr/>
            </a:pPr>
            <a:endParaRPr lang="en-US" sz="3600" b="1" i="1" dirty="0">
              <a:solidFill>
                <a:schemeClr val="tx1"/>
              </a:solidFill>
              <a:latin typeface="Arial"/>
              <a:ea typeface="+mn-ea"/>
              <a:cs typeface="Arial"/>
            </a:endParaRPr>
          </a:p>
          <a:p>
            <a:pPr marL="609600" indent="-609600" algn="ctr" eaLnBrk="1" hangingPunct="1">
              <a:spcBef>
                <a:spcPct val="20000"/>
              </a:spcBef>
              <a:buClr>
                <a:schemeClr val="hlink"/>
              </a:buClr>
              <a:buSzPct val="120000"/>
              <a:buFont typeface="Arial" charset="0"/>
              <a:buAutoNum type="arabicPeriod"/>
              <a:defRPr/>
            </a:pPr>
            <a:r>
              <a:rPr lang="en-US" sz="3600" b="1" i="1" dirty="0">
                <a:solidFill>
                  <a:schemeClr val="tx1"/>
                </a:solidFill>
                <a:latin typeface="Arial"/>
                <a:ea typeface="+mn-ea"/>
                <a:cs typeface="Arial"/>
              </a:rPr>
              <a:t>My work (or school or neighborhood) friends know me as a believer in Jesus Christ.</a:t>
            </a:r>
          </a:p>
          <a:p>
            <a:pPr marL="609600" indent="-609600" algn="ctr" eaLnBrk="1" hangingPunct="1">
              <a:spcBef>
                <a:spcPct val="20000"/>
              </a:spcBef>
              <a:buClr>
                <a:schemeClr val="hlink"/>
              </a:buClr>
              <a:buSzPct val="120000"/>
              <a:buFont typeface="Arial" charset="0"/>
              <a:buAutoNum type="arabicPeriod"/>
              <a:defRPr/>
            </a:pPr>
            <a:r>
              <a:rPr lang="en-US" sz="3600" b="1" i="1" dirty="0">
                <a:solidFill>
                  <a:schemeClr val="tx1"/>
                </a:solidFill>
                <a:latin typeface="Arial"/>
                <a:ea typeface="+mn-ea"/>
                <a:cs typeface="Arial"/>
              </a:rPr>
              <a:t>People are more like God because they know me well.</a:t>
            </a:r>
          </a:p>
        </p:txBody>
      </p:sp>
      <p:sp>
        <p:nvSpPr>
          <p:cNvPr id="167942" name="Rectangle 6"/>
          <p:cNvSpPr>
            <a:spLocks noChangeArrowheads="1"/>
          </p:cNvSpPr>
          <p:nvPr/>
        </p:nvSpPr>
        <p:spPr bwMode="auto">
          <a:xfrm>
            <a:off x="8305800" y="0"/>
            <a:ext cx="838200" cy="3968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2000" b="1">
                <a:solidFill>
                  <a:schemeClr val="tx1"/>
                </a:solidFill>
                <a:latin typeface="Times New Roman" charset="0"/>
                <a:ea typeface="+mn-ea"/>
                <a:cs typeface="+mn-cs"/>
              </a:rPr>
              <a:t>280a</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3">
            <a:extLst>
              <a:ext uri="{28A0092B-C50C-407E-A947-70E740481C1C}">
                <a14:useLocalDpi xmlns:a14="http://schemas.microsoft.com/office/drawing/2010/main" val="0"/>
              </a:ext>
            </a:extLst>
          </a:blip>
          <a:srcRect l="24847"/>
          <a:stretch/>
        </p:blipFill>
        <p:spPr>
          <a:xfrm>
            <a:off x="-18654" y="0"/>
            <a:ext cx="9162653" cy="6858000"/>
          </a:xfrm>
          <a:prstGeom prst="rect">
            <a:avLst/>
          </a:prstGeom>
        </p:spPr>
      </p:pic>
      <p:sp>
        <p:nvSpPr>
          <p:cNvPr id="2" name="Title 1"/>
          <p:cNvSpPr>
            <a:spLocks noGrp="1"/>
          </p:cNvSpPr>
          <p:nvPr>
            <p:ph type="ctrTitle"/>
          </p:nvPr>
        </p:nvSpPr>
        <p:spPr>
          <a:xfrm>
            <a:off x="-18653" y="-99392"/>
            <a:ext cx="9162651" cy="1397996"/>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Prophecy</a:t>
            </a:r>
            <a:br>
              <a:rPr lang="en-US" sz="3600" b="1" dirty="0">
                <a:solidFill>
                  <a:schemeClr val="bg1"/>
                </a:solidFill>
                <a:effectLst>
                  <a:glow rad="101600">
                    <a:schemeClr val="tx1">
                      <a:alpha val="99000"/>
                    </a:schemeClr>
                  </a:glow>
                </a:effectLst>
                <a:latin typeface="Arial"/>
                <a:cs typeface="Arial"/>
              </a:rPr>
            </a:br>
            <a:r>
              <a:rPr lang="en-US" sz="3600" b="1" dirty="0">
                <a:solidFill>
                  <a:schemeClr val="bg1"/>
                </a:solidFill>
                <a:effectLst>
                  <a:glow rad="101600">
                    <a:schemeClr val="tx1">
                      <a:alpha val="99000"/>
                    </a:schemeClr>
                  </a:glow>
                </a:effectLst>
                <a:latin typeface="Arial"/>
                <a:cs typeface="Arial"/>
              </a:rPr>
              <a:t>(Lord, Deity) </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defTabSz="457200">
              <a:defRPr sz="3600" b="1">
                <a:solidFill>
                  <a:srgbClr val="FFFFFF"/>
                </a:solidFill>
                <a:effectLst>
                  <a:glow rad="127000">
                    <a:srgbClr val="000000"/>
                  </a:glow>
                </a:effectLst>
                <a:latin typeface="Arial" charset="0"/>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t>Jesus declared himself Lord over imprisoned spirits following his death (3:18-22).</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dirty="0">
                <a:solidFill>
                  <a:srgbClr val="FFFFFF"/>
                </a:solidFill>
                <a:cs typeface="Arial" charset="0"/>
              </a:rPr>
              <a:t>27f</a:t>
            </a:r>
          </a:p>
        </p:txBody>
      </p:sp>
      <p:sp>
        <p:nvSpPr>
          <p:cNvPr id="7" name="Rectangle 2">
            <a:extLst>
              <a:ext uri="{FF2B5EF4-FFF2-40B4-BE49-F238E27FC236}">
                <a16:creationId xmlns:a16="http://schemas.microsoft.com/office/drawing/2014/main" id="{C33C91FF-2B63-BE48-B19A-3D9EE2952C2C}"/>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Peter</a:t>
            </a:r>
          </a:p>
        </p:txBody>
      </p:sp>
    </p:spTree>
    <p:extLst>
      <p:ext uri="{BB962C8B-B14F-4D97-AF65-F5344CB8AC3E}">
        <p14:creationId xmlns:p14="http://schemas.microsoft.com/office/powerpoint/2010/main" val="3543266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57702" name="Picture 6" descr="Kurt - Baby Pictur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96000" y="0"/>
            <a:ext cx="3048000" cy="510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7705" name="Picture 9" descr="Griffith Boys Old ICS Camp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29200" y="3429000"/>
            <a:ext cx="3657600" cy="3787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8820" name="Rectangle 3"/>
          <p:cNvSpPr>
            <a:spLocks noGrp="1" noChangeArrowheads="1"/>
          </p:cNvSpPr>
          <p:nvPr>
            <p:ph type="body" sz="half" idx="1"/>
          </p:nvPr>
        </p:nvSpPr>
        <p:spPr>
          <a:xfrm>
            <a:off x="685800" y="1981200"/>
            <a:ext cx="3814763" cy="4114800"/>
          </a:xfrm>
        </p:spPr>
        <p:txBody>
          <a:bodyPr/>
          <a:lstStyle/>
          <a:p>
            <a:pPr eaLnBrk="1" hangingPunct="1"/>
            <a:endParaRPr lang="en-US" sz="2800">
              <a:latin typeface="Arial" charset="0"/>
              <a:ea typeface="Osaka" charset="0"/>
              <a:cs typeface="Osaka" charset="0"/>
            </a:endParaRPr>
          </a:p>
        </p:txBody>
      </p:sp>
      <p:pic>
        <p:nvPicPr>
          <p:cNvPr id="157701" name="Picture 5" descr="KurtGradMay05"/>
          <p:cNvPicPr>
            <a:picLocks noGrp="1" noChangeAspect="1" noChangeArrowheads="1"/>
          </p:cNvPicPr>
          <p:nvPr>
            <p:ph sz="half" idx="2"/>
          </p:nvPr>
        </p:nvPicPr>
        <p:blipFill>
          <a:blip r:embed="rId4" cstate="screen">
            <a:extLst>
              <a:ext uri="{28A0092B-C50C-407E-A947-70E740481C1C}">
                <a14:useLocalDpi xmlns:a14="http://schemas.microsoft.com/office/drawing/2010/main"/>
              </a:ext>
            </a:extLst>
          </a:blip>
          <a:srcRect/>
          <a:stretch>
            <a:fillRect/>
          </a:stretch>
        </p:blipFill>
        <p:spPr>
          <a:xfrm>
            <a:off x="0" y="-304800"/>
            <a:ext cx="5314950" cy="6858000"/>
          </a:xfrm>
        </p:spPr>
      </p:pic>
      <p:pic>
        <p:nvPicPr>
          <p:cNvPr id="157703" name="Picture 7" descr="Kurt, Susan, Rick May 0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2400" y="4305300"/>
            <a:ext cx="5029200" cy="3086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7698" name="Rectangle 2"/>
          <p:cNvSpPr>
            <a:spLocks noGrp="1" noChangeArrowheads="1"/>
          </p:cNvSpPr>
          <p:nvPr>
            <p:ph type="title"/>
          </p:nvPr>
        </p:nvSpPr>
        <p:spPr>
          <a:xfrm>
            <a:off x="4267200" y="5486400"/>
            <a:ext cx="4876800" cy="1371600"/>
          </a:xfrm>
          <a:solidFill>
            <a:srgbClr val="000000"/>
          </a:solidFill>
        </p:spPr>
        <p:txBody>
          <a:bodyPr/>
          <a:lstStyle/>
          <a:p>
            <a:pPr eaLnBrk="1" hangingPunct="1"/>
            <a:r>
              <a:rPr lang="en-US" sz="2400" b="1" dirty="0">
                <a:solidFill>
                  <a:schemeClr val="bg1"/>
                </a:solidFill>
                <a:latin typeface="Arial" charset="0"/>
                <a:ea typeface="Osaka" charset="0"/>
                <a:cs typeface="Osaka" charset="0"/>
              </a:rPr>
              <a:t>Have Susan and I influenced Kurt to be a godly man over his first 18 years?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nodeType="clickEffect">
                                  <p:stCondLst>
                                    <p:cond delay="0"/>
                                  </p:stCondLst>
                                  <p:childTnLst>
                                    <p:set>
                                      <p:cBhvr>
                                        <p:cTn id="6" dur="1" fill="hold">
                                          <p:stCondLst>
                                            <p:cond delay="0"/>
                                          </p:stCondLst>
                                        </p:cTn>
                                        <p:tgtEl>
                                          <p:spTgt spid="157702"/>
                                        </p:tgtEl>
                                        <p:attrNameLst>
                                          <p:attrName>style.visibility</p:attrName>
                                        </p:attrNameLst>
                                      </p:cBhvr>
                                      <p:to>
                                        <p:strVal val="visible"/>
                                      </p:to>
                                    </p:set>
                                    <p:animEffect transition="in" filter="fade">
                                      <p:cBhvr>
                                        <p:cTn id="7" dur="770" decel="100000"/>
                                        <p:tgtEl>
                                          <p:spTgt spid="157702"/>
                                        </p:tgtEl>
                                      </p:cBhvr>
                                    </p:animEffect>
                                    <p:animScale>
                                      <p:cBhvr>
                                        <p:cTn id="8" dur="770" decel="100000"/>
                                        <p:tgtEl>
                                          <p:spTgt spid="157702"/>
                                        </p:tgtEl>
                                      </p:cBhvr>
                                      <p:from x="10000" y="10000"/>
                                      <p:to x="200000" y="450000"/>
                                    </p:animScale>
                                    <p:animScale>
                                      <p:cBhvr>
                                        <p:cTn id="9" dur="1230" accel="100000" fill="hold">
                                          <p:stCondLst>
                                            <p:cond delay="770"/>
                                          </p:stCondLst>
                                        </p:cTn>
                                        <p:tgtEl>
                                          <p:spTgt spid="157702"/>
                                        </p:tgtEl>
                                      </p:cBhvr>
                                      <p:from x="200000" y="450000"/>
                                      <p:to x="100000" y="100000"/>
                                    </p:animScale>
                                    <p:set>
                                      <p:cBhvr>
                                        <p:cTn id="10" dur="770" fill="hold"/>
                                        <p:tgtEl>
                                          <p:spTgt spid="157702"/>
                                        </p:tgtEl>
                                        <p:attrNameLst>
                                          <p:attrName>ppt_x</p:attrName>
                                        </p:attrNameLst>
                                      </p:cBhvr>
                                      <p:to>
                                        <p:strVal val="(0.5)"/>
                                      </p:to>
                                    </p:set>
                                    <p:anim from="(0.5)" to="(#ppt_x)" calcmode="lin" valueType="num">
                                      <p:cBhvr>
                                        <p:cTn id="11" dur="1230" accel="100000" fill="hold">
                                          <p:stCondLst>
                                            <p:cond delay="770"/>
                                          </p:stCondLst>
                                        </p:cTn>
                                        <p:tgtEl>
                                          <p:spTgt spid="157702"/>
                                        </p:tgtEl>
                                        <p:attrNameLst>
                                          <p:attrName>ppt_x</p:attrName>
                                        </p:attrNameLst>
                                      </p:cBhvr>
                                    </p:anim>
                                    <p:set>
                                      <p:cBhvr>
                                        <p:cTn id="12" dur="770" fill="hold"/>
                                        <p:tgtEl>
                                          <p:spTgt spid="157702"/>
                                        </p:tgtEl>
                                        <p:attrNameLst>
                                          <p:attrName>ppt_y</p:attrName>
                                        </p:attrNameLst>
                                      </p:cBhvr>
                                      <p:to>
                                        <p:strVal val="(#ppt_y+0.4)"/>
                                      </p:to>
                                    </p:set>
                                    <p:anim from="(#ppt_y+0.4)" to="(#ppt_y)" calcmode="lin" valueType="num">
                                      <p:cBhvr>
                                        <p:cTn id="13" dur="1230" accel="100000" fill="hold">
                                          <p:stCondLst>
                                            <p:cond delay="770"/>
                                          </p:stCondLst>
                                        </p:cTn>
                                        <p:tgtEl>
                                          <p:spTgt spid="157702"/>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1" presetClass="entr" presetSubtype="0" fill="hold" nodeType="clickEffect">
                                  <p:stCondLst>
                                    <p:cond delay="0"/>
                                  </p:stCondLst>
                                  <p:childTnLst>
                                    <p:set>
                                      <p:cBhvr>
                                        <p:cTn id="17" dur="1" fill="hold">
                                          <p:stCondLst>
                                            <p:cond delay="0"/>
                                          </p:stCondLst>
                                        </p:cTn>
                                        <p:tgtEl>
                                          <p:spTgt spid="157705"/>
                                        </p:tgtEl>
                                        <p:attrNameLst>
                                          <p:attrName>style.visibility</p:attrName>
                                        </p:attrNameLst>
                                      </p:cBhvr>
                                      <p:to>
                                        <p:strVal val="visible"/>
                                      </p:to>
                                    </p:set>
                                    <p:animEffect transition="in" filter="fade">
                                      <p:cBhvr>
                                        <p:cTn id="18" dur="770" decel="100000"/>
                                        <p:tgtEl>
                                          <p:spTgt spid="157705"/>
                                        </p:tgtEl>
                                      </p:cBhvr>
                                    </p:animEffect>
                                    <p:animScale>
                                      <p:cBhvr>
                                        <p:cTn id="19" dur="770" decel="100000"/>
                                        <p:tgtEl>
                                          <p:spTgt spid="157705"/>
                                        </p:tgtEl>
                                      </p:cBhvr>
                                      <p:from x="10000" y="10000"/>
                                      <p:to x="200000" y="450000"/>
                                    </p:animScale>
                                    <p:animScale>
                                      <p:cBhvr>
                                        <p:cTn id="20" dur="1230" accel="100000" fill="hold">
                                          <p:stCondLst>
                                            <p:cond delay="770"/>
                                          </p:stCondLst>
                                        </p:cTn>
                                        <p:tgtEl>
                                          <p:spTgt spid="157705"/>
                                        </p:tgtEl>
                                      </p:cBhvr>
                                      <p:from x="200000" y="450000"/>
                                      <p:to x="100000" y="100000"/>
                                    </p:animScale>
                                    <p:set>
                                      <p:cBhvr>
                                        <p:cTn id="21" dur="770" fill="hold"/>
                                        <p:tgtEl>
                                          <p:spTgt spid="157705"/>
                                        </p:tgtEl>
                                        <p:attrNameLst>
                                          <p:attrName>ppt_x</p:attrName>
                                        </p:attrNameLst>
                                      </p:cBhvr>
                                      <p:to>
                                        <p:strVal val="(0.5)"/>
                                      </p:to>
                                    </p:set>
                                    <p:anim from="(0.5)" to="(#ppt_x)" calcmode="lin" valueType="num">
                                      <p:cBhvr>
                                        <p:cTn id="22" dur="1230" accel="100000" fill="hold">
                                          <p:stCondLst>
                                            <p:cond delay="770"/>
                                          </p:stCondLst>
                                        </p:cTn>
                                        <p:tgtEl>
                                          <p:spTgt spid="157705"/>
                                        </p:tgtEl>
                                        <p:attrNameLst>
                                          <p:attrName>ppt_x</p:attrName>
                                        </p:attrNameLst>
                                      </p:cBhvr>
                                    </p:anim>
                                    <p:set>
                                      <p:cBhvr>
                                        <p:cTn id="23" dur="770" fill="hold"/>
                                        <p:tgtEl>
                                          <p:spTgt spid="157705"/>
                                        </p:tgtEl>
                                        <p:attrNameLst>
                                          <p:attrName>ppt_y</p:attrName>
                                        </p:attrNameLst>
                                      </p:cBhvr>
                                      <p:to>
                                        <p:strVal val="(#ppt_y+0.4)"/>
                                      </p:to>
                                    </p:set>
                                    <p:anim from="(#ppt_y+0.4)" to="(#ppt_y)" calcmode="lin" valueType="num">
                                      <p:cBhvr>
                                        <p:cTn id="24" dur="1230" accel="100000" fill="hold">
                                          <p:stCondLst>
                                            <p:cond delay="770"/>
                                          </p:stCondLst>
                                        </p:cTn>
                                        <p:tgtEl>
                                          <p:spTgt spid="157705"/>
                                        </p:tgtEl>
                                        <p:attrNameLst>
                                          <p:attrName>ppt_y</p:attrName>
                                        </p:attrNameLst>
                                      </p:cBhvr>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51" presetClass="entr" presetSubtype="0" fill="hold" nodeType="clickEffect">
                                  <p:stCondLst>
                                    <p:cond delay="0"/>
                                  </p:stCondLst>
                                  <p:childTnLst>
                                    <p:set>
                                      <p:cBhvr>
                                        <p:cTn id="28" dur="1" fill="hold">
                                          <p:stCondLst>
                                            <p:cond delay="0"/>
                                          </p:stCondLst>
                                        </p:cTn>
                                        <p:tgtEl>
                                          <p:spTgt spid="157703"/>
                                        </p:tgtEl>
                                        <p:attrNameLst>
                                          <p:attrName>style.visibility</p:attrName>
                                        </p:attrNameLst>
                                      </p:cBhvr>
                                      <p:to>
                                        <p:strVal val="visible"/>
                                      </p:to>
                                    </p:set>
                                    <p:animEffect transition="in" filter="fade">
                                      <p:cBhvr>
                                        <p:cTn id="29" dur="770" decel="100000"/>
                                        <p:tgtEl>
                                          <p:spTgt spid="157703"/>
                                        </p:tgtEl>
                                      </p:cBhvr>
                                    </p:animEffect>
                                    <p:animScale>
                                      <p:cBhvr>
                                        <p:cTn id="30" dur="770" decel="100000"/>
                                        <p:tgtEl>
                                          <p:spTgt spid="157703"/>
                                        </p:tgtEl>
                                      </p:cBhvr>
                                      <p:from x="10000" y="10000"/>
                                      <p:to x="200000" y="450000"/>
                                    </p:animScale>
                                    <p:animScale>
                                      <p:cBhvr>
                                        <p:cTn id="31" dur="1230" accel="100000" fill="hold">
                                          <p:stCondLst>
                                            <p:cond delay="770"/>
                                          </p:stCondLst>
                                        </p:cTn>
                                        <p:tgtEl>
                                          <p:spTgt spid="157703"/>
                                        </p:tgtEl>
                                      </p:cBhvr>
                                      <p:from x="200000" y="450000"/>
                                      <p:to x="100000" y="100000"/>
                                    </p:animScale>
                                    <p:set>
                                      <p:cBhvr>
                                        <p:cTn id="32" dur="770" fill="hold"/>
                                        <p:tgtEl>
                                          <p:spTgt spid="157703"/>
                                        </p:tgtEl>
                                        <p:attrNameLst>
                                          <p:attrName>ppt_x</p:attrName>
                                        </p:attrNameLst>
                                      </p:cBhvr>
                                      <p:to>
                                        <p:strVal val="(0.5)"/>
                                      </p:to>
                                    </p:set>
                                    <p:anim from="(0.5)" to="(#ppt_x)" calcmode="lin" valueType="num">
                                      <p:cBhvr>
                                        <p:cTn id="33" dur="1230" accel="100000" fill="hold">
                                          <p:stCondLst>
                                            <p:cond delay="770"/>
                                          </p:stCondLst>
                                        </p:cTn>
                                        <p:tgtEl>
                                          <p:spTgt spid="157703"/>
                                        </p:tgtEl>
                                        <p:attrNameLst>
                                          <p:attrName>ppt_x</p:attrName>
                                        </p:attrNameLst>
                                      </p:cBhvr>
                                    </p:anim>
                                    <p:set>
                                      <p:cBhvr>
                                        <p:cTn id="34" dur="770" fill="hold"/>
                                        <p:tgtEl>
                                          <p:spTgt spid="157703"/>
                                        </p:tgtEl>
                                        <p:attrNameLst>
                                          <p:attrName>ppt_y</p:attrName>
                                        </p:attrNameLst>
                                      </p:cBhvr>
                                      <p:to>
                                        <p:strVal val="(#ppt_y+0.4)"/>
                                      </p:to>
                                    </p:set>
                                    <p:anim from="(#ppt_y+0.4)" to="(#ppt_y)" calcmode="lin" valueType="num">
                                      <p:cBhvr>
                                        <p:cTn id="35" dur="1230" accel="100000" fill="hold">
                                          <p:stCondLst>
                                            <p:cond delay="770"/>
                                          </p:stCondLst>
                                        </p:cTn>
                                        <p:tgtEl>
                                          <p:spTgt spid="157703"/>
                                        </p:tgtEl>
                                        <p:attrNameLst>
                                          <p:attrName>ppt_y</p:attrName>
                                        </p:attrNameLst>
                                      </p:cBhvr>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51" presetClass="entr" presetSubtype="0" fill="hold" nodeType="clickEffect">
                                  <p:stCondLst>
                                    <p:cond delay="0"/>
                                  </p:stCondLst>
                                  <p:childTnLst>
                                    <p:set>
                                      <p:cBhvr>
                                        <p:cTn id="39" dur="1" fill="hold">
                                          <p:stCondLst>
                                            <p:cond delay="0"/>
                                          </p:stCondLst>
                                        </p:cTn>
                                        <p:tgtEl>
                                          <p:spTgt spid="157701"/>
                                        </p:tgtEl>
                                        <p:attrNameLst>
                                          <p:attrName>style.visibility</p:attrName>
                                        </p:attrNameLst>
                                      </p:cBhvr>
                                      <p:to>
                                        <p:strVal val="visible"/>
                                      </p:to>
                                    </p:set>
                                    <p:animEffect transition="in" filter="fade">
                                      <p:cBhvr>
                                        <p:cTn id="40" dur="770" decel="100000"/>
                                        <p:tgtEl>
                                          <p:spTgt spid="157701"/>
                                        </p:tgtEl>
                                      </p:cBhvr>
                                    </p:animEffect>
                                    <p:animScale>
                                      <p:cBhvr>
                                        <p:cTn id="41" dur="770" decel="100000"/>
                                        <p:tgtEl>
                                          <p:spTgt spid="157701"/>
                                        </p:tgtEl>
                                      </p:cBhvr>
                                      <p:from x="10000" y="10000"/>
                                      <p:to x="200000" y="450000"/>
                                    </p:animScale>
                                    <p:animScale>
                                      <p:cBhvr>
                                        <p:cTn id="42" dur="1230" accel="100000" fill="hold">
                                          <p:stCondLst>
                                            <p:cond delay="770"/>
                                          </p:stCondLst>
                                        </p:cTn>
                                        <p:tgtEl>
                                          <p:spTgt spid="157701"/>
                                        </p:tgtEl>
                                      </p:cBhvr>
                                      <p:from x="200000" y="450000"/>
                                      <p:to x="100000" y="100000"/>
                                    </p:animScale>
                                    <p:set>
                                      <p:cBhvr>
                                        <p:cTn id="43" dur="770" fill="hold"/>
                                        <p:tgtEl>
                                          <p:spTgt spid="157701"/>
                                        </p:tgtEl>
                                        <p:attrNameLst>
                                          <p:attrName>ppt_x</p:attrName>
                                        </p:attrNameLst>
                                      </p:cBhvr>
                                      <p:to>
                                        <p:strVal val="(0.5)"/>
                                      </p:to>
                                    </p:set>
                                    <p:anim from="(0.5)" to="(#ppt_x)" calcmode="lin" valueType="num">
                                      <p:cBhvr>
                                        <p:cTn id="44" dur="1230" accel="100000" fill="hold">
                                          <p:stCondLst>
                                            <p:cond delay="770"/>
                                          </p:stCondLst>
                                        </p:cTn>
                                        <p:tgtEl>
                                          <p:spTgt spid="157701"/>
                                        </p:tgtEl>
                                        <p:attrNameLst>
                                          <p:attrName>ppt_x</p:attrName>
                                        </p:attrNameLst>
                                      </p:cBhvr>
                                    </p:anim>
                                    <p:set>
                                      <p:cBhvr>
                                        <p:cTn id="45" dur="770" fill="hold"/>
                                        <p:tgtEl>
                                          <p:spTgt spid="157701"/>
                                        </p:tgtEl>
                                        <p:attrNameLst>
                                          <p:attrName>ppt_y</p:attrName>
                                        </p:attrNameLst>
                                      </p:cBhvr>
                                      <p:to>
                                        <p:strVal val="(#ppt_y+0.4)"/>
                                      </p:to>
                                    </p:set>
                                    <p:anim from="(#ppt_y+0.4)" to="(#ppt_y)" calcmode="lin" valueType="num">
                                      <p:cBhvr>
                                        <p:cTn id="46" dur="1230" accel="100000" fill="hold">
                                          <p:stCondLst>
                                            <p:cond delay="770"/>
                                          </p:stCondLst>
                                        </p:cTn>
                                        <p:tgtEl>
                                          <p:spTgt spid="157701"/>
                                        </p:tgtEl>
                                        <p:attrNameLst>
                                          <p:attrName>ppt_y</p:attrName>
                                        </p:attrNameLst>
                                      </p:cBhvr>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51" presetClass="entr" presetSubtype="0" fill="hold" grpId="0" nodeType="clickEffect">
                                  <p:stCondLst>
                                    <p:cond delay="0"/>
                                  </p:stCondLst>
                                  <p:childTnLst>
                                    <p:set>
                                      <p:cBhvr>
                                        <p:cTn id="50" dur="1" fill="hold">
                                          <p:stCondLst>
                                            <p:cond delay="0"/>
                                          </p:stCondLst>
                                        </p:cTn>
                                        <p:tgtEl>
                                          <p:spTgt spid="157698"/>
                                        </p:tgtEl>
                                        <p:attrNameLst>
                                          <p:attrName>style.visibility</p:attrName>
                                        </p:attrNameLst>
                                      </p:cBhvr>
                                      <p:to>
                                        <p:strVal val="visible"/>
                                      </p:to>
                                    </p:set>
                                    <p:animEffect transition="in" filter="fade">
                                      <p:cBhvr>
                                        <p:cTn id="51" dur="770" decel="100000"/>
                                        <p:tgtEl>
                                          <p:spTgt spid="157698"/>
                                        </p:tgtEl>
                                      </p:cBhvr>
                                    </p:animEffect>
                                    <p:animScale>
                                      <p:cBhvr>
                                        <p:cTn id="52" dur="770" decel="100000"/>
                                        <p:tgtEl>
                                          <p:spTgt spid="157698"/>
                                        </p:tgtEl>
                                      </p:cBhvr>
                                      <p:from x="10000" y="10000"/>
                                      <p:to x="200000" y="450000"/>
                                    </p:animScale>
                                    <p:animScale>
                                      <p:cBhvr>
                                        <p:cTn id="53" dur="1230" accel="100000" fill="hold">
                                          <p:stCondLst>
                                            <p:cond delay="770"/>
                                          </p:stCondLst>
                                        </p:cTn>
                                        <p:tgtEl>
                                          <p:spTgt spid="157698"/>
                                        </p:tgtEl>
                                      </p:cBhvr>
                                      <p:from x="200000" y="450000"/>
                                      <p:to x="100000" y="100000"/>
                                    </p:animScale>
                                    <p:set>
                                      <p:cBhvr>
                                        <p:cTn id="54" dur="770" fill="hold"/>
                                        <p:tgtEl>
                                          <p:spTgt spid="157698"/>
                                        </p:tgtEl>
                                        <p:attrNameLst>
                                          <p:attrName>ppt_x</p:attrName>
                                        </p:attrNameLst>
                                      </p:cBhvr>
                                      <p:to>
                                        <p:strVal val="(0.5)"/>
                                      </p:to>
                                    </p:set>
                                    <p:anim from="(0.5)" to="(#ppt_x)" calcmode="lin" valueType="num">
                                      <p:cBhvr>
                                        <p:cTn id="55" dur="1230" accel="100000" fill="hold">
                                          <p:stCondLst>
                                            <p:cond delay="770"/>
                                          </p:stCondLst>
                                        </p:cTn>
                                        <p:tgtEl>
                                          <p:spTgt spid="157698"/>
                                        </p:tgtEl>
                                        <p:attrNameLst>
                                          <p:attrName>ppt_x</p:attrName>
                                        </p:attrNameLst>
                                      </p:cBhvr>
                                    </p:anim>
                                    <p:set>
                                      <p:cBhvr>
                                        <p:cTn id="56" dur="770" fill="hold"/>
                                        <p:tgtEl>
                                          <p:spTgt spid="157698"/>
                                        </p:tgtEl>
                                        <p:attrNameLst>
                                          <p:attrName>ppt_y</p:attrName>
                                        </p:attrNameLst>
                                      </p:cBhvr>
                                      <p:to>
                                        <p:strVal val="(#ppt_y+0.4)"/>
                                      </p:to>
                                    </p:set>
                                    <p:anim from="(#ppt_y+0.4)" to="(#ppt_y)" calcmode="lin" valueType="num">
                                      <p:cBhvr>
                                        <p:cTn id="57" dur="1230" accel="100000" fill="hold">
                                          <p:stCondLst>
                                            <p:cond delay="770"/>
                                          </p:stCondLst>
                                        </p:cTn>
                                        <p:tgtEl>
                                          <p:spTgt spid="157698"/>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698"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8" name="Rectangle 2"/>
          <p:cNvSpPr>
            <a:spLocks noGrp="1" noChangeArrowheads="1"/>
          </p:cNvSpPr>
          <p:nvPr>
            <p:ph type="ctrTitle"/>
          </p:nvPr>
        </p:nvSpPr>
        <p:spPr>
          <a:xfrm>
            <a:off x="1676400" y="1524000"/>
            <a:ext cx="7086600" cy="838200"/>
          </a:xfrm>
        </p:spPr>
        <p:txBody>
          <a:bodyPr/>
          <a:lstStyle/>
          <a:p>
            <a:pPr algn="l" eaLnBrk="1" hangingPunct="1">
              <a:defRPr/>
            </a:pPr>
            <a:r>
              <a:rPr lang="en-US" b="1" i="1">
                <a:latin typeface="Trebuchet MS" charset="0"/>
                <a:ea typeface="Osaka" charset="0"/>
                <a:cs typeface="Osaka" charset="0"/>
              </a:rPr>
              <a:t>Lighting an Issue…</a:t>
            </a:r>
            <a:endParaRPr lang="en-US">
              <a:latin typeface="Trebuchet MS" charset="0"/>
              <a:ea typeface="Osaka" charset="0"/>
              <a:cs typeface="Osaka" charset="0"/>
            </a:endParaRPr>
          </a:p>
        </p:txBody>
      </p:sp>
      <p:sp>
        <p:nvSpPr>
          <p:cNvPr id="567299" name="Rectangle 3"/>
          <p:cNvSpPr>
            <a:spLocks noGrp="1" noChangeArrowheads="1"/>
          </p:cNvSpPr>
          <p:nvPr>
            <p:ph type="subTitle" idx="1"/>
          </p:nvPr>
        </p:nvSpPr>
        <p:spPr>
          <a:xfrm>
            <a:off x="1259632" y="2439888"/>
            <a:ext cx="7704856" cy="3581400"/>
          </a:xfrm>
        </p:spPr>
        <p:txBody>
          <a:bodyPr/>
          <a:lstStyle/>
          <a:p>
            <a:pPr eaLnBrk="1" hangingPunct="1">
              <a:buFont typeface="Times" charset="0"/>
              <a:buNone/>
              <a:defRPr/>
            </a:pPr>
            <a:r>
              <a:rPr lang="en-US" sz="3600" b="1" dirty="0">
                <a:solidFill>
                  <a:schemeClr val="tx2"/>
                </a:solidFill>
                <a:latin typeface="Arial"/>
                <a:ea typeface="Osaka" charset="0"/>
                <a:cs typeface="Arial"/>
              </a:rPr>
              <a:t>How is it that during trials believers can be deceived to lower their commitment to a holy life?  Can you diagram this peril?</a:t>
            </a:r>
            <a:endParaRPr lang="en-US" sz="2400" b="1" dirty="0">
              <a:latin typeface="Arial"/>
              <a:ea typeface="Osaka" charset="0"/>
              <a:cs typeface="Arial"/>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graphicFrame>
        <p:nvGraphicFramePr>
          <p:cNvPr id="77882" name="Group 58"/>
          <p:cNvGraphicFramePr>
            <a:graphicFrameLocks noGrp="1"/>
          </p:cNvGraphicFramePr>
          <p:nvPr>
            <p:ph type="dgm" idx="1"/>
          </p:nvPr>
        </p:nvGraphicFramePr>
        <p:xfrm>
          <a:off x="0" y="2286000"/>
          <a:ext cx="9144000" cy="4572001"/>
        </p:xfrm>
        <a:graphic>
          <a:graphicData uri="http://schemas.openxmlformats.org/drawingml/2006/table">
            <a:tbl>
              <a:tblPr/>
              <a:tblGrid>
                <a:gridCol w="625475">
                  <a:extLst>
                    <a:ext uri="{9D8B030D-6E8A-4147-A177-3AD203B41FA5}">
                      <a16:colId xmlns:a16="http://schemas.microsoft.com/office/drawing/2014/main" val="20000"/>
                    </a:ext>
                  </a:extLst>
                </a:gridCol>
                <a:gridCol w="625475">
                  <a:extLst>
                    <a:ext uri="{9D8B030D-6E8A-4147-A177-3AD203B41FA5}">
                      <a16:colId xmlns:a16="http://schemas.microsoft.com/office/drawing/2014/main" val="20001"/>
                    </a:ext>
                  </a:extLst>
                </a:gridCol>
                <a:gridCol w="703263">
                  <a:extLst>
                    <a:ext uri="{9D8B030D-6E8A-4147-A177-3AD203B41FA5}">
                      <a16:colId xmlns:a16="http://schemas.microsoft.com/office/drawing/2014/main" val="20002"/>
                    </a:ext>
                  </a:extLst>
                </a:gridCol>
                <a:gridCol w="623887">
                  <a:extLst>
                    <a:ext uri="{9D8B030D-6E8A-4147-A177-3AD203B41FA5}">
                      <a16:colId xmlns:a16="http://schemas.microsoft.com/office/drawing/2014/main" val="20003"/>
                    </a:ext>
                  </a:extLst>
                </a:gridCol>
                <a:gridCol w="703263">
                  <a:extLst>
                    <a:ext uri="{9D8B030D-6E8A-4147-A177-3AD203B41FA5}">
                      <a16:colId xmlns:a16="http://schemas.microsoft.com/office/drawing/2014/main" val="20004"/>
                    </a:ext>
                  </a:extLst>
                </a:gridCol>
                <a:gridCol w="625475">
                  <a:extLst>
                    <a:ext uri="{9D8B030D-6E8A-4147-A177-3AD203B41FA5}">
                      <a16:colId xmlns:a16="http://schemas.microsoft.com/office/drawing/2014/main" val="20005"/>
                    </a:ext>
                  </a:extLst>
                </a:gridCol>
                <a:gridCol w="725487">
                  <a:extLst>
                    <a:ext uri="{9D8B030D-6E8A-4147-A177-3AD203B41FA5}">
                      <a16:colId xmlns:a16="http://schemas.microsoft.com/office/drawing/2014/main" val="20006"/>
                    </a:ext>
                  </a:extLst>
                </a:gridCol>
                <a:gridCol w="838200">
                  <a:extLst>
                    <a:ext uri="{9D8B030D-6E8A-4147-A177-3AD203B41FA5}">
                      <a16:colId xmlns:a16="http://schemas.microsoft.com/office/drawing/2014/main" val="20007"/>
                    </a:ext>
                  </a:extLst>
                </a:gridCol>
                <a:gridCol w="703263">
                  <a:extLst>
                    <a:ext uri="{9D8B030D-6E8A-4147-A177-3AD203B41FA5}">
                      <a16:colId xmlns:a16="http://schemas.microsoft.com/office/drawing/2014/main" val="20008"/>
                    </a:ext>
                  </a:extLst>
                </a:gridCol>
                <a:gridCol w="623887">
                  <a:extLst>
                    <a:ext uri="{9D8B030D-6E8A-4147-A177-3AD203B41FA5}">
                      <a16:colId xmlns:a16="http://schemas.microsoft.com/office/drawing/2014/main" val="20009"/>
                    </a:ext>
                  </a:extLst>
                </a:gridCol>
                <a:gridCol w="703263">
                  <a:extLst>
                    <a:ext uri="{9D8B030D-6E8A-4147-A177-3AD203B41FA5}">
                      <a16:colId xmlns:a16="http://schemas.microsoft.com/office/drawing/2014/main" val="20010"/>
                    </a:ext>
                  </a:extLst>
                </a:gridCol>
                <a:gridCol w="782637">
                  <a:extLst>
                    <a:ext uri="{9D8B030D-6E8A-4147-A177-3AD203B41FA5}">
                      <a16:colId xmlns:a16="http://schemas.microsoft.com/office/drawing/2014/main" val="20011"/>
                    </a:ext>
                  </a:extLst>
                </a:gridCol>
                <a:gridCol w="860425">
                  <a:extLst>
                    <a:ext uri="{9D8B030D-6E8A-4147-A177-3AD203B41FA5}">
                      <a16:colId xmlns:a16="http://schemas.microsoft.com/office/drawing/2014/main" val="20012"/>
                    </a:ext>
                  </a:extLst>
                </a:gridCol>
              </a:tblGrid>
              <a:tr h="649288">
                <a:tc gridSpan="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Sanctification</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Submission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Selflessness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79450">
                <a:tc gridSpan="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1:1–2:12</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2:13–3:12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3:13–5:14</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681038">
                <a:tc gridSpan="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Holiness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Humility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Honoring Others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12033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err="1">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Salu-tation</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1:1-2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Praise for hope</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1:3-</a:t>
                      </a:r>
                      <a:b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b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Holy Life Exhort-</a:t>
                      </a:r>
                      <a:r>
                        <a:rPr kumimoji="0" lang="en-US" sz="1100" b="1" i="0" u="none" strike="noStrike" cap="none" normalizeH="0" baseline="0" dirty="0" err="1">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ed</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1:13–</a:t>
                      </a:r>
                      <a:b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b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2:12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err="1">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Gov</a:t>
                      </a:r>
                      <a:r>
                        <a:rPr kumimoji="0" lang="uk-UA" altLang="ja-JP"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a:t>
                      </a:r>
                      <a:r>
                        <a:rPr kumimoji="0" lang="en-US" altLang="ja-JP"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t</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2:13-</a:t>
                      </a:r>
                      <a:b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b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17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Work Place</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2:18-</a:t>
                      </a:r>
                      <a:b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b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25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Marri-age</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3:1-7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Church &amp; all of</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Life</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3:8-12</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12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Christ</a:t>
                      </a:r>
                      <a:r>
                        <a:rPr kumimoji="0" lang="uk-UA" altLang="ja-JP"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a:t>
                      </a:r>
                      <a:r>
                        <a:rPr kumimoji="0" lang="en-US" altLang="ja-JP"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s triumph</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3:13–4:6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Edify others</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4:7-19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Elders</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5:1-4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Young Men</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5:5a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Humility &amp; watch-fulness</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5:5b-11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Purpose</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5:12-14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79450">
                <a:tc gridSpan="1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Rome to Northern Asia</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679450">
                <a:tc gridSpan="1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Early AD 64</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bl>
          </a:graphicData>
        </a:graphic>
      </p:graphicFrame>
      <p:graphicFrame>
        <p:nvGraphicFramePr>
          <p:cNvPr id="77880" name="Group 56"/>
          <p:cNvGraphicFramePr>
            <a:graphicFrameLocks noGrp="1"/>
          </p:cNvGraphicFramePr>
          <p:nvPr/>
        </p:nvGraphicFramePr>
        <p:xfrm>
          <a:off x="0" y="1331913"/>
          <a:ext cx="9144000" cy="1030287"/>
        </p:xfrm>
        <a:graphic>
          <a:graphicData uri="http://schemas.openxmlformats.org/drawingml/2006/table">
            <a:tbl>
              <a:tblPr/>
              <a:tblGrid>
                <a:gridCol w="9144000">
                  <a:extLst>
                    <a:ext uri="{9D8B030D-6E8A-4147-A177-3AD203B41FA5}">
                      <a16:colId xmlns:a16="http://schemas.microsoft.com/office/drawing/2014/main" val="20000"/>
                    </a:ext>
                  </a:extLst>
                </a:gridCol>
              </a:tblGrid>
              <a:tr h="1030287">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How to Attract Others During Righteous Suffering</a:t>
                      </a:r>
                    </a:p>
                  </a:txBody>
                  <a:tcPr marT="45627" marB="45627"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bl>
          </a:graphicData>
        </a:graphic>
      </p:graphicFrame>
      <p:sp>
        <p:nvSpPr>
          <p:cNvPr id="412726" name="Text Box 55"/>
          <p:cNvSpPr txBox="1">
            <a:spLocks noChangeArrowheads="1"/>
          </p:cNvSpPr>
          <p:nvPr/>
        </p:nvSpPr>
        <p:spPr bwMode="auto">
          <a:xfrm>
            <a:off x="8388350" y="60325"/>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275</a:t>
            </a:r>
          </a:p>
        </p:txBody>
      </p:sp>
      <p:sp>
        <p:nvSpPr>
          <p:cNvPr id="77883" name="Rectangle 59"/>
          <p:cNvSpPr>
            <a:spLocks noGrp="1" noChangeArrowheads="1"/>
          </p:cNvSpPr>
          <p:nvPr>
            <p:ph type="title"/>
          </p:nvPr>
        </p:nvSpPr>
        <p:spPr>
          <a:xfrm>
            <a:off x="1066800" y="215900"/>
            <a:ext cx="6858000" cy="850900"/>
          </a:xfrm>
        </p:spPr>
        <p:txBody>
          <a:bodyPr/>
          <a:lstStyle/>
          <a:p>
            <a:pPr algn="ctr" eaLnBrk="1" hangingPunct="1">
              <a:defRPr/>
            </a:pPr>
            <a:r>
              <a:rPr lang="en-US" sz="4000">
                <a:latin typeface="Tahoma" charset="0"/>
                <a:ea typeface="ＭＳ Ｐゴシック" charset="0"/>
                <a:cs typeface="ＭＳ Ｐゴシック" charset="0"/>
              </a:rPr>
              <a:t>1 Peter Outline</a:t>
            </a:r>
          </a:p>
        </p:txBody>
      </p:sp>
    </p:spTree>
    <p:extLst>
      <p:ext uri="{BB962C8B-B14F-4D97-AF65-F5344CB8AC3E}">
        <p14:creationId xmlns:p14="http://schemas.microsoft.com/office/powerpoint/2010/main" val="60171783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a:xfrm>
            <a:off x="533400" y="1981200"/>
            <a:ext cx="8610600" cy="1447800"/>
          </a:xfrm>
        </p:spPr>
        <p:txBody>
          <a:bodyPr/>
          <a:lstStyle/>
          <a:p>
            <a:pPr eaLnBrk="1" hangingPunct="1">
              <a:defRPr/>
            </a:pPr>
            <a:r>
              <a:rPr lang="en-US" sz="4000" b="1" dirty="0">
                <a:latin typeface="Tahoma" charset="0"/>
                <a:ea typeface="ＭＳ Ｐゴシック" charset="0"/>
                <a:cs typeface="ＭＳ Ｐゴシック" charset="0"/>
              </a:rPr>
              <a:t>Endurance in Suffering By God</a:t>
            </a:r>
            <a:r>
              <a:rPr lang="uk-UA" altLang="ja-JP" sz="4000" b="1" dirty="0">
                <a:latin typeface="Tahoma" charset="0"/>
                <a:ea typeface="ＭＳ Ｐゴシック" charset="0"/>
                <a:cs typeface="ＭＳ Ｐゴシック" charset="0"/>
              </a:rPr>
              <a:t>'</a:t>
            </a:r>
            <a:r>
              <a:rPr lang="en-US" altLang="ja-JP" sz="4000" b="1" dirty="0">
                <a:latin typeface="Tahoma" charset="0"/>
                <a:ea typeface="ＭＳ Ｐゴシック" charset="0"/>
                <a:cs typeface="ＭＳ Ｐゴシック" charset="0"/>
              </a:rPr>
              <a:t>s Grace</a:t>
            </a:r>
            <a:r>
              <a:rPr lang="en-US" altLang="ja-JP" sz="4000" dirty="0">
                <a:latin typeface="Tahoma" charset="0"/>
                <a:ea typeface="ＭＳ Ｐゴシック" charset="0"/>
                <a:cs typeface="ＭＳ Ｐゴシック" charset="0"/>
              </a:rPr>
              <a:t> (is achieved by…)</a:t>
            </a:r>
            <a:endParaRPr lang="en-US" sz="4000" dirty="0">
              <a:latin typeface="Tahoma" charset="0"/>
              <a:ea typeface="ＭＳ Ｐゴシック" charset="0"/>
              <a:cs typeface="ＭＳ Ｐゴシック" charset="0"/>
            </a:endParaRPr>
          </a:p>
        </p:txBody>
      </p:sp>
      <p:sp>
        <p:nvSpPr>
          <p:cNvPr id="161795" name="Rectangle 3"/>
          <p:cNvSpPr>
            <a:spLocks noGrp="1" noChangeArrowheads="1"/>
          </p:cNvSpPr>
          <p:nvPr>
            <p:ph type="body" idx="1"/>
          </p:nvPr>
        </p:nvSpPr>
        <p:spPr>
          <a:xfrm>
            <a:off x="0" y="3284985"/>
            <a:ext cx="9080500" cy="1728340"/>
          </a:xfrm>
        </p:spPr>
        <p:txBody>
          <a:bodyPr/>
          <a:lstStyle/>
          <a:p>
            <a:pPr marL="609600" indent="-609600" eaLnBrk="1" hangingPunct="1">
              <a:buFontTx/>
              <a:buNone/>
              <a:defRPr/>
            </a:pPr>
            <a:r>
              <a:rPr lang="en-US" sz="3600" dirty="0">
                <a:latin typeface="Tahoma" charset="0"/>
                <a:ea typeface="ＭＳ Ｐゴシック" charset="0"/>
                <a:cs typeface="ＭＳ Ｐゴシック" charset="0"/>
              </a:rPr>
              <a:t> I.	</a:t>
            </a:r>
            <a:r>
              <a:rPr lang="en-US" sz="3600" b="1" dirty="0">
                <a:latin typeface="Tahoma" charset="0"/>
                <a:ea typeface="ＭＳ Ｐゴシック" charset="0"/>
                <a:cs typeface="ＭＳ Ｐゴシック" charset="0"/>
              </a:rPr>
              <a:t> </a:t>
            </a:r>
            <a:r>
              <a:rPr lang="en-US" sz="3600" b="1" dirty="0">
                <a:solidFill>
                  <a:srgbClr val="FFFF00"/>
                </a:solidFill>
                <a:latin typeface="Tahoma" charset="0"/>
                <a:ea typeface="ＭＳ Ｐゴシック" charset="0"/>
                <a:cs typeface="ＭＳ Ｐゴシック" charset="0"/>
              </a:rPr>
              <a:t>Sanctification</a:t>
            </a:r>
            <a:r>
              <a:rPr lang="en-US" sz="3600" dirty="0">
                <a:latin typeface="Tahoma" charset="0"/>
                <a:ea typeface="ＭＳ Ｐゴシック" charset="0"/>
                <a:cs typeface="ＭＳ Ｐゴシック" charset="0"/>
              </a:rPr>
              <a:t> 1:1–2:12</a:t>
            </a:r>
            <a:br>
              <a:rPr lang="en-US" sz="3600" dirty="0">
                <a:latin typeface="Tahoma" charset="0"/>
                <a:ea typeface="ＭＳ Ｐゴシック" charset="0"/>
                <a:cs typeface="ＭＳ Ｐゴシック" charset="0"/>
              </a:rPr>
            </a:br>
            <a:r>
              <a:rPr lang="en-US" b="1" dirty="0">
                <a:effectLst/>
              </a:rPr>
              <a:t>Sanctification</a:t>
            </a:r>
            <a:r>
              <a:rPr lang="en-US" dirty="0">
                <a:effectLst/>
              </a:rPr>
              <a:t> in light of our hope of future glory helps watching unbelievers praise God </a:t>
            </a:r>
            <a:r>
              <a:rPr lang="en-US" sz="2400" dirty="0">
                <a:latin typeface="Tahoma" charset="0"/>
                <a:ea typeface="ＭＳ Ｐゴシック" charset="0"/>
                <a:cs typeface="ＭＳ Ｐゴシック" charset="0"/>
              </a:rPr>
              <a:t>	</a:t>
            </a:r>
            <a:endParaRPr lang="en-US" dirty="0">
              <a:latin typeface="Tahoma" charset="0"/>
              <a:ea typeface="ＭＳ Ｐゴシック" charset="0"/>
              <a:cs typeface="ＭＳ Ｐゴシック" charset="0"/>
            </a:endParaRPr>
          </a:p>
        </p:txBody>
      </p:sp>
      <p:sp>
        <p:nvSpPr>
          <p:cNvPr id="422916" name="Rectangle 4"/>
          <p:cNvSpPr>
            <a:spLocks noChangeArrowheads="1"/>
          </p:cNvSpPr>
          <p:nvPr/>
        </p:nvSpPr>
        <p:spPr bwMode="auto">
          <a:xfrm>
            <a:off x="3581400" y="434975"/>
            <a:ext cx="2209800"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4000" b="1" u="sng">
                <a:solidFill>
                  <a:schemeClr val="tx1"/>
                </a:solidFill>
              </a:rPr>
              <a:t>Outline</a:t>
            </a:r>
          </a:p>
        </p:txBody>
      </p:sp>
      <p:sp>
        <p:nvSpPr>
          <p:cNvPr id="161797" name="Rectangle 5"/>
          <p:cNvSpPr>
            <a:spLocks noChangeArrowheads="1"/>
          </p:cNvSpPr>
          <p:nvPr/>
        </p:nvSpPr>
        <p:spPr bwMode="auto">
          <a:xfrm>
            <a:off x="1763688" y="5022128"/>
            <a:ext cx="6553200" cy="1963688"/>
          </a:xfrm>
          <a:prstGeom prst="rect">
            <a:avLst/>
          </a:prstGeom>
          <a:noFill/>
          <a:ln w="9525">
            <a:noFill/>
            <a:miter lim="800000"/>
            <a:headEnd/>
            <a:tailEnd/>
          </a:ln>
          <a:effectLst/>
        </p:spPr>
        <p:txBody>
          <a:bodyPr/>
          <a:lstStyle/>
          <a:p>
            <a:pPr marL="609600" indent="-609600" eaLnBrk="1" hangingPunct="1">
              <a:spcBef>
                <a:spcPct val="20000"/>
              </a:spcBef>
              <a:buClr>
                <a:schemeClr val="hlink"/>
              </a:buClr>
              <a:buSzPct val="120000"/>
              <a:buFontTx/>
              <a:buAutoNum type="alphaUcPeriod"/>
              <a:defRPr/>
            </a:pPr>
            <a:r>
              <a:rPr lang="en-US" sz="2800" dirty="0">
                <a:solidFill>
                  <a:schemeClr val="tx1"/>
                </a:solidFill>
                <a:effectLst>
                  <a:outerShdw blurRad="38100" dist="38100" dir="2700000" algn="tl">
                    <a:srgbClr val="000000"/>
                  </a:outerShdw>
                </a:effectLst>
                <a:latin typeface="Tahoma" charset="0"/>
              </a:rPr>
              <a:t>	Salutation 1:1-2	</a:t>
            </a:r>
          </a:p>
          <a:p>
            <a:pPr marL="609600" indent="-609600" eaLnBrk="1" hangingPunct="1">
              <a:spcBef>
                <a:spcPct val="20000"/>
              </a:spcBef>
              <a:buClr>
                <a:schemeClr val="hlink"/>
              </a:buClr>
              <a:buSzPct val="120000"/>
              <a:buFontTx/>
              <a:buAutoNum type="alphaUcPeriod"/>
              <a:defRPr/>
            </a:pPr>
            <a:r>
              <a:rPr lang="en-US" sz="2800" dirty="0">
                <a:solidFill>
                  <a:schemeClr val="tx1"/>
                </a:solidFill>
                <a:effectLst>
                  <a:outerShdw blurRad="38100" dist="38100" dir="2700000" algn="tl">
                    <a:srgbClr val="000000"/>
                  </a:outerShdw>
                </a:effectLst>
                <a:latin typeface="Tahoma" charset="0"/>
              </a:rPr>
              <a:t>	Praise for hope 1:3-12	</a:t>
            </a:r>
          </a:p>
          <a:p>
            <a:pPr marL="609600" indent="-609600" eaLnBrk="1" hangingPunct="1">
              <a:spcBef>
                <a:spcPct val="20000"/>
              </a:spcBef>
              <a:buClr>
                <a:schemeClr val="hlink"/>
              </a:buClr>
              <a:buSzPct val="120000"/>
              <a:buFontTx/>
              <a:buAutoNum type="alphaUcPeriod"/>
              <a:defRPr/>
            </a:pPr>
            <a:r>
              <a:rPr lang="en-US" sz="2800" dirty="0">
                <a:solidFill>
                  <a:schemeClr val="tx1"/>
                </a:solidFill>
                <a:effectLst>
                  <a:outerShdw blurRad="38100" dist="38100" dir="2700000" algn="tl">
                    <a:srgbClr val="000000"/>
                  </a:outerShdw>
                </a:effectLst>
                <a:latin typeface="Tahoma" charset="0"/>
              </a:rPr>
              <a:t>	Holy Life Exhorted 1:13–2:12</a:t>
            </a:r>
          </a:p>
        </p:txBody>
      </p:sp>
      <p:sp>
        <p:nvSpPr>
          <p:cNvPr id="422918" name="Rectangle 6"/>
          <p:cNvSpPr>
            <a:spLocks noChangeArrowheads="1"/>
          </p:cNvSpPr>
          <p:nvPr/>
        </p:nvSpPr>
        <p:spPr bwMode="auto">
          <a:xfrm>
            <a:off x="8578850" y="0"/>
            <a:ext cx="565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2000" b="1">
                <a:solidFill>
                  <a:schemeClr val="tx1"/>
                </a:solidFill>
                <a:latin typeface="Times New Roman" charset="0"/>
              </a:rPr>
              <a:t>279</a:t>
            </a:r>
          </a:p>
        </p:txBody>
      </p:sp>
      <p:pic>
        <p:nvPicPr>
          <p:cNvPr id="422919" name="Picture 7" descr="j028717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
            <a:ext cx="2803525" cy="2282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61794"/>
                                        </p:tgtEl>
                                        <p:attrNameLst>
                                          <p:attrName>style.visibility</p:attrName>
                                        </p:attrNameLst>
                                      </p:cBhvr>
                                      <p:to>
                                        <p:strVal val="visible"/>
                                      </p:to>
                                    </p:set>
                                    <p:anim calcmode="lin" valueType="num">
                                      <p:cBhvr additive="base">
                                        <p:cTn id="7" dur="500" fill="hold"/>
                                        <p:tgtEl>
                                          <p:spTgt spid="161794"/>
                                        </p:tgtEl>
                                        <p:attrNameLst>
                                          <p:attrName>ppt_x</p:attrName>
                                        </p:attrNameLst>
                                      </p:cBhvr>
                                      <p:tavLst>
                                        <p:tav tm="0">
                                          <p:val>
                                            <p:strVal val="#ppt_x"/>
                                          </p:val>
                                        </p:tav>
                                        <p:tav tm="100000">
                                          <p:val>
                                            <p:strVal val="#ppt_x"/>
                                          </p:val>
                                        </p:tav>
                                      </p:tavLst>
                                    </p:anim>
                                    <p:anim calcmode="lin" valueType="num">
                                      <p:cBhvr additive="base">
                                        <p:cTn id="8" dur="500" fill="hold"/>
                                        <p:tgtEl>
                                          <p:spTgt spid="161794"/>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0" presetClass="entr" presetSubtype="0" fill="hold" grpId="0" nodeType="clickEffect">
                                  <p:stCondLst>
                                    <p:cond delay="0"/>
                                  </p:stCondLst>
                                  <p:childTnLst>
                                    <p:set>
                                      <p:cBhvr>
                                        <p:cTn id="12" dur="1" fill="hold">
                                          <p:stCondLst>
                                            <p:cond delay="0"/>
                                          </p:stCondLst>
                                        </p:cTn>
                                        <p:tgtEl>
                                          <p:spTgt spid="161795">
                                            <p:txEl>
                                              <p:pRg st="0" end="0"/>
                                            </p:txEl>
                                          </p:spTgt>
                                        </p:tgtEl>
                                        <p:attrNameLst>
                                          <p:attrName>style.visibility</p:attrName>
                                        </p:attrNameLst>
                                      </p:cBhvr>
                                      <p:to>
                                        <p:strVal val="visible"/>
                                      </p:to>
                                    </p:set>
                                    <p:animEffect transition="in" filter="wedge">
                                      <p:cBhvr>
                                        <p:cTn id="13" dur="1000"/>
                                        <p:tgtEl>
                                          <p:spTgt spid="161795">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0" presetClass="entr" presetSubtype="0" fill="hold" grpId="0" nodeType="clickEffect">
                                  <p:stCondLst>
                                    <p:cond delay="0"/>
                                  </p:stCondLst>
                                  <p:childTnLst>
                                    <p:set>
                                      <p:cBhvr>
                                        <p:cTn id="17" dur="1" fill="hold">
                                          <p:stCondLst>
                                            <p:cond delay="0"/>
                                          </p:stCondLst>
                                        </p:cTn>
                                        <p:tgtEl>
                                          <p:spTgt spid="161797">
                                            <p:txEl>
                                              <p:pRg st="0" end="0"/>
                                            </p:txEl>
                                          </p:spTgt>
                                        </p:tgtEl>
                                        <p:attrNameLst>
                                          <p:attrName>style.visibility</p:attrName>
                                        </p:attrNameLst>
                                      </p:cBhvr>
                                      <p:to>
                                        <p:strVal val="visible"/>
                                      </p:to>
                                    </p:set>
                                    <p:animEffect transition="in" filter="wedge">
                                      <p:cBhvr>
                                        <p:cTn id="18" dur="1000"/>
                                        <p:tgtEl>
                                          <p:spTgt spid="161797">
                                            <p:txEl>
                                              <p:pRg st="0" end="0"/>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0" presetClass="entr" presetSubtype="0" fill="hold" grpId="0" nodeType="clickEffect">
                                  <p:stCondLst>
                                    <p:cond delay="0"/>
                                  </p:stCondLst>
                                  <p:childTnLst>
                                    <p:set>
                                      <p:cBhvr>
                                        <p:cTn id="22" dur="1" fill="hold">
                                          <p:stCondLst>
                                            <p:cond delay="0"/>
                                          </p:stCondLst>
                                        </p:cTn>
                                        <p:tgtEl>
                                          <p:spTgt spid="161797">
                                            <p:txEl>
                                              <p:pRg st="1" end="1"/>
                                            </p:txEl>
                                          </p:spTgt>
                                        </p:tgtEl>
                                        <p:attrNameLst>
                                          <p:attrName>style.visibility</p:attrName>
                                        </p:attrNameLst>
                                      </p:cBhvr>
                                      <p:to>
                                        <p:strVal val="visible"/>
                                      </p:to>
                                    </p:set>
                                    <p:animEffect transition="in" filter="wedge">
                                      <p:cBhvr>
                                        <p:cTn id="23" dur="1000"/>
                                        <p:tgtEl>
                                          <p:spTgt spid="161797">
                                            <p:txEl>
                                              <p:pRg st="1" end="1"/>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0" presetClass="entr" presetSubtype="0" fill="hold" grpId="0" nodeType="clickEffect">
                                  <p:stCondLst>
                                    <p:cond delay="0"/>
                                  </p:stCondLst>
                                  <p:childTnLst>
                                    <p:set>
                                      <p:cBhvr>
                                        <p:cTn id="27" dur="1" fill="hold">
                                          <p:stCondLst>
                                            <p:cond delay="0"/>
                                          </p:stCondLst>
                                        </p:cTn>
                                        <p:tgtEl>
                                          <p:spTgt spid="161797">
                                            <p:txEl>
                                              <p:pRg st="2" end="2"/>
                                            </p:txEl>
                                          </p:spTgt>
                                        </p:tgtEl>
                                        <p:attrNameLst>
                                          <p:attrName>style.visibility</p:attrName>
                                        </p:attrNameLst>
                                      </p:cBhvr>
                                      <p:to>
                                        <p:strVal val="visible"/>
                                      </p:to>
                                    </p:set>
                                    <p:animEffect transition="in" filter="wedge">
                                      <p:cBhvr>
                                        <p:cTn id="28" dur="1000"/>
                                        <p:tgtEl>
                                          <p:spTgt spid="16179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94" grpId="0"/>
      <p:bldP spid="161795" grpId="0" build="p"/>
      <p:bldP spid="161797" grpId="0"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3937"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8963" name="Text Box 3"/>
          <p:cNvSpPr txBox="1">
            <a:spLocks noChangeArrowheads="1"/>
          </p:cNvSpPr>
          <p:nvPr/>
        </p:nvSpPr>
        <p:spPr bwMode="auto">
          <a:xfrm>
            <a:off x="838200" y="3409950"/>
            <a:ext cx="7924800" cy="1190625"/>
          </a:xfrm>
          <a:prstGeom prst="rect">
            <a:avLst/>
          </a:prstGeom>
          <a:noFill/>
          <a:ln w="9525">
            <a:noFill/>
            <a:miter lim="800000"/>
            <a:headEnd/>
            <a:tailEnd/>
          </a:ln>
          <a:effectLst/>
        </p:spPr>
        <p:txBody>
          <a:bodyPr>
            <a:spAutoFit/>
          </a:bodyPr>
          <a:lstStyle>
            <a:lvl1pPr marL="628650" indent="-628650">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buFont typeface="Arial" charset="0"/>
              <a:buAutoNum type="alphaLcParenR"/>
              <a:defRPr/>
            </a:pPr>
            <a:r>
              <a:rPr lang="en-US" sz="3600" b="1" dirty="0">
                <a:solidFill>
                  <a:schemeClr val="bg1"/>
                </a:solidFill>
                <a:latin typeface="Arial" charset="0"/>
              </a:rPr>
              <a:t>God is Our Example (13-16)</a:t>
            </a:r>
          </a:p>
          <a:p>
            <a:pPr eaLnBrk="1" hangingPunct="1">
              <a:buFont typeface="Arial" charset="0"/>
              <a:buAutoNum type="alphaLcParenR"/>
              <a:defRPr/>
            </a:pPr>
            <a:endParaRPr lang="en-US" sz="3600" b="1" dirty="0">
              <a:solidFill>
                <a:schemeClr val="bg1"/>
              </a:solidFill>
              <a:latin typeface="Arial" charset="0"/>
            </a:endParaRPr>
          </a:p>
        </p:txBody>
      </p:sp>
      <p:sp>
        <p:nvSpPr>
          <p:cNvPr id="168964" name="Rectangle 4"/>
          <p:cNvSpPr>
            <a:spLocks noGrp="1" noChangeArrowheads="1"/>
          </p:cNvSpPr>
          <p:nvPr>
            <p:ph type="title" idx="4294967295"/>
          </p:nvPr>
        </p:nvSpPr>
        <p:spPr>
          <a:xfrm>
            <a:off x="152400" y="228600"/>
            <a:ext cx="8686800" cy="2590800"/>
          </a:xfrm>
          <a:effectLst>
            <a:outerShdw blurRad="63500" dist="35921" dir="2700000" algn="ctr" rotWithShape="0">
              <a:srgbClr val="000000">
                <a:alpha val="74998"/>
              </a:srgbClr>
            </a:outerShdw>
          </a:effectLst>
        </p:spPr>
        <p:txBody>
          <a:bodyPr/>
          <a:lstStyle/>
          <a:p>
            <a:pPr eaLnBrk="1" hangingPunct="1">
              <a:defRPr/>
            </a:pPr>
            <a:r>
              <a:rPr lang="en-US">
                <a:solidFill>
                  <a:schemeClr val="bg1"/>
                </a:solidFill>
                <a:latin typeface="Arial Black" charset="0"/>
              </a:rPr>
              <a:t>Why replace the evil desires of our former life with moral purity now?</a:t>
            </a:r>
          </a:p>
        </p:txBody>
      </p:sp>
      <p:sp>
        <p:nvSpPr>
          <p:cNvPr id="168965" name="Rectangle 5"/>
          <p:cNvSpPr>
            <a:spLocks noChangeArrowheads="1"/>
          </p:cNvSpPr>
          <p:nvPr/>
        </p:nvSpPr>
        <p:spPr bwMode="auto">
          <a:xfrm>
            <a:off x="8305800" y="0"/>
            <a:ext cx="838200" cy="3968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2000" b="1">
                <a:solidFill>
                  <a:schemeClr val="bg1"/>
                </a:solidFill>
                <a:latin typeface="Times New Roman" charset="0"/>
                <a:ea typeface="+mn-ea"/>
                <a:cs typeface="+mn-cs"/>
              </a:rPr>
              <a:t>280a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grpId="0" nodeType="afterEffect">
                                  <p:stCondLst>
                                    <p:cond delay="0"/>
                                  </p:stCondLst>
                                  <p:childTnLst>
                                    <p:set>
                                      <p:cBhvr>
                                        <p:cTn id="6" dur="1" fill="hold">
                                          <p:stCondLst>
                                            <p:cond delay="0"/>
                                          </p:stCondLst>
                                        </p:cTn>
                                        <p:tgtEl>
                                          <p:spTgt spid="168963">
                                            <p:txEl>
                                              <p:pRg st="0" end="0"/>
                                            </p:txEl>
                                          </p:spTgt>
                                        </p:tgtEl>
                                        <p:attrNameLst>
                                          <p:attrName>style.visibility</p:attrName>
                                        </p:attrNameLst>
                                      </p:cBhvr>
                                      <p:to>
                                        <p:strVal val="visible"/>
                                      </p:to>
                                    </p:set>
                                    <p:anim calcmode="lin" valueType="num">
                                      <p:cBhvr additive="base">
                                        <p:cTn id="7" dur="5000" fill="hold"/>
                                        <p:tgtEl>
                                          <p:spTgt spid="168963">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16896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963" grpId="0" build="p" autoUpdateAnimBg="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7" name="Text Box 3"/>
          <p:cNvSpPr txBox="1">
            <a:spLocks noChangeArrowheads="1"/>
          </p:cNvSpPr>
          <p:nvPr/>
        </p:nvSpPr>
        <p:spPr bwMode="auto">
          <a:xfrm>
            <a:off x="304800" y="2209800"/>
            <a:ext cx="6934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a:solidFill>
                  <a:schemeClr val="bg1"/>
                </a:solidFill>
                <a:latin typeface="Times New Roman" charset="0"/>
                <a:ea typeface="+mn-ea"/>
                <a:cs typeface="+mn-cs"/>
              </a:rPr>
              <a:t>Prepare your minds for action</a:t>
            </a:r>
          </a:p>
        </p:txBody>
      </p:sp>
      <p:sp>
        <p:nvSpPr>
          <p:cNvPr id="424962" name="Rectangle 5"/>
          <p:cNvSpPr>
            <a:spLocks noGrp="1" noChangeArrowheads="1"/>
          </p:cNvSpPr>
          <p:nvPr>
            <p:ph type="title" idx="4294967295"/>
          </p:nvPr>
        </p:nvSpPr>
        <p:spPr>
          <a:xfrm>
            <a:off x="152400" y="1020763"/>
            <a:ext cx="8839200" cy="731837"/>
          </a:xfrm>
          <a:solidFill>
            <a:schemeClr val="bg1"/>
          </a:solidFill>
        </p:spPr>
        <p:txBody>
          <a:bodyPr/>
          <a:lstStyle/>
          <a:p>
            <a:pPr eaLnBrk="1" hangingPunct="1"/>
            <a:r>
              <a:rPr lang="en-US" b="1">
                <a:solidFill>
                  <a:srgbClr val="FF0000"/>
                </a:solidFill>
                <a:latin typeface="Times New Roman" charset="0"/>
                <a:ea typeface="ＭＳ Ｐゴシック" charset="0"/>
                <a:cs typeface="ＭＳ Ｐゴシック" charset="0"/>
              </a:rPr>
              <a:t>NIV Commands of 1 Peter 1:13-15</a:t>
            </a:r>
            <a:endParaRPr lang="en-US">
              <a:latin typeface="Times New Roman" charset="0"/>
              <a:ea typeface="ＭＳ Ｐゴシック" charset="0"/>
              <a:cs typeface="ＭＳ Ｐゴシック" charset="0"/>
            </a:endParaRPr>
          </a:p>
        </p:txBody>
      </p:sp>
      <p:sp>
        <p:nvSpPr>
          <p:cNvPr id="344070" name="Text Box 6"/>
          <p:cNvSpPr txBox="1">
            <a:spLocks noChangeArrowheads="1"/>
          </p:cNvSpPr>
          <p:nvPr/>
        </p:nvSpPr>
        <p:spPr bwMode="auto">
          <a:xfrm>
            <a:off x="304800" y="3048000"/>
            <a:ext cx="6934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a:solidFill>
                  <a:schemeClr val="bg1"/>
                </a:solidFill>
                <a:latin typeface="Times New Roman" charset="0"/>
                <a:ea typeface="+mn-ea"/>
                <a:cs typeface="+mn-cs"/>
              </a:rPr>
              <a:t>Be self-controlled</a:t>
            </a:r>
          </a:p>
        </p:txBody>
      </p:sp>
      <p:sp>
        <p:nvSpPr>
          <p:cNvPr id="344071" name="Text Box 7"/>
          <p:cNvSpPr txBox="1">
            <a:spLocks noChangeArrowheads="1"/>
          </p:cNvSpPr>
          <p:nvPr/>
        </p:nvSpPr>
        <p:spPr bwMode="auto">
          <a:xfrm>
            <a:off x="304800" y="3886200"/>
            <a:ext cx="7543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spcBef>
                <a:spcPct val="50000"/>
              </a:spcBef>
              <a:defRPr/>
            </a:pPr>
            <a:r>
              <a:rPr lang="en-US" sz="4000" b="1">
                <a:solidFill>
                  <a:schemeClr val="bg1"/>
                </a:solidFill>
                <a:latin typeface="Times New Roman" charset="0"/>
              </a:rPr>
              <a:t>Set your hope…</a:t>
            </a:r>
          </a:p>
        </p:txBody>
      </p:sp>
      <p:sp>
        <p:nvSpPr>
          <p:cNvPr id="344072" name="Text Box 8"/>
          <p:cNvSpPr txBox="1">
            <a:spLocks noChangeArrowheads="1"/>
          </p:cNvSpPr>
          <p:nvPr/>
        </p:nvSpPr>
        <p:spPr bwMode="auto">
          <a:xfrm>
            <a:off x="304800" y="4724400"/>
            <a:ext cx="7848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a:solidFill>
                  <a:schemeClr val="bg1"/>
                </a:solidFill>
                <a:latin typeface="Times New Roman" charset="0"/>
                <a:ea typeface="+mn-ea"/>
                <a:cs typeface="+mn-cs"/>
              </a:rPr>
              <a:t>Do not conform to… evil desires</a:t>
            </a:r>
          </a:p>
        </p:txBody>
      </p:sp>
      <p:sp>
        <p:nvSpPr>
          <p:cNvPr id="344073" name="Text Box 9"/>
          <p:cNvSpPr txBox="1">
            <a:spLocks noChangeArrowheads="1"/>
          </p:cNvSpPr>
          <p:nvPr/>
        </p:nvSpPr>
        <p:spPr bwMode="auto">
          <a:xfrm>
            <a:off x="304800" y="5562600"/>
            <a:ext cx="6934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a:solidFill>
                  <a:schemeClr val="bg1"/>
                </a:solidFill>
                <a:latin typeface="Times New Roman" charset="0"/>
                <a:ea typeface="+mn-ea"/>
                <a:cs typeface="+mn-cs"/>
              </a:rPr>
              <a:t>Be holy</a:t>
            </a:r>
          </a:p>
        </p:txBody>
      </p:sp>
      <p:sp>
        <p:nvSpPr>
          <p:cNvPr id="344074" name="Rectangle 10"/>
          <p:cNvSpPr>
            <a:spLocks noChangeArrowheads="1"/>
          </p:cNvSpPr>
          <p:nvPr/>
        </p:nvSpPr>
        <p:spPr bwMode="auto">
          <a:xfrm>
            <a:off x="8305800" y="0"/>
            <a:ext cx="838200" cy="3968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2000" b="1">
                <a:solidFill>
                  <a:schemeClr val="bg1"/>
                </a:solidFill>
                <a:latin typeface="Times New Roman" charset="0"/>
                <a:ea typeface="+mn-ea"/>
                <a:cs typeface="+mn-cs"/>
              </a:rPr>
              <a:t>280a</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344067"/>
                                        </p:tgtEl>
                                        <p:attrNameLst>
                                          <p:attrName>style.visibility</p:attrName>
                                        </p:attrNameLst>
                                      </p:cBhvr>
                                      <p:to>
                                        <p:strVal val="visible"/>
                                      </p:to>
                                    </p:set>
                                    <p:anim calcmode="lin" valueType="num">
                                      <p:cBhvr>
                                        <p:cTn id="7" dur="500" fill="hold"/>
                                        <p:tgtEl>
                                          <p:spTgt spid="344067"/>
                                        </p:tgtEl>
                                        <p:attrNameLst>
                                          <p:attrName>ppt_w</p:attrName>
                                        </p:attrNameLst>
                                      </p:cBhvr>
                                      <p:tavLst>
                                        <p:tav tm="0">
                                          <p:val>
                                            <p:fltVal val="0"/>
                                          </p:val>
                                        </p:tav>
                                        <p:tav tm="100000">
                                          <p:val>
                                            <p:strVal val="#ppt_w"/>
                                          </p:val>
                                        </p:tav>
                                      </p:tavLst>
                                    </p:anim>
                                    <p:anim calcmode="lin" valueType="num">
                                      <p:cBhvr>
                                        <p:cTn id="8" dur="500" fill="hold"/>
                                        <p:tgtEl>
                                          <p:spTgt spid="344067"/>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344070"/>
                                        </p:tgtEl>
                                        <p:attrNameLst>
                                          <p:attrName>style.visibility</p:attrName>
                                        </p:attrNameLst>
                                      </p:cBhvr>
                                      <p:to>
                                        <p:strVal val="visible"/>
                                      </p:to>
                                    </p:set>
                                    <p:anim calcmode="lin" valueType="num">
                                      <p:cBhvr>
                                        <p:cTn id="13" dur="500" fill="hold"/>
                                        <p:tgtEl>
                                          <p:spTgt spid="344070"/>
                                        </p:tgtEl>
                                        <p:attrNameLst>
                                          <p:attrName>ppt_w</p:attrName>
                                        </p:attrNameLst>
                                      </p:cBhvr>
                                      <p:tavLst>
                                        <p:tav tm="0">
                                          <p:val>
                                            <p:fltVal val="0"/>
                                          </p:val>
                                        </p:tav>
                                        <p:tav tm="100000">
                                          <p:val>
                                            <p:strVal val="#ppt_w"/>
                                          </p:val>
                                        </p:tav>
                                      </p:tavLst>
                                    </p:anim>
                                    <p:anim calcmode="lin" valueType="num">
                                      <p:cBhvr>
                                        <p:cTn id="14" dur="500" fill="hold"/>
                                        <p:tgtEl>
                                          <p:spTgt spid="344070"/>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344071"/>
                                        </p:tgtEl>
                                        <p:attrNameLst>
                                          <p:attrName>style.visibility</p:attrName>
                                        </p:attrNameLst>
                                      </p:cBhvr>
                                      <p:to>
                                        <p:strVal val="visible"/>
                                      </p:to>
                                    </p:set>
                                    <p:anim calcmode="lin" valueType="num">
                                      <p:cBhvr>
                                        <p:cTn id="19" dur="500" fill="hold"/>
                                        <p:tgtEl>
                                          <p:spTgt spid="344071"/>
                                        </p:tgtEl>
                                        <p:attrNameLst>
                                          <p:attrName>ppt_w</p:attrName>
                                        </p:attrNameLst>
                                      </p:cBhvr>
                                      <p:tavLst>
                                        <p:tav tm="0">
                                          <p:val>
                                            <p:fltVal val="0"/>
                                          </p:val>
                                        </p:tav>
                                        <p:tav tm="100000">
                                          <p:val>
                                            <p:strVal val="#ppt_w"/>
                                          </p:val>
                                        </p:tav>
                                      </p:tavLst>
                                    </p:anim>
                                    <p:anim calcmode="lin" valueType="num">
                                      <p:cBhvr>
                                        <p:cTn id="20" dur="500" fill="hold"/>
                                        <p:tgtEl>
                                          <p:spTgt spid="344071"/>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344072"/>
                                        </p:tgtEl>
                                        <p:attrNameLst>
                                          <p:attrName>style.visibility</p:attrName>
                                        </p:attrNameLst>
                                      </p:cBhvr>
                                      <p:to>
                                        <p:strVal val="visible"/>
                                      </p:to>
                                    </p:set>
                                    <p:anim calcmode="lin" valueType="num">
                                      <p:cBhvr>
                                        <p:cTn id="25" dur="500" fill="hold"/>
                                        <p:tgtEl>
                                          <p:spTgt spid="344072"/>
                                        </p:tgtEl>
                                        <p:attrNameLst>
                                          <p:attrName>ppt_w</p:attrName>
                                        </p:attrNameLst>
                                      </p:cBhvr>
                                      <p:tavLst>
                                        <p:tav tm="0">
                                          <p:val>
                                            <p:fltVal val="0"/>
                                          </p:val>
                                        </p:tav>
                                        <p:tav tm="100000">
                                          <p:val>
                                            <p:strVal val="#ppt_w"/>
                                          </p:val>
                                        </p:tav>
                                      </p:tavLst>
                                    </p:anim>
                                    <p:anim calcmode="lin" valueType="num">
                                      <p:cBhvr>
                                        <p:cTn id="26" dur="500" fill="hold"/>
                                        <p:tgtEl>
                                          <p:spTgt spid="344072"/>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344073"/>
                                        </p:tgtEl>
                                        <p:attrNameLst>
                                          <p:attrName>style.visibility</p:attrName>
                                        </p:attrNameLst>
                                      </p:cBhvr>
                                      <p:to>
                                        <p:strVal val="visible"/>
                                      </p:to>
                                    </p:set>
                                    <p:anim calcmode="lin" valueType="num">
                                      <p:cBhvr>
                                        <p:cTn id="31" dur="500" fill="hold"/>
                                        <p:tgtEl>
                                          <p:spTgt spid="344073"/>
                                        </p:tgtEl>
                                        <p:attrNameLst>
                                          <p:attrName>ppt_w</p:attrName>
                                        </p:attrNameLst>
                                      </p:cBhvr>
                                      <p:tavLst>
                                        <p:tav tm="0">
                                          <p:val>
                                            <p:fltVal val="0"/>
                                          </p:val>
                                        </p:tav>
                                        <p:tav tm="100000">
                                          <p:val>
                                            <p:strVal val="#ppt_w"/>
                                          </p:val>
                                        </p:tav>
                                      </p:tavLst>
                                    </p:anim>
                                    <p:anim calcmode="lin" valueType="num">
                                      <p:cBhvr>
                                        <p:cTn id="32" dur="500" fill="hold"/>
                                        <p:tgtEl>
                                          <p:spTgt spid="34407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4067" grpId="0"/>
      <p:bldP spid="344070" grpId="0"/>
      <p:bldP spid="344071" grpId="0"/>
      <p:bldP spid="344072" grpId="0"/>
      <p:bldP spid="344073"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7009" name="Picture 2" descr="MF - Plate 2"/>
          <p:cNvPicPr>
            <a:picLocks noChangeAspect="1" noChangeArrowheads="1"/>
          </p:cNvPicPr>
          <p:nvPr/>
        </p:nvPicPr>
        <p:blipFill>
          <a:blip r:embed="rId3" cstate="screen">
            <a:lum bright="-6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6115" name="Text Box 3"/>
          <p:cNvSpPr txBox="1">
            <a:spLocks noChangeArrowheads="1"/>
          </p:cNvSpPr>
          <p:nvPr/>
        </p:nvSpPr>
        <p:spPr bwMode="auto">
          <a:xfrm>
            <a:off x="304800" y="2986088"/>
            <a:ext cx="6934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a:solidFill>
                  <a:schemeClr val="bg1"/>
                </a:solidFill>
                <a:latin typeface="Times New Roman" charset="0"/>
                <a:ea typeface="+mn-ea"/>
                <a:cs typeface="+mn-cs"/>
              </a:rPr>
              <a:t>…with a prepared mind</a:t>
            </a:r>
          </a:p>
        </p:txBody>
      </p:sp>
      <p:sp>
        <p:nvSpPr>
          <p:cNvPr id="427011" name="Rectangle 4"/>
          <p:cNvSpPr>
            <a:spLocks noGrp="1" noChangeArrowheads="1"/>
          </p:cNvSpPr>
          <p:nvPr>
            <p:ph type="title" idx="4294967295"/>
          </p:nvPr>
        </p:nvSpPr>
        <p:spPr>
          <a:xfrm>
            <a:off x="304800" y="1020763"/>
            <a:ext cx="8610600" cy="731837"/>
          </a:xfrm>
          <a:solidFill>
            <a:srgbClr val="000000"/>
          </a:solidFill>
        </p:spPr>
        <p:txBody>
          <a:bodyPr/>
          <a:lstStyle/>
          <a:p>
            <a:pPr eaLnBrk="1" hangingPunct="1"/>
            <a:r>
              <a:rPr lang="en-US" b="1">
                <a:solidFill>
                  <a:srgbClr val="FFFF00"/>
                </a:solidFill>
                <a:latin typeface="Times New Roman" charset="0"/>
                <a:ea typeface="ＭＳ Ｐゴシック" charset="0"/>
                <a:cs typeface="ＭＳ Ｐゴシック" charset="0"/>
              </a:rPr>
              <a:t>Two Greek Commands </a:t>
            </a:r>
            <a:r>
              <a:rPr lang="en-US" b="1">
                <a:solidFill>
                  <a:schemeClr val="bg1"/>
                </a:solidFill>
                <a:latin typeface="Times New Roman" charset="0"/>
                <a:ea typeface="ＭＳ Ｐゴシック" charset="0"/>
                <a:cs typeface="ＭＳ Ｐゴシック" charset="0"/>
              </a:rPr>
              <a:t>(1:13-15)</a:t>
            </a:r>
            <a:endParaRPr lang="en-US">
              <a:solidFill>
                <a:srgbClr val="FFFF00"/>
              </a:solidFill>
              <a:latin typeface="Times New Roman" charset="0"/>
              <a:ea typeface="ＭＳ Ｐゴシック" charset="0"/>
              <a:cs typeface="ＭＳ Ｐゴシック" charset="0"/>
            </a:endParaRPr>
          </a:p>
        </p:txBody>
      </p:sp>
      <p:sp>
        <p:nvSpPr>
          <p:cNvPr id="346117" name="Text Box 5"/>
          <p:cNvSpPr txBox="1">
            <a:spLocks noChangeArrowheads="1"/>
          </p:cNvSpPr>
          <p:nvPr/>
        </p:nvSpPr>
        <p:spPr bwMode="auto">
          <a:xfrm>
            <a:off x="304800" y="3840163"/>
            <a:ext cx="6934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a:solidFill>
                  <a:schemeClr val="bg1"/>
                </a:solidFill>
                <a:latin typeface="Times New Roman" charset="0"/>
                <a:ea typeface="+mn-ea"/>
                <a:cs typeface="+mn-cs"/>
              </a:rPr>
              <a:t>…with self-control</a:t>
            </a:r>
          </a:p>
        </p:txBody>
      </p:sp>
      <p:sp>
        <p:nvSpPr>
          <p:cNvPr id="346118" name="Text Box 6"/>
          <p:cNvSpPr txBox="1">
            <a:spLocks noChangeArrowheads="1"/>
          </p:cNvSpPr>
          <p:nvPr/>
        </p:nvSpPr>
        <p:spPr bwMode="auto">
          <a:xfrm>
            <a:off x="304800" y="2133600"/>
            <a:ext cx="7543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spcBef>
                <a:spcPct val="50000"/>
              </a:spcBef>
              <a:defRPr/>
            </a:pPr>
            <a:r>
              <a:rPr lang="en-US" sz="4000" b="1">
                <a:latin typeface="Times New Roman" charset="0"/>
              </a:rPr>
              <a:t>Set your hope…</a:t>
            </a:r>
          </a:p>
        </p:txBody>
      </p:sp>
      <p:sp>
        <p:nvSpPr>
          <p:cNvPr id="346119" name="Text Box 7"/>
          <p:cNvSpPr txBox="1">
            <a:spLocks noChangeArrowheads="1"/>
          </p:cNvSpPr>
          <p:nvPr/>
        </p:nvSpPr>
        <p:spPr bwMode="auto">
          <a:xfrm>
            <a:off x="304800" y="5546725"/>
            <a:ext cx="7848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a:solidFill>
                  <a:schemeClr val="bg1"/>
                </a:solidFill>
                <a:latin typeface="Times New Roman" charset="0"/>
                <a:ea typeface="+mn-ea"/>
                <a:cs typeface="+mn-cs"/>
              </a:rPr>
              <a:t>… not conforming to… evil desires</a:t>
            </a:r>
          </a:p>
        </p:txBody>
      </p:sp>
      <p:sp>
        <p:nvSpPr>
          <p:cNvPr id="346120" name="Text Box 8"/>
          <p:cNvSpPr txBox="1">
            <a:spLocks noChangeArrowheads="1"/>
          </p:cNvSpPr>
          <p:nvPr/>
        </p:nvSpPr>
        <p:spPr bwMode="auto">
          <a:xfrm>
            <a:off x="228600" y="4692650"/>
            <a:ext cx="6934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spcBef>
                <a:spcPct val="50000"/>
              </a:spcBef>
              <a:defRPr/>
            </a:pPr>
            <a:r>
              <a:rPr lang="en-US" sz="4000" b="1">
                <a:latin typeface="Times New Roman" charset="0"/>
              </a:rPr>
              <a:t>Be holy</a:t>
            </a:r>
            <a:endParaRPr lang="en-US" sz="4000" b="1">
              <a:solidFill>
                <a:schemeClr val="bg1"/>
              </a:solidFill>
              <a:latin typeface="Times New Roman" charset="0"/>
            </a:endParaRPr>
          </a:p>
        </p:txBody>
      </p:sp>
      <p:sp>
        <p:nvSpPr>
          <p:cNvPr id="346121" name="Rectangle 9"/>
          <p:cNvSpPr>
            <a:spLocks noChangeArrowheads="1"/>
          </p:cNvSpPr>
          <p:nvPr/>
        </p:nvSpPr>
        <p:spPr bwMode="auto">
          <a:xfrm>
            <a:off x="8305800" y="0"/>
            <a:ext cx="838200" cy="3968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2000" b="1">
                <a:solidFill>
                  <a:schemeClr val="bg1"/>
                </a:solidFill>
                <a:latin typeface="Times New Roman" charset="0"/>
                <a:ea typeface="+mn-ea"/>
                <a:cs typeface="+mn-cs"/>
              </a:rPr>
              <a:t>280a</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346115"/>
                                        </p:tgtEl>
                                        <p:attrNameLst>
                                          <p:attrName>style.visibility</p:attrName>
                                        </p:attrNameLst>
                                      </p:cBhvr>
                                      <p:to>
                                        <p:strVal val="visible"/>
                                      </p:to>
                                    </p:set>
                                    <p:anim calcmode="lin" valueType="num">
                                      <p:cBhvr>
                                        <p:cTn id="7" dur="500" fill="hold"/>
                                        <p:tgtEl>
                                          <p:spTgt spid="346115"/>
                                        </p:tgtEl>
                                        <p:attrNameLst>
                                          <p:attrName>ppt_w</p:attrName>
                                        </p:attrNameLst>
                                      </p:cBhvr>
                                      <p:tavLst>
                                        <p:tav tm="0">
                                          <p:val>
                                            <p:fltVal val="0"/>
                                          </p:val>
                                        </p:tav>
                                        <p:tav tm="100000">
                                          <p:val>
                                            <p:strVal val="#ppt_w"/>
                                          </p:val>
                                        </p:tav>
                                      </p:tavLst>
                                    </p:anim>
                                    <p:anim calcmode="lin" valueType="num">
                                      <p:cBhvr>
                                        <p:cTn id="8" dur="500" fill="hold"/>
                                        <p:tgtEl>
                                          <p:spTgt spid="346115"/>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346117"/>
                                        </p:tgtEl>
                                        <p:attrNameLst>
                                          <p:attrName>style.visibility</p:attrName>
                                        </p:attrNameLst>
                                      </p:cBhvr>
                                      <p:to>
                                        <p:strVal val="visible"/>
                                      </p:to>
                                    </p:set>
                                    <p:anim calcmode="lin" valueType="num">
                                      <p:cBhvr>
                                        <p:cTn id="13" dur="500" fill="hold"/>
                                        <p:tgtEl>
                                          <p:spTgt spid="346117"/>
                                        </p:tgtEl>
                                        <p:attrNameLst>
                                          <p:attrName>ppt_w</p:attrName>
                                        </p:attrNameLst>
                                      </p:cBhvr>
                                      <p:tavLst>
                                        <p:tav tm="0">
                                          <p:val>
                                            <p:fltVal val="0"/>
                                          </p:val>
                                        </p:tav>
                                        <p:tav tm="100000">
                                          <p:val>
                                            <p:strVal val="#ppt_w"/>
                                          </p:val>
                                        </p:tav>
                                      </p:tavLst>
                                    </p:anim>
                                    <p:anim calcmode="lin" valueType="num">
                                      <p:cBhvr>
                                        <p:cTn id="14" dur="500" fill="hold"/>
                                        <p:tgtEl>
                                          <p:spTgt spid="346117"/>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346118"/>
                                        </p:tgtEl>
                                        <p:attrNameLst>
                                          <p:attrName>style.visibility</p:attrName>
                                        </p:attrNameLst>
                                      </p:cBhvr>
                                      <p:to>
                                        <p:strVal val="visible"/>
                                      </p:to>
                                    </p:set>
                                    <p:anim calcmode="lin" valueType="num">
                                      <p:cBhvr>
                                        <p:cTn id="19" dur="500" fill="hold"/>
                                        <p:tgtEl>
                                          <p:spTgt spid="346118"/>
                                        </p:tgtEl>
                                        <p:attrNameLst>
                                          <p:attrName>ppt_w</p:attrName>
                                        </p:attrNameLst>
                                      </p:cBhvr>
                                      <p:tavLst>
                                        <p:tav tm="0">
                                          <p:val>
                                            <p:fltVal val="0"/>
                                          </p:val>
                                        </p:tav>
                                        <p:tav tm="100000">
                                          <p:val>
                                            <p:strVal val="#ppt_w"/>
                                          </p:val>
                                        </p:tav>
                                      </p:tavLst>
                                    </p:anim>
                                    <p:anim calcmode="lin" valueType="num">
                                      <p:cBhvr>
                                        <p:cTn id="20" dur="500" fill="hold"/>
                                        <p:tgtEl>
                                          <p:spTgt spid="346118"/>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346119"/>
                                        </p:tgtEl>
                                        <p:attrNameLst>
                                          <p:attrName>style.visibility</p:attrName>
                                        </p:attrNameLst>
                                      </p:cBhvr>
                                      <p:to>
                                        <p:strVal val="visible"/>
                                      </p:to>
                                    </p:set>
                                    <p:anim calcmode="lin" valueType="num">
                                      <p:cBhvr>
                                        <p:cTn id="25" dur="500" fill="hold"/>
                                        <p:tgtEl>
                                          <p:spTgt spid="346119"/>
                                        </p:tgtEl>
                                        <p:attrNameLst>
                                          <p:attrName>ppt_w</p:attrName>
                                        </p:attrNameLst>
                                      </p:cBhvr>
                                      <p:tavLst>
                                        <p:tav tm="0">
                                          <p:val>
                                            <p:fltVal val="0"/>
                                          </p:val>
                                        </p:tav>
                                        <p:tav tm="100000">
                                          <p:val>
                                            <p:strVal val="#ppt_w"/>
                                          </p:val>
                                        </p:tav>
                                      </p:tavLst>
                                    </p:anim>
                                    <p:anim calcmode="lin" valueType="num">
                                      <p:cBhvr>
                                        <p:cTn id="26" dur="500" fill="hold"/>
                                        <p:tgtEl>
                                          <p:spTgt spid="346119"/>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346120"/>
                                        </p:tgtEl>
                                        <p:attrNameLst>
                                          <p:attrName>style.visibility</p:attrName>
                                        </p:attrNameLst>
                                      </p:cBhvr>
                                      <p:to>
                                        <p:strVal val="visible"/>
                                      </p:to>
                                    </p:set>
                                    <p:anim calcmode="lin" valueType="num">
                                      <p:cBhvr>
                                        <p:cTn id="31" dur="500" fill="hold"/>
                                        <p:tgtEl>
                                          <p:spTgt spid="346120"/>
                                        </p:tgtEl>
                                        <p:attrNameLst>
                                          <p:attrName>ppt_w</p:attrName>
                                        </p:attrNameLst>
                                      </p:cBhvr>
                                      <p:tavLst>
                                        <p:tav tm="0">
                                          <p:val>
                                            <p:fltVal val="0"/>
                                          </p:val>
                                        </p:tav>
                                        <p:tav tm="100000">
                                          <p:val>
                                            <p:strVal val="#ppt_w"/>
                                          </p:val>
                                        </p:tav>
                                      </p:tavLst>
                                    </p:anim>
                                    <p:anim calcmode="lin" valueType="num">
                                      <p:cBhvr>
                                        <p:cTn id="32" dur="500" fill="hold"/>
                                        <p:tgtEl>
                                          <p:spTgt spid="34612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6115" grpId="0"/>
      <p:bldP spid="346117" grpId="0"/>
      <p:bldP spid="346118" grpId="0"/>
      <p:bldP spid="346119" grpId="0"/>
      <p:bldP spid="346120"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9057"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7315" name="Text Box 3"/>
          <p:cNvSpPr txBox="1">
            <a:spLocks noChangeArrowheads="1"/>
          </p:cNvSpPr>
          <p:nvPr/>
        </p:nvSpPr>
        <p:spPr bwMode="auto">
          <a:xfrm>
            <a:off x="838200" y="3409950"/>
            <a:ext cx="7924800" cy="1190625"/>
          </a:xfrm>
          <a:prstGeom prst="rect">
            <a:avLst/>
          </a:prstGeom>
          <a:noFill/>
          <a:ln w="9525">
            <a:noFill/>
            <a:miter lim="800000"/>
            <a:headEnd/>
            <a:tailEnd/>
          </a:ln>
          <a:effectLst/>
        </p:spPr>
        <p:txBody>
          <a:bodyPr>
            <a:spAutoFit/>
          </a:bodyPr>
          <a:lstStyle>
            <a:defPPr>
              <a:defRPr lang="en-US"/>
            </a:defPPr>
            <a:lvl1pPr marL="628650" indent="-628650" eaLnBrk="1" hangingPunct="1">
              <a:buFont typeface="Arial" charset="0"/>
              <a:buAutoNum type="alphaLcParenR"/>
              <a:defRPr sz="3600" b="1">
                <a:solidFill>
                  <a:schemeClr val="bg1"/>
                </a:solidFill>
                <a:latin typeface="Arial" charset="0"/>
              </a:defRPr>
            </a:lvl1pPr>
            <a:lvl2pPr marL="37931725" indent="-37474525"/>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r>
              <a:rPr lang="en-US" dirty="0"/>
              <a:t>God is Our Example (13-16)</a:t>
            </a:r>
          </a:p>
          <a:p>
            <a:endParaRPr lang="en-US" dirty="0"/>
          </a:p>
        </p:txBody>
      </p:sp>
      <p:sp>
        <p:nvSpPr>
          <p:cNvPr id="397316" name="Rectangle 4"/>
          <p:cNvSpPr>
            <a:spLocks noGrp="1" noChangeArrowheads="1"/>
          </p:cNvSpPr>
          <p:nvPr>
            <p:ph type="title" idx="4294967295"/>
          </p:nvPr>
        </p:nvSpPr>
        <p:spPr>
          <a:xfrm>
            <a:off x="152400" y="228600"/>
            <a:ext cx="8686800" cy="2590800"/>
          </a:xfrm>
          <a:effectLst>
            <a:outerShdw blurRad="63500" dist="35921" dir="2700000" algn="ctr" rotWithShape="0">
              <a:srgbClr val="000000">
                <a:alpha val="74998"/>
              </a:srgbClr>
            </a:outerShdw>
          </a:effectLst>
        </p:spPr>
        <p:txBody>
          <a:bodyPr/>
          <a:lstStyle/>
          <a:p>
            <a:pPr eaLnBrk="1" hangingPunct="1">
              <a:defRPr/>
            </a:pPr>
            <a:r>
              <a:rPr lang="en-US">
                <a:solidFill>
                  <a:schemeClr val="bg1"/>
                </a:solidFill>
                <a:latin typeface="Arial Black" charset="0"/>
              </a:rPr>
              <a:t>Why replace the evil desires of our former life with moral purity now?</a:t>
            </a:r>
          </a:p>
        </p:txBody>
      </p:sp>
      <p:sp>
        <p:nvSpPr>
          <p:cNvPr id="397317" name="Rectangle 5"/>
          <p:cNvSpPr>
            <a:spLocks noChangeArrowheads="1"/>
          </p:cNvSpPr>
          <p:nvPr/>
        </p:nvSpPr>
        <p:spPr bwMode="auto">
          <a:xfrm>
            <a:off x="8305800" y="0"/>
            <a:ext cx="838200" cy="3968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2000" b="1">
                <a:solidFill>
                  <a:schemeClr val="bg1"/>
                </a:solidFill>
                <a:latin typeface="Times New Roman" charset="0"/>
                <a:ea typeface="+mn-ea"/>
                <a:cs typeface="+mn-cs"/>
              </a:rPr>
              <a:t>280a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grpId="0" nodeType="afterEffect">
                                  <p:stCondLst>
                                    <p:cond delay="0"/>
                                  </p:stCondLst>
                                  <p:childTnLst>
                                    <p:set>
                                      <p:cBhvr>
                                        <p:cTn id="6" dur="1" fill="hold">
                                          <p:stCondLst>
                                            <p:cond delay="0"/>
                                          </p:stCondLst>
                                        </p:cTn>
                                        <p:tgtEl>
                                          <p:spTgt spid="397315">
                                            <p:txEl>
                                              <p:pRg st="0" end="0"/>
                                            </p:txEl>
                                          </p:spTgt>
                                        </p:tgtEl>
                                        <p:attrNameLst>
                                          <p:attrName>style.visibility</p:attrName>
                                        </p:attrNameLst>
                                      </p:cBhvr>
                                      <p:to>
                                        <p:strVal val="visible"/>
                                      </p:to>
                                    </p:set>
                                    <p:anim calcmode="lin" valueType="num">
                                      <p:cBhvr additive="base">
                                        <p:cTn id="7" dur="5000" fill="hold"/>
                                        <p:tgtEl>
                                          <p:spTgt spid="397315">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39731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7315" grpId="0" build="p" autoUpdateAnimBg="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81" name="Picture 2" descr="Throne"/>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819150"/>
            <a:ext cx="9253538" cy="13150850"/>
          </a:xfrm>
        </p:spPr>
      </p:pic>
      <p:sp>
        <p:nvSpPr>
          <p:cNvPr id="348163" name="Rectangle 3"/>
          <p:cNvSpPr>
            <a:spLocks noGrp="1" noChangeArrowheads="1"/>
          </p:cNvSpPr>
          <p:nvPr>
            <p:ph type="title"/>
          </p:nvPr>
        </p:nvSpPr>
        <p:spPr>
          <a:xfrm>
            <a:off x="468313" y="5715000"/>
            <a:ext cx="8243887" cy="1225550"/>
          </a:xfrm>
          <a:effectLst>
            <a:outerShdw blurRad="63500" dist="35921" dir="2700000" algn="ctr" rotWithShape="0">
              <a:srgbClr val="000000">
                <a:alpha val="74998"/>
              </a:srgbClr>
            </a:outerShdw>
          </a:effectLst>
        </p:spPr>
        <p:txBody>
          <a:bodyPr/>
          <a:lstStyle/>
          <a:p>
            <a:pPr eaLnBrk="1" hangingPunct="1">
              <a:defRPr/>
            </a:pPr>
            <a:r>
              <a:rPr lang="en-US" sz="3600">
                <a:solidFill>
                  <a:schemeClr val="bg1"/>
                </a:solidFill>
              </a:rPr>
              <a:t>God our Example is holy (1:13-16)</a:t>
            </a:r>
          </a:p>
        </p:txBody>
      </p:sp>
      <p:sp>
        <p:nvSpPr>
          <p:cNvPr id="348164" name="Text Box 4"/>
          <p:cNvSpPr txBox="1">
            <a:spLocks noChangeArrowheads="1"/>
          </p:cNvSpPr>
          <p:nvPr/>
        </p:nvSpPr>
        <p:spPr bwMode="auto">
          <a:xfrm>
            <a:off x="152400" y="-47625"/>
            <a:ext cx="3048000" cy="26543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a:defRPr/>
            </a:pPr>
            <a:r>
              <a:rPr lang="en-US" sz="2800" b="1" dirty="0">
                <a:solidFill>
                  <a:schemeClr val="bg1"/>
                </a:solidFill>
                <a:latin typeface="Arial" charset="0"/>
                <a:ea typeface="Osaka" charset="0"/>
                <a:cs typeface="Osaka" charset="0"/>
              </a:rPr>
              <a:t>Who can even </a:t>
            </a:r>
            <a:r>
              <a:rPr lang="en-US" sz="2800" b="1" i="1" dirty="0">
                <a:solidFill>
                  <a:schemeClr val="bg1"/>
                </a:solidFill>
                <a:latin typeface="Arial" charset="0"/>
                <a:ea typeface="Osaka" charset="0"/>
                <a:cs typeface="Osaka" charset="0"/>
              </a:rPr>
              <a:t>begin</a:t>
            </a:r>
            <a:r>
              <a:rPr lang="en-US" sz="2800" b="1" dirty="0">
                <a:solidFill>
                  <a:schemeClr val="bg1"/>
                </a:solidFill>
                <a:latin typeface="Arial" charset="0"/>
                <a:ea typeface="Osaka" charset="0"/>
                <a:cs typeface="Osaka" charset="0"/>
              </a:rPr>
              <a:t> to comprehend God</a:t>
            </a:r>
            <a:r>
              <a:rPr lang="uk-UA" sz="2800" b="1" dirty="0">
                <a:solidFill>
                  <a:schemeClr val="bg1"/>
                </a:solidFill>
                <a:latin typeface="Arial" charset="0"/>
                <a:ea typeface="Osaka" charset="0"/>
                <a:cs typeface="Osaka" charset="0"/>
              </a:rPr>
              <a:t>'</a:t>
            </a:r>
            <a:r>
              <a:rPr lang="en-US" sz="2800" b="1" dirty="0">
                <a:solidFill>
                  <a:schemeClr val="bg1"/>
                </a:solidFill>
                <a:latin typeface="Arial" charset="0"/>
                <a:ea typeface="Osaka" charset="0"/>
                <a:cs typeface="Osaka" charset="0"/>
              </a:rPr>
              <a:t>s holiness at his throne (Rev. 4-5)?</a:t>
            </a:r>
          </a:p>
        </p:txBody>
      </p:sp>
      <p:sp>
        <p:nvSpPr>
          <p:cNvPr id="348165" name="Rectangle 5"/>
          <p:cNvSpPr>
            <a:spLocks noChangeArrowheads="1"/>
          </p:cNvSpPr>
          <p:nvPr/>
        </p:nvSpPr>
        <p:spPr bwMode="auto">
          <a:xfrm>
            <a:off x="8305800" y="0"/>
            <a:ext cx="838200" cy="3968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2000" b="1">
                <a:solidFill>
                  <a:schemeClr val="bg1"/>
                </a:solidFill>
                <a:latin typeface="Times New Roman" charset="0"/>
                <a:ea typeface="+mn-ea"/>
                <a:cs typeface="+mn-cs"/>
              </a:rPr>
              <a:t>280a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48163"/>
                                        </p:tgtEl>
                                        <p:attrNameLst>
                                          <p:attrName>style.visibility</p:attrName>
                                        </p:attrNameLst>
                                      </p:cBhvr>
                                      <p:to>
                                        <p:strVal val="visible"/>
                                      </p:to>
                                    </p:set>
                                    <p:animEffect transition="in" filter="dissolve">
                                      <p:cBhvr>
                                        <p:cTn id="7" dur="3000"/>
                                        <p:tgtEl>
                                          <p:spTgt spid="34816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48164"/>
                                        </p:tgtEl>
                                        <p:attrNameLst>
                                          <p:attrName>style.visibility</p:attrName>
                                        </p:attrNameLst>
                                      </p:cBhvr>
                                      <p:to>
                                        <p:strVal val="visible"/>
                                      </p:to>
                                    </p:set>
                                    <p:animEffect transition="in" filter="dissolve">
                                      <p:cBhvr>
                                        <p:cTn id="12" dur="500"/>
                                        <p:tgtEl>
                                          <p:spTgt spid="348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63" grpId="0"/>
      <p:bldP spid="348164"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2129"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0"/>
            <a:ext cx="8229600" cy="1143000"/>
          </a:xfrm>
        </p:spPr>
        <p:txBody>
          <a:bodyPr rtlCol="0">
            <a:normAutofit/>
          </a:bodyPr>
          <a:lstStyle/>
          <a:p>
            <a:pPr eaLnBrk="1" fontAlgn="auto" hangingPunct="1">
              <a:spcAft>
                <a:spcPts val="0"/>
              </a:spcAft>
              <a:defRPr/>
            </a:pPr>
            <a:r>
              <a:rPr lang="en-SG" sz="4000" b="1" dirty="0">
                <a:solidFill>
                  <a:schemeClr val="bg1"/>
                </a:solidFill>
                <a:effectLst>
                  <a:glow rad="50800">
                    <a:schemeClr val="tx1">
                      <a:lumMod val="95000"/>
                      <a:lumOff val="5000"/>
                      <a:alpha val="56000"/>
                    </a:schemeClr>
                  </a:glow>
                  <a:outerShdw blurRad="50800" dist="38100" dir="10800000" algn="r" rotWithShape="0">
                    <a:prstClr val="black">
                      <a:alpha val="40000"/>
                    </a:prstClr>
                  </a:outerShdw>
                </a:effectLst>
                <a:latin typeface="Arial"/>
                <a:ea typeface="+mj-ea"/>
                <a:cs typeface="Arial"/>
              </a:rPr>
              <a:t>1 Peter 1:13 (NLT)</a:t>
            </a:r>
          </a:p>
        </p:txBody>
      </p:sp>
      <p:sp>
        <p:nvSpPr>
          <p:cNvPr id="6" name="Title 1"/>
          <p:cNvSpPr txBox="1">
            <a:spLocks/>
          </p:cNvSpPr>
          <p:nvPr/>
        </p:nvSpPr>
        <p:spPr>
          <a:xfrm>
            <a:off x="316706" y="1386288"/>
            <a:ext cx="8510588" cy="5340350"/>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SG" sz="4000" b="1" dirty="0">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latin typeface="Arial"/>
                <a:cs typeface="Arial"/>
              </a:rPr>
              <a:t>So prepare your minds for action and exercise self-control. Put all your hope in the gracious salvation that will come to you when Jesus Christ is revealed to the world.</a:t>
            </a:r>
          </a:p>
        </p:txBody>
      </p:sp>
    </p:spTree>
  </p:cSld>
  <p:clrMapOvr>
    <a:masterClrMapping/>
  </p:clrMapOvr>
</p:sld>
</file>

<file path=ppt/theme/theme1.xml><?xml version="1.0" encoding="utf-8"?>
<a:theme xmlns:a="http://schemas.openxmlformats.org/drawingml/2006/main" name="21-1 Peter">
  <a:themeElements>
    <a:clrScheme name="21-1 Peter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21-1 Peter">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21-1 Peter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21-1 Peter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21-1 Peter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21-1 Peter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21-1 Peter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21-1 Peter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21-1 Peter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21-1 Peter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Diagram">
  <a:themeElements>
    <a:clrScheme name="Diagram 3">
      <a:dk1>
        <a:srgbClr val="333399"/>
      </a:dk1>
      <a:lt1>
        <a:srgbClr val="FFFFFF"/>
      </a:lt1>
      <a:dk2>
        <a:srgbClr val="333399"/>
      </a:dk2>
      <a:lt2>
        <a:srgbClr val="808080"/>
      </a:lt2>
      <a:accent1>
        <a:srgbClr val="99CCFF"/>
      </a:accent1>
      <a:accent2>
        <a:srgbClr val="CCCCFF"/>
      </a:accent2>
      <a:accent3>
        <a:srgbClr val="FFFFFF"/>
      </a:accent3>
      <a:accent4>
        <a:srgbClr val="2A2A82"/>
      </a:accent4>
      <a:accent5>
        <a:srgbClr val="CAE2FF"/>
      </a:accent5>
      <a:accent6>
        <a:srgbClr val="B9B9E7"/>
      </a:accent6>
      <a:hlink>
        <a:srgbClr val="3333CC"/>
      </a:hlink>
      <a:folHlink>
        <a:srgbClr val="AF67FF"/>
      </a:folHlink>
    </a:clrScheme>
    <a:fontScheme name="Diagram">
      <a:majorFont>
        <a:latin typeface="Impact"/>
        <a:ea typeface="ヒラギノ角ゴ Pro W3"/>
        <a:cs typeface="ヒラギノ角ゴ Pro W3"/>
      </a:majorFont>
      <a:minorFont>
        <a:latin typeface="Impact"/>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Diagram 1">
        <a:dk1>
          <a:srgbClr val="333399"/>
        </a:dk1>
        <a:lt1>
          <a:srgbClr val="FFFFFF"/>
        </a:lt1>
        <a:dk2>
          <a:srgbClr val="333399"/>
        </a:dk2>
        <a:lt2>
          <a:srgbClr val="808080"/>
        </a:lt2>
        <a:accent1>
          <a:srgbClr val="BBE0E3"/>
        </a:accent1>
        <a:accent2>
          <a:srgbClr val="333399"/>
        </a:accent2>
        <a:accent3>
          <a:srgbClr val="FFFFFF"/>
        </a:accent3>
        <a:accent4>
          <a:srgbClr val="2A2A82"/>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agram 2">
        <a:dk1>
          <a:srgbClr val="333399"/>
        </a:dk1>
        <a:lt1>
          <a:srgbClr val="FFFFFF"/>
        </a:lt1>
        <a:dk2>
          <a:srgbClr val="333399"/>
        </a:dk2>
        <a:lt2>
          <a:srgbClr val="969696"/>
        </a:lt2>
        <a:accent1>
          <a:srgbClr val="FBDF53"/>
        </a:accent1>
        <a:accent2>
          <a:srgbClr val="FF9966"/>
        </a:accent2>
        <a:accent3>
          <a:srgbClr val="FFFFFF"/>
        </a:accent3>
        <a:accent4>
          <a:srgbClr val="2A2A82"/>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agram 3">
        <a:dk1>
          <a:srgbClr val="333399"/>
        </a:dk1>
        <a:lt1>
          <a:srgbClr val="FFFFFF"/>
        </a:lt1>
        <a:dk2>
          <a:srgbClr val="333399"/>
        </a:dk2>
        <a:lt2>
          <a:srgbClr val="808080"/>
        </a:lt2>
        <a:accent1>
          <a:srgbClr val="99CCFF"/>
        </a:accent1>
        <a:accent2>
          <a:srgbClr val="CCCCFF"/>
        </a:accent2>
        <a:accent3>
          <a:srgbClr val="FFFFFF"/>
        </a:accent3>
        <a:accent4>
          <a:srgbClr val="2A2A82"/>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agram 4">
        <a:dk1>
          <a:srgbClr val="333399"/>
        </a:dk1>
        <a:lt1>
          <a:srgbClr val="FFFFFF"/>
        </a:lt1>
        <a:dk2>
          <a:srgbClr val="333399"/>
        </a:dk2>
        <a:lt2>
          <a:srgbClr val="777777"/>
        </a:lt2>
        <a:accent1>
          <a:srgbClr val="FFFFF7"/>
        </a:accent1>
        <a:accent2>
          <a:srgbClr val="33CCCC"/>
        </a:accent2>
        <a:accent3>
          <a:srgbClr val="FFFFFF"/>
        </a:accent3>
        <a:accent4>
          <a:srgbClr val="2A2A82"/>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agram 5">
        <a:dk1>
          <a:srgbClr val="333399"/>
        </a:dk1>
        <a:lt1>
          <a:srgbClr val="FFFFFF"/>
        </a:lt1>
        <a:dk2>
          <a:srgbClr val="333399"/>
        </a:dk2>
        <a:lt2>
          <a:srgbClr val="777777"/>
        </a:lt2>
        <a:accent1>
          <a:srgbClr val="909082"/>
        </a:accent1>
        <a:accent2>
          <a:srgbClr val="809EA8"/>
        </a:accent2>
        <a:accent3>
          <a:srgbClr val="FFFFFF"/>
        </a:accent3>
        <a:accent4>
          <a:srgbClr val="2A2A82"/>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Chocolate">
  <a:themeElements>
    <a:clrScheme name="Chocolate 1">
      <a:dk1>
        <a:srgbClr val="5C1F00"/>
      </a:dk1>
      <a:lt1>
        <a:srgbClr val="FDE2C4"/>
      </a:lt1>
      <a:dk2>
        <a:srgbClr val="9F6339"/>
      </a:dk2>
      <a:lt2>
        <a:srgbClr val="FDE2C4"/>
      </a:lt2>
      <a:accent1>
        <a:srgbClr val="713E39"/>
      </a:accent1>
      <a:accent2>
        <a:srgbClr val="BE7960"/>
      </a:accent2>
      <a:accent3>
        <a:srgbClr val="CDB7AE"/>
      </a:accent3>
      <a:accent4>
        <a:srgbClr val="D8C1A7"/>
      </a:accent4>
      <a:accent5>
        <a:srgbClr val="BBAFAE"/>
      </a:accent5>
      <a:accent6>
        <a:srgbClr val="AC6D56"/>
      </a:accent6>
      <a:hlink>
        <a:srgbClr val="FFFF99"/>
      </a:hlink>
      <a:folHlink>
        <a:srgbClr val="D3A219"/>
      </a:folHlink>
    </a:clrScheme>
    <a:fontScheme name="Chocolate">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Chocolate 1">
        <a:dk1>
          <a:srgbClr val="5C1F00"/>
        </a:dk1>
        <a:lt1>
          <a:srgbClr val="FDE2C4"/>
        </a:lt1>
        <a:dk2>
          <a:srgbClr val="9F6339"/>
        </a:dk2>
        <a:lt2>
          <a:srgbClr val="FDE2C4"/>
        </a:lt2>
        <a:accent1>
          <a:srgbClr val="713E39"/>
        </a:accent1>
        <a:accent2>
          <a:srgbClr val="BE7960"/>
        </a:accent2>
        <a:accent3>
          <a:srgbClr val="CDB7AE"/>
        </a:accent3>
        <a:accent4>
          <a:srgbClr val="D8C1A7"/>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hocolate 2">
        <a:dk1>
          <a:srgbClr val="2D2015"/>
        </a:dk1>
        <a:lt1>
          <a:srgbClr val="FDE2C4"/>
        </a:lt1>
        <a:dk2>
          <a:srgbClr val="9F6339"/>
        </a:dk2>
        <a:lt2>
          <a:srgbClr val="FDE2C4"/>
        </a:lt2>
        <a:accent1>
          <a:srgbClr val="8C7B70"/>
        </a:accent1>
        <a:accent2>
          <a:srgbClr val="8F5F2F"/>
        </a:accent2>
        <a:accent3>
          <a:srgbClr val="CDB7AE"/>
        </a:accent3>
        <a:accent4>
          <a:srgbClr val="D8C1A7"/>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Borealis">
  <a:themeElements>
    <a:clrScheme name="Borealis 1">
      <a:dk1>
        <a:srgbClr val="000000"/>
      </a:dk1>
      <a:lt1>
        <a:srgbClr val="D480A4"/>
      </a:lt1>
      <a:dk2>
        <a:srgbClr val="000000"/>
      </a:dk2>
      <a:lt2>
        <a:srgbClr val="808080"/>
      </a:lt2>
      <a:accent1>
        <a:srgbClr val="99CCFF"/>
      </a:accent1>
      <a:accent2>
        <a:srgbClr val="CCCCFF"/>
      </a:accent2>
      <a:accent3>
        <a:srgbClr val="E6C0CF"/>
      </a:accent3>
      <a:accent4>
        <a:srgbClr val="000000"/>
      </a:accent4>
      <a:accent5>
        <a:srgbClr val="CAE2FF"/>
      </a:accent5>
      <a:accent6>
        <a:srgbClr val="B9B9E7"/>
      </a:accent6>
      <a:hlink>
        <a:srgbClr val="3333CC"/>
      </a:hlink>
      <a:folHlink>
        <a:srgbClr val="AF67FF"/>
      </a:folHlink>
    </a:clrScheme>
    <a:fontScheme name="Borealis">
      <a:majorFont>
        <a:latin typeface="Trebuchet MS"/>
        <a:ea typeface="ヒラギノ角ゴ Pro W3"/>
        <a:cs typeface="ヒラギノ角ゴ Pro W3"/>
      </a:majorFont>
      <a:minorFont>
        <a:latin typeface="Trebuchet MS"/>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Borealis 1">
        <a:dk1>
          <a:srgbClr val="000000"/>
        </a:dk1>
        <a:lt1>
          <a:srgbClr val="D480A4"/>
        </a:lt1>
        <a:dk2>
          <a:srgbClr val="000000"/>
        </a:dk2>
        <a:lt2>
          <a:srgbClr val="808080"/>
        </a:lt2>
        <a:accent1>
          <a:srgbClr val="99CCFF"/>
        </a:accent1>
        <a:accent2>
          <a:srgbClr val="CCCCFF"/>
        </a:accent2>
        <a:accent3>
          <a:srgbClr val="E6C0C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orealis 2">
        <a:dk1>
          <a:srgbClr val="000000"/>
        </a:dk1>
        <a:lt1>
          <a:srgbClr val="D480A4"/>
        </a:lt1>
        <a:dk2>
          <a:srgbClr val="000000"/>
        </a:dk2>
        <a:lt2>
          <a:srgbClr val="3E3E5C"/>
        </a:lt2>
        <a:accent1>
          <a:srgbClr val="60597B"/>
        </a:accent1>
        <a:accent2>
          <a:srgbClr val="6666FF"/>
        </a:accent2>
        <a:accent3>
          <a:srgbClr val="E6C0CF"/>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Go">
  <a:themeElements>
    <a:clrScheme name="Go 1">
      <a:dk1>
        <a:srgbClr val="000080"/>
      </a:dk1>
      <a:lt1>
        <a:srgbClr val="9FC23F"/>
      </a:lt1>
      <a:dk2>
        <a:srgbClr val="000080"/>
      </a:dk2>
      <a:lt2>
        <a:srgbClr val="969696"/>
      </a:lt2>
      <a:accent1>
        <a:srgbClr val="FFFFFF"/>
      </a:accent1>
      <a:accent2>
        <a:srgbClr val="8DC6FF"/>
      </a:accent2>
      <a:accent3>
        <a:srgbClr val="CDDDAF"/>
      </a:accent3>
      <a:accent4>
        <a:srgbClr val="00006C"/>
      </a:accent4>
      <a:accent5>
        <a:srgbClr val="FFFFFF"/>
      </a:accent5>
      <a:accent6>
        <a:srgbClr val="7FB3E7"/>
      </a:accent6>
      <a:hlink>
        <a:srgbClr val="0066CC"/>
      </a:hlink>
      <a:folHlink>
        <a:srgbClr val="00A800"/>
      </a:folHlink>
    </a:clrScheme>
    <a:fontScheme name="Go">
      <a:majorFont>
        <a:latin typeface="Trebuchet MS"/>
        <a:ea typeface="ＭＳ Ｐゴシック"/>
        <a:cs typeface="ＭＳ Ｐゴシック"/>
      </a:majorFont>
      <a:minorFont>
        <a:latin typeface="Trebuchet MS"/>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o 1">
        <a:dk1>
          <a:srgbClr val="000080"/>
        </a:dk1>
        <a:lt1>
          <a:srgbClr val="9FC23F"/>
        </a:lt1>
        <a:dk2>
          <a:srgbClr val="000080"/>
        </a:dk2>
        <a:lt2>
          <a:srgbClr val="969696"/>
        </a:lt2>
        <a:accent1>
          <a:srgbClr val="FFFFFF"/>
        </a:accent1>
        <a:accent2>
          <a:srgbClr val="8DC6FF"/>
        </a:accent2>
        <a:accent3>
          <a:srgbClr val="CDDDAF"/>
        </a:accent3>
        <a:accent4>
          <a:srgbClr val="00006C"/>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Desk Lamp">
  <a:themeElements>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fontScheme name="Desk Lamp">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Desk Lamp 1">
        <a:dk1>
          <a:srgbClr val="000000"/>
        </a:dk1>
        <a:lt1>
          <a:srgbClr val="CDCBBF"/>
        </a:lt1>
        <a:dk2>
          <a:srgbClr val="000000"/>
        </a:dk2>
        <a:lt2>
          <a:srgbClr val="808080"/>
        </a:lt2>
        <a:accent1>
          <a:srgbClr val="BBE0E3"/>
        </a:accent1>
        <a:accent2>
          <a:srgbClr val="333399"/>
        </a:accent2>
        <a:accent3>
          <a:srgbClr val="E3E2D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k Lamp 3">
        <a:dk1>
          <a:srgbClr val="000000"/>
        </a:dk1>
        <a:lt1>
          <a:srgbClr val="CDCBBF"/>
        </a:lt1>
        <a:dk2>
          <a:srgbClr val="000000"/>
        </a:dk2>
        <a:lt2>
          <a:srgbClr val="808080"/>
        </a:lt2>
        <a:accent1>
          <a:srgbClr val="99CCFF"/>
        </a:accent1>
        <a:accent2>
          <a:srgbClr val="CCCCFF"/>
        </a:accent2>
        <a:accent3>
          <a:srgbClr val="E3E2DC"/>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k Lamp 4">
        <a:dk1>
          <a:srgbClr val="000000"/>
        </a:dk1>
        <a:lt1>
          <a:srgbClr val="CDCBBF"/>
        </a:lt1>
        <a:dk2>
          <a:srgbClr val="000000"/>
        </a:dk2>
        <a:lt2>
          <a:srgbClr val="003366"/>
        </a:lt2>
        <a:accent1>
          <a:srgbClr val="3366CC"/>
        </a:accent1>
        <a:accent2>
          <a:srgbClr val="00B000"/>
        </a:accent2>
        <a:accent3>
          <a:srgbClr val="E3E2DC"/>
        </a:accent3>
        <a:accent4>
          <a:srgbClr val="000000"/>
        </a:accent4>
        <a:accent5>
          <a:srgbClr val="ADB8E2"/>
        </a:accent5>
        <a:accent6>
          <a:srgbClr val="009F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Desk Lamp 5">
        <a:dk1>
          <a:srgbClr val="000000"/>
        </a:dk1>
        <a:lt1>
          <a:srgbClr val="CDCBBF"/>
        </a:lt1>
        <a:dk2>
          <a:srgbClr val="000000"/>
        </a:dk2>
        <a:lt2>
          <a:srgbClr val="3E3E5C"/>
        </a:lt2>
        <a:accent1>
          <a:srgbClr val="60597B"/>
        </a:accent1>
        <a:accent2>
          <a:srgbClr val="6666FF"/>
        </a:accent2>
        <a:accent3>
          <a:srgbClr val="E3E2DC"/>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Calm">
  <a:themeElements>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fontScheme name="Calm">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Candybar">
  <a:themeElements>
    <a:clrScheme name="Candybar 3">
      <a:dk1>
        <a:srgbClr val="000000"/>
      </a:dk1>
      <a:lt1>
        <a:srgbClr val="FFFFFF"/>
      </a:lt1>
      <a:dk2>
        <a:srgbClr val="FFFFFF"/>
      </a:dk2>
      <a:lt2>
        <a:srgbClr val="000000"/>
      </a:lt2>
      <a:accent1>
        <a:srgbClr val="5B87F2"/>
      </a:accent1>
      <a:accent2>
        <a:srgbClr val="555555"/>
      </a:accent2>
      <a:accent3>
        <a:srgbClr val="FFFFFF"/>
      </a:accent3>
      <a:accent4>
        <a:srgbClr val="000000"/>
      </a:accent4>
      <a:accent5>
        <a:srgbClr val="B5C3F7"/>
      </a:accent5>
      <a:accent6>
        <a:srgbClr val="4C4C4C"/>
      </a:accent6>
      <a:hlink>
        <a:srgbClr val="5DA31E"/>
      </a:hlink>
      <a:folHlink>
        <a:srgbClr val="BAD41A"/>
      </a:folHlink>
    </a:clrScheme>
    <a:fontScheme name="Candyba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Candybar 1">
        <a:dk1>
          <a:srgbClr val="000000"/>
        </a:dk1>
        <a:lt1>
          <a:srgbClr val="FFFFFF"/>
        </a:lt1>
        <a:dk2>
          <a:srgbClr val="003366"/>
        </a:dk2>
        <a:lt2>
          <a:srgbClr val="AAAAAA"/>
        </a:lt2>
        <a:accent1>
          <a:srgbClr val="EEEEEE"/>
        </a:accent1>
        <a:accent2>
          <a:srgbClr val="003366"/>
        </a:accent2>
        <a:accent3>
          <a:srgbClr val="FFFFFF"/>
        </a:accent3>
        <a:accent4>
          <a:srgbClr val="000000"/>
        </a:accent4>
        <a:accent5>
          <a:srgbClr val="F5F5F5"/>
        </a:accent5>
        <a:accent6>
          <a:srgbClr val="002D5C"/>
        </a:accent6>
        <a:hlink>
          <a:srgbClr val="5B87F2"/>
        </a:hlink>
        <a:folHlink>
          <a:srgbClr val="ED181E"/>
        </a:folHlink>
      </a:clrScheme>
      <a:clrMap bg1="lt1" tx1="dk1" bg2="lt2" tx2="dk2" accent1="accent1" accent2="accent2" accent3="accent3" accent4="accent4" accent5="accent5" accent6="accent6" hlink="hlink" folHlink="folHlink"/>
    </a:extraClrScheme>
    <a:extraClrScheme>
      <a:clrScheme name="Candybar 2">
        <a:dk1>
          <a:srgbClr val="000000"/>
        </a:dk1>
        <a:lt1>
          <a:srgbClr val="FFFFFF"/>
        </a:lt1>
        <a:dk2>
          <a:srgbClr val="FFFFFF"/>
        </a:dk2>
        <a:lt2>
          <a:srgbClr val="888888"/>
        </a:lt2>
        <a:accent1>
          <a:srgbClr val="BAD41A"/>
        </a:accent1>
        <a:accent2>
          <a:srgbClr val="8154D1"/>
        </a:accent2>
        <a:accent3>
          <a:srgbClr val="FFFFFF"/>
        </a:accent3>
        <a:accent4>
          <a:srgbClr val="000000"/>
        </a:accent4>
        <a:accent5>
          <a:srgbClr val="D9E6AB"/>
        </a:accent5>
        <a:accent6>
          <a:srgbClr val="744BBD"/>
        </a:accent6>
        <a:hlink>
          <a:srgbClr val="5DA31E"/>
        </a:hlink>
        <a:folHlink>
          <a:srgbClr val="FFCC18"/>
        </a:folHlink>
      </a:clrScheme>
      <a:clrMap bg1="lt1" tx1="dk1" bg2="lt2" tx2="dk2" accent1="accent1" accent2="accent2" accent3="accent3" accent4="accent4" accent5="accent5" accent6="accent6" hlink="hlink" folHlink="folHlink"/>
    </a:extraClrScheme>
    <a:extraClrScheme>
      <a:clrScheme name="Candybar 3">
        <a:dk1>
          <a:srgbClr val="000000"/>
        </a:dk1>
        <a:lt1>
          <a:srgbClr val="FFFFFF"/>
        </a:lt1>
        <a:dk2>
          <a:srgbClr val="FFFFFF"/>
        </a:dk2>
        <a:lt2>
          <a:srgbClr val="000000"/>
        </a:lt2>
        <a:accent1>
          <a:srgbClr val="5B87F2"/>
        </a:accent1>
        <a:accent2>
          <a:srgbClr val="555555"/>
        </a:accent2>
        <a:accent3>
          <a:srgbClr val="FFFFFF"/>
        </a:accent3>
        <a:accent4>
          <a:srgbClr val="000000"/>
        </a:accent4>
        <a:accent5>
          <a:srgbClr val="B5C3F7"/>
        </a:accent5>
        <a:accent6>
          <a:srgbClr val="4C4C4C"/>
        </a:accent6>
        <a:hlink>
          <a:srgbClr val="5DA31E"/>
        </a:hlink>
        <a:folHlink>
          <a:srgbClr val="BAD41A"/>
        </a:folHlink>
      </a:clrScheme>
      <a:clrMap bg1="lt1" tx1="dk1" bg2="lt2" tx2="dk2" accent1="accent1" accent2="accent2" accent3="accent3" accent4="accent4" accent5="accent5" accent6="accent6" hlink="hlink" folHlink="folHlink"/>
    </a:extraClrScheme>
    <a:extraClrScheme>
      <a:clrScheme name="Candybar 4">
        <a:dk1>
          <a:srgbClr val="000000"/>
        </a:dk1>
        <a:lt1>
          <a:srgbClr val="FFFFFF"/>
        </a:lt1>
        <a:dk2>
          <a:srgbClr val="FFFFFF"/>
        </a:dk2>
        <a:lt2>
          <a:srgbClr val="000000"/>
        </a:lt2>
        <a:accent1>
          <a:srgbClr val="FFA8A8"/>
        </a:accent1>
        <a:accent2>
          <a:srgbClr val="FFCC18"/>
        </a:accent2>
        <a:accent3>
          <a:srgbClr val="FFFFFF"/>
        </a:accent3>
        <a:accent4>
          <a:srgbClr val="000000"/>
        </a:accent4>
        <a:accent5>
          <a:srgbClr val="FFD1D1"/>
        </a:accent5>
        <a:accent6>
          <a:srgbClr val="E7B915"/>
        </a:accent6>
        <a:hlink>
          <a:srgbClr val="6876E7"/>
        </a:hlink>
        <a:folHlink>
          <a:srgbClr val="ED181E"/>
        </a:folHlink>
      </a:clrScheme>
      <a:clrMap bg1="lt1" tx1="dk1" bg2="lt2" tx2="dk2" accent1="accent1" accent2="accent2" accent3="accent3" accent4="accent4" accent5="accent5" accent6="accent6" hlink="hlink" folHlink="folHlink"/>
    </a:extraClrScheme>
    <a:extraClrScheme>
      <a:clrScheme name="Candybar 5">
        <a:dk1>
          <a:srgbClr val="000000"/>
        </a:dk1>
        <a:lt1>
          <a:srgbClr val="FFFFFF"/>
        </a:lt1>
        <a:dk2>
          <a:srgbClr val="FFFFFF"/>
        </a:dk2>
        <a:lt2>
          <a:srgbClr val="000000"/>
        </a:lt2>
        <a:accent1>
          <a:srgbClr val="E6E658"/>
        </a:accent1>
        <a:accent2>
          <a:srgbClr val="8CBC1C"/>
        </a:accent2>
        <a:accent3>
          <a:srgbClr val="FFFFFF"/>
        </a:accent3>
        <a:accent4>
          <a:srgbClr val="000000"/>
        </a:accent4>
        <a:accent5>
          <a:srgbClr val="F0F0B4"/>
        </a:accent5>
        <a:accent6>
          <a:srgbClr val="7EAA18"/>
        </a:accent6>
        <a:hlink>
          <a:srgbClr val="6876E7"/>
        </a:hlink>
        <a:folHlink>
          <a:srgbClr val="5FBD71"/>
        </a:folHlink>
      </a:clrScheme>
      <a:clrMap bg1="lt1" tx1="dk1" bg2="lt2" tx2="dk2" accent1="accent1" accent2="accent2" accent3="accent3" accent4="accent4" accent5="accent5" accent6="accent6" hlink="hlink" folHlink="folHlink"/>
    </a:extraClrScheme>
    <a:extraClrScheme>
      <a:clrScheme name="Candybar 6">
        <a:dk1>
          <a:srgbClr val="000000"/>
        </a:dk1>
        <a:lt1>
          <a:srgbClr val="FFFFFF"/>
        </a:lt1>
        <a:dk2>
          <a:srgbClr val="EBE3F8"/>
        </a:dk2>
        <a:lt2>
          <a:srgbClr val="000000"/>
        </a:lt2>
        <a:accent1>
          <a:srgbClr val="5918BB"/>
        </a:accent1>
        <a:accent2>
          <a:srgbClr val="8154D1"/>
        </a:accent2>
        <a:accent3>
          <a:srgbClr val="FFFFFF"/>
        </a:accent3>
        <a:accent4>
          <a:srgbClr val="000000"/>
        </a:accent4>
        <a:accent5>
          <a:srgbClr val="B5ABDA"/>
        </a:accent5>
        <a:accent6>
          <a:srgbClr val="744BBD"/>
        </a:accent6>
        <a:hlink>
          <a:srgbClr val="DC54AD"/>
        </a:hlink>
        <a:folHlink>
          <a:srgbClr val="BAD41A"/>
        </a:folHlink>
      </a:clrScheme>
      <a:clrMap bg1="lt1" tx1="dk1" bg2="lt2" tx2="dk2" accent1="accent1" accent2="accent2" accent3="accent3" accent4="accent4" accent5="accent5" accent6="accent6" hlink="hlink" folHlink="folHlink"/>
    </a:extraClrScheme>
    <a:extraClrScheme>
      <a:clrScheme name="Candybar 7">
        <a:dk1>
          <a:srgbClr val="000000"/>
        </a:dk1>
        <a:lt1>
          <a:srgbClr val="FFFFFF"/>
        </a:lt1>
        <a:dk2>
          <a:srgbClr val="EBE3F8"/>
        </a:dk2>
        <a:lt2>
          <a:srgbClr val="000000"/>
        </a:lt2>
        <a:accent1>
          <a:srgbClr val="FF7518"/>
        </a:accent1>
        <a:accent2>
          <a:srgbClr val="888888"/>
        </a:accent2>
        <a:accent3>
          <a:srgbClr val="FFFFFF"/>
        </a:accent3>
        <a:accent4>
          <a:srgbClr val="000000"/>
        </a:accent4>
        <a:accent5>
          <a:srgbClr val="FFBDAB"/>
        </a:accent5>
        <a:accent6>
          <a:srgbClr val="7B7B7B"/>
        </a:accent6>
        <a:hlink>
          <a:srgbClr val="8CBC1C"/>
        </a:hlink>
        <a:folHlink>
          <a:srgbClr val="FFCC18"/>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Fishbowl">
  <a:themeElements>
    <a:clrScheme name="Fishbowl 2">
      <a:dk1>
        <a:srgbClr val="3E3E5C"/>
      </a:dk1>
      <a:lt1>
        <a:srgbClr val="FFFFFF"/>
      </a:lt1>
      <a:dk2>
        <a:srgbClr val="90C0E5"/>
      </a:dk2>
      <a:lt2>
        <a:srgbClr val="FFFFFF"/>
      </a:lt2>
      <a:accent1>
        <a:srgbClr val="60597B"/>
      </a:accent1>
      <a:accent2>
        <a:srgbClr val="6666FF"/>
      </a:accent2>
      <a:accent3>
        <a:srgbClr val="C6DCF0"/>
      </a:accent3>
      <a:accent4>
        <a:srgbClr val="DADADA"/>
      </a:accent4>
      <a:accent5>
        <a:srgbClr val="B6B5BF"/>
      </a:accent5>
      <a:accent6>
        <a:srgbClr val="5C5CE7"/>
      </a:accent6>
      <a:hlink>
        <a:srgbClr val="99CCFF"/>
      </a:hlink>
      <a:folHlink>
        <a:srgbClr val="FFFF99"/>
      </a:folHlink>
    </a:clrScheme>
    <a:fontScheme name="Fishbowl">
      <a:majorFont>
        <a:latin typeface="Century Gothic"/>
        <a:ea typeface="ヒラギノ角ゴ Pro W3"/>
        <a:cs typeface="ヒラギノ角ゴ Pro W3"/>
      </a:majorFont>
      <a:minorFont>
        <a:latin typeface="Century Gothic"/>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Fishbowl 1">
        <a:dk1>
          <a:srgbClr val="777777"/>
        </a:dk1>
        <a:lt1>
          <a:srgbClr val="FFFFFF"/>
        </a:lt1>
        <a:dk2>
          <a:srgbClr val="90C0E5"/>
        </a:dk2>
        <a:lt2>
          <a:srgbClr val="FFFFFF"/>
        </a:lt2>
        <a:accent1>
          <a:srgbClr val="909082"/>
        </a:accent1>
        <a:accent2>
          <a:srgbClr val="809EA8"/>
        </a:accent2>
        <a:accent3>
          <a:srgbClr val="C6DCF0"/>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Fishbowl 2">
        <a:dk1>
          <a:srgbClr val="3E3E5C"/>
        </a:dk1>
        <a:lt1>
          <a:srgbClr val="FFFFFF"/>
        </a:lt1>
        <a:dk2>
          <a:srgbClr val="90C0E5"/>
        </a:dk2>
        <a:lt2>
          <a:srgbClr val="FFFFFF"/>
        </a:lt2>
        <a:accent1>
          <a:srgbClr val="60597B"/>
        </a:accent1>
        <a:accent2>
          <a:srgbClr val="6666FF"/>
        </a:accent2>
        <a:accent3>
          <a:srgbClr val="C6DCF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Corrugated">
  <a:themeElements>
    <a:clrScheme name="Corrugated 1">
      <a:dk1>
        <a:srgbClr val="000000"/>
      </a:dk1>
      <a:lt1>
        <a:srgbClr val="6B9F6E"/>
      </a:lt1>
      <a:dk2>
        <a:srgbClr val="000000"/>
      </a:dk2>
      <a:lt2>
        <a:srgbClr val="969696"/>
      </a:lt2>
      <a:accent1>
        <a:srgbClr val="FBDF53"/>
      </a:accent1>
      <a:accent2>
        <a:srgbClr val="FF9966"/>
      </a:accent2>
      <a:accent3>
        <a:srgbClr val="BACDBA"/>
      </a:accent3>
      <a:accent4>
        <a:srgbClr val="000000"/>
      </a:accent4>
      <a:accent5>
        <a:srgbClr val="FDECB3"/>
      </a:accent5>
      <a:accent6>
        <a:srgbClr val="E78A5C"/>
      </a:accent6>
      <a:hlink>
        <a:srgbClr val="CC3300"/>
      </a:hlink>
      <a:folHlink>
        <a:srgbClr val="996600"/>
      </a:folHlink>
    </a:clrScheme>
    <a:fontScheme name="Corrugated">
      <a:majorFont>
        <a:latin typeface="Verdana"/>
        <a:ea typeface="MS Pゴシック"/>
        <a:cs typeface="MS Pゴシック"/>
      </a:majorFont>
      <a:minorFont>
        <a:latin typeface="Verdana"/>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Corrugated 1">
        <a:dk1>
          <a:srgbClr val="000000"/>
        </a:dk1>
        <a:lt1>
          <a:srgbClr val="6B9F6E"/>
        </a:lt1>
        <a:dk2>
          <a:srgbClr val="000000"/>
        </a:dk2>
        <a:lt2>
          <a:srgbClr val="969696"/>
        </a:lt2>
        <a:accent1>
          <a:srgbClr val="FBDF53"/>
        </a:accent1>
        <a:accent2>
          <a:srgbClr val="FF9966"/>
        </a:accent2>
        <a:accent3>
          <a:srgbClr val="BACDBA"/>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orrugated 2">
        <a:dk1>
          <a:srgbClr val="000000"/>
        </a:dk1>
        <a:lt1>
          <a:srgbClr val="6B9F6E"/>
        </a:lt1>
        <a:dk2>
          <a:srgbClr val="000000"/>
        </a:dk2>
        <a:lt2>
          <a:srgbClr val="777777"/>
        </a:lt2>
        <a:accent1>
          <a:srgbClr val="909082"/>
        </a:accent1>
        <a:accent2>
          <a:srgbClr val="809EA8"/>
        </a:accent2>
        <a:accent3>
          <a:srgbClr val="BACDBA"/>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Alchemy">
  <a:themeElements>
    <a:clrScheme name="Alchemy 1">
      <a:dk1>
        <a:srgbClr val="808080"/>
      </a:dk1>
      <a:lt1>
        <a:srgbClr val="FFFF00"/>
      </a:lt1>
      <a:dk2>
        <a:srgbClr val="1F0769"/>
      </a:dk2>
      <a:lt2>
        <a:srgbClr val="FFFF00"/>
      </a:lt2>
      <a:accent1>
        <a:srgbClr val="821109"/>
      </a:accent1>
      <a:accent2>
        <a:srgbClr val="3C3DB8"/>
      </a:accent2>
      <a:accent3>
        <a:srgbClr val="ABAAB9"/>
      </a:accent3>
      <a:accent4>
        <a:srgbClr val="DADA00"/>
      </a:accent4>
      <a:accent5>
        <a:srgbClr val="C1AAAA"/>
      </a:accent5>
      <a:accent6>
        <a:srgbClr val="3536A6"/>
      </a:accent6>
      <a:hlink>
        <a:srgbClr val="009999"/>
      </a:hlink>
      <a:folHlink>
        <a:srgbClr val="99CC00"/>
      </a:folHlink>
    </a:clrScheme>
    <a:fontScheme name="Alchemy">
      <a:majorFont>
        <a:latin typeface="Verdana"/>
        <a:ea typeface="Osaka"/>
        <a:cs typeface="Osaka"/>
      </a:majorFont>
      <a:minorFont>
        <a:latin typeface="Verdan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Alchemy 1">
        <a:dk1>
          <a:srgbClr val="808080"/>
        </a:dk1>
        <a:lt1>
          <a:srgbClr val="FFFF00"/>
        </a:lt1>
        <a:dk2>
          <a:srgbClr val="1F0769"/>
        </a:dk2>
        <a:lt2>
          <a:srgbClr val="FFFF00"/>
        </a:lt2>
        <a:accent1>
          <a:srgbClr val="821109"/>
        </a:accent1>
        <a:accent2>
          <a:srgbClr val="3C3DB8"/>
        </a:accent2>
        <a:accent3>
          <a:srgbClr val="ABAAB9"/>
        </a:accent3>
        <a:accent4>
          <a:srgbClr val="DADA00"/>
        </a:accent4>
        <a:accent5>
          <a:srgbClr val="C1AAAA"/>
        </a:accent5>
        <a:accent6>
          <a:srgbClr val="3536A6"/>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_Sparkles">
  <a:themeElements>
    <a:clrScheme name="Sparkles 1">
      <a:dk1>
        <a:srgbClr val="000000"/>
      </a:dk1>
      <a:lt1>
        <a:srgbClr val="BC3BAA"/>
      </a:lt1>
      <a:dk2>
        <a:srgbClr val="000000"/>
      </a:dk2>
      <a:lt2>
        <a:srgbClr val="003366"/>
      </a:lt2>
      <a:accent1>
        <a:srgbClr val="3366CC"/>
      </a:accent1>
      <a:accent2>
        <a:srgbClr val="FF6FCF"/>
      </a:accent2>
      <a:accent3>
        <a:srgbClr val="DAAFD2"/>
      </a:accent3>
      <a:accent4>
        <a:srgbClr val="000000"/>
      </a:accent4>
      <a:accent5>
        <a:srgbClr val="ADB8E2"/>
      </a:accent5>
      <a:accent6>
        <a:srgbClr val="E764BB"/>
      </a:accent6>
      <a:hlink>
        <a:srgbClr val="66CCFF"/>
      </a:hlink>
      <a:folHlink>
        <a:srgbClr val="CCFF66"/>
      </a:folHlink>
    </a:clrScheme>
    <a:fontScheme name="2_Sparkles">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Sparkles 1">
        <a:dk1>
          <a:srgbClr val="000000"/>
        </a:dk1>
        <a:lt1>
          <a:srgbClr val="BC3BAA"/>
        </a:lt1>
        <a:dk2>
          <a:srgbClr val="000000"/>
        </a:dk2>
        <a:lt2>
          <a:srgbClr val="003366"/>
        </a:lt2>
        <a:accent1>
          <a:srgbClr val="3366CC"/>
        </a:accent1>
        <a:accent2>
          <a:srgbClr val="FF6FCF"/>
        </a:accent2>
        <a:accent3>
          <a:srgbClr val="DAAFD2"/>
        </a:accent3>
        <a:accent4>
          <a:srgbClr val="000000"/>
        </a:accent4>
        <a:accent5>
          <a:srgbClr val="ADB8E2"/>
        </a:accent5>
        <a:accent6>
          <a:srgbClr val="E764BB"/>
        </a:accent6>
        <a:hlink>
          <a:srgbClr val="66CCFF"/>
        </a:hlink>
        <a:folHlink>
          <a:srgbClr val="CCFF66"/>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_Flame">
  <a:themeElements>
    <a:clrScheme name="Flame 1">
      <a:dk1>
        <a:srgbClr val="000000"/>
      </a:dk1>
      <a:lt1>
        <a:srgbClr val="FFFFFF"/>
      </a:lt1>
      <a:dk2>
        <a:srgbClr val="000000"/>
      </a:dk2>
      <a:lt2>
        <a:srgbClr val="808080"/>
      </a:lt2>
      <a:accent1>
        <a:srgbClr val="FFCC01"/>
      </a:accent1>
      <a:accent2>
        <a:srgbClr val="F63000"/>
      </a:accent2>
      <a:accent3>
        <a:srgbClr val="FFFFFF"/>
      </a:accent3>
      <a:accent4>
        <a:srgbClr val="000000"/>
      </a:accent4>
      <a:accent5>
        <a:srgbClr val="FFE2AA"/>
      </a:accent5>
      <a:accent6>
        <a:srgbClr val="DF2A00"/>
      </a:accent6>
      <a:hlink>
        <a:srgbClr val="009999"/>
      </a:hlink>
      <a:folHlink>
        <a:srgbClr val="99CC00"/>
      </a:folHlink>
    </a:clrScheme>
    <a:fontScheme name="2_Flame">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Flame 1">
        <a:dk1>
          <a:srgbClr val="000000"/>
        </a:dk1>
        <a:lt1>
          <a:srgbClr val="FFFFFF"/>
        </a:lt1>
        <a:dk2>
          <a:srgbClr val="000000"/>
        </a:dk2>
        <a:lt2>
          <a:srgbClr val="808080"/>
        </a:lt2>
        <a:accent1>
          <a:srgbClr val="FFCC01"/>
        </a:accent1>
        <a:accent2>
          <a:srgbClr val="F63000"/>
        </a:accent2>
        <a:accent3>
          <a:srgbClr val="FFFFFF"/>
        </a:accent3>
        <a:accent4>
          <a:srgbClr val="000000"/>
        </a:accent4>
        <a:accent5>
          <a:srgbClr val="FFE2AA"/>
        </a:accent5>
        <a:accent6>
          <a:srgbClr val="DF2A00"/>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2_Japanese Art">
  <a:themeElements>
    <a:clrScheme name="Japanese Art 1">
      <a:dk1>
        <a:srgbClr val="000000"/>
      </a:dk1>
      <a:lt1>
        <a:srgbClr val="D9C641"/>
      </a:lt1>
      <a:dk2>
        <a:srgbClr val="23005F"/>
      </a:dk2>
      <a:lt2>
        <a:srgbClr val="808080"/>
      </a:lt2>
      <a:accent1>
        <a:srgbClr val="C70000"/>
      </a:accent1>
      <a:accent2>
        <a:srgbClr val="5554FF"/>
      </a:accent2>
      <a:accent3>
        <a:srgbClr val="E9DFB0"/>
      </a:accent3>
      <a:accent4>
        <a:srgbClr val="000000"/>
      </a:accent4>
      <a:accent5>
        <a:srgbClr val="E0AAAA"/>
      </a:accent5>
      <a:accent6>
        <a:srgbClr val="4C4BE7"/>
      </a:accent6>
      <a:hlink>
        <a:srgbClr val="009999"/>
      </a:hlink>
      <a:folHlink>
        <a:srgbClr val="99CC00"/>
      </a:folHlink>
    </a:clrScheme>
    <a:fontScheme name="2_Japanese Art">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Japanese Art 1">
        <a:dk1>
          <a:srgbClr val="000000"/>
        </a:dk1>
        <a:lt1>
          <a:srgbClr val="D9C641"/>
        </a:lt1>
        <a:dk2>
          <a:srgbClr val="23005F"/>
        </a:dk2>
        <a:lt2>
          <a:srgbClr val="808080"/>
        </a:lt2>
        <a:accent1>
          <a:srgbClr val="C70000"/>
        </a:accent1>
        <a:accent2>
          <a:srgbClr val="5554FF"/>
        </a:accent2>
        <a:accent3>
          <a:srgbClr val="E9DFB0"/>
        </a:accent3>
        <a:accent4>
          <a:srgbClr val="000000"/>
        </a:accent4>
        <a:accent5>
          <a:srgbClr val="E0AAAA"/>
        </a:accent5>
        <a:accent6>
          <a:srgbClr val="4C4BE7"/>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Glare">
  <a:themeElements>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fontScheme name="Glar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_Tube">
  <a:themeElements>
    <a:clrScheme name="Tube 2">
      <a:dk1>
        <a:srgbClr val="003366"/>
      </a:dk1>
      <a:lt1>
        <a:srgbClr val="FFC118"/>
      </a:lt1>
      <a:dk2>
        <a:srgbClr val="C1080A"/>
      </a:dk2>
      <a:lt2>
        <a:srgbClr val="FFC118"/>
      </a:lt2>
      <a:accent1>
        <a:srgbClr val="3366CC"/>
      </a:accent1>
      <a:accent2>
        <a:srgbClr val="00B000"/>
      </a:accent2>
      <a:accent3>
        <a:srgbClr val="DDAAAA"/>
      </a:accent3>
      <a:accent4>
        <a:srgbClr val="DAA413"/>
      </a:accent4>
      <a:accent5>
        <a:srgbClr val="ADB8E2"/>
      </a:accent5>
      <a:accent6>
        <a:srgbClr val="009F00"/>
      </a:accent6>
      <a:hlink>
        <a:srgbClr val="66CCFF"/>
      </a:hlink>
      <a:folHlink>
        <a:srgbClr val="FFE701"/>
      </a:folHlink>
    </a:clrScheme>
    <a:fontScheme name="2_Tube">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Tube 1">
        <a:dk1>
          <a:srgbClr val="5C1F00"/>
        </a:dk1>
        <a:lt1>
          <a:srgbClr val="FFC118"/>
        </a:lt1>
        <a:dk2>
          <a:srgbClr val="C1080A"/>
        </a:dk2>
        <a:lt2>
          <a:srgbClr val="FFC118"/>
        </a:lt2>
        <a:accent1>
          <a:srgbClr val="800000"/>
        </a:accent1>
        <a:accent2>
          <a:srgbClr val="BE7960"/>
        </a:accent2>
        <a:accent3>
          <a:srgbClr val="DDAAAA"/>
        </a:accent3>
        <a:accent4>
          <a:srgbClr val="DAA413"/>
        </a:accent4>
        <a:accent5>
          <a:srgbClr val="C0AA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ube 2">
        <a:dk1>
          <a:srgbClr val="003366"/>
        </a:dk1>
        <a:lt1>
          <a:srgbClr val="FFC118"/>
        </a:lt1>
        <a:dk2>
          <a:srgbClr val="C1080A"/>
        </a:dk2>
        <a:lt2>
          <a:srgbClr val="FFC118"/>
        </a:lt2>
        <a:accent1>
          <a:srgbClr val="3366CC"/>
        </a:accent1>
        <a:accent2>
          <a:srgbClr val="00B000"/>
        </a:accent2>
        <a:accent3>
          <a:srgbClr val="DDAAAA"/>
        </a:accent3>
        <a:accent4>
          <a:srgbClr val="DAA413"/>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_Justice">
  <a:themeElements>
    <a:clrScheme name="Justice 3">
      <a:dk1>
        <a:srgbClr val="000000"/>
      </a:dk1>
      <a:lt1>
        <a:srgbClr val="959380"/>
      </a:lt1>
      <a:dk2>
        <a:srgbClr val="000000"/>
      </a:dk2>
      <a:lt2>
        <a:srgbClr val="808080"/>
      </a:lt2>
      <a:accent1>
        <a:srgbClr val="99CCFF"/>
      </a:accent1>
      <a:accent2>
        <a:srgbClr val="CCCCFF"/>
      </a:accent2>
      <a:accent3>
        <a:srgbClr val="C8C8C0"/>
      </a:accent3>
      <a:accent4>
        <a:srgbClr val="000000"/>
      </a:accent4>
      <a:accent5>
        <a:srgbClr val="CAE2FF"/>
      </a:accent5>
      <a:accent6>
        <a:srgbClr val="B9B9E7"/>
      </a:accent6>
      <a:hlink>
        <a:srgbClr val="3333CC"/>
      </a:hlink>
      <a:folHlink>
        <a:srgbClr val="AF67FF"/>
      </a:folHlink>
    </a:clrScheme>
    <a:fontScheme name="2_Justice">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Justice 1">
        <a:dk1>
          <a:srgbClr val="000000"/>
        </a:dk1>
        <a:lt1>
          <a:srgbClr val="959380"/>
        </a:lt1>
        <a:dk2>
          <a:srgbClr val="000000"/>
        </a:dk2>
        <a:lt2>
          <a:srgbClr val="808080"/>
        </a:lt2>
        <a:accent1>
          <a:srgbClr val="BBE0E3"/>
        </a:accent1>
        <a:accent2>
          <a:srgbClr val="333399"/>
        </a:accent2>
        <a:accent3>
          <a:srgbClr val="C8C8C0"/>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Justice 2">
        <a:dk1>
          <a:srgbClr val="000000"/>
        </a:dk1>
        <a:lt1>
          <a:srgbClr val="959380"/>
        </a:lt1>
        <a:dk2>
          <a:srgbClr val="000000"/>
        </a:dk2>
        <a:lt2>
          <a:srgbClr val="969696"/>
        </a:lt2>
        <a:accent1>
          <a:srgbClr val="FBDF53"/>
        </a:accent1>
        <a:accent2>
          <a:srgbClr val="FF9966"/>
        </a:accent2>
        <a:accent3>
          <a:srgbClr val="C8C8C0"/>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Justice 3">
        <a:dk1>
          <a:srgbClr val="000000"/>
        </a:dk1>
        <a:lt1>
          <a:srgbClr val="959380"/>
        </a:lt1>
        <a:dk2>
          <a:srgbClr val="000000"/>
        </a:dk2>
        <a:lt2>
          <a:srgbClr val="808080"/>
        </a:lt2>
        <a:accent1>
          <a:srgbClr val="99CCFF"/>
        </a:accent1>
        <a:accent2>
          <a:srgbClr val="CCCCFF"/>
        </a:accent2>
        <a:accent3>
          <a:srgbClr val="C8C8C0"/>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Justice 4">
        <a:dk1>
          <a:srgbClr val="000000"/>
        </a:dk1>
        <a:lt1>
          <a:srgbClr val="959380"/>
        </a:lt1>
        <a:dk2>
          <a:srgbClr val="000000"/>
        </a:dk2>
        <a:lt2>
          <a:srgbClr val="333333"/>
        </a:lt2>
        <a:accent1>
          <a:srgbClr val="8C7B70"/>
        </a:accent1>
        <a:accent2>
          <a:srgbClr val="8F5F2F"/>
        </a:accent2>
        <a:accent3>
          <a:srgbClr val="C8C8C0"/>
        </a:accent3>
        <a:accent4>
          <a:srgbClr val="000000"/>
        </a:accent4>
        <a:accent5>
          <a:srgbClr val="C5BFBB"/>
        </a:accent5>
        <a:accent6>
          <a:srgbClr val="81552A"/>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2_Clipboard">
  <a:themeElements>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fontScheme name="2_Clipboard">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Clipboard 1">
        <a:dk1>
          <a:srgbClr val="000000"/>
        </a:dk1>
        <a:lt1>
          <a:srgbClr val="ECDB96"/>
        </a:lt1>
        <a:dk2>
          <a:srgbClr val="000000"/>
        </a:dk2>
        <a:lt2>
          <a:srgbClr val="808080"/>
        </a:lt2>
        <a:accent1>
          <a:srgbClr val="BBE0E3"/>
        </a:accent1>
        <a:accent2>
          <a:srgbClr val="333399"/>
        </a:accent2>
        <a:accent3>
          <a:srgbClr val="F4EAC9"/>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lipboard 3">
        <a:dk1>
          <a:srgbClr val="000000"/>
        </a:dk1>
        <a:lt1>
          <a:srgbClr val="ECDB96"/>
        </a:lt1>
        <a:dk2>
          <a:srgbClr val="000000"/>
        </a:dk2>
        <a:lt2>
          <a:srgbClr val="969696"/>
        </a:lt2>
        <a:accent1>
          <a:srgbClr val="FFFFFF"/>
        </a:accent1>
        <a:accent2>
          <a:srgbClr val="8DC6FF"/>
        </a:accent2>
        <a:accent3>
          <a:srgbClr val="F4EAC9"/>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2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2_Balance">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2_Northern Lights">
  <a:themeElements>
    <a:clrScheme name="Northern Lights 1">
      <a:dk1>
        <a:srgbClr val="000000"/>
      </a:dk1>
      <a:lt1>
        <a:srgbClr val="FFFFFF"/>
      </a:lt1>
      <a:dk2>
        <a:srgbClr val="171FC4"/>
      </a:dk2>
      <a:lt2>
        <a:srgbClr val="FFD467"/>
      </a:lt2>
      <a:accent1>
        <a:srgbClr val="C88F00"/>
      </a:accent1>
      <a:accent2>
        <a:srgbClr val="FAB300"/>
      </a:accent2>
      <a:accent3>
        <a:srgbClr val="ABABDE"/>
      </a:accent3>
      <a:accent4>
        <a:srgbClr val="DADADA"/>
      </a:accent4>
      <a:accent5>
        <a:srgbClr val="E0C6AA"/>
      </a:accent5>
      <a:accent6>
        <a:srgbClr val="E3A200"/>
      </a:accent6>
      <a:hlink>
        <a:srgbClr val="644700"/>
      </a:hlink>
      <a:folHlink>
        <a:srgbClr val="FFDA91"/>
      </a:folHlink>
    </a:clrScheme>
    <a:fontScheme name="2_Northern Lights">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Northern Lights 1">
        <a:dk1>
          <a:srgbClr val="000000"/>
        </a:dk1>
        <a:lt1>
          <a:srgbClr val="FFFFFF"/>
        </a:lt1>
        <a:dk2>
          <a:srgbClr val="171FC4"/>
        </a:dk2>
        <a:lt2>
          <a:srgbClr val="FFD467"/>
        </a:lt2>
        <a:accent1>
          <a:srgbClr val="C88F00"/>
        </a:accent1>
        <a:accent2>
          <a:srgbClr val="FAB300"/>
        </a:accent2>
        <a:accent3>
          <a:srgbClr val="ABABDE"/>
        </a:accent3>
        <a:accent4>
          <a:srgbClr val="DADADA"/>
        </a:accent4>
        <a:accent5>
          <a:srgbClr val="E0C6AA"/>
        </a:accent5>
        <a:accent6>
          <a:srgbClr val="E3A200"/>
        </a:accent6>
        <a:hlink>
          <a:srgbClr val="644700"/>
        </a:hlink>
        <a:folHlink>
          <a:srgbClr val="FFDA91"/>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2_Compass">
  <a:themeElements>
    <a:clrScheme name="">
      <a:dk1>
        <a:srgbClr val="00007A"/>
      </a:dk1>
      <a:lt1>
        <a:srgbClr val="FFFFFF"/>
      </a:lt1>
      <a:dk2>
        <a:srgbClr val="000066"/>
      </a:dk2>
      <a:lt2>
        <a:srgbClr val="CCECFF"/>
      </a:lt2>
      <a:accent1>
        <a:srgbClr val="3B3567"/>
      </a:accent1>
      <a:accent2>
        <a:srgbClr val="0089BA"/>
      </a:accent2>
      <a:accent3>
        <a:srgbClr val="AAAAB8"/>
      </a:accent3>
      <a:accent4>
        <a:srgbClr val="DADADA"/>
      </a:accent4>
      <a:accent5>
        <a:srgbClr val="AFAEB8"/>
      </a:accent5>
      <a:accent6>
        <a:srgbClr val="007CA8"/>
      </a:accent6>
      <a:hlink>
        <a:srgbClr val="66CCFF"/>
      </a:hlink>
      <a:folHlink>
        <a:srgbClr val="00CC99"/>
      </a:folHlink>
    </a:clrScheme>
    <a:fontScheme name="2_Compass">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0"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_21-1 Peter">
  <a:themeElements>
    <a:clrScheme name="21-1 Peter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21-1 Peter">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21-1 Peter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21-1 Peter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21-1 Peter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21-1 Peter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21-1 Peter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21-1 Peter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21-1 Peter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21-1 Peter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_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1.xml><?xml version="1.0" encoding="utf-8"?>
<a:theme xmlns:a="http://schemas.openxmlformats.org/drawingml/2006/main" name="3_Flame">
  <a:themeElements>
    <a:clrScheme name="Flame 1">
      <a:dk1>
        <a:srgbClr val="000000"/>
      </a:dk1>
      <a:lt1>
        <a:srgbClr val="FFFFFF"/>
      </a:lt1>
      <a:dk2>
        <a:srgbClr val="000000"/>
      </a:dk2>
      <a:lt2>
        <a:srgbClr val="808080"/>
      </a:lt2>
      <a:accent1>
        <a:srgbClr val="FFCC01"/>
      </a:accent1>
      <a:accent2>
        <a:srgbClr val="F63000"/>
      </a:accent2>
      <a:accent3>
        <a:srgbClr val="FFFFFF"/>
      </a:accent3>
      <a:accent4>
        <a:srgbClr val="000000"/>
      </a:accent4>
      <a:accent5>
        <a:srgbClr val="FFE2AA"/>
      </a:accent5>
      <a:accent6>
        <a:srgbClr val="DF2A00"/>
      </a:accent6>
      <a:hlink>
        <a:srgbClr val="009999"/>
      </a:hlink>
      <a:folHlink>
        <a:srgbClr val="99CC00"/>
      </a:folHlink>
    </a:clrScheme>
    <a:fontScheme name="2_Flame">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Flame 1">
        <a:dk1>
          <a:srgbClr val="000000"/>
        </a:dk1>
        <a:lt1>
          <a:srgbClr val="FFFFFF"/>
        </a:lt1>
        <a:dk2>
          <a:srgbClr val="000000"/>
        </a:dk2>
        <a:lt2>
          <a:srgbClr val="808080"/>
        </a:lt2>
        <a:accent1>
          <a:srgbClr val="FFCC01"/>
        </a:accent1>
        <a:accent2>
          <a:srgbClr val="F63000"/>
        </a:accent2>
        <a:accent3>
          <a:srgbClr val="FFFFFF"/>
        </a:accent3>
        <a:accent4>
          <a:srgbClr val="000000"/>
        </a:accent4>
        <a:accent5>
          <a:srgbClr val="FFE2AA"/>
        </a:accent5>
        <a:accent6>
          <a:srgbClr val="DF2A00"/>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5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ＭＳ Ｐゴシック"/>
        <a:cs typeface=""/>
      </a:majorFont>
      <a:minorFont>
        <a:latin typeface="Arial Black"/>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2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Compass">
  <a:themeElements>
    <a:clrScheme name="">
      <a:dk1>
        <a:srgbClr val="00007A"/>
      </a:dk1>
      <a:lt1>
        <a:srgbClr val="FFFFFF"/>
      </a:lt1>
      <a:dk2>
        <a:srgbClr val="000066"/>
      </a:dk2>
      <a:lt2>
        <a:srgbClr val="CCECFF"/>
      </a:lt2>
      <a:accent1>
        <a:srgbClr val="3B3567"/>
      </a:accent1>
      <a:accent2>
        <a:srgbClr val="0089BA"/>
      </a:accent2>
      <a:accent3>
        <a:srgbClr val="AAAAB8"/>
      </a:accent3>
      <a:accent4>
        <a:srgbClr val="DADADA"/>
      </a:accent4>
      <a:accent5>
        <a:srgbClr val="AFAEB8"/>
      </a:accent5>
      <a:accent6>
        <a:srgbClr val="007CA8"/>
      </a:accent6>
      <a:hlink>
        <a:srgbClr val="66CCFF"/>
      </a:hlink>
      <a:folHlink>
        <a:srgbClr val="00CC99"/>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Highway">
  <a:themeElements>
    <a:clrScheme name="Highway 1">
      <a:dk1>
        <a:srgbClr val="003366"/>
      </a:dk1>
      <a:lt1>
        <a:srgbClr val="FFFFFF"/>
      </a:lt1>
      <a:dk2>
        <a:srgbClr val="28863C"/>
      </a:dk2>
      <a:lt2>
        <a:srgbClr val="FFFFFF"/>
      </a:lt2>
      <a:accent1>
        <a:srgbClr val="3366CC"/>
      </a:accent1>
      <a:accent2>
        <a:srgbClr val="00B000"/>
      </a:accent2>
      <a:accent3>
        <a:srgbClr val="ACC3AF"/>
      </a:accent3>
      <a:accent4>
        <a:srgbClr val="DADADA"/>
      </a:accent4>
      <a:accent5>
        <a:srgbClr val="ADB8E2"/>
      </a:accent5>
      <a:accent6>
        <a:srgbClr val="009F00"/>
      </a:accent6>
      <a:hlink>
        <a:srgbClr val="66CCFF"/>
      </a:hlink>
      <a:folHlink>
        <a:srgbClr val="FFE701"/>
      </a:folHlink>
    </a:clrScheme>
    <a:fontScheme name="Highway">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Highway 1">
        <a:dk1>
          <a:srgbClr val="003366"/>
        </a:dk1>
        <a:lt1>
          <a:srgbClr val="FFFFFF"/>
        </a:lt1>
        <a:dk2>
          <a:srgbClr val="28863C"/>
        </a:dk2>
        <a:lt2>
          <a:srgbClr val="FFFFFF"/>
        </a:lt2>
        <a:accent1>
          <a:srgbClr val="3366CC"/>
        </a:accent1>
        <a:accent2>
          <a:srgbClr val="00B000"/>
        </a:accent2>
        <a:accent3>
          <a:srgbClr val="ACC3AF"/>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ighway 2">
        <a:dk1>
          <a:srgbClr val="777777"/>
        </a:dk1>
        <a:lt1>
          <a:srgbClr val="FFFFFF"/>
        </a:lt1>
        <a:dk2>
          <a:srgbClr val="28863C"/>
        </a:dk2>
        <a:lt2>
          <a:srgbClr val="FFFFFF"/>
        </a:lt2>
        <a:accent1>
          <a:srgbClr val="909082"/>
        </a:accent1>
        <a:accent2>
          <a:srgbClr val="809EA8"/>
        </a:accent2>
        <a:accent3>
          <a:srgbClr val="ACC3AF"/>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3.xml><?xml version="1.0" encoding="utf-8"?>
<a:theme xmlns:a="http://schemas.openxmlformats.org/drawingml/2006/main" name="1_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5.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7.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9.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1_Compass">
  <a:themeElements>
    <a:clrScheme name="">
      <a:dk1>
        <a:srgbClr val="00007A"/>
      </a:dk1>
      <a:lt1>
        <a:srgbClr val="FFFFFF"/>
      </a:lt1>
      <a:dk2>
        <a:srgbClr val="000066"/>
      </a:dk2>
      <a:lt2>
        <a:srgbClr val="CCECFF"/>
      </a:lt2>
      <a:accent1>
        <a:srgbClr val="3B3567"/>
      </a:accent1>
      <a:accent2>
        <a:srgbClr val="0089BA"/>
      </a:accent2>
      <a:accent3>
        <a:srgbClr val="AAAAB8"/>
      </a:accent3>
      <a:accent4>
        <a:srgbClr val="DADADA"/>
      </a:accent4>
      <a:accent5>
        <a:srgbClr val="AFAEB8"/>
      </a:accent5>
      <a:accent6>
        <a:srgbClr val="007CA8"/>
      </a:accent6>
      <a:hlink>
        <a:srgbClr val="66CCFF"/>
      </a:hlink>
      <a:folHlink>
        <a:srgbClr val="00CC99"/>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1_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2_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5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Frame">
  <a:themeElements>
    <a:clrScheme name="Frame 1">
      <a:dk1>
        <a:srgbClr val="000000"/>
      </a:dk1>
      <a:lt1>
        <a:srgbClr val="FFFFFF"/>
      </a:lt1>
      <a:dk2>
        <a:srgbClr val="4E1192"/>
      </a:dk2>
      <a:lt2>
        <a:srgbClr val="FFD467"/>
      </a:lt2>
      <a:accent1>
        <a:srgbClr val="C88F00"/>
      </a:accent1>
      <a:accent2>
        <a:srgbClr val="FAB300"/>
      </a:accent2>
      <a:accent3>
        <a:srgbClr val="B2AAC7"/>
      </a:accent3>
      <a:accent4>
        <a:srgbClr val="DADADA"/>
      </a:accent4>
      <a:accent5>
        <a:srgbClr val="E0C6AA"/>
      </a:accent5>
      <a:accent6>
        <a:srgbClr val="E3A200"/>
      </a:accent6>
      <a:hlink>
        <a:srgbClr val="D4B158"/>
      </a:hlink>
      <a:folHlink>
        <a:srgbClr val="FFE091"/>
      </a:folHlink>
    </a:clrScheme>
    <a:fontScheme name="Frame">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Frame 1">
        <a:dk1>
          <a:srgbClr val="000000"/>
        </a:dk1>
        <a:lt1>
          <a:srgbClr val="FFFFFF"/>
        </a:lt1>
        <a:dk2>
          <a:srgbClr val="4E1192"/>
        </a:dk2>
        <a:lt2>
          <a:srgbClr val="FFD467"/>
        </a:lt2>
        <a:accent1>
          <a:srgbClr val="C88F00"/>
        </a:accent1>
        <a:accent2>
          <a:srgbClr val="FAB300"/>
        </a:accent2>
        <a:accent3>
          <a:srgbClr val="B2AAC7"/>
        </a:accent3>
        <a:accent4>
          <a:srgbClr val="DADADA"/>
        </a:accent4>
        <a:accent5>
          <a:srgbClr val="E0C6AA"/>
        </a:accent5>
        <a:accent6>
          <a:srgbClr val="E3A200"/>
        </a:accent6>
        <a:hlink>
          <a:srgbClr val="D4B158"/>
        </a:hlink>
        <a:folHlink>
          <a:srgbClr val="FFE091"/>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Fossil">
  <a:themeElements>
    <a:clrScheme name="Fossil 1">
      <a:dk1>
        <a:srgbClr val="969696"/>
      </a:dk1>
      <a:lt1>
        <a:srgbClr val="FFFFFF"/>
      </a:lt1>
      <a:dk2>
        <a:srgbClr val="0081CB"/>
      </a:dk2>
      <a:lt2>
        <a:srgbClr val="FFFFFF"/>
      </a:lt2>
      <a:accent1>
        <a:srgbClr val="000080"/>
      </a:accent1>
      <a:accent2>
        <a:srgbClr val="8DC6FF"/>
      </a:accent2>
      <a:accent3>
        <a:srgbClr val="AAC1E2"/>
      </a:accent3>
      <a:accent4>
        <a:srgbClr val="DADADA"/>
      </a:accent4>
      <a:accent5>
        <a:srgbClr val="AAAAC0"/>
      </a:accent5>
      <a:accent6>
        <a:srgbClr val="7FB3E7"/>
      </a:accent6>
      <a:hlink>
        <a:srgbClr val="0066CC"/>
      </a:hlink>
      <a:folHlink>
        <a:srgbClr val="00A800"/>
      </a:folHlink>
    </a:clrScheme>
    <a:fontScheme name="Fossil">
      <a:majorFont>
        <a:latin typeface="Futur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Fossil 1">
        <a:dk1>
          <a:srgbClr val="969696"/>
        </a:dk1>
        <a:lt1>
          <a:srgbClr val="FFFFFF"/>
        </a:lt1>
        <a:dk2>
          <a:srgbClr val="0081CB"/>
        </a:dk2>
        <a:lt2>
          <a:srgbClr val="FFFFFF"/>
        </a:lt2>
        <a:accent1>
          <a:srgbClr val="000080"/>
        </a:accent1>
        <a:accent2>
          <a:srgbClr val="8DC6FF"/>
        </a:accent2>
        <a:accent3>
          <a:srgbClr val="AAC1E2"/>
        </a:accent3>
        <a:accent4>
          <a:srgbClr val="DADADA"/>
        </a:accent4>
        <a:accent5>
          <a:srgbClr val="AAAAC0"/>
        </a:accent5>
        <a:accent6>
          <a:srgbClr val="7FB3E7"/>
        </a:accent6>
        <a:hlink>
          <a:srgbClr val="0066CC"/>
        </a:hlink>
        <a:folHlink>
          <a:srgbClr val="00A80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8.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2004:Templates:Presentations:Designs:Chocolate</Template>
  <TotalTime>9497</TotalTime>
  <Words>19986</Words>
  <Application>Microsoft Macintosh PowerPoint</Application>
  <PresentationFormat>On-screen Show (4:3)</PresentationFormat>
  <Paragraphs>2512</Paragraphs>
  <Slides>365</Slides>
  <Notes>147</Notes>
  <HiddenSlides>0</HiddenSlides>
  <MMClips>0</MMClips>
  <ScaleCrop>false</ScaleCrop>
  <HeadingPairs>
    <vt:vector size="8" baseType="variant">
      <vt:variant>
        <vt:lpstr>Fonts Used</vt:lpstr>
      </vt:variant>
      <vt:variant>
        <vt:i4>41</vt:i4>
      </vt:variant>
      <vt:variant>
        <vt:lpstr>Theme</vt:lpstr>
      </vt:variant>
      <vt:variant>
        <vt:i4>65</vt:i4>
      </vt:variant>
      <vt:variant>
        <vt:lpstr>Embedded OLE Servers</vt:lpstr>
      </vt:variant>
      <vt:variant>
        <vt:i4>4</vt:i4>
      </vt:variant>
      <vt:variant>
        <vt:lpstr>Slide Titles</vt:lpstr>
      </vt:variant>
      <vt:variant>
        <vt:i4>365</vt:i4>
      </vt:variant>
    </vt:vector>
  </HeadingPairs>
  <TitlesOfParts>
    <vt:vector size="475" baseType="lpstr">
      <vt:lpstr>Alan Den</vt:lpstr>
      <vt:lpstr>AntsyPants</vt:lpstr>
      <vt:lpstr>Aramis Italic</vt:lpstr>
      <vt:lpstr>Aramis Regular</vt:lpstr>
      <vt:lpstr>Aril</vt:lpstr>
      <vt:lpstr>Brush Script MT</vt:lpstr>
      <vt:lpstr>Bwgrkn</vt:lpstr>
      <vt:lpstr>Electrik</vt:lpstr>
      <vt:lpstr>Koine</vt:lpstr>
      <vt:lpstr>ＭＳ Ｐゴシック</vt:lpstr>
      <vt:lpstr>Osaka</vt:lpstr>
      <vt:lpstr>PerryGothic Regular</vt:lpstr>
      <vt:lpstr>Rial</vt:lpstr>
      <vt:lpstr>Times</vt:lpstr>
      <vt:lpstr>ヒラギノ角ゴ Pro W3</vt:lpstr>
      <vt:lpstr>Arial</vt:lpstr>
      <vt:lpstr>Arial Black</vt:lpstr>
      <vt:lpstr>Arial Narrow</vt:lpstr>
      <vt:lpstr>Arial Rounded MT Bold</vt:lpstr>
      <vt:lpstr>Calibri</vt:lpstr>
      <vt:lpstr>Century Gothic</vt:lpstr>
      <vt:lpstr>Comic Sans MS</vt:lpstr>
      <vt:lpstr>Copperplate Gothic Light</vt:lpstr>
      <vt:lpstr>Eras Bold ITC</vt:lpstr>
      <vt:lpstr>Futura</vt:lpstr>
      <vt:lpstr>Geneva</vt:lpstr>
      <vt:lpstr>Georgia</vt:lpstr>
      <vt:lpstr>Georgia Ref</vt:lpstr>
      <vt:lpstr>Helvetica</vt:lpstr>
      <vt:lpstr>Helvetica Neue</vt:lpstr>
      <vt:lpstr>Impact</vt:lpstr>
      <vt:lpstr>Lucida Grande</vt:lpstr>
      <vt:lpstr>Marker Felt</vt:lpstr>
      <vt:lpstr>Monotype Corsiva</vt:lpstr>
      <vt:lpstr>Monotype Sorts</vt:lpstr>
      <vt:lpstr>Rockwell Extra Bold</vt:lpstr>
      <vt:lpstr>Tahoma</vt:lpstr>
      <vt:lpstr>Times New Roman</vt:lpstr>
      <vt:lpstr>Trebuchet MS</vt:lpstr>
      <vt:lpstr>Verdana</vt:lpstr>
      <vt:lpstr>Wingdings</vt:lpstr>
      <vt:lpstr>21-1 Peter</vt:lpstr>
      <vt:lpstr>Go</vt:lpstr>
      <vt:lpstr>Glare</vt:lpstr>
      <vt:lpstr>Azure</vt:lpstr>
      <vt:lpstr>Highway</vt:lpstr>
      <vt:lpstr>Contemporary</vt:lpstr>
      <vt:lpstr>Frame</vt:lpstr>
      <vt:lpstr>Fossil</vt:lpstr>
      <vt:lpstr>Slit</vt:lpstr>
      <vt:lpstr>Gleam</vt:lpstr>
      <vt:lpstr>Earth</vt:lpstr>
      <vt:lpstr>Diagram</vt:lpstr>
      <vt:lpstr>Chocolate</vt:lpstr>
      <vt:lpstr>Borealis</vt:lpstr>
      <vt:lpstr>Beam</vt:lpstr>
      <vt:lpstr>Default Design</vt:lpstr>
      <vt:lpstr>1_Default Design</vt:lpstr>
      <vt:lpstr>Ocean</vt:lpstr>
      <vt:lpstr>Blank Presentation</vt:lpstr>
      <vt:lpstr>Desk Lamp</vt:lpstr>
      <vt:lpstr>Calm</vt:lpstr>
      <vt:lpstr>Candybar</vt:lpstr>
      <vt:lpstr>Fishbowl</vt:lpstr>
      <vt:lpstr>Crumple</vt:lpstr>
      <vt:lpstr>Corrugated</vt:lpstr>
      <vt:lpstr>Alchemy</vt:lpstr>
      <vt:lpstr>2_Sparkles</vt:lpstr>
      <vt:lpstr>2_Flame</vt:lpstr>
      <vt:lpstr>2_Japanese Art</vt:lpstr>
      <vt:lpstr>2_Tube</vt:lpstr>
      <vt:lpstr>2_Justice</vt:lpstr>
      <vt:lpstr>2_Clipboard</vt:lpstr>
      <vt:lpstr>2_Balance</vt:lpstr>
      <vt:lpstr>2_Northern Lights</vt:lpstr>
      <vt:lpstr>2_Compass</vt:lpstr>
      <vt:lpstr>2_Default Design</vt:lpstr>
      <vt:lpstr>1_Beam</vt:lpstr>
      <vt:lpstr>1_21-1 Peter</vt:lpstr>
      <vt:lpstr>1_Bar Code</vt:lpstr>
      <vt:lpstr>Office Theme</vt:lpstr>
      <vt:lpstr>3_Flame</vt:lpstr>
      <vt:lpstr>5_Blank Presentation</vt:lpstr>
      <vt:lpstr>2_Beam</vt:lpstr>
      <vt:lpstr>Blue Diagonal</vt:lpstr>
      <vt:lpstr>Compass</vt:lpstr>
      <vt:lpstr>Orbit</vt:lpstr>
      <vt:lpstr>49_Blank Presentation</vt:lpstr>
      <vt:lpstr>1_Blank Presentation</vt:lpstr>
      <vt:lpstr>2_Blank Presentation</vt:lpstr>
      <vt:lpstr>3_Blank Presentation</vt:lpstr>
      <vt:lpstr>4_Blank Presentation</vt:lpstr>
      <vt:lpstr>2_Office Theme</vt:lpstr>
      <vt:lpstr>1_預設簡報設計</vt:lpstr>
      <vt:lpstr>3_Office Theme</vt:lpstr>
      <vt:lpstr>50_Blank Presentation</vt:lpstr>
      <vt:lpstr>11_Office Theme</vt:lpstr>
      <vt:lpstr>3_Default Design</vt:lpstr>
      <vt:lpstr>1_Office Theme</vt:lpstr>
      <vt:lpstr>Custom Design</vt:lpstr>
      <vt:lpstr>4_Default Design</vt:lpstr>
      <vt:lpstr>1_Compass</vt:lpstr>
      <vt:lpstr>1_Ocean</vt:lpstr>
      <vt:lpstr>Notebook</vt:lpstr>
      <vt:lpstr>2_Ocean</vt:lpstr>
      <vt:lpstr>5_Default Design</vt:lpstr>
      <vt:lpstr>Bitmap Image</vt:lpstr>
      <vt:lpstr>Image</vt:lpstr>
      <vt:lpstr>Photo Editor Photo</vt:lpstr>
      <vt:lpstr>Slide</vt:lpstr>
      <vt:lpstr>1 Peter</vt:lpstr>
      <vt:lpstr>Key Word</vt:lpstr>
      <vt:lpstr>Theme</vt:lpstr>
      <vt:lpstr>Key Verse</vt:lpstr>
      <vt:lpstr>Summary Statement</vt:lpstr>
      <vt:lpstr>Kingdom Statement</vt:lpstr>
      <vt:lpstr>Covenant</vt:lpstr>
      <vt:lpstr>Redemption</vt:lpstr>
      <vt:lpstr>Prophecy (Lord, Deity) </vt:lpstr>
      <vt:lpstr>1 Peter Outline</vt:lpstr>
      <vt:lpstr>PowerPoint Presentation</vt:lpstr>
      <vt:lpstr>Be Attracting</vt:lpstr>
      <vt:lpstr>Are you suffering unfairly right now?</vt:lpstr>
      <vt:lpstr>Argument &amp; Themes of 1 Peter</vt:lpstr>
      <vt:lpstr>I. Show holiness with hope (1:1–2:12).</vt:lpstr>
      <vt:lpstr>II. Show submission to both God and people (2:13–3:12).</vt:lpstr>
      <vt:lpstr>III. Show selfless living like Jesus (3:13–5:14).</vt:lpstr>
      <vt:lpstr>Main Idea of 1 Peter</vt:lpstr>
      <vt:lpstr>Which of these three qualities is the biggest challenge for you?</vt:lpstr>
      <vt:lpstr>Black</vt:lpstr>
      <vt:lpstr>North Korea 1</vt:lpstr>
      <vt:lpstr>North Korea 2</vt:lpstr>
      <vt:lpstr>North Korea 3</vt:lpstr>
      <vt:lpstr>North Korea 4</vt:lpstr>
      <vt:lpstr>North Korea 5</vt:lpstr>
      <vt:lpstr>Why must I suffer?</vt:lpstr>
      <vt:lpstr>Nero (AD 54-68)</vt:lpstr>
      <vt:lpstr>Timeline of Peter’s Life</vt:lpstr>
      <vt:lpstr>First Peter</vt:lpstr>
      <vt:lpstr>Nero's Poisoning of Britannicus</vt:lpstr>
      <vt:lpstr>Thanks, Son!</vt:lpstr>
      <vt:lpstr>Nero (AD 54-68)</vt:lpstr>
      <vt:lpstr>Key Words</vt:lpstr>
      <vt:lpstr>Intro to 1 Peter</vt:lpstr>
      <vt:lpstr>PowerPoint Presentation</vt:lpstr>
      <vt:lpstr> Peter, an apostle of Jesus Christ, to those who reside as aliens, scattered throughout Pontus, Galatia, Cappadocia, Asia, and Bithynia, who are chosen according to the foreknowledge of God the Father, by the sanctifying work of the Spirit, that you may obey Jesus Christ and be sprinkled with His blood: May grace and peace be yours in fullest measure.   1Pet. 1:1,2 NASB</vt:lpstr>
      <vt:lpstr> "Blessed be the God and Father of our Lord Jesus Christ, who according to His great mercy has caused us to be born again to a living hope through the resurrection of Jesus Christ  from the dead, to obtain an inheritance which is imperishable and undefiled and will not fade away, reserved in heaven for you, who are protected by the power of God through faith for a salvation ready to be revealed in the last time.   1 Pet 1:3-5 NASB</vt:lpstr>
      <vt:lpstr> "In this you greatly rejoice, even though now for a little while, if necessary, you have been distressed by various trials,  that the proof of your faith, being more precious than gold which is perishable, even though tested by fire, may be found to result in praise and glory and honor at the revelation of Jesus Christ;  1 Pet 1:6-7 NASB</vt:lpstr>
      <vt:lpstr> “and though you have not seen Him, you love Him, and though you do not see Him now, but believe in Him, you greatly  rejoice with joy inexpressible  and full of glory,  obtaining as the outcome of your faith the salvation of your souls.”   1 Pet 1:8-9 NASB</vt:lpstr>
      <vt:lpstr> “As to this salvation, the prophets who prophesied of the grace that would come to you made careful search and inquiry,  seeking to know what person or time the Spirit of Christ within them was indicating as He predicted the sufferings of Christ and the glories to follow.”  1 Pet 1:10-11 NASB</vt:lpstr>
      <vt:lpstr> ”It was revealed to them that they were not serving themselves, but you, in these things which now have been announced to you through those who preached the gospel to you by the Holy Spirit sent from heaven — things into which angels long to look.”  1 Pet 1:12 NASB</vt:lpstr>
      <vt:lpstr>Who was Peter?</vt:lpstr>
      <vt:lpstr>Timeline of Peter’s Life</vt:lpstr>
      <vt:lpstr>First Peter</vt:lpstr>
      <vt:lpstr>Background to 1 Peter</vt:lpstr>
      <vt:lpstr>Date &amp; Place</vt:lpstr>
      <vt:lpstr>Conclusion (5:13-14)</vt:lpstr>
      <vt:lpstr>Date &amp; Place</vt:lpstr>
      <vt:lpstr>NT Overview (General Epistles)</vt:lpstr>
      <vt:lpstr> "The Greek is too polished for a fisherman"</vt:lpstr>
      <vt:lpstr>Homework</vt:lpstr>
      <vt:lpstr>Be Attracting</vt:lpstr>
      <vt:lpstr>Suffering for Jesus</vt:lpstr>
      <vt:lpstr>Are you suffering unfairly right now?</vt:lpstr>
      <vt:lpstr>Why Peter wrote…</vt:lpstr>
      <vt:lpstr>Argument &amp; Themes</vt:lpstr>
      <vt:lpstr>What is Grace?</vt:lpstr>
      <vt:lpstr>Too often we repel unbelievers when we suffer</vt:lpstr>
      <vt:lpstr>How can we tap into God’s grace in our difficulties to attract others to Jesus?</vt:lpstr>
      <vt:lpstr>Attract Others to Jesus</vt:lpstr>
      <vt:lpstr>NT Overview (General + Key Words)</vt:lpstr>
      <vt:lpstr>Common Responses</vt:lpstr>
      <vt:lpstr>Persecution in the First Century</vt:lpstr>
      <vt:lpstr>Rome AD 64</vt:lpstr>
      <vt:lpstr>Nero (AD 54-68)</vt:lpstr>
      <vt:lpstr>Theme</vt:lpstr>
      <vt:lpstr>1 Peter Outline</vt:lpstr>
      <vt:lpstr>I. Show holiness with hope (1:1–2:12).</vt:lpstr>
      <vt:lpstr>Show holiness with hope.</vt:lpstr>
      <vt:lpstr>Slides on  1 Peter 1</vt:lpstr>
      <vt:lpstr>Endurance in Suffering By God's Grace (is achieved by…)</vt:lpstr>
      <vt:lpstr>Endurance in Suffering By God's Grace (is achieved by…)</vt:lpstr>
      <vt:lpstr>Recipients: Pilgrims in Dispersion</vt:lpstr>
      <vt:lpstr>Do you feel like an alien?</vt:lpstr>
      <vt:lpstr>What does an alien look like?</vt:lpstr>
      <vt:lpstr>What does an alien look like?</vt:lpstr>
      <vt:lpstr>What is an Alien?</vt:lpstr>
      <vt:lpstr>"Praise be to the God and Father of our Lord Jesus Christ! In his great mercy he has given us new birth into a living hope through the resurrection of Jesus Christ from the dead,  4and into an inheritance that can never perish, spoil or fade—kept in heaven for you,  5who through faith are shielded by God's power until the coming of the salvation that is ready to be revealed in the last time.”   —1 Pet 1:3-5 NIV—</vt:lpstr>
      <vt:lpstr>"In this you greatly rejoice, though now for a little while you may have had to suffer grief in all kinds of trials.  7These have come so that your faith—of greater worth than gold, which perishes even though refined by fire—may be proved genuine and may result in praise, glory and honor when Jesus Christ is revealed."   —1 Pet 1:6-7 NIV—</vt:lpstr>
      <vt:lpstr>"Though you have not seen him, you love him; and even though you do not see him now, you believe in him and are filled with an inexpressible and glorious joy,  9for you are receiving the goal of your faith, the salvation of your souls."   —1 Pet 1:8-9 NIV—</vt:lpstr>
      <vt:lpstr>"Concerning this salvation, the prophets, who spoke of the grace that was to come to you, searched intently and with the greatest care,  11trying to find out the time and circumstances to which the Spirit of Christ in them was pointing when he predicted the sufferings of Christ and the glories that would follow."   —1 Pet 1:10-11 NIV—</vt:lpstr>
      <vt:lpstr>"It was revealed to them that they were not serving themselves but you, when they spoke of the things that have now been told you by those who have preached the gospel to you by the Holy Spirit sent from heaven. Even angels long to look into these things."   —1 Pet 1:12 NIV—</vt:lpstr>
      <vt:lpstr>God Chooses and Causes</vt:lpstr>
      <vt:lpstr>Benefits of Unjust Suffering (1 Peter 1:6-9)</vt:lpstr>
      <vt:lpstr>Homework</vt:lpstr>
      <vt:lpstr>Purpose of 1 Peter?</vt:lpstr>
      <vt:lpstr>Purpose</vt:lpstr>
      <vt:lpstr>Holiness: What is it?</vt:lpstr>
      <vt:lpstr>How Holy are You?</vt:lpstr>
      <vt:lpstr>Have Susan and I influenced Kurt to be a godly man over his first 18 years?</vt:lpstr>
      <vt:lpstr>Lighting an Issue…</vt:lpstr>
      <vt:lpstr>1 Peter Outline</vt:lpstr>
      <vt:lpstr>Endurance in Suffering By God's Grace (is achieved by…)</vt:lpstr>
      <vt:lpstr>Why replace the evil desires of our former life with moral purity now?</vt:lpstr>
      <vt:lpstr>NIV Commands of 1 Peter 1:13-15</vt:lpstr>
      <vt:lpstr>Two Greek Commands (1:13-15)</vt:lpstr>
      <vt:lpstr>Why replace the evil desires of our former life with moral purity now?</vt:lpstr>
      <vt:lpstr>God our Example is holy (1:13-16)</vt:lpstr>
      <vt:lpstr>1 Peter 1:13 (NLT)</vt:lpstr>
      <vt:lpstr>1 Peter 1:14 (NLT) </vt:lpstr>
      <vt:lpstr>1 Peter 1:15-16 (NLT) </vt:lpstr>
      <vt:lpstr>1 Peter 1:17 (NLT) </vt:lpstr>
      <vt:lpstr>1 Peter 1:18 (NLT) </vt:lpstr>
      <vt:lpstr>1 Peter 1:19-20 (NLT) </vt:lpstr>
      <vt:lpstr>5 Reasons to Live a Holy Life (1 Peter 1:13-21)</vt:lpstr>
      <vt:lpstr>Why replace the evil desires of our former life with moral purity now?</vt:lpstr>
      <vt:lpstr>Be holy because God is Judge</vt:lpstr>
      <vt:lpstr>Why replace the evil desires of our former life with moral purity now?</vt:lpstr>
      <vt:lpstr>Be holy because God is Redeemer</vt:lpstr>
      <vt:lpstr>Redemption means to buy back…</vt:lpstr>
      <vt:lpstr>Redemption (Rom 3:24):  "to pay a ransom" (Greek)</vt:lpstr>
      <vt:lpstr>Jesus' death paid for our sin (John 19:16b-42)</vt:lpstr>
      <vt:lpstr>"It is finished"</vt:lpstr>
      <vt:lpstr>1 Peter 1:22</vt:lpstr>
      <vt:lpstr>Why replace the evil desires of our former life with moral purity now?</vt:lpstr>
      <vt:lpstr>God as Communicator purifies us through his Word (1:22–2:3)</vt:lpstr>
      <vt:lpstr>God’s Grace in Chapter 1</vt:lpstr>
      <vt:lpstr>Philippians 1:6</vt:lpstr>
      <vt:lpstr>Questions to Discuss</vt:lpstr>
      <vt:lpstr>Homework</vt:lpstr>
      <vt:lpstr>A Goal to Pursue</vt:lpstr>
      <vt:lpstr>Slides on  1 Peter 2</vt:lpstr>
      <vt:lpstr>Sins to avoid in 1 Peter 2:1</vt:lpstr>
      <vt:lpstr>Relationships in 1 Peter 2:  To God To Believers To Unbelievers  </vt:lpstr>
      <vt:lpstr>1 Peter</vt:lpstr>
      <vt:lpstr>Review:  What is the purpose of 1 Peter?</vt:lpstr>
      <vt:lpstr>Purpose</vt:lpstr>
      <vt:lpstr>Timeline of Peter’s Life</vt:lpstr>
      <vt:lpstr>Nero (AD 54-68)</vt:lpstr>
      <vt:lpstr>Recipients: Pilgrims in Dispersion</vt:lpstr>
      <vt:lpstr>Black</vt:lpstr>
      <vt:lpstr>1 Peter</vt:lpstr>
      <vt:lpstr>1 Peter 2:1-12</vt:lpstr>
      <vt:lpstr>PowerPoint Presentation</vt:lpstr>
      <vt:lpstr>PowerPoint Presentation</vt:lpstr>
      <vt:lpstr>PowerPoint Presentation</vt:lpstr>
      <vt:lpstr>PowerPoint Presentation</vt:lpstr>
      <vt:lpstr>1 Peter 1:22</vt:lpstr>
      <vt:lpstr>5 Sins to Put Aside 2:1</vt:lpstr>
      <vt:lpstr>Desire the Pure Milk of the Word</vt:lpstr>
      <vt:lpstr>PowerPoint Presentation</vt:lpstr>
      <vt:lpstr>1 Peter 2:5  (NIV)</vt:lpstr>
      <vt:lpstr>You As Living Stones</vt:lpstr>
      <vt:lpstr>The Stone that the Builders Rejected has become the Chief Cornerstone.V 7 </vt:lpstr>
      <vt:lpstr>What We Are</vt:lpstr>
      <vt:lpstr>To Proclaim the Excellencies of Him who has called you out of darkness into His marvelous light! </vt:lpstr>
      <vt:lpstr>Bringing truth to light</vt:lpstr>
      <vt:lpstr>Recipients of Peter’s Letter</vt:lpstr>
      <vt:lpstr>Theme</vt:lpstr>
      <vt:lpstr>I. Show holiness with hope (1:1–2:12).</vt:lpstr>
      <vt:lpstr>II. Show submission to both God and people (2:13–3:12).</vt:lpstr>
      <vt:lpstr>1 Peter Outline</vt:lpstr>
      <vt:lpstr>PowerPoint Presentation</vt:lpstr>
      <vt:lpstr>1 Peter 2:11-25</vt:lpstr>
      <vt:lpstr>PowerPoint Presentation</vt:lpstr>
      <vt:lpstr>PowerPoint Presentation</vt:lpstr>
      <vt:lpstr>PowerPoint Presentation</vt:lpstr>
      <vt:lpstr>PowerPoint Presentation</vt:lpstr>
      <vt:lpstr>Submission (2:13-17)</vt:lpstr>
      <vt:lpstr>Living out God’s Grace to Unbelievers</vt:lpstr>
      <vt:lpstr>Living out God’s Grace When Suffering Unjustly</vt:lpstr>
      <vt:lpstr>Christ’s Example</vt:lpstr>
      <vt:lpstr>Christ’s Example</vt:lpstr>
      <vt:lpstr>“By His stripes we are healed.”  What does that mean?</vt:lpstr>
      <vt:lpstr>“In the Old Testament, the sheep died for the shepherd, but at Calvary, the Shepherd died for the sheep (John 10). Every lost sinner is like a sheep gone astray: ignorant, lost, wandering, in danger, away from the place of safety, and unable to help himself. The Shepherd not only went out to search for the lost sheep (Luke 15:1–7). He died for the sheep! Now that we have been returned to the fold and are safely in His care, He watches over us lest we stray and get into sin.” –Dr. Warren Wiersbe</vt:lpstr>
      <vt:lpstr>Endurance in Suffering By God's Grace (is achieved by…)</vt:lpstr>
      <vt:lpstr>II. Submission (2:13–3:12) </vt:lpstr>
      <vt:lpstr>Are You Submissive?</vt:lpstr>
      <vt:lpstr>Submit to Which Country?</vt:lpstr>
      <vt:lpstr>Submit to Government no matter what type…</vt:lpstr>
      <vt:lpstr>Submit to Government no matter what type…</vt:lpstr>
      <vt:lpstr>Nero (AD 54-68)</vt:lpstr>
      <vt:lpstr>Today's Session on Submission (2:13-17)</vt:lpstr>
      <vt:lpstr>The Emperor Cult Threatened Christians</vt:lpstr>
      <vt:lpstr>Pliny the Younger (AD 111-113)</vt:lpstr>
      <vt:lpstr>Helpful Correspondence (AD 111)</vt:lpstr>
      <vt:lpstr>Early Church Suffering</vt:lpstr>
      <vt:lpstr>Early Church Suffering</vt:lpstr>
      <vt:lpstr>Early Church Suffering</vt:lpstr>
      <vt:lpstr>How Christians are Increasingly Depicted…</vt:lpstr>
      <vt:lpstr>To Take Home</vt:lpstr>
      <vt:lpstr>Slides on  1 Peter 3</vt:lpstr>
      <vt:lpstr>1 Peter Outline</vt:lpstr>
      <vt:lpstr>PowerPoint Presentation</vt:lpstr>
      <vt:lpstr>PowerPoint Presentation</vt:lpstr>
      <vt:lpstr>PowerPoint Presentation</vt:lpstr>
      <vt:lpstr>PowerPoint Presentation</vt:lpstr>
      <vt:lpstr>Mutual Submission (Ephesians 5:21).</vt:lpstr>
      <vt:lpstr>Submission &amp; Love  (Ephesians 5)</vt:lpstr>
      <vt:lpstr>Submission as a Way of Life  (2:13–3:12)</vt:lpstr>
      <vt:lpstr>PowerPoint Presentation</vt:lpstr>
      <vt:lpstr>Submission in Marriage</vt:lpstr>
      <vt:lpstr>1 Peter Outline</vt:lpstr>
      <vt:lpstr>Myanmar</vt:lpstr>
      <vt:lpstr>Pastor Kap and Family</vt:lpstr>
      <vt:lpstr>Our Final Section on Submission  (3:8-12)</vt:lpstr>
      <vt:lpstr>Five Commands for a  Submitted Body Life (3:8)</vt:lpstr>
      <vt:lpstr>Blessing, Not Retaliation (3:9)</vt:lpstr>
      <vt:lpstr>Jesus versus Tradition</vt:lpstr>
      <vt:lpstr>Recipe for a Blessed Life (3:10-12)</vt:lpstr>
      <vt:lpstr>Recipe for a Blessed Life (3:10-12)</vt:lpstr>
      <vt:lpstr>Questions on Submission</vt:lpstr>
      <vt:lpstr>Submission Take-Home</vt:lpstr>
      <vt:lpstr>Theme</vt:lpstr>
      <vt:lpstr>I. Show holiness with hope (1:1–2:12).</vt:lpstr>
      <vt:lpstr>II. Show submission to both God and people (2:13–3:12).</vt:lpstr>
      <vt:lpstr>III. Show selfless living like Jesus (3:13–5:14).</vt:lpstr>
      <vt:lpstr>You attract people by the qualities you display. You keep them by the qualities you possess.</vt:lpstr>
      <vt:lpstr>1 Peter 3:13-22</vt:lpstr>
      <vt:lpstr>1 Peter 3:13-22</vt:lpstr>
      <vt:lpstr>1 Peter 3:13-22</vt:lpstr>
      <vt:lpstr>1 Peter 3:13-22</vt:lpstr>
      <vt:lpstr>PowerPoint Presentation</vt:lpstr>
      <vt:lpstr>PowerPoint Presentation</vt:lpstr>
      <vt:lpstr>PowerPoint Presentation</vt:lpstr>
      <vt:lpstr>PowerPoint Presentation</vt:lpstr>
      <vt:lpstr>PowerPoint Presentation</vt:lpstr>
      <vt:lpstr>Endurance in Suffering By God's Grace (is achieved by…)</vt:lpstr>
      <vt:lpstr>III. Selflessness (3:13–5:14)</vt:lpstr>
      <vt:lpstr>Suffering in the NT</vt:lpstr>
      <vt:lpstr>Reasons for Suffering</vt:lpstr>
      <vt:lpstr>Reasons for Suffering</vt:lpstr>
      <vt:lpstr>Two Questions on Righteous Suffering (Answer based on 1 Peter 3:13-17) </vt:lpstr>
      <vt:lpstr>Righteous Suffering (1 Peter 3:13-17) </vt:lpstr>
      <vt:lpstr>Who fears more?</vt:lpstr>
      <vt:lpstr>1 Peter 3:15-16 (NIV)</vt:lpstr>
      <vt:lpstr>The Spirits in Prison  (1 Peter 3:18-20)</vt:lpstr>
      <vt:lpstr>1 Peter 3:18-20</vt:lpstr>
      <vt:lpstr>Whatever your view…</vt:lpstr>
      <vt:lpstr>Three Major Interpretations</vt:lpstr>
      <vt:lpstr>No Second Chance</vt:lpstr>
      <vt:lpstr>Imprisoned Demons</vt:lpstr>
      <vt:lpstr>Christ's Body v. Spirit</vt:lpstr>
      <vt:lpstr>Three Major Interpretations</vt:lpstr>
      <vt:lpstr>Two ways texts are interpreted</vt:lpstr>
      <vt:lpstr>The Transfer of Paradise</vt:lpstr>
      <vt:lpstr>Speaking of Imitating Christ's Selflessness…</vt:lpstr>
      <vt:lpstr>How are you suffering for Christ right now?</vt:lpstr>
      <vt:lpstr>Suffering for Righteousness</vt:lpstr>
      <vt:lpstr>Slides on  1 Peter 4</vt:lpstr>
      <vt:lpstr>1 Peter</vt:lpstr>
      <vt:lpstr>Overview of 1 Peter</vt:lpstr>
      <vt:lpstr>Key Words</vt:lpstr>
      <vt:lpstr>1 Peter 4:1-11</vt:lpstr>
      <vt:lpstr>1 Peter 4:1-11</vt:lpstr>
      <vt:lpstr>1 Peter 4:1-11</vt:lpstr>
      <vt:lpstr>Question 1</vt:lpstr>
      <vt:lpstr>Question 2</vt:lpstr>
      <vt:lpstr>Question 3</vt:lpstr>
      <vt:lpstr>Question 4</vt:lpstr>
      <vt:lpstr>Question 5</vt:lpstr>
      <vt:lpstr>Question 6</vt:lpstr>
      <vt:lpstr>What are we living for?</vt:lpstr>
      <vt:lpstr>Benediction</vt:lpstr>
      <vt:lpstr>How to show selfless concern (4:7-11)</vt:lpstr>
      <vt:lpstr>1 Peter 4:10 (NIV)</vt:lpstr>
      <vt:lpstr>1 Peter 4:11 (NIV)</vt:lpstr>
      <vt:lpstr>Categories of Gifts  (1 Peter 4:11)</vt:lpstr>
      <vt:lpstr>Why Peter wrote…</vt:lpstr>
      <vt:lpstr>PowerPoint Presentation</vt:lpstr>
      <vt:lpstr>PowerPoint Presentation</vt:lpstr>
      <vt:lpstr>Blessings from Rejoicing in Suffering (4:13-18)</vt:lpstr>
      <vt:lpstr>PowerPoint Presentation</vt:lpstr>
      <vt:lpstr>PowerPoint Presentation</vt:lpstr>
      <vt:lpstr>PowerPoint Presentation</vt:lpstr>
      <vt:lpstr>PowerPoint Presentation</vt:lpstr>
      <vt:lpstr>What is Grace?</vt:lpstr>
      <vt:lpstr>Blessings from Rejoicing in Suffering (4:13-18)</vt:lpstr>
      <vt:lpstr>Key Words</vt:lpstr>
      <vt:lpstr>1 Peter 4:12-19</vt:lpstr>
      <vt:lpstr>1 Peter 4:12-19</vt:lpstr>
      <vt:lpstr>1 Peter 4:12-19</vt:lpstr>
      <vt:lpstr>Question 1</vt:lpstr>
      <vt:lpstr>Question 2</vt:lpstr>
      <vt:lpstr>Suffering</vt:lpstr>
      <vt:lpstr>Question 3</vt:lpstr>
      <vt:lpstr>Suffering for Christ brings Glory to Christ</vt:lpstr>
      <vt:lpstr>PowerPoint Presentation</vt:lpstr>
      <vt:lpstr>PowerPoint Presentation</vt:lpstr>
      <vt:lpstr>Question 4</vt:lpstr>
      <vt:lpstr>PowerPoint Presentation</vt:lpstr>
      <vt:lpstr>Question 5</vt:lpstr>
      <vt:lpstr>Peter's Conclusion</vt:lpstr>
      <vt:lpstr>Our Conclusion</vt:lpstr>
      <vt:lpstr>PowerPoint Presentation</vt:lpstr>
      <vt:lpstr>Peter's Conclusion</vt:lpstr>
      <vt:lpstr>You are My Hiding Place 1/3</vt:lpstr>
      <vt:lpstr>You are My Hiding Place 2/3</vt:lpstr>
      <vt:lpstr>Our Conclusion</vt:lpstr>
      <vt:lpstr>What do you do for a living?</vt:lpstr>
      <vt:lpstr>Could you be more vague?</vt:lpstr>
      <vt:lpstr>Slides on  1 Peter 5</vt:lpstr>
      <vt:lpstr>1 Peter</vt:lpstr>
      <vt:lpstr>Key Words</vt:lpstr>
      <vt:lpstr>Purpose for Writing</vt:lpstr>
      <vt:lpstr>1 Peter 5 NASB</vt:lpstr>
      <vt:lpstr>1 Peter 5 NASB</vt:lpstr>
      <vt:lpstr>1 Peter 5 NASB</vt:lpstr>
      <vt:lpstr>1 Peter 5 NASB</vt:lpstr>
      <vt:lpstr>Question 1</vt:lpstr>
      <vt:lpstr>Question 2</vt:lpstr>
      <vt:lpstr>Question 3</vt:lpstr>
      <vt:lpstr>Question 4</vt:lpstr>
      <vt:lpstr>Handling Anxiety</vt:lpstr>
      <vt:lpstr>Results of Suffering</vt:lpstr>
      <vt:lpstr>Question 5</vt:lpstr>
      <vt:lpstr>Ephesians 6:10-13</vt:lpstr>
      <vt:lpstr>Question 6</vt:lpstr>
      <vt:lpstr>Summing  up 1 Peter</vt:lpstr>
      <vt:lpstr>Summing  up 1 Peter</vt:lpstr>
      <vt:lpstr>Peter’s Final Benediction</vt:lpstr>
      <vt:lpstr>ELDERS? What does this have to do with me?</vt:lpstr>
      <vt:lpstr>What kind of leader are you?</vt:lpstr>
      <vt:lpstr>What kind of animal are you?</vt:lpstr>
      <vt:lpstr>Are you a donkey?</vt:lpstr>
      <vt:lpstr>Camel nose</vt:lpstr>
      <vt:lpstr>Psalm 23</vt:lpstr>
      <vt:lpstr>What does it mean to shepherd the flock?</vt:lpstr>
      <vt:lpstr>Shepherding</vt:lpstr>
      <vt:lpstr>Shepherding</vt:lpstr>
      <vt:lpstr>Shepherding</vt:lpstr>
      <vt:lpstr>"He leads me beside still waters…"</vt:lpstr>
      <vt:lpstr>Motives for Shepherding (1 Peter 5:2b) </vt:lpstr>
      <vt:lpstr>The danger of "lording it over"</vt:lpstr>
      <vt:lpstr>"When the Chief Shepherd appears…"  (5:4a)</vt:lpstr>
      <vt:lpstr>"… you will receive the crown of Glory that will never fade away" (5:4b)</vt:lpstr>
      <vt:lpstr>Rewards will come…</vt:lpstr>
      <vt:lpstr>Leadership &amp; You</vt:lpstr>
      <vt:lpstr>Humility</vt:lpstr>
      <vt:lpstr>Definition of Humility</vt:lpstr>
      <vt:lpstr>Hobbes Humility</vt:lpstr>
      <vt:lpstr>Hobbes Humility</vt:lpstr>
      <vt:lpstr>Biblical Humility</vt:lpstr>
      <vt:lpstr>What is Humility?</vt:lpstr>
      <vt:lpstr>A Thought Question:</vt:lpstr>
      <vt:lpstr>1 Peter Outline</vt:lpstr>
      <vt:lpstr>Common Responses</vt:lpstr>
      <vt:lpstr>How to triumph in suffering (5:5b-9)</vt:lpstr>
      <vt:lpstr>What God gives to the humble  (5:5b-7)</vt:lpstr>
      <vt:lpstr>How to triumph in suffering (5:5b-9)</vt:lpstr>
      <vt:lpstr>Why Be Watchful?</vt:lpstr>
      <vt:lpstr>God's Response to Humble Watchfulness (5:10-11)</vt:lpstr>
      <vt:lpstr>Election</vt:lpstr>
      <vt:lpstr>PowerPoint Presentation</vt:lpstr>
      <vt:lpstr>Argument &amp; Themes</vt:lpstr>
      <vt:lpstr>Conclusion</vt:lpstr>
      <vt:lpstr>Summing Up  1 Peter 5</vt:lpstr>
      <vt:lpstr>Summing Up 1 Peter</vt:lpstr>
      <vt:lpstr>A Problem of Attitude…</vt:lpstr>
      <vt:lpstr>Main Idea of 1 Peter</vt:lpstr>
      <vt:lpstr>Which of these three qualities is the biggest challenge for you?</vt:lpstr>
      <vt:lpstr>Black</vt:lpstr>
      <vt:lpstr>NT Preaching  •  BibleStudyDownloads.org</vt:lpstr>
      <vt:lpstr>APPLICATIONS</vt:lpstr>
      <vt:lpstr>Day By Day  Andrew L. Skoog | Karolina Wilhelmina Sandell-Berg | Ken Barker | Oskar Ahnfelt | Word Music Group</vt:lpstr>
      <vt:lpstr>Day by day and with each passing moment Strength I find to meet my trials here Trusting in my Father's wise bestowment I've no cause for worry or for fear</vt:lpstr>
      <vt:lpstr>He whose heart is kind beyond all measure Gives unto each day what He deems best Lovingly its part of pain and pleasure Mingling toil with peace and rest</vt:lpstr>
      <vt:lpstr>Ev'ry day the Lord Himself is near me With a special mercy for each hour All my cares He fain would bear and cheer me He whose name is Counselor and Pow'r</vt:lpstr>
      <vt:lpstr>The protection of His child and treasure Is a charge that on Himself He laid As your days your strength shall be in measure This the pledge to me He made</vt:lpstr>
      <vt:lpstr>Help me then in ev'ry tribulation So to trust Your promises O Lord That I lose not faith's sweet consolation Offered me within Your holy Word</vt:lpstr>
      <vt:lpstr>Help me Lord when toil and trouble meeting E'er to take as from a Father's hand One by one the days the moments fleeting 'Til I reach the Promised Land 'Til I reach the Promised Land</vt:lpstr>
      <vt:lpstr>Prayer</vt:lpstr>
      <vt:lpstr>Original 1 Peter  Project Members</vt:lpstr>
      <vt:lpstr>Black</vt:lpstr>
      <vt:lpstr>NT Survey link at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 Peter</dc:title>
  <dc:creator>Rick Griffith</dc:creator>
  <cp:lastModifiedBy>Rick Griffith</cp:lastModifiedBy>
  <cp:revision>223</cp:revision>
  <dcterms:created xsi:type="dcterms:W3CDTF">2006-08-10T13:27:50Z</dcterms:created>
  <dcterms:modified xsi:type="dcterms:W3CDTF">2026-02-12T18:11:21Z</dcterms:modified>
</cp:coreProperties>
</file>