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0.xml" ContentType="application/vnd.openxmlformats-officedocument.presentationml.tags+xml"/>
  <Override PartName="/ppt/notesSlides/notesSlide46.xml" ContentType="application/vnd.openxmlformats-officedocument.presentationml.notesSlide+xml"/>
  <Override PartName="/ppt/tags/tag31.xml" ContentType="application/vnd.openxmlformats-officedocument.presentationml.tags+xml"/>
  <Override PartName="/ppt/notesSlides/notesSlide47.xml" ContentType="application/vnd.openxmlformats-officedocument.presentationml.notesSlide+xml"/>
  <Override PartName="/ppt/tags/tag32.xml" ContentType="application/vnd.openxmlformats-officedocument.presentationml.tags+xml"/>
  <Override PartName="/ppt/notesSlides/notesSlide48.xml" ContentType="application/vnd.openxmlformats-officedocument.presentationml.notesSlide+xml"/>
  <Override PartName="/ppt/tags/tag33.xml" ContentType="application/vnd.openxmlformats-officedocument.presentationml.tags+xml"/>
  <Override PartName="/ppt/notesSlides/notesSlide49.xml" ContentType="application/vnd.openxmlformats-officedocument.presentationml.notesSlide+xml"/>
  <Override PartName="/ppt/tags/tag34.xml" ContentType="application/vnd.openxmlformats-officedocument.presentationml.tags+xml"/>
  <Override PartName="/ppt/notesSlides/notesSlide50.xml" ContentType="application/vnd.openxmlformats-officedocument.presentationml.notesSlide+xml"/>
  <Override PartName="/ppt/tags/tag35.xml" ContentType="application/vnd.openxmlformats-officedocument.presentationml.tags+xml"/>
  <Override PartName="/ppt/notesSlides/notesSlide51.xml" ContentType="application/vnd.openxmlformats-officedocument.presentationml.notesSlide+xml"/>
  <Override PartName="/ppt/tags/tag36.xml" ContentType="application/vnd.openxmlformats-officedocument.presentationml.tags+xml"/>
  <Override PartName="/ppt/notesSlides/notesSlide52.xml" ContentType="application/vnd.openxmlformats-officedocument.presentationml.notesSlide+xml"/>
  <Override PartName="/ppt/tags/tag37.xml" ContentType="application/vnd.openxmlformats-officedocument.presentationml.tags+xml"/>
  <Override PartName="/ppt/notesSlides/notesSlide53.xml" ContentType="application/vnd.openxmlformats-officedocument.presentationml.notesSlide+xml"/>
  <Override PartName="/ppt/tags/tag38.xml" ContentType="application/vnd.openxmlformats-officedocument.presentationml.tags+xml"/>
  <Override PartName="/ppt/notesSlides/notesSlide54.xml" ContentType="application/vnd.openxmlformats-officedocument.presentationml.notesSlide+xml"/>
  <Override PartName="/ppt/tags/tag39.xml" ContentType="application/vnd.openxmlformats-officedocument.presentationml.tags+xml"/>
  <Override PartName="/ppt/notesSlides/notesSlide55.xml" ContentType="application/vnd.openxmlformats-officedocument.presentationml.notesSlide+xml"/>
  <Override PartName="/ppt/tags/tag40.xml" ContentType="application/vnd.openxmlformats-officedocument.presentationml.tags+xml"/>
  <Override PartName="/ppt/notesSlides/notesSlide56.xml" ContentType="application/vnd.openxmlformats-officedocument.presentationml.notesSlide+xml"/>
  <Override PartName="/ppt/tags/tag41.xml" ContentType="application/vnd.openxmlformats-officedocument.presentationml.tags+xml"/>
  <Override PartName="/ppt/notesSlides/notesSlide57.xml" ContentType="application/vnd.openxmlformats-officedocument.presentationml.notesSlide+xml"/>
  <Override PartName="/ppt/tags/tag42.xml" ContentType="application/vnd.openxmlformats-officedocument.presentationml.tags+xml"/>
  <Override PartName="/ppt/notesSlides/notesSlide58.xml" ContentType="application/vnd.openxmlformats-officedocument.presentationml.notesSlide+xml"/>
  <Override PartName="/ppt/tags/tag43.xml" ContentType="application/vnd.openxmlformats-officedocument.presentationml.tags+xml"/>
  <Override PartName="/ppt/notesSlides/notesSlide59.xml" ContentType="application/vnd.openxmlformats-officedocument.presentationml.notesSlide+xml"/>
  <Override PartName="/ppt/tags/tag44.xml" ContentType="application/vnd.openxmlformats-officedocument.presentationml.tags+xml"/>
  <Override PartName="/ppt/notesSlides/notesSlide60.xml" ContentType="application/vnd.openxmlformats-officedocument.presentationml.notesSlide+xml"/>
  <Override PartName="/ppt/tags/tag45.xml" ContentType="application/vnd.openxmlformats-officedocument.presentationml.tags+xml"/>
  <Override PartName="/ppt/notesSlides/notesSlide61.xml" ContentType="application/vnd.openxmlformats-officedocument.presentationml.notesSlide+xml"/>
  <Override PartName="/ppt/tags/tag46.xml" ContentType="application/vnd.openxmlformats-officedocument.presentationml.tags+xml"/>
  <Override PartName="/ppt/notesSlides/notesSlide62.xml" ContentType="application/vnd.openxmlformats-officedocument.presentationml.notesSlide+xml"/>
  <Override PartName="/ppt/tags/tag47.xml" ContentType="application/vnd.openxmlformats-officedocument.presentationml.tags+xml"/>
  <Override PartName="/ppt/notesSlides/notesSlide63.xml" ContentType="application/vnd.openxmlformats-officedocument.presentationml.notesSlide+xml"/>
  <Override PartName="/ppt/tags/tag48.xml" ContentType="application/vnd.openxmlformats-officedocument.presentationml.tags+xml"/>
  <Override PartName="/ppt/notesSlides/notesSlide64.xml" ContentType="application/vnd.openxmlformats-officedocument.presentationml.notesSlide+xml"/>
  <Override PartName="/ppt/tags/tag49.xml" ContentType="application/vnd.openxmlformats-officedocument.presentationml.tags+xml"/>
  <Override PartName="/ppt/notesSlides/notesSlide65.xml" ContentType="application/vnd.openxmlformats-officedocument.presentationml.notesSlide+xml"/>
  <Override PartName="/ppt/tags/tag50.xml" ContentType="application/vnd.openxmlformats-officedocument.presentationml.tags+xml"/>
  <Override PartName="/ppt/notesSlides/notesSlide66.xml" ContentType="application/vnd.openxmlformats-officedocument.presentationml.notesSlide+xml"/>
  <Override PartName="/ppt/tags/tag51.xml" ContentType="application/vnd.openxmlformats-officedocument.presentationml.tags+xml"/>
  <Override PartName="/ppt/notesSlides/notesSlide67.xml" ContentType="application/vnd.openxmlformats-officedocument.presentationml.notesSlide+xml"/>
  <Override PartName="/ppt/tags/tag52.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2.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734" r:id="rId4"/>
    <p:sldMasterId id="2147483746" r:id="rId5"/>
    <p:sldMasterId id="2147483758" r:id="rId6"/>
    <p:sldMasterId id="2147483782" r:id="rId7"/>
    <p:sldMasterId id="2147483806" r:id="rId8"/>
    <p:sldMasterId id="2147483830" r:id="rId9"/>
    <p:sldMasterId id="2147483854" r:id="rId10"/>
    <p:sldMasterId id="2147483866" r:id="rId11"/>
    <p:sldMasterId id="2147483878" r:id="rId12"/>
    <p:sldMasterId id="2147483890" r:id="rId13"/>
    <p:sldMasterId id="2147483902" r:id="rId14"/>
    <p:sldMasterId id="2147483914" r:id="rId15"/>
    <p:sldMasterId id="2147483926" r:id="rId16"/>
    <p:sldMasterId id="2147483940" r:id="rId17"/>
    <p:sldMasterId id="2147483952" r:id="rId18"/>
    <p:sldMasterId id="2147483964" r:id="rId19"/>
    <p:sldMasterId id="2147483976" r:id="rId20"/>
    <p:sldMasterId id="2147483988" r:id="rId21"/>
    <p:sldMasterId id="2147484000" r:id="rId22"/>
    <p:sldMasterId id="2147484012" r:id="rId23"/>
    <p:sldMasterId id="2147484036" r:id="rId24"/>
    <p:sldMasterId id="2147484048" r:id="rId25"/>
    <p:sldMasterId id="2147484060" r:id="rId26"/>
    <p:sldMasterId id="2147484072" r:id="rId27"/>
    <p:sldMasterId id="2147484084" r:id="rId28"/>
    <p:sldMasterId id="2147484096" r:id="rId29"/>
    <p:sldMasterId id="2147484108" r:id="rId30"/>
    <p:sldMasterId id="2147484120" r:id="rId31"/>
    <p:sldMasterId id="2147484132" r:id="rId32"/>
    <p:sldMasterId id="2147484144" r:id="rId33"/>
    <p:sldMasterId id="2147484156" r:id="rId34"/>
    <p:sldMasterId id="2147484266" r:id="rId35"/>
    <p:sldMasterId id="2147484314" r:id="rId36"/>
    <p:sldMasterId id="2147484326" r:id="rId37"/>
    <p:sldMasterId id="2147484338" r:id="rId38"/>
    <p:sldMasterId id="2147484350" r:id="rId39"/>
    <p:sldMasterId id="2147484376" r:id="rId40"/>
    <p:sldMasterId id="2147484437" r:id="rId41"/>
    <p:sldMasterId id="2147484534" r:id="rId42"/>
    <p:sldMasterId id="2147484634" r:id="rId43"/>
    <p:sldMasterId id="2147484646" r:id="rId44"/>
  </p:sldMasterIdLst>
  <p:notesMasterIdLst>
    <p:notesMasterId r:id="rId228"/>
  </p:notesMasterIdLst>
  <p:sldIdLst>
    <p:sldId id="4827" r:id="rId45"/>
    <p:sldId id="464" r:id="rId46"/>
    <p:sldId id="4683" r:id="rId47"/>
    <p:sldId id="319" r:id="rId48"/>
    <p:sldId id="323" r:id="rId49"/>
    <p:sldId id="502" r:id="rId50"/>
    <p:sldId id="4803" r:id="rId51"/>
    <p:sldId id="4804" r:id="rId52"/>
    <p:sldId id="4805" r:id="rId53"/>
    <p:sldId id="4806" r:id="rId54"/>
    <p:sldId id="4807" r:id="rId55"/>
    <p:sldId id="4808" r:id="rId56"/>
    <p:sldId id="498" r:id="rId57"/>
    <p:sldId id="4809" r:id="rId58"/>
    <p:sldId id="4810" r:id="rId59"/>
    <p:sldId id="4811" r:id="rId60"/>
    <p:sldId id="4812" r:id="rId61"/>
    <p:sldId id="4813" r:id="rId62"/>
    <p:sldId id="324" r:id="rId63"/>
    <p:sldId id="325" r:id="rId64"/>
    <p:sldId id="4814" r:id="rId65"/>
    <p:sldId id="4815" r:id="rId66"/>
    <p:sldId id="499" r:id="rId67"/>
    <p:sldId id="500" r:id="rId68"/>
    <p:sldId id="4816" r:id="rId69"/>
    <p:sldId id="326" r:id="rId70"/>
    <p:sldId id="4817" r:id="rId71"/>
    <p:sldId id="4818" r:id="rId72"/>
    <p:sldId id="4819" r:id="rId73"/>
    <p:sldId id="4820" r:id="rId74"/>
    <p:sldId id="4821" r:id="rId75"/>
    <p:sldId id="4822" r:id="rId76"/>
    <p:sldId id="4823" r:id="rId77"/>
    <p:sldId id="327" r:id="rId78"/>
    <p:sldId id="328" r:id="rId79"/>
    <p:sldId id="329" r:id="rId80"/>
    <p:sldId id="330" r:id="rId81"/>
    <p:sldId id="4824" r:id="rId82"/>
    <p:sldId id="501" r:id="rId83"/>
    <p:sldId id="4825" r:id="rId84"/>
    <p:sldId id="4826" r:id="rId85"/>
    <p:sldId id="320" r:id="rId86"/>
    <p:sldId id="321" r:id="rId87"/>
    <p:sldId id="322" r:id="rId88"/>
    <p:sldId id="332" r:id="rId89"/>
    <p:sldId id="333" r:id="rId90"/>
    <p:sldId id="334" r:id="rId91"/>
    <p:sldId id="519" r:id="rId92"/>
    <p:sldId id="517" r:id="rId93"/>
    <p:sldId id="4794" r:id="rId94"/>
    <p:sldId id="507" r:id="rId95"/>
    <p:sldId id="508" r:id="rId96"/>
    <p:sldId id="509" r:id="rId97"/>
    <p:sldId id="510" r:id="rId98"/>
    <p:sldId id="511" r:id="rId99"/>
    <p:sldId id="512" r:id="rId100"/>
    <p:sldId id="4795" r:id="rId101"/>
    <p:sldId id="504" r:id="rId102"/>
    <p:sldId id="505" r:id="rId103"/>
    <p:sldId id="515" r:id="rId104"/>
    <p:sldId id="4796" r:id="rId105"/>
    <p:sldId id="4797" r:id="rId106"/>
    <p:sldId id="4798" r:id="rId107"/>
    <p:sldId id="4799" r:id="rId108"/>
    <p:sldId id="486" r:id="rId109"/>
    <p:sldId id="4800" r:id="rId110"/>
    <p:sldId id="4801" r:id="rId111"/>
    <p:sldId id="4802" r:id="rId112"/>
    <p:sldId id="516" r:id="rId113"/>
    <p:sldId id="514" r:id="rId114"/>
    <p:sldId id="4684" r:id="rId115"/>
    <p:sldId id="465" r:id="rId116"/>
    <p:sldId id="336" r:id="rId117"/>
    <p:sldId id="337" r:id="rId118"/>
    <p:sldId id="2360" r:id="rId119"/>
    <p:sldId id="2391" r:id="rId120"/>
    <p:sldId id="339" r:id="rId121"/>
    <p:sldId id="340" r:id="rId122"/>
    <p:sldId id="341" r:id="rId123"/>
    <p:sldId id="343" r:id="rId124"/>
    <p:sldId id="344" r:id="rId125"/>
    <p:sldId id="345" r:id="rId126"/>
    <p:sldId id="346" r:id="rId127"/>
    <p:sldId id="347" r:id="rId128"/>
    <p:sldId id="466" r:id="rId129"/>
    <p:sldId id="349" r:id="rId130"/>
    <p:sldId id="350" r:id="rId131"/>
    <p:sldId id="351" r:id="rId132"/>
    <p:sldId id="352" r:id="rId133"/>
    <p:sldId id="353" r:id="rId134"/>
    <p:sldId id="355" r:id="rId135"/>
    <p:sldId id="4685" r:id="rId136"/>
    <p:sldId id="357" r:id="rId137"/>
    <p:sldId id="358" r:id="rId138"/>
    <p:sldId id="359" r:id="rId139"/>
    <p:sldId id="360" r:id="rId140"/>
    <p:sldId id="361" r:id="rId141"/>
    <p:sldId id="362" r:id="rId142"/>
    <p:sldId id="363" r:id="rId143"/>
    <p:sldId id="364" r:id="rId144"/>
    <p:sldId id="365" r:id="rId145"/>
    <p:sldId id="366" r:id="rId146"/>
    <p:sldId id="367" r:id="rId147"/>
    <p:sldId id="368" r:id="rId148"/>
    <p:sldId id="369" r:id="rId149"/>
    <p:sldId id="371" r:id="rId150"/>
    <p:sldId id="372" r:id="rId151"/>
    <p:sldId id="373" r:id="rId152"/>
    <p:sldId id="374" r:id="rId153"/>
    <p:sldId id="376" r:id="rId154"/>
    <p:sldId id="377" r:id="rId155"/>
    <p:sldId id="378" r:id="rId156"/>
    <p:sldId id="379" r:id="rId157"/>
    <p:sldId id="380" r:id="rId158"/>
    <p:sldId id="381" r:id="rId159"/>
    <p:sldId id="382" r:id="rId160"/>
    <p:sldId id="383" r:id="rId161"/>
    <p:sldId id="384" r:id="rId162"/>
    <p:sldId id="385" r:id="rId163"/>
    <p:sldId id="389" r:id="rId164"/>
    <p:sldId id="386" r:id="rId165"/>
    <p:sldId id="387" r:id="rId166"/>
    <p:sldId id="388" r:id="rId167"/>
    <p:sldId id="4686" r:id="rId168"/>
    <p:sldId id="392" r:id="rId169"/>
    <p:sldId id="393" r:id="rId170"/>
    <p:sldId id="394" r:id="rId171"/>
    <p:sldId id="395" r:id="rId172"/>
    <p:sldId id="396" r:id="rId173"/>
    <p:sldId id="4687" r:id="rId174"/>
    <p:sldId id="398" r:id="rId175"/>
    <p:sldId id="399" r:id="rId176"/>
    <p:sldId id="400" r:id="rId177"/>
    <p:sldId id="401" r:id="rId178"/>
    <p:sldId id="402" r:id="rId179"/>
    <p:sldId id="403" r:id="rId180"/>
    <p:sldId id="404" r:id="rId181"/>
    <p:sldId id="405" r:id="rId182"/>
    <p:sldId id="1178" r:id="rId183"/>
    <p:sldId id="1180" r:id="rId184"/>
    <p:sldId id="4688" r:id="rId185"/>
    <p:sldId id="407" r:id="rId186"/>
    <p:sldId id="408" r:id="rId187"/>
    <p:sldId id="1181" r:id="rId188"/>
    <p:sldId id="1182" r:id="rId189"/>
    <p:sldId id="409" r:id="rId190"/>
    <p:sldId id="410" r:id="rId191"/>
    <p:sldId id="411" r:id="rId192"/>
    <p:sldId id="412" r:id="rId193"/>
    <p:sldId id="460" r:id="rId194"/>
    <p:sldId id="414" r:id="rId195"/>
    <p:sldId id="415" r:id="rId196"/>
    <p:sldId id="416" r:id="rId197"/>
    <p:sldId id="417" r:id="rId198"/>
    <p:sldId id="418" r:id="rId199"/>
    <p:sldId id="419" r:id="rId200"/>
    <p:sldId id="420" r:id="rId201"/>
    <p:sldId id="421" r:id="rId202"/>
    <p:sldId id="422" r:id="rId203"/>
    <p:sldId id="423" r:id="rId204"/>
    <p:sldId id="424" r:id="rId205"/>
    <p:sldId id="425" r:id="rId206"/>
    <p:sldId id="426" r:id="rId207"/>
    <p:sldId id="427" r:id="rId208"/>
    <p:sldId id="428" r:id="rId209"/>
    <p:sldId id="429" r:id="rId210"/>
    <p:sldId id="430" r:id="rId211"/>
    <p:sldId id="431" r:id="rId212"/>
    <p:sldId id="432" r:id="rId213"/>
    <p:sldId id="433" r:id="rId214"/>
    <p:sldId id="434" r:id="rId215"/>
    <p:sldId id="435" r:id="rId216"/>
    <p:sldId id="436" r:id="rId217"/>
    <p:sldId id="437" r:id="rId218"/>
    <p:sldId id="438" r:id="rId219"/>
    <p:sldId id="439" r:id="rId220"/>
    <p:sldId id="440" r:id="rId221"/>
    <p:sldId id="441" r:id="rId222"/>
    <p:sldId id="442" r:id="rId223"/>
    <p:sldId id="443" r:id="rId224"/>
    <p:sldId id="444" r:id="rId225"/>
    <p:sldId id="455" r:id="rId226"/>
    <p:sldId id="457" r:id="rId2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pters" id="{A6D483C1-AE67-0D4E-87D8-97E0BCFFA382}">
          <p14:sldIdLst>
            <p14:sldId id="4827"/>
            <p14:sldId id="464"/>
            <p14:sldId id="4683"/>
            <p14:sldId id="319"/>
            <p14:sldId id="323"/>
            <p14:sldId id="502"/>
            <p14:sldId id="4803"/>
            <p14:sldId id="4804"/>
            <p14:sldId id="4805"/>
            <p14:sldId id="4806"/>
            <p14:sldId id="4807"/>
            <p14:sldId id="4808"/>
            <p14:sldId id="498"/>
            <p14:sldId id="4809"/>
            <p14:sldId id="4810"/>
            <p14:sldId id="4811"/>
            <p14:sldId id="4812"/>
            <p14:sldId id="4813"/>
            <p14:sldId id="324"/>
            <p14:sldId id="325"/>
            <p14:sldId id="4814"/>
            <p14:sldId id="4815"/>
            <p14:sldId id="499"/>
            <p14:sldId id="500"/>
            <p14:sldId id="4816"/>
            <p14:sldId id="326"/>
            <p14:sldId id="4817"/>
            <p14:sldId id="4818"/>
            <p14:sldId id="4819"/>
            <p14:sldId id="4820"/>
            <p14:sldId id="4821"/>
            <p14:sldId id="4822"/>
            <p14:sldId id="4823"/>
            <p14:sldId id="327"/>
            <p14:sldId id="328"/>
            <p14:sldId id="329"/>
            <p14:sldId id="330"/>
            <p14:sldId id="4824"/>
            <p14:sldId id="501"/>
            <p14:sldId id="4825"/>
            <p14:sldId id="4826"/>
            <p14:sldId id="320"/>
            <p14:sldId id="321"/>
            <p14:sldId id="322"/>
            <p14:sldId id="332"/>
            <p14:sldId id="333"/>
            <p14:sldId id="334"/>
            <p14:sldId id="519"/>
            <p14:sldId id="517"/>
            <p14:sldId id="4794"/>
            <p14:sldId id="507"/>
            <p14:sldId id="508"/>
            <p14:sldId id="509"/>
            <p14:sldId id="510"/>
            <p14:sldId id="511"/>
            <p14:sldId id="512"/>
            <p14:sldId id="4795"/>
            <p14:sldId id="504"/>
            <p14:sldId id="505"/>
            <p14:sldId id="515"/>
            <p14:sldId id="4796"/>
            <p14:sldId id="4797"/>
            <p14:sldId id="4798"/>
            <p14:sldId id="4799"/>
            <p14:sldId id="486"/>
            <p14:sldId id="4800"/>
            <p14:sldId id="4801"/>
            <p14:sldId id="4802"/>
            <p14:sldId id="516"/>
            <p14:sldId id="514"/>
            <p14:sldId id="4684"/>
            <p14:sldId id="465"/>
            <p14:sldId id="336"/>
            <p14:sldId id="337"/>
            <p14:sldId id="2360"/>
            <p14:sldId id="2391"/>
            <p14:sldId id="339"/>
            <p14:sldId id="340"/>
            <p14:sldId id="341"/>
            <p14:sldId id="343"/>
            <p14:sldId id="344"/>
            <p14:sldId id="345"/>
            <p14:sldId id="346"/>
            <p14:sldId id="347"/>
            <p14:sldId id="466"/>
            <p14:sldId id="349"/>
            <p14:sldId id="350"/>
            <p14:sldId id="351"/>
            <p14:sldId id="352"/>
            <p14:sldId id="353"/>
            <p14:sldId id="355"/>
            <p14:sldId id="4685"/>
            <p14:sldId id="357"/>
            <p14:sldId id="358"/>
            <p14:sldId id="359"/>
            <p14:sldId id="360"/>
            <p14:sldId id="361"/>
            <p14:sldId id="362"/>
            <p14:sldId id="363"/>
            <p14:sldId id="364"/>
            <p14:sldId id="365"/>
            <p14:sldId id="366"/>
            <p14:sldId id="367"/>
            <p14:sldId id="368"/>
            <p14:sldId id="369"/>
            <p14:sldId id="371"/>
            <p14:sldId id="372"/>
            <p14:sldId id="373"/>
            <p14:sldId id="374"/>
            <p14:sldId id="376"/>
            <p14:sldId id="377"/>
            <p14:sldId id="378"/>
            <p14:sldId id="379"/>
            <p14:sldId id="380"/>
            <p14:sldId id="381"/>
            <p14:sldId id="382"/>
            <p14:sldId id="383"/>
            <p14:sldId id="384"/>
            <p14:sldId id="385"/>
            <p14:sldId id="389"/>
            <p14:sldId id="386"/>
            <p14:sldId id="387"/>
            <p14:sldId id="388"/>
            <p14:sldId id="4686"/>
            <p14:sldId id="392"/>
            <p14:sldId id="393"/>
            <p14:sldId id="394"/>
            <p14:sldId id="395"/>
            <p14:sldId id="396"/>
            <p14:sldId id="4687"/>
            <p14:sldId id="398"/>
            <p14:sldId id="399"/>
            <p14:sldId id="400"/>
            <p14:sldId id="401"/>
            <p14:sldId id="402"/>
            <p14:sldId id="403"/>
            <p14:sldId id="404"/>
            <p14:sldId id="405"/>
          </p14:sldIdLst>
        </p14:section>
        <p14:section name="Conclusion" id="{1D9B234B-7C7C-3B47-B331-D9366FC35B40}">
          <p14:sldIdLst>
            <p14:sldId id="1178"/>
            <p14:sldId id="1180"/>
            <p14:sldId id="4688"/>
            <p14:sldId id="407"/>
            <p14:sldId id="408"/>
            <p14:sldId id="1181"/>
            <p14:sldId id="1182"/>
          </p14:sldIdLst>
        </p14:section>
        <p14:section name="Supplements" id="{8007E971-602D-444D-BFF8-0969E23F6237}">
          <p14:sldIdLst>
            <p14:sldId id="409"/>
            <p14:sldId id="410"/>
            <p14:sldId id="411"/>
            <p14:sldId id="412"/>
            <p14:sldId id="460"/>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55"/>
            <p14:sldId id="4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70403"/>
    <a:srgbClr val="AC000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70"/>
    <p:restoredTop sz="87660" autoAdjust="0"/>
  </p:normalViewPr>
  <p:slideViewPr>
    <p:cSldViewPr snapToGrid="0" snapToObjects="1">
      <p:cViewPr>
        <p:scale>
          <a:sx n="117" d="100"/>
          <a:sy n="117" d="100"/>
        </p:scale>
        <p:origin x="1456" y="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116" d="100"/>
          <a:sy n="116" d="100"/>
        </p:scale>
        <p:origin x="360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59" Type="http://schemas.openxmlformats.org/officeDocument/2006/relationships/slide" Target="slides/slide115.xml"/><Relationship Id="rId170" Type="http://schemas.openxmlformats.org/officeDocument/2006/relationships/slide" Target="slides/slide126.xml"/><Relationship Id="rId191" Type="http://schemas.openxmlformats.org/officeDocument/2006/relationships/slide" Target="slides/slide147.xml"/><Relationship Id="rId205" Type="http://schemas.openxmlformats.org/officeDocument/2006/relationships/slide" Target="slides/slide161.xml"/><Relationship Id="rId226" Type="http://schemas.openxmlformats.org/officeDocument/2006/relationships/slide" Target="slides/slide182.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181" Type="http://schemas.openxmlformats.org/officeDocument/2006/relationships/slide" Target="slides/slide137.xml"/><Relationship Id="rId216" Type="http://schemas.openxmlformats.org/officeDocument/2006/relationships/slide" Target="slides/slide17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slide" Target="slides/slide127.xml"/><Relationship Id="rId192" Type="http://schemas.openxmlformats.org/officeDocument/2006/relationships/slide" Target="slides/slide148.xml"/><Relationship Id="rId206" Type="http://schemas.openxmlformats.org/officeDocument/2006/relationships/slide" Target="slides/slide162.xml"/><Relationship Id="rId227" Type="http://schemas.openxmlformats.org/officeDocument/2006/relationships/slide" Target="slides/slide18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slide" Target="slides/slide117.xml"/><Relationship Id="rId182" Type="http://schemas.openxmlformats.org/officeDocument/2006/relationships/slide" Target="slides/slide138.xml"/><Relationship Id="rId217" Type="http://schemas.openxmlformats.org/officeDocument/2006/relationships/slide" Target="slides/slide173.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5.xml"/><Relationship Id="rId44" Type="http://schemas.openxmlformats.org/officeDocument/2006/relationships/slideMaster" Target="slideMasters/slideMaster44.xml"/><Relationship Id="rId65" Type="http://schemas.openxmlformats.org/officeDocument/2006/relationships/slide" Target="slides/slide21.xml"/><Relationship Id="rId86" Type="http://schemas.openxmlformats.org/officeDocument/2006/relationships/slide" Target="slides/slide42.xml"/><Relationship Id="rId130" Type="http://schemas.openxmlformats.org/officeDocument/2006/relationships/slide" Target="slides/slide86.xml"/><Relationship Id="rId151" Type="http://schemas.openxmlformats.org/officeDocument/2006/relationships/slide" Target="slides/slide107.xml"/><Relationship Id="rId172" Type="http://schemas.openxmlformats.org/officeDocument/2006/relationships/slide" Target="slides/slide128.xml"/><Relationship Id="rId193" Type="http://schemas.openxmlformats.org/officeDocument/2006/relationships/slide" Target="slides/slide149.xml"/><Relationship Id="rId207" Type="http://schemas.openxmlformats.org/officeDocument/2006/relationships/slide" Target="slides/slide163.xml"/><Relationship Id="rId228"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65.xml"/><Relationship Id="rId34" Type="http://schemas.openxmlformats.org/officeDocument/2006/relationships/slideMaster" Target="slideMasters/slideMaster34.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20" Type="http://schemas.openxmlformats.org/officeDocument/2006/relationships/slide" Target="slides/slide76.xml"/><Relationship Id="rId141" Type="http://schemas.openxmlformats.org/officeDocument/2006/relationships/slide" Target="slides/slide97.xml"/><Relationship Id="rId7" Type="http://schemas.openxmlformats.org/officeDocument/2006/relationships/slideMaster" Target="slideMasters/slideMaster7.xml"/><Relationship Id="rId162" Type="http://schemas.openxmlformats.org/officeDocument/2006/relationships/slide" Target="slides/slide118.xml"/><Relationship Id="rId183" Type="http://schemas.openxmlformats.org/officeDocument/2006/relationships/slide" Target="slides/slide139.xml"/><Relationship Id="rId218" Type="http://schemas.openxmlformats.org/officeDocument/2006/relationships/slide" Target="slides/slide174.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208" Type="http://schemas.openxmlformats.org/officeDocument/2006/relationships/slide" Target="slides/slide164.xml"/><Relationship Id="rId229"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79" Type="http://schemas.openxmlformats.org/officeDocument/2006/relationships/slide" Target="slides/slide135.xml"/><Relationship Id="rId195" Type="http://schemas.openxmlformats.org/officeDocument/2006/relationships/slide" Target="slides/slide151.xml"/><Relationship Id="rId209" Type="http://schemas.openxmlformats.org/officeDocument/2006/relationships/slide" Target="slides/slide165.xml"/><Relationship Id="rId190" Type="http://schemas.openxmlformats.org/officeDocument/2006/relationships/slide" Target="slides/slide146.xml"/><Relationship Id="rId204" Type="http://schemas.openxmlformats.org/officeDocument/2006/relationships/slide" Target="slides/slide160.xml"/><Relationship Id="rId220" Type="http://schemas.openxmlformats.org/officeDocument/2006/relationships/slide" Target="slides/slide176.xml"/><Relationship Id="rId225" Type="http://schemas.openxmlformats.org/officeDocument/2006/relationships/slide" Target="slides/slide18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164" Type="http://schemas.openxmlformats.org/officeDocument/2006/relationships/slide" Target="slides/slide120.xml"/><Relationship Id="rId169" Type="http://schemas.openxmlformats.org/officeDocument/2006/relationships/slide" Target="slides/slide125.xml"/><Relationship Id="rId185"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6.xml"/><Relationship Id="rId210" Type="http://schemas.openxmlformats.org/officeDocument/2006/relationships/slide" Target="slides/slide166.xml"/><Relationship Id="rId215"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theme" Target="theme/theme1.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222" Type="http://schemas.openxmlformats.org/officeDocument/2006/relationships/slide" Target="slides/slide17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1" Type="http://schemas.openxmlformats.org/officeDocument/2006/relationships/slideMaster" Target="slideMasters/slideMaster1.xml"/><Relationship Id="rId212" Type="http://schemas.openxmlformats.org/officeDocument/2006/relationships/slide" Target="slides/slide168.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202" Type="http://schemas.openxmlformats.org/officeDocument/2006/relationships/slide" Target="slides/slide158.xml"/><Relationship Id="rId223"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image" Target="../media/image17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8DBACB-3AE3-814C-B10E-95BC09872061}" type="datetimeFigureOut">
              <a:rPr lang="en-US" smtClean="0"/>
              <a:t>4/12/22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9E1E6-299E-3145-8F85-69D324BC6F54}" type="slidenum">
              <a:rPr lang="en-US" smtClean="0"/>
              <a:t>‹#›</a:t>
            </a:fld>
            <a:endParaRPr lang="en-US"/>
          </a:p>
        </p:txBody>
      </p:sp>
    </p:spTree>
    <p:extLst>
      <p:ext uri="{BB962C8B-B14F-4D97-AF65-F5344CB8AC3E}">
        <p14:creationId xmlns:p14="http://schemas.microsoft.com/office/powerpoint/2010/main" val="22957687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a:t>NS-20-James-10, 55, 57, 73, 76, 98, 117, 133, 154, 186, 192, 203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133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2225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478539E-8954-DE40-B761-AA82BAF1F1A8}" type="slidenum">
              <a:rPr lang="en-US" sz="1200">
                <a:solidFill>
                  <a:prstClr val="black"/>
                </a:solidFill>
              </a:rPr>
              <a:pPr/>
              <a:t>106</a:t>
            </a:fld>
            <a:endParaRPr lang="en-US" sz="1200">
              <a:solidFill>
                <a:prstClr val="black"/>
              </a:solidFill>
            </a:endParaRPr>
          </a:p>
        </p:txBody>
      </p:sp>
      <p:sp>
        <p:nvSpPr>
          <p:cNvPr id="755714" name="Rectangle 2"/>
          <p:cNvSpPr>
            <a:spLocks noGrp="1" noRot="1" noChangeAspect="1" noChangeArrowheads="1"/>
          </p:cNvSpPr>
          <p:nvPr>
            <p:ph type="sldImg"/>
          </p:nvPr>
        </p:nvSpPr>
        <p:spPr>
          <a:solidFill>
            <a:srgbClr val="FFFFFF"/>
          </a:solidFill>
          <a:ln/>
        </p:spPr>
      </p:sp>
      <p:sp>
        <p:nvSpPr>
          <p:cNvPr id="75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3950F37-DDC6-F441-A372-CA6E649562DB}" type="slidenum">
              <a:rPr lang="en-US" sz="1200">
                <a:solidFill>
                  <a:prstClr val="black"/>
                </a:solidFill>
              </a:rPr>
              <a:pPr/>
              <a:t>107</a:t>
            </a:fld>
            <a:endParaRPr lang="en-US" sz="1200">
              <a:solidFill>
                <a:prstClr val="black"/>
              </a:solidFill>
            </a:endParaRPr>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B4F5A2E-0057-2145-96D2-B550FC98BE55}" type="slidenum">
              <a:rPr lang="en-US" sz="1200">
                <a:solidFill>
                  <a:prstClr val="black"/>
                </a:solidFill>
              </a:rPr>
              <a:pPr/>
              <a:t>108</a:t>
            </a:fld>
            <a:endParaRPr lang="en-US" sz="1200">
              <a:solidFill>
                <a:prstClr val="black"/>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5D736E-382D-A941-83FE-70054CCF16BC}" type="slidenum">
              <a:rPr lang="en-US" sz="1200">
                <a:solidFill>
                  <a:prstClr val="black"/>
                </a:solidFill>
              </a:rPr>
              <a:pPr/>
              <a:t>109</a:t>
            </a:fld>
            <a:endParaRPr lang="en-US" sz="1200">
              <a:solidFill>
                <a:prstClr val="black"/>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statement on divine healing was adopted by the Assemblies of God General Presbytery, August 20, 1974 (http://ag.org/top/beliefs/position_papers/4184_healing.cfm)</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0B99435-C79D-AA4A-A4C4-50B163634E57}" type="slidenum">
              <a:rPr lang="en-US" sz="1200">
                <a:solidFill>
                  <a:prstClr val="black"/>
                </a:solidFill>
              </a:rPr>
              <a:pPr/>
              <a:t>110</a:t>
            </a:fld>
            <a:endParaRPr lang="en-US" sz="1200">
              <a:solidFill>
                <a:prstClr val="black"/>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7978B5C-23C5-FB4F-BC66-1E607E2E236C}" type="slidenum">
              <a:rPr lang="en-US" sz="1200">
                <a:solidFill>
                  <a:prstClr val="black"/>
                </a:solidFill>
              </a:rPr>
              <a:pPr/>
              <a:t>111</a:t>
            </a:fld>
            <a:endParaRPr lang="en-US" sz="1200">
              <a:solidFill>
                <a:prstClr val="black"/>
              </a:solidFill>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71F5E0-369E-E546-B8BC-FF33E80804C7}" type="slidenum">
              <a:rPr lang="en-US" sz="1200">
                <a:solidFill>
                  <a:prstClr val="black"/>
                </a:solidFill>
              </a:rPr>
              <a:pPr/>
              <a:t>112</a:t>
            </a:fld>
            <a:endParaRPr lang="en-US" sz="1200">
              <a:solidFill>
                <a:prstClr val="black"/>
              </a:solidFill>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600F750-B51F-A041-A70C-8C2484753B9E}" type="slidenum">
              <a:rPr lang="en-US" sz="1200">
                <a:solidFill>
                  <a:prstClr val="black"/>
                </a:solidFill>
              </a:rPr>
              <a:pPr/>
              <a:t>113</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828FC4D-565D-1F40-8CB3-3300FCBDE829}" type="slidenum">
              <a:rPr lang="en-US" sz="1200">
                <a:solidFill>
                  <a:prstClr val="black"/>
                </a:solidFill>
              </a:rPr>
              <a:pPr/>
              <a:t>114</a:t>
            </a:fld>
            <a:endParaRPr lang="en-US" sz="1200">
              <a:solidFill>
                <a:prstClr val="black"/>
              </a:solidFill>
            </a:endParaRPr>
          </a:p>
        </p:txBody>
      </p:sp>
      <p:sp>
        <p:nvSpPr>
          <p:cNvPr id="774146" name="Rectangle 2"/>
          <p:cNvSpPr>
            <a:spLocks noGrp="1" noRot="1" noChangeAspect="1" noChangeArrowheads="1"/>
          </p:cNvSpPr>
          <p:nvPr>
            <p:ph type="sldImg"/>
          </p:nvPr>
        </p:nvSpPr>
        <p:spPr>
          <a:solidFill>
            <a:srgbClr val="FFFFFF"/>
          </a:solidFill>
          <a:ln/>
        </p:spPr>
      </p:sp>
      <p:sp>
        <p:nvSpPr>
          <p:cNvPr id="77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C59386B-5F21-CE47-AAA9-6EC3A93953FD}" type="slidenum">
              <a:rPr lang="en-US" sz="1200">
                <a:solidFill>
                  <a:prstClr val="black"/>
                </a:solidFill>
              </a:rPr>
              <a:pPr/>
              <a:t>115</a:t>
            </a:fld>
            <a:endParaRPr lang="en-US" sz="1200">
              <a:solidFill>
                <a:prstClr val="black"/>
              </a:solidFill>
            </a:endParaRPr>
          </a:p>
        </p:txBody>
      </p:sp>
      <p:sp>
        <p:nvSpPr>
          <p:cNvPr id="776194" name="Rectangle 2"/>
          <p:cNvSpPr>
            <a:spLocks noGrp="1" noRot="1" noChangeAspect="1" noChangeArrowheads="1"/>
          </p:cNvSpPr>
          <p:nvPr>
            <p:ph type="sldImg"/>
          </p:nvPr>
        </p:nvSpPr>
        <p:spPr>
          <a:solidFill>
            <a:srgbClr val="FFFFFF"/>
          </a:solidFill>
          <a:ln/>
        </p:spPr>
      </p:sp>
      <p:sp>
        <p:nvSpPr>
          <p:cNvPr id="77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3630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407EABC-7AE5-F848-B3DE-7DA3149B92E6}" type="slidenum">
              <a:rPr lang="en-US" sz="1200">
                <a:solidFill>
                  <a:prstClr val="black"/>
                </a:solidFill>
              </a:rPr>
              <a:pPr/>
              <a:t>116</a:t>
            </a:fld>
            <a:endParaRPr lang="en-US" sz="1200">
              <a:solidFill>
                <a:prstClr val="black"/>
              </a:solidFill>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57BC03F-B8E3-434B-ABA2-FC3477CE79A7}" type="slidenum">
              <a:rPr lang="en-US" sz="1200">
                <a:solidFill>
                  <a:prstClr val="black"/>
                </a:solidFill>
              </a:rPr>
              <a:pPr/>
              <a:t>117</a:t>
            </a:fld>
            <a:endParaRPr lang="en-US" sz="1200">
              <a:solidFill>
                <a:prstClr val="black"/>
              </a:solidFill>
            </a:endParaRPr>
          </a:p>
        </p:txBody>
      </p:sp>
      <p:sp>
        <p:nvSpPr>
          <p:cNvPr id="780290" name="Rectangle 2"/>
          <p:cNvSpPr>
            <a:spLocks noGrp="1" noRot="1" noChangeAspect="1" noChangeArrowheads="1"/>
          </p:cNvSpPr>
          <p:nvPr>
            <p:ph type="sldImg"/>
          </p:nvPr>
        </p:nvSpPr>
        <p:spPr>
          <a:solidFill>
            <a:srgbClr val="FFFFFF"/>
          </a:solidFill>
          <a:ln/>
        </p:spPr>
      </p:sp>
      <p:sp>
        <p:nvSpPr>
          <p:cNvPr id="78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C3516CD-A015-294A-A659-74AC57451867}" type="slidenum">
              <a:rPr lang="en-US" sz="1200">
                <a:solidFill>
                  <a:prstClr val="black"/>
                </a:solidFill>
              </a:rPr>
              <a:pPr/>
              <a:t>118</a:t>
            </a:fld>
            <a:endParaRPr lang="en-US" sz="1200">
              <a:solidFill>
                <a:prstClr val="black"/>
              </a:solidFill>
            </a:endParaRPr>
          </a:p>
        </p:txBody>
      </p:sp>
      <p:sp>
        <p:nvSpPr>
          <p:cNvPr id="782338" name="Rectangle 2"/>
          <p:cNvSpPr>
            <a:spLocks noGrp="1" noRot="1" noChangeAspect="1" noChangeArrowheads="1" noTextEdit="1"/>
          </p:cNvSpPr>
          <p:nvPr>
            <p:ph type="sldImg"/>
          </p:nvPr>
        </p:nvSpPr>
        <p:spPr>
          <a:ln/>
        </p:spPr>
      </p:sp>
      <p:sp>
        <p:nvSpPr>
          <p:cNvPr id="78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8DF43BF-35A7-7644-AC9A-40FB43898742}" type="slidenum">
              <a:rPr lang="en-US" sz="1200">
                <a:solidFill>
                  <a:prstClr val="black"/>
                </a:solidFill>
              </a:rPr>
              <a:pPr/>
              <a:t>119</a:t>
            </a:fld>
            <a:endParaRPr lang="en-US" sz="1200">
              <a:solidFill>
                <a:prstClr val="black"/>
              </a:solidFill>
            </a:endParaRPr>
          </a:p>
        </p:txBody>
      </p:sp>
      <p:sp>
        <p:nvSpPr>
          <p:cNvPr id="784386" name="Rectangle 2"/>
          <p:cNvSpPr>
            <a:spLocks noGrp="1" noRot="1" noChangeAspect="1" noChangeArrowheads="1" noTextEdit="1"/>
          </p:cNvSpPr>
          <p:nvPr>
            <p:ph type="sldImg"/>
          </p:nvPr>
        </p:nvSpPr>
        <p:spPr>
          <a:ln/>
        </p:spPr>
      </p:sp>
      <p:sp>
        <p:nvSpPr>
          <p:cNvPr id="78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122780D-F9D6-9542-B085-986BE2BFDC20}" type="slidenum">
              <a:rPr lang="en-US" sz="1200">
                <a:solidFill>
                  <a:prstClr val="black"/>
                </a:solidFill>
              </a:rPr>
              <a:pPr/>
              <a:t>120</a:t>
            </a:fld>
            <a:endParaRPr lang="en-US" sz="1200">
              <a:solidFill>
                <a:prstClr val="black"/>
              </a:solidFill>
            </a:endParaRPr>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3DBA50-EEFF-D849-9E6D-0BC133054FF5}" type="slidenum">
              <a:rPr lang="en-US" sz="1200">
                <a:solidFill>
                  <a:prstClr val="black"/>
                </a:solidFill>
              </a:rPr>
              <a:pPr/>
              <a:t>121</a:t>
            </a:fld>
            <a:endParaRPr lang="en-US" sz="1200">
              <a:solidFill>
                <a:prstClr val="black"/>
              </a:solidFill>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1871314-16AB-2C43-9BB0-4C6AC1C73981}" type="slidenum">
              <a:rPr lang="en-US" sz="1200">
                <a:solidFill>
                  <a:prstClr val="black"/>
                </a:solidFill>
              </a:rPr>
              <a:pPr/>
              <a:t>122</a:t>
            </a:fld>
            <a:endParaRPr lang="en-US" sz="1200">
              <a:solidFill>
                <a:prstClr val="black"/>
              </a:solidFill>
            </a:endParaRPr>
          </a:p>
        </p:txBody>
      </p:sp>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C73362B-BB2F-AA44-8C59-F692569D9800}" type="slidenum">
              <a:rPr lang="en-US" sz="1200">
                <a:solidFill>
                  <a:prstClr val="black"/>
                </a:solidFill>
              </a:rPr>
              <a:pPr/>
              <a:t>123</a:t>
            </a:fld>
            <a:endParaRPr lang="en-US" sz="1200">
              <a:solidFill>
                <a:prstClr val="black"/>
              </a:solidFill>
            </a:endParaRPr>
          </a:p>
        </p:txBody>
      </p:sp>
      <p:sp>
        <p:nvSpPr>
          <p:cNvPr id="790530" name="Rectangle 1026"/>
          <p:cNvSpPr>
            <a:spLocks noGrp="1" noRot="1" noChangeAspect="1" noChangeArrowheads="1" noTextEdit="1"/>
          </p:cNvSpPr>
          <p:nvPr>
            <p:ph type="sldImg"/>
          </p:nvPr>
        </p:nvSpPr>
        <p:spPr>
          <a:ln/>
        </p:spPr>
      </p:sp>
      <p:sp>
        <p:nvSpPr>
          <p:cNvPr id="79053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a:t>NS-20-James-10, 55, 57, 73, 76, 98, 117, 133, 154, 186, 192, 203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6939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DB76F20-0E8C-9946-B438-7C002ACF2B17}" type="slidenum">
              <a:rPr lang="en-US" sz="1200">
                <a:solidFill>
                  <a:prstClr val="black"/>
                </a:solidFill>
              </a:rPr>
              <a:pPr/>
              <a:t>125</a:t>
            </a:fld>
            <a:endParaRPr lang="en-US" sz="1200">
              <a:solidFill>
                <a:prstClr val="black"/>
              </a:solidFill>
            </a:endParaRPr>
          </a:p>
        </p:txBody>
      </p:sp>
      <p:sp>
        <p:nvSpPr>
          <p:cNvPr id="798722" name="Rectangle 1026"/>
          <p:cNvSpPr>
            <a:spLocks noGrp="1" noRot="1" noChangeAspect="1" noChangeArrowheads="1" noTextEdit="1"/>
          </p:cNvSpPr>
          <p:nvPr>
            <p:ph type="sldImg"/>
          </p:nvPr>
        </p:nvSpPr>
        <p:spPr>
          <a:ln/>
        </p:spPr>
      </p:sp>
      <p:sp>
        <p:nvSpPr>
          <p:cNvPr id="79872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7570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76D31DB-C2E8-8944-9107-0F8DD3263F82}" type="slidenum">
              <a:rPr lang="en-US" sz="1200">
                <a:solidFill>
                  <a:prstClr val="black"/>
                </a:solidFill>
              </a:rPr>
              <a:pPr/>
              <a:t>126</a:t>
            </a:fld>
            <a:endParaRPr lang="en-US" sz="1200">
              <a:solidFill>
                <a:prstClr val="black"/>
              </a:solidFill>
            </a:endParaRPr>
          </a:p>
        </p:txBody>
      </p:sp>
      <p:sp>
        <p:nvSpPr>
          <p:cNvPr id="800770" name="Rectangle 1026"/>
          <p:cNvSpPr>
            <a:spLocks noGrp="1" noRot="1" noChangeAspect="1" noChangeArrowheads="1" noTextEdit="1"/>
          </p:cNvSpPr>
          <p:nvPr>
            <p:ph type="sldImg"/>
          </p:nvPr>
        </p:nvSpPr>
        <p:spPr>
          <a:xfrm>
            <a:off x="1158875" y="698500"/>
            <a:ext cx="4540250" cy="3405188"/>
          </a:xfrm>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eaLnBrk="1" hangingPunct="1"/>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322F13-F8D7-6241-B6F8-A991D0545EC4}" type="slidenum">
              <a:rPr lang="en-US" sz="1200">
                <a:solidFill>
                  <a:prstClr val="black"/>
                </a:solidFill>
              </a:rPr>
              <a:pPr/>
              <a:t>127</a:t>
            </a:fld>
            <a:endParaRPr lang="en-US" sz="1200">
              <a:solidFill>
                <a:prstClr val="black"/>
              </a:solidFill>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A586B1F-ED70-3042-BBD5-99A771E288FD}" type="slidenum">
              <a:rPr lang="en-US" sz="1200">
                <a:solidFill>
                  <a:prstClr val="black"/>
                </a:solidFill>
              </a:rPr>
              <a:pPr/>
              <a:t>128</a:t>
            </a:fld>
            <a:endParaRPr lang="en-US" sz="1200">
              <a:solidFill>
                <a:prstClr val="black"/>
              </a:solidFill>
            </a:endParaRPr>
          </a:p>
        </p:txBody>
      </p:sp>
      <p:sp>
        <p:nvSpPr>
          <p:cNvPr id="804866" name="Rectangle 1026"/>
          <p:cNvSpPr>
            <a:spLocks noGrp="1" noRot="1" noChangeAspect="1" noChangeArrowheads="1" noTextEdit="1"/>
          </p:cNvSpPr>
          <p:nvPr>
            <p:ph type="sldImg"/>
          </p:nvPr>
        </p:nvSpPr>
        <p:spPr>
          <a:ln/>
        </p:spPr>
      </p:sp>
      <p:sp>
        <p:nvSpPr>
          <p:cNvPr id="8048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69711AE-DEAD-064B-A04F-DA749342DE8A}" type="slidenum">
              <a:rPr lang="en-US" sz="1200">
                <a:solidFill>
                  <a:prstClr val="black"/>
                </a:solidFill>
              </a:rPr>
              <a:pPr/>
              <a:t>129</a:t>
            </a:fld>
            <a:endParaRPr lang="en-US" sz="1200">
              <a:solidFill>
                <a:prstClr val="black"/>
              </a:solidFill>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a:t>NS-20-James-10, 55, 57, 73, 76, 98, 117, 133, 154, 186, 192, 203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60568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1432DC0-2354-FC42-9D06-7E390843CD2F}" type="slidenum">
              <a:rPr lang="en-US" sz="1200">
                <a:solidFill>
                  <a:prstClr val="black"/>
                </a:solidFill>
              </a:rPr>
              <a:pPr/>
              <a:t>131</a:t>
            </a:fld>
            <a:endParaRPr lang="en-US" sz="1200">
              <a:solidFill>
                <a:prstClr val="black"/>
              </a:solidFill>
            </a:endParaRPr>
          </a:p>
        </p:txBody>
      </p:sp>
      <p:sp>
        <p:nvSpPr>
          <p:cNvPr id="811010" name="Rectangle 1026"/>
          <p:cNvSpPr>
            <a:spLocks noGrp="1" noRot="1" noChangeAspect="1" noChangeArrowheads="1"/>
          </p:cNvSpPr>
          <p:nvPr>
            <p:ph type="sldImg"/>
          </p:nvPr>
        </p:nvSpPr>
        <p:spPr>
          <a:solidFill>
            <a:srgbClr val="FFFFFF"/>
          </a:solidFill>
          <a:ln/>
        </p:spPr>
      </p:sp>
      <p:sp>
        <p:nvSpPr>
          <p:cNvPr id="811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96C95E2-DFE6-C54E-8780-1AF2AA3E418B}" type="slidenum">
              <a:rPr lang="en-US" sz="1200">
                <a:solidFill>
                  <a:prstClr val="black"/>
                </a:solidFill>
              </a:rPr>
              <a:pPr/>
              <a:t>132</a:t>
            </a:fld>
            <a:endParaRPr lang="en-US" sz="1200">
              <a:solidFill>
                <a:prstClr val="black"/>
              </a:solidFill>
            </a:endParaRPr>
          </a:p>
        </p:txBody>
      </p:sp>
      <p:sp>
        <p:nvSpPr>
          <p:cNvPr id="813058" name="Rectangle 1026"/>
          <p:cNvSpPr>
            <a:spLocks noGrp="1" noRot="1" noChangeAspect="1" noChangeArrowheads="1"/>
          </p:cNvSpPr>
          <p:nvPr>
            <p:ph type="sldImg"/>
          </p:nvPr>
        </p:nvSpPr>
        <p:spPr>
          <a:solidFill>
            <a:srgbClr val="FFFFFF"/>
          </a:solidFill>
          <a:ln/>
        </p:spPr>
      </p:sp>
      <p:sp>
        <p:nvSpPr>
          <p:cNvPr id="813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32FDCD0-3322-8B48-BD4C-CBD23FD337B2}" type="slidenum">
              <a:rPr lang="en-US" sz="1200">
                <a:solidFill>
                  <a:prstClr val="black"/>
                </a:solidFill>
              </a:rPr>
              <a:pPr/>
              <a:t>133</a:t>
            </a:fld>
            <a:endParaRPr lang="en-US" sz="1200">
              <a:solidFill>
                <a:prstClr val="black"/>
              </a:solidFill>
            </a:endParaRPr>
          </a:p>
        </p:txBody>
      </p:sp>
      <p:sp>
        <p:nvSpPr>
          <p:cNvPr id="815106" name="Rectangle 1026"/>
          <p:cNvSpPr>
            <a:spLocks noGrp="1" noRot="1" noChangeAspect="1" noChangeArrowheads="1" noTextEdit="1"/>
          </p:cNvSpPr>
          <p:nvPr>
            <p:ph type="sldImg"/>
          </p:nvPr>
        </p:nvSpPr>
        <p:spPr>
          <a:ln/>
        </p:spPr>
      </p:sp>
      <p:sp>
        <p:nvSpPr>
          <p:cNvPr id="81510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D40FA90-D074-C049-8066-CD1A82E78B03}" type="slidenum">
              <a:rPr lang="en-US" sz="1200">
                <a:solidFill>
                  <a:prstClr val="black"/>
                </a:solidFill>
              </a:rPr>
              <a:pPr/>
              <a:t>134</a:t>
            </a:fld>
            <a:endParaRPr lang="en-US" sz="1200">
              <a:solidFill>
                <a:prstClr val="black"/>
              </a:solidFill>
            </a:endParaRPr>
          </a:p>
        </p:txBody>
      </p:sp>
      <p:sp>
        <p:nvSpPr>
          <p:cNvPr id="817154" name="Rectangle 1026"/>
          <p:cNvSpPr>
            <a:spLocks noGrp="1" noRot="1" noChangeAspect="1" noChangeArrowheads="1" noTextEdit="1"/>
          </p:cNvSpPr>
          <p:nvPr>
            <p:ph type="sldImg"/>
          </p:nvPr>
        </p:nvSpPr>
        <p:spPr>
          <a:ln/>
        </p:spPr>
      </p:sp>
      <p:sp>
        <p:nvSpPr>
          <p:cNvPr id="8171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F4956FE-FFA9-D946-8F73-9065EE06A9E0}" type="slidenum">
              <a:rPr lang="en-US" sz="1200">
                <a:solidFill>
                  <a:prstClr val="black"/>
                </a:solidFill>
              </a:rPr>
              <a:pPr/>
              <a:t>135</a:t>
            </a:fld>
            <a:endParaRPr lang="en-US" sz="1200">
              <a:solidFill>
                <a:prstClr val="black"/>
              </a:solidFill>
            </a:endParaRPr>
          </a:p>
        </p:txBody>
      </p:sp>
      <p:sp>
        <p:nvSpPr>
          <p:cNvPr id="819202" name="Rectangle 1026"/>
          <p:cNvSpPr>
            <a:spLocks noGrp="1" noRot="1" noChangeAspect="1" noChangeArrowheads="1" noTextEdit="1"/>
          </p:cNvSpPr>
          <p:nvPr>
            <p:ph type="sldImg"/>
          </p:nvPr>
        </p:nvSpPr>
        <p:spPr>
          <a:ln/>
        </p:spPr>
      </p:sp>
      <p:sp>
        <p:nvSpPr>
          <p:cNvPr id="8192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63391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B3E377F-1C29-FB4C-842C-BEB0388CEDEB}" type="slidenum">
              <a:rPr lang="en-US" sz="1200">
                <a:solidFill>
                  <a:prstClr val="black"/>
                </a:solidFill>
              </a:rPr>
              <a:pPr/>
              <a:t>136</a:t>
            </a:fld>
            <a:endParaRPr lang="en-US" sz="1200">
              <a:solidFill>
                <a:prstClr val="black"/>
              </a:solidFill>
            </a:endParaRPr>
          </a:p>
        </p:txBody>
      </p:sp>
      <p:sp>
        <p:nvSpPr>
          <p:cNvPr id="821250" name="Rectangle 1026"/>
          <p:cNvSpPr>
            <a:spLocks noGrp="1" noRot="1" noChangeAspect="1" noChangeArrowheads="1"/>
          </p:cNvSpPr>
          <p:nvPr>
            <p:ph type="sldImg"/>
          </p:nvPr>
        </p:nvSpPr>
        <p:spPr>
          <a:solidFill>
            <a:srgbClr val="FFFFFF"/>
          </a:solidFill>
          <a:ln/>
        </p:spPr>
      </p:sp>
      <p:sp>
        <p:nvSpPr>
          <p:cNvPr id="8212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45B30C0-43D5-CD45-9DD3-A870E960537F}" type="slidenum">
              <a:rPr lang="en-US" sz="1200">
                <a:solidFill>
                  <a:prstClr val="black"/>
                </a:solidFill>
              </a:rPr>
              <a:pPr/>
              <a:t>137</a:t>
            </a:fld>
            <a:endParaRPr lang="en-US" sz="1200">
              <a:solidFill>
                <a:prstClr val="black"/>
              </a:solidFill>
            </a:endParaRPr>
          </a:p>
        </p:txBody>
      </p:sp>
      <p:sp>
        <p:nvSpPr>
          <p:cNvPr id="823298" name="Rectangle 1026"/>
          <p:cNvSpPr>
            <a:spLocks noGrp="1" noRot="1" noChangeAspect="1" noChangeArrowheads="1" noTextEdit="1"/>
          </p:cNvSpPr>
          <p:nvPr>
            <p:ph type="sldImg"/>
          </p:nvPr>
        </p:nvSpPr>
        <p:spPr>
          <a:ln/>
        </p:spPr>
      </p:sp>
      <p:sp>
        <p:nvSpPr>
          <p:cNvPr id="82329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1B970F-F676-4240-AFA3-CDCFFF495AE1}" type="slidenum">
              <a:rPr lang="en-US" sz="1200">
                <a:solidFill>
                  <a:prstClr val="black"/>
                </a:solidFill>
              </a:rPr>
              <a:pPr/>
              <a:t>138</a:t>
            </a:fld>
            <a:endParaRPr lang="en-US" sz="1200">
              <a:solidFill>
                <a:prstClr val="black"/>
              </a:solidFill>
            </a:endParaRPr>
          </a:p>
        </p:txBody>
      </p:sp>
      <p:sp>
        <p:nvSpPr>
          <p:cNvPr id="825346" name="Rectangle 1026"/>
          <p:cNvSpPr>
            <a:spLocks noGrp="1" noRot="1" noChangeAspect="1" noChangeArrowheads="1" noTextEdit="1"/>
          </p:cNvSpPr>
          <p:nvPr>
            <p:ph type="sldImg"/>
          </p:nvPr>
        </p:nvSpPr>
        <p:spPr>
          <a:ln/>
        </p:spPr>
      </p:sp>
      <p:sp>
        <p:nvSpPr>
          <p:cNvPr id="82534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1515424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2272836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a:t>NS-20-James-10, 55, 57, 73, 76, 98, 117, 133, 154, 186, 192, 203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25257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87282A2-3898-C843-A302-BC2D0462D2BF}" type="slidenum">
              <a:rPr lang="en-US" sz="1200">
                <a:solidFill>
                  <a:prstClr val="black"/>
                </a:solidFill>
              </a:rPr>
              <a:pPr/>
              <a:t>142</a:t>
            </a:fld>
            <a:endParaRPr lang="en-US" sz="1200">
              <a:solidFill>
                <a:prstClr val="black"/>
              </a:solidFill>
            </a:endParaRPr>
          </a:p>
        </p:txBody>
      </p:sp>
      <p:sp>
        <p:nvSpPr>
          <p:cNvPr id="829442" name="Rectangle 1026"/>
          <p:cNvSpPr>
            <a:spLocks noGrp="1" noRot="1" noChangeAspect="1" noChangeArrowheads="1" noTextEdit="1"/>
          </p:cNvSpPr>
          <p:nvPr>
            <p:ph type="sldImg"/>
          </p:nvPr>
        </p:nvSpPr>
        <p:spPr>
          <a:ln/>
        </p:spPr>
      </p:sp>
      <p:sp>
        <p:nvSpPr>
          <p:cNvPr id="8294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860D8C3-03D7-9248-89CA-94BC88A9D82B}" type="slidenum">
              <a:rPr lang="en-US" sz="1200">
                <a:solidFill>
                  <a:prstClr val="black"/>
                </a:solidFill>
              </a:rPr>
              <a:pPr/>
              <a:t>143</a:t>
            </a:fld>
            <a:endParaRPr lang="en-US" sz="1200">
              <a:solidFill>
                <a:prstClr val="black"/>
              </a:solidFill>
            </a:endParaRPr>
          </a:p>
        </p:txBody>
      </p:sp>
      <p:sp>
        <p:nvSpPr>
          <p:cNvPr id="831490" name="Rectangle 1026"/>
          <p:cNvSpPr>
            <a:spLocks noGrp="1" noRot="1" noChangeAspect="1" noChangeArrowheads="1" noTextEdit="1"/>
          </p:cNvSpPr>
          <p:nvPr>
            <p:ph type="sldImg"/>
          </p:nvPr>
        </p:nvSpPr>
        <p:spPr>
          <a:ln/>
        </p:spPr>
      </p:sp>
      <p:sp>
        <p:nvSpPr>
          <p:cNvPr id="8314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0866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88B5C2C-F84E-024F-9D3B-9978E6EA009B}" type="slidenum">
              <a:rPr lang="en-US" sz="1200">
                <a:solidFill>
                  <a:prstClr val="black"/>
                </a:solidFill>
              </a:rPr>
              <a:pPr/>
              <a:t>146</a:t>
            </a:fld>
            <a:endParaRPr lang="en-US" sz="1200">
              <a:solidFill>
                <a:prstClr val="black"/>
              </a:solidFill>
            </a:endParaRPr>
          </a:p>
        </p:txBody>
      </p:sp>
      <p:sp>
        <p:nvSpPr>
          <p:cNvPr id="833538" name="Rectangle 1026"/>
          <p:cNvSpPr>
            <a:spLocks noGrp="1" noRot="1" noChangeAspect="1" noChangeArrowheads="1" noTextEdit="1"/>
          </p:cNvSpPr>
          <p:nvPr>
            <p:ph type="sldImg"/>
          </p:nvPr>
        </p:nvSpPr>
        <p:spPr>
          <a:ln/>
        </p:spPr>
      </p:sp>
      <p:sp>
        <p:nvSpPr>
          <p:cNvPr id="8335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52756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F89FDDA-1E29-A54E-B6D9-47E145A67800}" type="slidenum">
              <a:rPr lang="en-US" sz="1200">
                <a:solidFill>
                  <a:prstClr val="black"/>
                </a:solidFill>
              </a:rPr>
              <a:pPr/>
              <a:t>147</a:t>
            </a:fld>
            <a:endParaRPr lang="en-US" sz="1200">
              <a:solidFill>
                <a:prstClr val="black"/>
              </a:solidFill>
            </a:endParaRPr>
          </a:p>
        </p:txBody>
      </p:sp>
      <p:sp>
        <p:nvSpPr>
          <p:cNvPr id="835586" name="Rectangle 1026"/>
          <p:cNvSpPr>
            <a:spLocks noGrp="1" noRot="1" noChangeAspect="1" noChangeArrowheads="1" noTextEdit="1"/>
          </p:cNvSpPr>
          <p:nvPr>
            <p:ph type="sldImg"/>
          </p:nvPr>
        </p:nvSpPr>
        <p:spPr>
          <a:ln/>
        </p:spPr>
      </p:sp>
      <p:sp>
        <p:nvSpPr>
          <p:cNvPr id="83558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2FEC467-F91A-3E4F-9147-7BDD9C90AF96}" type="slidenum">
              <a:rPr lang="en-US" sz="1200">
                <a:solidFill>
                  <a:prstClr val="black"/>
                </a:solidFill>
              </a:rPr>
              <a:pPr/>
              <a:t>148</a:t>
            </a:fld>
            <a:endParaRPr lang="en-US" sz="1200">
              <a:solidFill>
                <a:prstClr val="black"/>
              </a:solidFill>
            </a:endParaRPr>
          </a:p>
        </p:txBody>
      </p:sp>
      <p:sp>
        <p:nvSpPr>
          <p:cNvPr id="837634" name="Rectangle 2"/>
          <p:cNvSpPr>
            <a:spLocks noGrp="1" noRot="1" noChangeAspect="1" noChangeArrowheads="1" noTextEdit="1"/>
          </p:cNvSpPr>
          <p:nvPr>
            <p:ph type="sldImg"/>
          </p:nvPr>
        </p:nvSpPr>
        <p:spPr>
          <a:ln/>
        </p:spPr>
      </p:sp>
      <p:sp>
        <p:nvSpPr>
          <p:cNvPr id="83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271414-4898-1E45-867B-06838AE85BB3}" type="slidenum">
              <a:rPr lang="en-US" sz="1200">
                <a:solidFill>
                  <a:prstClr val="black"/>
                </a:solidFill>
              </a:rPr>
              <a:pPr/>
              <a:t>149</a:t>
            </a:fld>
            <a:endParaRPr lang="en-US" sz="1200">
              <a:solidFill>
                <a:prstClr val="black"/>
              </a:solidFill>
            </a:endParaRPr>
          </a:p>
        </p:txBody>
      </p:sp>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74144A0-BAC4-174B-A9F4-B1D492E21AD7}" type="slidenum">
              <a:rPr lang="en-US" sz="1200">
                <a:solidFill>
                  <a:prstClr val="black"/>
                </a:solidFill>
              </a:rPr>
              <a:pPr/>
              <a:t>150</a:t>
            </a:fld>
            <a:endParaRPr lang="en-US" sz="1200">
              <a:solidFill>
                <a:prstClr val="black"/>
              </a:solidFill>
            </a:endParaRPr>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FC0199C-0241-CF4B-B054-62941A6468AC}" type="slidenum">
              <a:rPr lang="en-US" sz="1200">
                <a:solidFill>
                  <a:prstClr val="black"/>
                </a:solidFill>
              </a:rPr>
              <a:pPr/>
              <a:t>151</a:t>
            </a:fld>
            <a:endParaRPr lang="en-US" sz="1200">
              <a:solidFill>
                <a:prstClr val="black"/>
              </a:solidFill>
            </a:endParaRPr>
          </a:p>
        </p:txBody>
      </p:sp>
      <p:sp>
        <p:nvSpPr>
          <p:cNvPr id="843778" name="Rectangle 2"/>
          <p:cNvSpPr>
            <a:spLocks noGrp="1" noRot="1" noChangeAspect="1" noChangeArrowheads="1" noTextEdit="1"/>
          </p:cNvSpPr>
          <p:nvPr>
            <p:ph type="sldImg"/>
          </p:nvPr>
        </p:nvSpPr>
        <p:spPr>
          <a:ln/>
        </p:spPr>
      </p:sp>
      <p:sp>
        <p:nvSpPr>
          <p:cNvPr id="84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C05E3E2-E69B-6C4E-AB60-E5BC804D6BA1}" type="slidenum">
              <a:rPr lang="en-US" sz="1200">
                <a:solidFill>
                  <a:prstClr val="black"/>
                </a:solidFill>
              </a:rPr>
              <a:pPr/>
              <a:t>152</a:t>
            </a:fld>
            <a:endParaRPr lang="en-US" sz="1200">
              <a:solidFill>
                <a:prstClr val="black"/>
              </a:solidFill>
            </a:endParaRPr>
          </a:p>
        </p:txBody>
      </p:sp>
      <p:sp>
        <p:nvSpPr>
          <p:cNvPr id="845826" name="Rectangle 2"/>
          <p:cNvSpPr>
            <a:spLocks noGrp="1" noRot="1" noChangeAspect="1" noChangeArrowheads="1" noTextEdit="1"/>
          </p:cNvSpPr>
          <p:nvPr>
            <p:ph type="sldImg"/>
          </p:nvPr>
        </p:nvSpPr>
        <p:spPr>
          <a:ln/>
        </p:spPr>
      </p:sp>
      <p:sp>
        <p:nvSpPr>
          <p:cNvPr id="845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07E62BD-EAD4-1F45-9955-16D7F81DD402}" type="slidenum">
              <a:rPr lang="en-US" sz="1200">
                <a:solidFill>
                  <a:prstClr val="black"/>
                </a:solidFill>
              </a:rPr>
              <a:pPr/>
              <a:t>153</a:t>
            </a:fld>
            <a:endParaRPr lang="en-US" sz="1200">
              <a:solidFill>
                <a:prstClr val="black"/>
              </a:solidFill>
            </a:endParaRPr>
          </a:p>
        </p:txBody>
      </p:sp>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FF4E0C2-4687-794C-8241-4BB4B4E55606}" type="slidenum">
              <a:rPr lang="en-US" sz="1200">
                <a:solidFill>
                  <a:prstClr val="black"/>
                </a:solidFill>
              </a:rPr>
              <a:pPr/>
              <a:t>154</a:t>
            </a:fld>
            <a:endParaRPr lang="en-US" sz="1200">
              <a:solidFill>
                <a:prstClr val="black"/>
              </a:solidFill>
            </a:endParaRPr>
          </a:p>
        </p:txBody>
      </p:sp>
      <p:sp>
        <p:nvSpPr>
          <p:cNvPr id="849922" name="Rectangle 2"/>
          <p:cNvSpPr>
            <a:spLocks noGrp="1" noRot="1" noChangeAspect="1" noChangeArrowheads="1" noTextEdit="1"/>
          </p:cNvSpPr>
          <p:nvPr>
            <p:ph type="sldImg"/>
          </p:nvPr>
        </p:nvSpPr>
        <p:spPr>
          <a:ln/>
        </p:spPr>
      </p:sp>
      <p:sp>
        <p:nvSpPr>
          <p:cNvPr id="84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DE5146F-AD46-7A43-9435-06386AB44562}" type="slidenum">
              <a:rPr lang="en-US" sz="1200">
                <a:solidFill>
                  <a:prstClr val="black"/>
                </a:solidFill>
              </a:rPr>
              <a:pPr/>
              <a:t>155</a:t>
            </a:fld>
            <a:endParaRPr lang="en-US" sz="1200">
              <a:solidFill>
                <a:prstClr val="black"/>
              </a:solidFill>
            </a:endParaRPr>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D7BBFB5-5154-5942-AC50-BF4D444BA84E}" type="slidenum">
              <a:rPr lang="en-US" sz="1200">
                <a:solidFill>
                  <a:prstClr val="black"/>
                </a:solidFill>
              </a:rPr>
              <a:pPr/>
              <a:t>156</a:t>
            </a:fld>
            <a:endParaRPr lang="en-US" sz="1200">
              <a:solidFill>
                <a:prstClr val="black"/>
              </a:solidFill>
            </a:endParaRPr>
          </a:p>
        </p:txBody>
      </p:sp>
      <p:sp>
        <p:nvSpPr>
          <p:cNvPr id="854018" name="Rectangle 2"/>
          <p:cNvSpPr>
            <a:spLocks noGrp="1" noRot="1" noChangeAspect="1" noChangeArrowheads="1" noTextEdit="1"/>
          </p:cNvSpPr>
          <p:nvPr>
            <p:ph type="sldImg"/>
          </p:nvPr>
        </p:nvSpPr>
        <p:spPr>
          <a:ln/>
        </p:spPr>
      </p:sp>
      <p:sp>
        <p:nvSpPr>
          <p:cNvPr id="85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409992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A5FEF4F-7657-664D-930A-2CD79B27D90D}" type="slidenum">
              <a:rPr lang="en-US" sz="1200">
                <a:solidFill>
                  <a:prstClr val="black"/>
                </a:solidFill>
              </a:rPr>
              <a:pPr/>
              <a:t>157</a:t>
            </a:fld>
            <a:endParaRPr lang="en-US" sz="1200">
              <a:solidFill>
                <a:prstClr val="black"/>
              </a:solidFill>
            </a:endParaRPr>
          </a:p>
        </p:txBody>
      </p:sp>
      <p:sp>
        <p:nvSpPr>
          <p:cNvPr id="856066"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5E28478-D516-924F-A78F-30DD112E4B53}" type="slidenum">
              <a:rPr lang="en-US" sz="1200">
                <a:solidFill>
                  <a:prstClr val="black"/>
                </a:solidFill>
              </a:rPr>
              <a:pPr/>
              <a:t>158</a:t>
            </a:fld>
            <a:endParaRPr lang="en-US" sz="1200">
              <a:solidFill>
                <a:prstClr val="black"/>
              </a:solidFill>
            </a:endParaRPr>
          </a:p>
        </p:txBody>
      </p:sp>
      <p:sp>
        <p:nvSpPr>
          <p:cNvPr id="858114" name="Rectangle 2"/>
          <p:cNvSpPr>
            <a:spLocks noGrp="1" noRot="1" noChangeAspect="1" noChangeArrowheads="1" noTextEdit="1"/>
          </p:cNvSpPr>
          <p:nvPr>
            <p:ph type="sldImg"/>
          </p:nvPr>
        </p:nvSpPr>
        <p:spPr>
          <a:ln/>
        </p:spPr>
      </p:sp>
      <p:sp>
        <p:nvSpPr>
          <p:cNvPr id="85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D73F558-ABDF-5B40-A35D-EDD11E5F69CB}" type="slidenum">
              <a:rPr lang="en-US" sz="1200">
                <a:solidFill>
                  <a:prstClr val="black"/>
                </a:solidFill>
              </a:rPr>
              <a:pPr/>
              <a:t>159</a:t>
            </a:fld>
            <a:endParaRPr lang="en-US" sz="1200">
              <a:solidFill>
                <a:prstClr val="black"/>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C12F5B7-BA7E-4943-AAB6-058A44DA41DA}" type="slidenum">
              <a:rPr lang="en-US" sz="1200">
                <a:solidFill>
                  <a:prstClr val="black"/>
                </a:solidFill>
              </a:rPr>
              <a:pPr/>
              <a:t>160</a:t>
            </a:fld>
            <a:endParaRPr lang="en-US" sz="1200">
              <a:solidFill>
                <a:prstClr val="black"/>
              </a:solidFill>
            </a:endParaRPr>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6481709-8D60-7049-B8A8-2196B0F676F5}" type="slidenum">
              <a:rPr lang="en-US" sz="1200">
                <a:solidFill>
                  <a:prstClr val="black"/>
                </a:solidFill>
              </a:rPr>
              <a:pPr/>
              <a:t>161</a:t>
            </a:fld>
            <a:endParaRPr lang="en-US" sz="1200">
              <a:solidFill>
                <a:prstClr val="black"/>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BD140D3-4539-5B49-B39E-49547DE9E83B}" type="slidenum">
              <a:rPr lang="en-US" sz="1200">
                <a:solidFill>
                  <a:prstClr val="black"/>
                </a:solidFill>
              </a:rPr>
              <a:pPr/>
              <a:t>162</a:t>
            </a:fld>
            <a:endParaRPr lang="en-US" sz="1200">
              <a:solidFill>
                <a:prstClr val="black"/>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4A6AC11-1DCD-5446-902A-F783C5E5BE26}" type="slidenum">
              <a:rPr lang="en-US" sz="1200">
                <a:solidFill>
                  <a:prstClr val="black"/>
                </a:solidFill>
              </a:rPr>
              <a:pPr/>
              <a:t>163</a:t>
            </a:fld>
            <a:endParaRPr lang="en-US" sz="1200">
              <a:solidFill>
                <a:prstClr val="black"/>
              </a:solidFill>
            </a:endParaRPr>
          </a:p>
        </p:txBody>
      </p:sp>
      <p:sp>
        <p:nvSpPr>
          <p:cNvPr id="868354" name="Rectangle 2"/>
          <p:cNvSpPr>
            <a:spLocks noGrp="1" noRot="1" noChangeAspect="1" noChangeArrowheads="1" noTextEdit="1"/>
          </p:cNvSpPr>
          <p:nvPr>
            <p:ph type="sldImg"/>
          </p:nvPr>
        </p:nvSpPr>
        <p:spPr>
          <a:ln/>
        </p:spPr>
      </p:sp>
      <p:sp>
        <p:nvSpPr>
          <p:cNvPr id="868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5F8E60-ED27-B94A-9614-31B663626106}" type="slidenum">
              <a:rPr lang="en-US" sz="1200">
                <a:solidFill>
                  <a:prstClr val="black"/>
                </a:solidFill>
              </a:rPr>
              <a:pPr/>
              <a:t>164</a:t>
            </a:fld>
            <a:endParaRPr lang="en-US" sz="1200">
              <a:solidFill>
                <a:prstClr val="black"/>
              </a:solidFill>
            </a:endParaRPr>
          </a:p>
        </p:txBody>
      </p:sp>
      <p:sp>
        <p:nvSpPr>
          <p:cNvPr id="870402" name="Rectangle 2"/>
          <p:cNvSpPr>
            <a:spLocks noGrp="1" noRot="1" noChangeAspect="1" noChangeArrowheads="1" noTextEdit="1"/>
          </p:cNvSpPr>
          <p:nvPr>
            <p:ph type="sldImg"/>
          </p:nvPr>
        </p:nvSpPr>
        <p:spPr>
          <a:ln/>
        </p:spPr>
      </p:sp>
      <p:sp>
        <p:nvSpPr>
          <p:cNvPr id="87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D044921-A12F-BB49-B05E-B3FEA91773FD}" type="slidenum">
              <a:rPr lang="en-US" sz="1200">
                <a:solidFill>
                  <a:prstClr val="black"/>
                </a:solidFill>
              </a:rPr>
              <a:pPr/>
              <a:t>165</a:t>
            </a:fld>
            <a:endParaRPr lang="en-US" sz="1200">
              <a:solidFill>
                <a:prstClr val="black"/>
              </a:solidFill>
            </a:endParaRPr>
          </a:p>
        </p:txBody>
      </p:sp>
      <p:sp>
        <p:nvSpPr>
          <p:cNvPr id="872450" name="Rectangle 2"/>
          <p:cNvSpPr>
            <a:spLocks noGrp="1" noRot="1" noChangeAspect="1" noChangeArrowheads="1" noTextEdit="1"/>
          </p:cNvSpPr>
          <p:nvPr>
            <p:ph type="sldImg"/>
          </p:nvPr>
        </p:nvSpPr>
        <p:spPr>
          <a:ln/>
        </p:spPr>
      </p:sp>
      <p:sp>
        <p:nvSpPr>
          <p:cNvPr id="872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6959DE4-01D8-ED44-8E4C-8A65B1658983}" type="slidenum">
              <a:rPr lang="en-US" sz="1200">
                <a:solidFill>
                  <a:prstClr val="black"/>
                </a:solidFill>
              </a:rPr>
              <a:pPr/>
              <a:t>166</a:t>
            </a:fld>
            <a:endParaRPr lang="en-US" sz="1200">
              <a:solidFill>
                <a:prstClr val="black"/>
              </a:solidFill>
            </a:endParaRPr>
          </a:p>
        </p:txBody>
      </p:sp>
      <p:sp>
        <p:nvSpPr>
          <p:cNvPr id="874498" name="Rectangle 2"/>
          <p:cNvSpPr>
            <a:spLocks noGrp="1" noRot="1" noChangeAspect="1" noChangeArrowheads="1" noTextEdit="1"/>
          </p:cNvSpPr>
          <p:nvPr>
            <p:ph type="sldImg"/>
          </p:nvPr>
        </p:nvSpPr>
        <p:spPr>
          <a:ln/>
        </p:spPr>
      </p:sp>
      <p:sp>
        <p:nvSpPr>
          <p:cNvPr id="87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4444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219064C-992B-7D48-A221-9DB8941A135A}" type="slidenum">
              <a:rPr lang="en-US" sz="1200">
                <a:solidFill>
                  <a:prstClr val="black"/>
                </a:solidFill>
              </a:rPr>
              <a:pPr/>
              <a:t>167</a:t>
            </a:fld>
            <a:endParaRPr lang="en-US" sz="1200">
              <a:solidFill>
                <a:prstClr val="black"/>
              </a:solidFill>
            </a:endParaRPr>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9A7915B-E8DB-1048-9040-21E194F65DD2}" type="slidenum">
              <a:rPr lang="en-US" sz="1200">
                <a:solidFill>
                  <a:prstClr val="black"/>
                </a:solidFill>
              </a:rPr>
              <a:pPr/>
              <a:t>168</a:t>
            </a:fld>
            <a:endParaRPr lang="en-US" sz="1200">
              <a:solidFill>
                <a:prstClr val="black"/>
              </a:solidFill>
            </a:endParaRPr>
          </a:p>
        </p:txBody>
      </p:sp>
      <p:sp>
        <p:nvSpPr>
          <p:cNvPr id="878594" name="Rectangle 2"/>
          <p:cNvSpPr>
            <a:spLocks noGrp="1" noRot="1" noChangeAspect="1" noChangeArrowheads="1" noTextEdit="1"/>
          </p:cNvSpPr>
          <p:nvPr>
            <p:ph type="sldImg"/>
          </p:nvPr>
        </p:nvSpPr>
        <p:spPr>
          <a:ln/>
        </p:spPr>
      </p:sp>
      <p:sp>
        <p:nvSpPr>
          <p:cNvPr id="87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12628DC-9F69-F942-BBA5-CEC6A3D6E532}" type="slidenum">
              <a:rPr lang="en-US" sz="1200">
                <a:solidFill>
                  <a:prstClr val="black"/>
                </a:solidFill>
              </a:rPr>
              <a:pPr/>
              <a:t>169</a:t>
            </a:fld>
            <a:endParaRPr lang="en-US" sz="1200">
              <a:solidFill>
                <a:prstClr val="black"/>
              </a:solidFill>
            </a:endParaRPr>
          </a:p>
        </p:txBody>
      </p:sp>
      <p:sp>
        <p:nvSpPr>
          <p:cNvPr id="880642" name="Rectangle 2"/>
          <p:cNvSpPr>
            <a:spLocks noGrp="1" noRot="1" noChangeAspect="1" noChangeArrowheads="1" noTextEdit="1"/>
          </p:cNvSpPr>
          <p:nvPr>
            <p:ph type="sldImg"/>
          </p:nvPr>
        </p:nvSpPr>
        <p:spPr>
          <a:ln/>
        </p:spPr>
      </p:sp>
      <p:sp>
        <p:nvSpPr>
          <p:cNvPr id="880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412B7C-5967-B944-B12F-410F800BDD65}" type="slidenum">
              <a:rPr lang="en-US" sz="1200">
                <a:solidFill>
                  <a:prstClr val="black"/>
                </a:solidFill>
              </a:rPr>
              <a:pPr/>
              <a:t>170</a:t>
            </a:fld>
            <a:endParaRPr lang="en-US" sz="1200">
              <a:solidFill>
                <a:prstClr val="black"/>
              </a:solidFill>
            </a:endParaRPr>
          </a:p>
        </p:txBody>
      </p:sp>
      <p:sp>
        <p:nvSpPr>
          <p:cNvPr id="882690" name="Rectangle 2"/>
          <p:cNvSpPr>
            <a:spLocks noGrp="1" noRot="1" noChangeAspect="1" noChangeArrowheads="1" noTextEdit="1"/>
          </p:cNvSpPr>
          <p:nvPr>
            <p:ph type="sldImg"/>
          </p:nvPr>
        </p:nvSpPr>
        <p:spPr>
          <a:ln/>
        </p:spPr>
      </p:sp>
      <p:sp>
        <p:nvSpPr>
          <p:cNvPr id="88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1030BAA-C93C-BD4D-94B0-422DF8F2A067}" type="slidenum">
              <a:rPr lang="en-US" sz="1200">
                <a:solidFill>
                  <a:prstClr val="black"/>
                </a:solidFill>
              </a:rPr>
              <a:pPr/>
              <a:t>171</a:t>
            </a:fld>
            <a:endParaRPr lang="en-US" sz="1200">
              <a:solidFill>
                <a:prstClr val="black"/>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543097-A7F5-8E43-A3F5-A531175244D2}" type="slidenum">
              <a:rPr lang="en-US" sz="1200">
                <a:solidFill>
                  <a:prstClr val="black"/>
                </a:solidFill>
              </a:rPr>
              <a:pPr/>
              <a:t>172</a:t>
            </a:fld>
            <a:endParaRPr lang="en-US" sz="1200">
              <a:solidFill>
                <a:prstClr val="black"/>
              </a:solidFill>
            </a:endParaRPr>
          </a:p>
        </p:txBody>
      </p:sp>
      <p:sp>
        <p:nvSpPr>
          <p:cNvPr id="886786" name="Rectangle 2"/>
          <p:cNvSpPr>
            <a:spLocks noGrp="1" noRot="1" noChangeAspect="1" noChangeArrowheads="1" noTextEdit="1"/>
          </p:cNvSpPr>
          <p:nvPr>
            <p:ph type="sldImg"/>
          </p:nvPr>
        </p:nvSpPr>
        <p:spPr>
          <a:ln/>
        </p:spPr>
      </p:sp>
      <p:sp>
        <p:nvSpPr>
          <p:cNvPr id="88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A925D73-29B9-F54B-BD9A-54A5A6D309D0}" type="slidenum">
              <a:rPr lang="en-US" sz="1200">
                <a:solidFill>
                  <a:prstClr val="black"/>
                </a:solidFill>
              </a:rPr>
              <a:pPr/>
              <a:t>173</a:t>
            </a:fld>
            <a:endParaRPr lang="en-US" sz="1200">
              <a:solidFill>
                <a:prstClr val="black"/>
              </a:solidFill>
            </a:endParaRPr>
          </a:p>
        </p:txBody>
      </p:sp>
      <p:sp>
        <p:nvSpPr>
          <p:cNvPr id="888834" name="Rectangle 2"/>
          <p:cNvSpPr>
            <a:spLocks noGrp="1" noRot="1" noChangeAspect="1" noChangeArrowheads="1" noTextEdit="1"/>
          </p:cNvSpPr>
          <p:nvPr>
            <p:ph type="sldImg"/>
          </p:nvPr>
        </p:nvSpPr>
        <p:spPr>
          <a:ln/>
        </p:spPr>
      </p:sp>
      <p:sp>
        <p:nvSpPr>
          <p:cNvPr id="888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B52A882-B881-DE49-9C01-843512F78300}" type="slidenum">
              <a:rPr lang="en-US" sz="1200">
                <a:solidFill>
                  <a:prstClr val="black"/>
                </a:solidFill>
              </a:rPr>
              <a:pPr/>
              <a:t>174</a:t>
            </a:fld>
            <a:endParaRPr lang="en-US" sz="1200">
              <a:solidFill>
                <a:prstClr val="black"/>
              </a:solidFill>
            </a:endParaRPr>
          </a:p>
        </p:txBody>
      </p:sp>
      <p:sp>
        <p:nvSpPr>
          <p:cNvPr id="890882" name="Rectangle 2"/>
          <p:cNvSpPr>
            <a:spLocks noGrp="1" noRot="1" noChangeAspect="1" noChangeArrowheads="1" noTextEdit="1"/>
          </p:cNvSpPr>
          <p:nvPr>
            <p:ph type="sldImg"/>
          </p:nvPr>
        </p:nvSpPr>
        <p:spPr>
          <a:ln/>
        </p:spPr>
      </p:sp>
      <p:sp>
        <p:nvSpPr>
          <p:cNvPr id="89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2D39798-54BD-9240-A875-118C41DBDC98}" type="slidenum">
              <a:rPr lang="en-US" sz="1200">
                <a:solidFill>
                  <a:prstClr val="black"/>
                </a:solidFill>
              </a:rPr>
              <a:pPr/>
              <a:t>175</a:t>
            </a:fld>
            <a:endParaRPr lang="en-US" sz="1200">
              <a:solidFill>
                <a:prstClr val="black"/>
              </a:solidFill>
            </a:endParaRPr>
          </a:p>
        </p:txBody>
      </p:sp>
      <p:sp>
        <p:nvSpPr>
          <p:cNvPr id="892930" name="Rectangle 2"/>
          <p:cNvSpPr>
            <a:spLocks noGrp="1" noRot="1" noChangeAspect="1" noChangeArrowheads="1" noTextEdit="1"/>
          </p:cNvSpPr>
          <p:nvPr>
            <p:ph type="sldImg"/>
          </p:nvPr>
        </p:nvSpPr>
        <p:spPr>
          <a:ln/>
        </p:spPr>
      </p:sp>
      <p:sp>
        <p:nvSpPr>
          <p:cNvPr id="89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9AB8BB8-8762-7E40-91F5-5DB5D5389FE4}" type="slidenum">
              <a:rPr lang="en-US" sz="1200">
                <a:solidFill>
                  <a:prstClr val="black"/>
                </a:solidFill>
              </a:rPr>
              <a:pPr/>
              <a:t>176</a:t>
            </a:fld>
            <a:endParaRPr lang="en-US" sz="1200">
              <a:solidFill>
                <a:prstClr val="black"/>
              </a:solidFill>
            </a:endParaRPr>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E9E339-6AF5-AB44-9F49-8E146CFCB46D}" type="slidenum">
              <a:rPr lang="en-US" sz="1200">
                <a:solidFill>
                  <a:prstClr val="black"/>
                </a:solidFill>
              </a:rPr>
              <a:pPr/>
              <a:t>19</a:t>
            </a:fld>
            <a:endParaRPr lang="en-US" sz="1200">
              <a:solidFill>
                <a:prstClr val="black"/>
              </a:solidFill>
            </a:endParaRPr>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749AD84-EB70-F842-99A7-21714454B96C}" type="slidenum">
              <a:rPr lang="en-US" sz="1200">
                <a:solidFill>
                  <a:prstClr val="black"/>
                </a:solidFill>
              </a:rPr>
              <a:pPr/>
              <a:t>177</a:t>
            </a:fld>
            <a:endParaRPr lang="en-US" sz="1200">
              <a:solidFill>
                <a:prstClr val="black"/>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010A9C3-4BF1-2843-9C95-47F655E36D63}" type="slidenum">
              <a:rPr lang="en-US" sz="1200">
                <a:solidFill>
                  <a:prstClr val="black"/>
                </a:solidFill>
              </a:rPr>
              <a:pPr/>
              <a:t>178</a:t>
            </a:fld>
            <a:endParaRPr lang="en-US" sz="1200">
              <a:solidFill>
                <a:prstClr val="black"/>
              </a:solidFill>
            </a:endParaRPr>
          </a:p>
        </p:txBody>
      </p:sp>
      <p:sp>
        <p:nvSpPr>
          <p:cNvPr id="899074" name="Rectangle 2"/>
          <p:cNvSpPr>
            <a:spLocks noGrp="1" noRot="1" noChangeAspect="1" noChangeArrowheads="1" noTextEdit="1"/>
          </p:cNvSpPr>
          <p:nvPr>
            <p:ph type="sldImg"/>
          </p:nvPr>
        </p:nvSpPr>
        <p:spPr>
          <a:ln/>
        </p:spPr>
      </p:sp>
      <p:sp>
        <p:nvSpPr>
          <p:cNvPr id="89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BF35CA9-9206-0D42-BB6B-41FB3F759F34}" type="slidenum">
              <a:rPr lang="en-US" sz="1200">
                <a:solidFill>
                  <a:prstClr val="black"/>
                </a:solidFill>
              </a:rPr>
              <a:pPr/>
              <a:t>179</a:t>
            </a:fld>
            <a:endParaRPr lang="en-US" sz="1200">
              <a:solidFill>
                <a:prstClr val="black"/>
              </a:solidFill>
            </a:endParaRPr>
          </a:p>
        </p:txBody>
      </p:sp>
      <p:sp>
        <p:nvSpPr>
          <p:cNvPr id="901122" name="Rectangle 2"/>
          <p:cNvSpPr>
            <a:spLocks noGrp="1" noRot="1" noChangeAspect="1" noChangeArrowheads="1" noTextEdit="1"/>
          </p:cNvSpPr>
          <p:nvPr>
            <p:ph type="sldImg"/>
          </p:nvPr>
        </p:nvSpPr>
        <p:spPr>
          <a:ln/>
        </p:spPr>
      </p:sp>
      <p:sp>
        <p:nvSpPr>
          <p:cNvPr id="901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1735DA3-52BC-CA47-917D-176996B2F4FB}" type="slidenum">
              <a:rPr lang="en-US" sz="1200">
                <a:solidFill>
                  <a:prstClr val="black"/>
                </a:solidFill>
              </a:rPr>
              <a:pPr/>
              <a:t>180</a:t>
            </a:fld>
            <a:endParaRPr lang="en-US" sz="1200">
              <a:solidFill>
                <a:prstClr val="black"/>
              </a:solidFill>
            </a:endParaRPr>
          </a:p>
        </p:txBody>
      </p:sp>
      <p:sp>
        <p:nvSpPr>
          <p:cNvPr id="903170" name="Rectangle 2"/>
          <p:cNvSpPr>
            <a:spLocks noGrp="1" noRot="1" noChangeAspect="1" noChangeArrowheads="1" noTextEdit="1"/>
          </p:cNvSpPr>
          <p:nvPr>
            <p:ph type="sldImg"/>
          </p:nvPr>
        </p:nvSpPr>
        <p:spPr>
          <a:ln/>
        </p:spPr>
      </p:sp>
      <p:sp>
        <p:nvSpPr>
          <p:cNvPr id="90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1ABCA21-C303-EE48-9B4F-A3C6BB8E9EBE}" type="slidenum">
              <a:rPr lang="en-US" sz="1200">
                <a:solidFill>
                  <a:prstClr val="black"/>
                </a:solidFill>
              </a:rPr>
              <a:pPr/>
              <a:t>181</a:t>
            </a:fld>
            <a:endParaRPr lang="en-US" sz="1200">
              <a:solidFill>
                <a:prstClr val="black"/>
              </a:solidFill>
            </a:endParaRPr>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AB12A4-6761-DB4C-8A37-466C97D473C1}" type="slidenum">
              <a:rPr lang="en-US" sz="1200">
                <a:solidFill>
                  <a:prstClr val="black"/>
                </a:solidFill>
              </a:rPr>
              <a:pPr/>
              <a:t>20</a:t>
            </a:fld>
            <a:endParaRPr lang="en-US" sz="1200">
              <a:solidFill>
                <a:prstClr val="black"/>
              </a:solidFill>
            </a:endParaRPr>
          </a:p>
        </p:txBody>
      </p:sp>
      <p:sp>
        <p:nvSpPr>
          <p:cNvPr id="661506" name="Rectangle 1026"/>
          <p:cNvSpPr>
            <a:spLocks noGrp="1" noRot="1" noChangeAspect="1" noChangeArrowheads="1"/>
          </p:cNvSpPr>
          <p:nvPr>
            <p:ph type="sldImg"/>
          </p:nvPr>
        </p:nvSpPr>
        <p:spPr>
          <a:solidFill>
            <a:srgbClr val="FFFFFF"/>
          </a:solidFill>
          <a:ln/>
        </p:spPr>
      </p:sp>
      <p:sp>
        <p:nvSpPr>
          <p:cNvPr id="6615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6977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D650CE-2CC4-8A40-BC49-B84D7CE9AD5E}" type="slidenum">
              <a:rPr lang="en-US" sz="1200">
                <a:solidFill>
                  <a:prstClr val="black"/>
                </a:solidFill>
              </a:rPr>
              <a:pPr/>
              <a:t>4</a:t>
            </a:fld>
            <a:endParaRPr lang="en-US" sz="1200">
              <a:solidFill>
                <a:prstClr val="black"/>
              </a:solidFill>
            </a:endParaRPr>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348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0254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680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873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992F1C-3BE1-8547-9800-24BECAC3091B}" type="slidenum">
              <a:rPr lang="en-US" sz="1200">
                <a:solidFill>
                  <a:prstClr val="black"/>
                </a:solidFill>
              </a:rPr>
              <a:pPr/>
              <a:t>26</a:t>
            </a:fld>
            <a:endParaRPr lang="en-US" sz="1200">
              <a:solidFill>
                <a:prstClr val="black"/>
              </a:solidFill>
            </a:endParaRPr>
          </a:p>
        </p:txBody>
      </p:sp>
      <p:sp>
        <p:nvSpPr>
          <p:cNvPr id="663554" name="Rectangle 2"/>
          <p:cNvSpPr>
            <a:spLocks noGrp="1" noRot="1" noChangeAspect="1" noChangeArrowheads="1"/>
          </p:cNvSpPr>
          <p:nvPr>
            <p:ph type="sldImg"/>
          </p:nvPr>
        </p:nvSpPr>
        <p:spPr>
          <a:solidFill>
            <a:srgbClr val="FFFFFF"/>
          </a:solidFill>
          <a:ln/>
        </p:spPr>
      </p:sp>
      <p:sp>
        <p:nvSpPr>
          <p:cNvPr id="66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787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022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065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734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91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2B450E3-A1A1-B048-B6C9-4DE02867A3F0}" type="slidenum">
              <a:rPr lang="en-US" sz="1200">
                <a:solidFill>
                  <a:prstClr val="black"/>
                </a:solidFill>
              </a:rPr>
              <a:pPr/>
              <a:t>5</a:t>
            </a:fld>
            <a:endParaRPr lang="en-US" sz="1200">
              <a:solidFill>
                <a:prstClr val="black"/>
              </a:solidFill>
            </a:endParaRP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239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5035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E97F077-C1B1-404D-8325-6D8C6677C0E6}" type="slidenum">
              <a:rPr lang="en-US" sz="1200">
                <a:solidFill>
                  <a:prstClr val="black"/>
                </a:solidFill>
              </a:rPr>
              <a:pPr/>
              <a:t>34</a:t>
            </a:fld>
            <a:endParaRPr lang="en-US" sz="1200">
              <a:solidFill>
                <a:prstClr val="black"/>
              </a:solidFill>
            </a:endParaRPr>
          </a:p>
        </p:txBody>
      </p:sp>
      <p:sp>
        <p:nvSpPr>
          <p:cNvPr id="665602" name="Rectangle 2"/>
          <p:cNvSpPr>
            <a:spLocks noGrp="1" noRot="1" noChangeAspect="1" noChangeArrowheads="1"/>
          </p:cNvSpPr>
          <p:nvPr>
            <p:ph type="sldImg"/>
          </p:nvPr>
        </p:nvSpPr>
        <p:spPr>
          <a:solidFill>
            <a:srgbClr val="FFFFFF"/>
          </a:solidFill>
          <a:ln/>
        </p:spPr>
      </p:sp>
      <p:sp>
        <p:nvSpPr>
          <p:cNvPr id="66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E71C9A6-07FB-3444-990F-24C21F47565F}" type="slidenum">
              <a:rPr lang="en-US" sz="1200">
                <a:solidFill>
                  <a:prstClr val="black"/>
                </a:solidFill>
              </a:rPr>
              <a:pPr/>
              <a:t>35</a:t>
            </a:fld>
            <a:endParaRPr lang="en-US" sz="1200">
              <a:solidFill>
                <a:prstClr val="black"/>
              </a:solidFill>
            </a:endParaRPr>
          </a:p>
        </p:txBody>
      </p:sp>
      <p:sp>
        <p:nvSpPr>
          <p:cNvPr id="667650" name="Rectangle 2"/>
          <p:cNvSpPr>
            <a:spLocks noGrp="1" noRot="1" noChangeAspect="1" noChangeArrowheads="1"/>
          </p:cNvSpPr>
          <p:nvPr>
            <p:ph type="sldImg"/>
          </p:nvPr>
        </p:nvSpPr>
        <p:spPr>
          <a:solidFill>
            <a:srgbClr val="FFFFFF"/>
          </a:solidFill>
          <a:ln/>
        </p:spPr>
      </p:sp>
      <p:sp>
        <p:nvSpPr>
          <p:cNvPr id="66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9386918-673F-E94C-AA9F-5E2C710507C5}" type="slidenum">
              <a:rPr lang="en-US" sz="1200">
                <a:solidFill>
                  <a:prstClr val="black"/>
                </a:solidFill>
              </a:rPr>
              <a:pPr/>
              <a:t>36</a:t>
            </a:fld>
            <a:endParaRPr lang="en-US" sz="1200">
              <a:solidFill>
                <a:prstClr val="black"/>
              </a:solidFill>
            </a:endParaRPr>
          </a:p>
        </p:txBody>
      </p:sp>
      <p:sp>
        <p:nvSpPr>
          <p:cNvPr id="669698" name="Rectangle 1026"/>
          <p:cNvSpPr>
            <a:spLocks noGrp="1" noRot="1" noChangeAspect="1" noChangeArrowheads="1"/>
          </p:cNvSpPr>
          <p:nvPr>
            <p:ph type="sldImg"/>
          </p:nvPr>
        </p:nvSpPr>
        <p:spPr>
          <a:solidFill>
            <a:srgbClr val="FFFFFF"/>
          </a:solidFill>
          <a:ln/>
        </p:spPr>
      </p:sp>
      <p:sp>
        <p:nvSpPr>
          <p:cNvPr id="669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7D03870-C05E-8B4A-8D69-4770CA1D01B9}" type="slidenum">
              <a:rPr lang="en-US" sz="1200">
                <a:solidFill>
                  <a:prstClr val="black"/>
                </a:solidFill>
              </a:rPr>
              <a:pPr/>
              <a:t>37</a:t>
            </a:fld>
            <a:endParaRPr lang="en-US" sz="1200">
              <a:solidFill>
                <a:prstClr val="black"/>
              </a:solidFill>
            </a:endParaRPr>
          </a:p>
        </p:txBody>
      </p:sp>
      <p:sp>
        <p:nvSpPr>
          <p:cNvPr id="671746" name="Rectangle 1026"/>
          <p:cNvSpPr>
            <a:spLocks noGrp="1" noRot="1" noChangeAspect="1" noChangeArrowheads="1"/>
          </p:cNvSpPr>
          <p:nvPr>
            <p:ph type="sldImg"/>
          </p:nvPr>
        </p:nvSpPr>
        <p:spPr>
          <a:solidFill>
            <a:srgbClr val="FFFFFF"/>
          </a:solidFill>
          <a:ln/>
        </p:spPr>
      </p:sp>
      <p:sp>
        <p:nvSpPr>
          <p:cNvPr id="671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634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663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7333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65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2906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FFD441-CBCF-9044-864A-5E8EF08152AB}" type="slidenum">
              <a:rPr lang="en-US" sz="1200">
                <a:solidFill>
                  <a:prstClr val="black"/>
                </a:solidFill>
              </a:rPr>
              <a:pPr/>
              <a:t>42</a:t>
            </a:fld>
            <a:endParaRPr lang="en-US" sz="1200">
              <a:solidFill>
                <a:prstClr val="black"/>
              </a:solidFill>
            </a:endParaRPr>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3187E56-5FE7-CA43-A0B5-E9BD94154F22}" type="slidenum">
              <a:rPr lang="en-US" sz="1200">
                <a:solidFill>
                  <a:prstClr val="black"/>
                </a:solidFill>
              </a:rPr>
              <a:pPr/>
              <a:t>43</a:t>
            </a:fld>
            <a:endParaRPr lang="en-US" sz="1200">
              <a:solidFill>
                <a:prstClr val="black"/>
              </a:solidFill>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684F8F-6A3E-E147-9D5D-737E821A2717}" type="slidenum">
              <a:rPr lang="en-US" sz="1200">
                <a:solidFill>
                  <a:prstClr val="black"/>
                </a:solidFill>
              </a:rPr>
              <a:pPr/>
              <a:t>44</a:t>
            </a:fld>
            <a:endParaRPr lang="en-US" sz="1200">
              <a:solidFill>
                <a:prstClr val="black"/>
              </a:solidFill>
            </a:endParaRPr>
          </a:p>
        </p:txBody>
      </p:sp>
      <p:sp>
        <p:nvSpPr>
          <p:cNvPr id="655362" name="Rectangle 2"/>
          <p:cNvSpPr>
            <a:spLocks noGrp="1" noRot="1" noChangeAspect="1" noChangeArrowheads="1"/>
          </p:cNvSpPr>
          <p:nvPr>
            <p:ph type="sldImg"/>
          </p:nvPr>
        </p:nvSpPr>
        <p:spPr>
          <a:solidFill>
            <a:srgbClr val="FFFFFF"/>
          </a:solidFill>
          <a:ln/>
        </p:spPr>
      </p:sp>
      <p:sp>
        <p:nvSpPr>
          <p:cNvPr id="65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You have to say this with a Southern accent from the USA</a:t>
            </a:r>
            <a:r>
              <a:rPr lang="en-US" baseline="0" dirty="0"/>
              <a:t> as an argument between two people.</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C13911-F306-E34B-BCBE-F3F938591898}" type="slidenum">
              <a:rPr lang="en-US" sz="1200">
                <a:solidFill>
                  <a:prstClr val="black"/>
                </a:solidFill>
              </a:rPr>
              <a:pPr/>
              <a:t>45</a:t>
            </a:fld>
            <a:endParaRPr lang="en-US" sz="1200">
              <a:solidFill>
                <a:prstClr val="black"/>
              </a:solidFill>
            </a:endParaRPr>
          </a:p>
        </p:txBody>
      </p:sp>
      <p:sp>
        <p:nvSpPr>
          <p:cNvPr id="675842" name="Rectangle 1026"/>
          <p:cNvSpPr>
            <a:spLocks noGrp="1" noRot="1" noChangeAspect="1" noChangeArrowheads="1"/>
          </p:cNvSpPr>
          <p:nvPr>
            <p:ph type="sldImg"/>
          </p:nvPr>
        </p:nvSpPr>
        <p:spPr>
          <a:solidFill>
            <a:srgbClr val="FFFFFF"/>
          </a:solidFill>
          <a:ln/>
        </p:spPr>
      </p:sp>
      <p:sp>
        <p:nvSpPr>
          <p:cNvPr id="675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EC3DCC8-D6E1-0F40-81BA-116C87A0970D}" type="slidenum">
              <a:rPr lang="en-US" sz="1200">
                <a:solidFill>
                  <a:prstClr val="black"/>
                </a:solidFill>
              </a:rPr>
              <a:pPr/>
              <a:t>46</a:t>
            </a:fld>
            <a:endParaRPr lang="en-US" sz="1200">
              <a:solidFill>
                <a:prstClr val="black"/>
              </a:solidFill>
            </a:endParaRPr>
          </a:p>
        </p:txBody>
      </p:sp>
      <p:sp>
        <p:nvSpPr>
          <p:cNvPr id="677890" name="Rectangle 2"/>
          <p:cNvSpPr>
            <a:spLocks noGrp="1" noRot="1" noChangeAspect="1" noChangeArrowheads="1"/>
          </p:cNvSpPr>
          <p:nvPr>
            <p:ph type="sldImg"/>
          </p:nvPr>
        </p:nvSpPr>
        <p:spPr>
          <a:solidFill>
            <a:srgbClr val="FFFFFF"/>
          </a:solidFill>
          <a:ln/>
        </p:spPr>
      </p:sp>
      <p:sp>
        <p:nvSpPr>
          <p:cNvPr id="677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915A78A-9064-2B47-95F7-49E36CB81A5C}" type="slidenum">
              <a:rPr lang="en-US" sz="1200">
                <a:solidFill>
                  <a:prstClr val="black"/>
                </a:solidFill>
              </a:rPr>
              <a:pPr/>
              <a:t>47</a:t>
            </a:fld>
            <a:endParaRPr lang="en-US" sz="1200">
              <a:solidFill>
                <a:prstClr val="black"/>
              </a:solidFill>
            </a:endParaRPr>
          </a:p>
        </p:txBody>
      </p:sp>
      <p:sp>
        <p:nvSpPr>
          <p:cNvPr id="679938" name="Rectangle 1026"/>
          <p:cNvSpPr>
            <a:spLocks noGrp="1" noRot="1" noChangeAspect="1" noChangeArrowheads="1"/>
          </p:cNvSpPr>
          <p:nvPr>
            <p:ph type="sldImg"/>
          </p:nvPr>
        </p:nvSpPr>
        <p:spPr>
          <a:solidFill>
            <a:srgbClr val="FFFFFF"/>
          </a:solidFill>
          <a:ln/>
        </p:spPr>
      </p:sp>
      <p:sp>
        <p:nvSpPr>
          <p:cNvPr id="679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527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7918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09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01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213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941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73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5025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816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667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85844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620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611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0145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8376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8937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6017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5894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0949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513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836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32121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10461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027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64409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a:t>NS-20-James-10, 55, 57, 73, 76, 98, 117, 133, 154, 186, 192, 203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185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1199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ABB0B40-7814-C741-A369-1D144954D2C9}" type="slidenum">
              <a:rPr lang="en-US" sz="1200">
                <a:solidFill>
                  <a:prstClr val="black"/>
                </a:solidFill>
              </a:rPr>
              <a:pPr/>
              <a:t>73</a:t>
            </a:fld>
            <a:endParaRPr lang="en-US" sz="1200">
              <a:solidFill>
                <a:prstClr val="black"/>
              </a:solidFill>
            </a:endParaRPr>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C58CDE5-9BF0-174E-8F60-F2CB616DE732}" type="slidenum">
              <a:rPr lang="en-US" sz="1200">
                <a:solidFill>
                  <a:prstClr val="black"/>
                </a:solidFill>
              </a:rPr>
              <a:pPr/>
              <a:t>74</a:t>
            </a:fld>
            <a:endParaRPr lang="en-US" sz="1200">
              <a:solidFill>
                <a:prstClr val="black"/>
              </a:solidFill>
            </a:endParaRPr>
          </a:p>
        </p:txBody>
      </p:sp>
      <p:sp>
        <p:nvSpPr>
          <p:cNvPr id="686082" name="Rectangle 1026"/>
          <p:cNvSpPr>
            <a:spLocks noGrp="1" noRot="1" noChangeAspect="1" noChangeArrowheads="1"/>
          </p:cNvSpPr>
          <p:nvPr>
            <p:ph type="sldImg"/>
          </p:nvPr>
        </p:nvSpPr>
        <p:spPr>
          <a:solidFill>
            <a:srgbClr val="FFFFFF"/>
          </a:solidFill>
          <a:ln/>
        </p:spPr>
      </p:sp>
      <p:sp>
        <p:nvSpPr>
          <p:cNvPr id="6860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B7AB335-60D9-B249-B312-96674AA352B9}" type="slidenum">
              <a:rPr lang="en-US" sz="1200">
                <a:solidFill>
                  <a:prstClr val="black"/>
                </a:solidFill>
              </a:rPr>
              <a:pPr/>
              <a:t>77</a:t>
            </a:fld>
            <a:endParaRPr lang="en-US" sz="1200">
              <a:solidFill>
                <a:prstClr val="black"/>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70DA843-C822-C345-87A3-C425FCF9D253}" type="slidenum">
              <a:rPr lang="en-US" sz="1200">
                <a:solidFill>
                  <a:prstClr val="black"/>
                </a:solidFill>
              </a:rPr>
              <a:pPr/>
              <a:t>78</a:t>
            </a:fld>
            <a:endParaRPr lang="en-US" sz="1200">
              <a:solidFill>
                <a:prstClr val="black"/>
              </a:solidFill>
            </a:endParaRPr>
          </a:p>
        </p:txBody>
      </p:sp>
      <p:sp>
        <p:nvSpPr>
          <p:cNvPr id="692226" name="Rectangle 1026"/>
          <p:cNvSpPr>
            <a:spLocks noGrp="1" noRot="1" noChangeAspect="1" noChangeArrowheads="1" noTextEdit="1"/>
          </p:cNvSpPr>
          <p:nvPr>
            <p:ph type="sldImg"/>
          </p:nvPr>
        </p:nvSpPr>
        <p:spPr>
          <a:ln/>
        </p:spPr>
      </p:sp>
      <p:sp>
        <p:nvSpPr>
          <p:cNvPr id="692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59FD50B-7568-3146-9F59-CD43CD466BFB}" type="slidenum">
              <a:rPr lang="en-US" sz="1200">
                <a:solidFill>
                  <a:prstClr val="black"/>
                </a:solidFill>
              </a:rPr>
              <a:pPr/>
              <a:t>79</a:t>
            </a:fld>
            <a:endParaRPr lang="en-US" sz="1200">
              <a:solidFill>
                <a:prstClr val="black"/>
              </a:solidFill>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2AF9897-5741-C04C-A8C5-E4FEFAC884F7}" type="slidenum">
              <a:rPr lang="en-US" sz="1200">
                <a:solidFill>
                  <a:prstClr val="black"/>
                </a:solidFill>
              </a:rPr>
              <a:pPr/>
              <a:t>80</a:t>
            </a:fld>
            <a:endParaRPr lang="en-US" sz="1200">
              <a:solidFill>
                <a:prstClr val="black"/>
              </a:solidFill>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093C6C-B665-154F-9B55-D25A542DA54F}" type="slidenum">
              <a:rPr lang="en-US" sz="1200">
                <a:solidFill>
                  <a:prstClr val="black"/>
                </a:solidFill>
              </a:rPr>
              <a:pPr/>
              <a:t>81</a:t>
            </a:fld>
            <a:endParaRPr lang="en-US" sz="1200">
              <a:solidFill>
                <a:prstClr val="black"/>
              </a:solidFill>
            </a:endParaRPr>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9106FF4-0092-3F44-A05E-3B84620D16D5}" type="slidenum">
              <a:rPr lang="en-US" sz="1200">
                <a:solidFill>
                  <a:prstClr val="black"/>
                </a:solidFill>
              </a:rPr>
              <a:pPr/>
              <a:t>82</a:t>
            </a:fld>
            <a:endParaRPr lang="en-US" sz="1200">
              <a:solidFill>
                <a:prstClr val="black"/>
              </a:solidFill>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5B4C24D-458C-D74D-BDD3-57F4D2C0574C}" type="slidenum">
              <a:rPr lang="en-US" sz="1200">
                <a:solidFill>
                  <a:prstClr val="black"/>
                </a:solidFill>
              </a:rPr>
              <a:pPr/>
              <a:t>83</a:t>
            </a:fld>
            <a:endParaRPr lang="en-US" sz="1200">
              <a:solidFill>
                <a:prstClr val="black"/>
              </a:solidFill>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C17B231-2F62-DC46-818A-CC10311C1098}" type="slidenum">
              <a:rPr lang="en-US" sz="1200">
                <a:solidFill>
                  <a:prstClr val="black"/>
                </a:solidFill>
              </a:rPr>
              <a:pPr/>
              <a:t>84</a:t>
            </a:fld>
            <a:endParaRPr lang="en-US" sz="1200">
              <a:solidFill>
                <a:prstClr val="black"/>
              </a:solidFill>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49511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F15F0E3-F33F-604A-8EB1-E56DEB340AAE}" type="slidenum">
              <a:rPr lang="en-US" sz="1200">
                <a:solidFill>
                  <a:prstClr val="black"/>
                </a:solidFill>
              </a:rPr>
              <a:pPr/>
              <a:t>86</a:t>
            </a:fld>
            <a:endParaRPr lang="en-US" sz="1200">
              <a:solidFill>
                <a:prstClr val="black"/>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972FB10-CD4A-554C-8ED0-5E7D8C9ACA19}" type="slidenum">
              <a:rPr lang="en-US" sz="1200">
                <a:solidFill>
                  <a:prstClr val="black"/>
                </a:solidFill>
              </a:rPr>
              <a:pPr/>
              <a:t>87</a:t>
            </a:fld>
            <a:endParaRPr lang="en-US" sz="1200">
              <a:solidFill>
                <a:prstClr val="black"/>
              </a:solidFill>
            </a:endParaRPr>
          </a:p>
        </p:txBody>
      </p:sp>
      <p:sp>
        <p:nvSpPr>
          <p:cNvPr id="712706" name="Rectangle 1026"/>
          <p:cNvSpPr>
            <a:spLocks noGrp="1" noRot="1" noChangeAspect="1" noChangeArrowheads="1"/>
          </p:cNvSpPr>
          <p:nvPr>
            <p:ph type="sldImg"/>
          </p:nvPr>
        </p:nvSpPr>
        <p:spPr>
          <a:solidFill>
            <a:srgbClr val="FFFFFF"/>
          </a:solidFill>
          <a:ln/>
        </p:spPr>
      </p:sp>
      <p:sp>
        <p:nvSpPr>
          <p:cNvPr id="712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7C3819D-7EEC-6341-B910-80823D0C0134}" type="slidenum">
              <a:rPr lang="en-US" sz="1200">
                <a:solidFill>
                  <a:prstClr val="black"/>
                </a:solidFill>
              </a:rPr>
              <a:pPr/>
              <a:t>88</a:t>
            </a:fld>
            <a:endParaRPr lang="en-US" sz="1200">
              <a:solidFill>
                <a:prstClr val="black"/>
              </a:solidFill>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36C5E9F-70B2-7B4C-92B2-9DAB0FA3C5D3}" type="slidenum">
              <a:rPr lang="en-US" sz="1200">
                <a:solidFill>
                  <a:prstClr val="black"/>
                </a:solidFill>
              </a:rPr>
              <a:pPr/>
              <a:t>89</a:t>
            </a:fld>
            <a:endParaRPr lang="en-US" sz="1200">
              <a:solidFill>
                <a:prstClr val="black"/>
              </a:solidFill>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1C4C588-D4D9-BB4B-970F-C0C0ED6D5C17}" type="slidenum">
              <a:rPr lang="en-US" sz="1200">
                <a:solidFill>
                  <a:prstClr val="black"/>
                </a:solidFill>
              </a:rPr>
              <a:pPr/>
              <a:t>90</a:t>
            </a:fld>
            <a:endParaRPr lang="en-US" sz="1200">
              <a:solidFill>
                <a:prstClr val="black"/>
              </a:solidFill>
            </a:endParaRPr>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D1F394E-CEFB-F240-AD0D-0C98E8F6D478}" type="slidenum">
              <a:rPr lang="en-US" sz="1200">
                <a:solidFill>
                  <a:prstClr val="black"/>
                </a:solidFill>
              </a:rPr>
              <a:pPr/>
              <a:t>91</a:t>
            </a:fld>
            <a:endParaRPr lang="en-US" sz="1200">
              <a:solidFill>
                <a:prstClr val="black"/>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a:t>NS-20-James-10, 55, 57, 73, 76, 98, 117, 133, 154, 186, 192, 203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2189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5B7C644-3D80-EF4B-810E-CB0F43C83E12}" type="slidenum">
              <a:rPr lang="en-US" sz="1200">
                <a:solidFill>
                  <a:prstClr val="black"/>
                </a:solidFill>
              </a:rPr>
              <a:pPr/>
              <a:t>93</a:t>
            </a:fld>
            <a:endParaRPr lang="en-US" sz="1200">
              <a:solidFill>
                <a:prstClr val="black"/>
              </a:solidFill>
            </a:endParaRPr>
          </a:p>
        </p:txBody>
      </p:sp>
      <p:sp>
        <p:nvSpPr>
          <p:cNvPr id="727042" name="Rectangle 1026"/>
          <p:cNvSpPr>
            <a:spLocks noGrp="1" noRot="1" noChangeAspect="1" noChangeArrowheads="1" noTextEdit="1"/>
          </p:cNvSpPr>
          <p:nvPr>
            <p:ph type="sldImg"/>
          </p:nvPr>
        </p:nvSpPr>
        <p:spPr>
          <a:ln/>
        </p:spPr>
      </p:sp>
      <p:sp>
        <p:nvSpPr>
          <p:cNvPr id="7270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9567BF3-D573-2A49-87F7-EA31642BC542}" type="slidenum">
              <a:rPr lang="en-US" sz="1200">
                <a:solidFill>
                  <a:prstClr val="black"/>
                </a:solidFill>
              </a:rPr>
              <a:pPr/>
              <a:t>94</a:t>
            </a:fld>
            <a:endParaRPr lang="en-US" sz="1200">
              <a:solidFill>
                <a:prstClr val="black"/>
              </a:solidFill>
            </a:endParaRPr>
          </a:p>
        </p:txBody>
      </p:sp>
      <p:sp>
        <p:nvSpPr>
          <p:cNvPr id="729090" name="Rectangle 1026"/>
          <p:cNvSpPr>
            <a:spLocks noGrp="1" noRot="1" noChangeAspect="1" noChangeArrowheads="1" noTextEdit="1"/>
          </p:cNvSpPr>
          <p:nvPr>
            <p:ph type="sldImg"/>
          </p:nvPr>
        </p:nvSpPr>
        <p:spPr>
          <a:ln/>
        </p:spPr>
      </p:sp>
      <p:sp>
        <p:nvSpPr>
          <p:cNvPr id="7290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0FF0A09-F5F2-144B-B10C-99F5DB01EC33}" type="slidenum">
              <a:rPr lang="en-US" sz="1200">
                <a:solidFill>
                  <a:prstClr val="black"/>
                </a:solidFill>
              </a:rPr>
              <a:pPr/>
              <a:t>95</a:t>
            </a:fld>
            <a:endParaRPr lang="en-US" sz="1200">
              <a:solidFill>
                <a:prstClr val="black"/>
              </a:solidFill>
            </a:endParaRPr>
          </a:p>
        </p:txBody>
      </p:sp>
      <p:sp>
        <p:nvSpPr>
          <p:cNvPr id="731138" name="Rectangle 1026"/>
          <p:cNvSpPr>
            <a:spLocks noGrp="1" noRot="1" noChangeAspect="1" noChangeArrowheads="1" noTextEdit="1"/>
          </p:cNvSpPr>
          <p:nvPr>
            <p:ph type="sldImg"/>
          </p:nvPr>
        </p:nvSpPr>
        <p:spPr>
          <a:ln/>
        </p:spPr>
      </p:sp>
      <p:sp>
        <p:nvSpPr>
          <p:cNvPr id="7311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929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95F1051-6999-2D4E-93BD-9E62E17FB864}" type="slidenum">
              <a:rPr lang="en-US" sz="1200">
                <a:solidFill>
                  <a:prstClr val="black"/>
                </a:solidFill>
              </a:rPr>
              <a:pPr/>
              <a:t>96</a:t>
            </a:fld>
            <a:endParaRPr lang="en-US" sz="1200">
              <a:solidFill>
                <a:prstClr val="black"/>
              </a:solidFill>
            </a:endParaRPr>
          </a:p>
        </p:txBody>
      </p:sp>
      <p:sp>
        <p:nvSpPr>
          <p:cNvPr id="733186" name="Rectangle 1026"/>
          <p:cNvSpPr>
            <a:spLocks noGrp="1" noRot="1" noChangeAspect="1" noChangeArrowheads="1"/>
          </p:cNvSpPr>
          <p:nvPr>
            <p:ph type="sldImg"/>
          </p:nvPr>
        </p:nvSpPr>
        <p:spPr>
          <a:solidFill>
            <a:srgbClr val="FFFFFF"/>
          </a:solidFill>
          <a:ln/>
        </p:spPr>
      </p:sp>
      <p:sp>
        <p:nvSpPr>
          <p:cNvPr id="7331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FE15EF1-1210-4E4B-8B7E-483CFA2D867C}" type="slidenum">
              <a:rPr lang="en-US" sz="1200">
                <a:solidFill>
                  <a:prstClr val="black"/>
                </a:solidFill>
              </a:rPr>
              <a:pPr/>
              <a:t>97</a:t>
            </a:fld>
            <a:endParaRPr lang="en-US" sz="1200">
              <a:solidFill>
                <a:prstClr val="black"/>
              </a:solidFill>
            </a:endParaRPr>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C0EDE27-B5C1-F846-BF11-FB7CC5EBB38F}" type="slidenum">
              <a:rPr lang="en-US" sz="1200">
                <a:solidFill>
                  <a:prstClr val="black"/>
                </a:solidFill>
              </a:rPr>
              <a:pPr/>
              <a:t>98</a:t>
            </a:fld>
            <a:endParaRPr lang="en-US" sz="1200">
              <a:solidFill>
                <a:prstClr val="black"/>
              </a:solidFill>
            </a:endParaRPr>
          </a:p>
        </p:txBody>
      </p:sp>
      <p:sp>
        <p:nvSpPr>
          <p:cNvPr id="737282" name="Rectangle 2"/>
          <p:cNvSpPr>
            <a:spLocks noGrp="1" noRot="1" noChangeAspect="1" noChangeArrowheads="1"/>
          </p:cNvSpPr>
          <p:nvPr>
            <p:ph type="sldImg"/>
          </p:nvPr>
        </p:nvSpPr>
        <p:spPr>
          <a:solidFill>
            <a:srgbClr val="FFFFFF"/>
          </a:solidFill>
          <a:ln/>
        </p:spPr>
      </p:sp>
      <p:sp>
        <p:nvSpPr>
          <p:cNvPr id="73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7EDC6CE-AD02-D54A-852B-299B71BE9BE5}" type="slidenum">
              <a:rPr lang="en-US" sz="1200">
                <a:solidFill>
                  <a:prstClr val="black"/>
                </a:solidFill>
              </a:rPr>
              <a:pPr/>
              <a:t>99</a:t>
            </a:fld>
            <a:endParaRPr lang="en-US" sz="1200">
              <a:solidFill>
                <a:prstClr val="black"/>
              </a:solidFill>
            </a:endParaRPr>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B9FEBAB-C031-1848-9E15-C51768C098EE}" type="slidenum">
              <a:rPr lang="en-US" sz="1200">
                <a:solidFill>
                  <a:prstClr val="black"/>
                </a:solidFill>
              </a:rPr>
              <a:pPr/>
              <a:t>100</a:t>
            </a:fld>
            <a:endParaRPr lang="en-US" sz="1200">
              <a:solidFill>
                <a:prstClr val="black"/>
              </a:solidFill>
            </a:endParaRPr>
          </a:p>
        </p:txBody>
      </p:sp>
      <p:sp>
        <p:nvSpPr>
          <p:cNvPr id="741378" name="Rectangle 2"/>
          <p:cNvSpPr>
            <a:spLocks noGrp="1" noRot="1" noChangeAspect="1" noChangeArrowheads="1"/>
          </p:cNvSpPr>
          <p:nvPr>
            <p:ph type="sldImg"/>
          </p:nvPr>
        </p:nvSpPr>
        <p:spPr>
          <a:solidFill>
            <a:srgbClr val="FFFFFF"/>
          </a:solidFill>
          <a:ln/>
        </p:spPr>
      </p:sp>
      <p:sp>
        <p:nvSpPr>
          <p:cNvPr id="741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DEBAE03-2B9A-E246-ADC8-10B932CA806C}" type="slidenum">
              <a:rPr lang="en-US" sz="1200">
                <a:solidFill>
                  <a:prstClr val="black"/>
                </a:solidFill>
              </a:rPr>
              <a:pPr/>
              <a:t>101</a:t>
            </a:fld>
            <a:endParaRPr lang="en-US" sz="1200">
              <a:solidFill>
                <a:prstClr val="black"/>
              </a:solidFill>
            </a:endParaRPr>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9F6BF8-5D7A-1442-9167-F249CC726BF5}" type="slidenum">
              <a:rPr lang="en-US" sz="1200">
                <a:solidFill>
                  <a:prstClr val="black"/>
                </a:solidFill>
              </a:rPr>
              <a:pPr/>
              <a:t>102</a:t>
            </a:fld>
            <a:endParaRPr lang="en-US" sz="1200">
              <a:solidFill>
                <a:prstClr val="black"/>
              </a:solidFill>
            </a:endParaRPr>
          </a:p>
        </p:txBody>
      </p:sp>
      <p:sp>
        <p:nvSpPr>
          <p:cNvPr id="745474" name="Rectangle 1026"/>
          <p:cNvSpPr>
            <a:spLocks noGrp="1" noRot="1" noChangeAspect="1" noChangeArrowheads="1" noTextEdit="1"/>
          </p:cNvSpPr>
          <p:nvPr>
            <p:ph type="sldImg"/>
          </p:nvPr>
        </p:nvSpPr>
        <p:spPr>
          <a:ln/>
        </p:spPr>
      </p:sp>
      <p:sp>
        <p:nvSpPr>
          <p:cNvPr id="7454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3C7778B-24B1-2E45-A0C1-1231047E72F5}" type="slidenum">
              <a:rPr lang="en-US" sz="1200">
                <a:solidFill>
                  <a:prstClr val="black"/>
                </a:solidFill>
              </a:rPr>
              <a:pPr/>
              <a:t>103</a:t>
            </a:fld>
            <a:endParaRPr lang="en-US" sz="1200">
              <a:solidFill>
                <a:prstClr val="black"/>
              </a:solidFill>
            </a:endParaRPr>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13BE115-0949-0049-B831-9BB47230803F}" type="slidenum">
              <a:rPr lang="en-US" sz="1200">
                <a:solidFill>
                  <a:prstClr val="black"/>
                </a:solidFill>
              </a:rPr>
              <a:pPr/>
              <a:t>104</a:t>
            </a:fld>
            <a:endParaRPr lang="en-US" sz="1200">
              <a:solidFill>
                <a:prstClr val="black"/>
              </a:solidFill>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B6C6B77-6EFB-1045-A40D-FD47ED6B1378}" type="slidenum">
              <a:rPr lang="en-US" sz="1200">
                <a:solidFill>
                  <a:prstClr val="black"/>
                </a:solidFill>
              </a:rPr>
              <a:pPr/>
              <a:t>105</a:t>
            </a:fld>
            <a:endParaRPr lang="en-US" sz="1200">
              <a:solidFill>
                <a:prstClr val="black"/>
              </a:solidFill>
            </a:endParaRPr>
          </a:p>
        </p:txBody>
      </p:sp>
      <p:sp>
        <p:nvSpPr>
          <p:cNvPr id="751618" name="Rectangle 1026"/>
          <p:cNvSpPr>
            <a:spLocks noGrp="1" noRot="1" noChangeAspect="1" noChangeArrowheads="1" noTextEdit="1"/>
          </p:cNvSpPr>
          <p:nvPr>
            <p:ph type="sldImg"/>
          </p:nvPr>
        </p:nvSpPr>
        <p:spPr>
          <a:ln/>
        </p:spPr>
      </p:sp>
      <p:sp>
        <p:nvSpPr>
          <p:cNvPr id="7516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82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07683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8E4DE7CF-7EC6-094F-BF45-16FA62880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5004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76ED29-659E-9D47-956A-D9E04FB4CC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10765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3420452-FC90-2E40-9A22-1DF20DC0CB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31344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EC1DBEF-9B29-D044-9141-5F12430C28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0539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6BA8273-4114-2341-BAF0-C38EE21DBB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7707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2D965D2-F8FA-6E40-96FD-7F7A070F06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91536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3DF271F5-044B-5C4B-9DCC-A7DEA0FA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8329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D3B25A8-1DC6-1A47-A869-5958E3FBC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29995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E766CE6-A080-E249-BB83-1BD0B9572A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57013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D540800-C492-D844-AB26-1B7207FCF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83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58421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BF57F93-B271-8C4C-A90B-7288958B5E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987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87064"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8706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383CAC44-E12F-BE4E-AF08-A43400E0A4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20919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46783D67-16D6-CF40-B834-0D70DA4E594C}"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049420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D03F8891-7EF6-AB4A-BB10-F1954CB6C30E}"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193208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FEAD7A3B-82B9-1E47-88D9-1E463A11E063}"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199793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9744EFD-5F97-E642-9B4F-E055A902A125}"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489127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3C6CB2B3-7C7B-334A-85ED-431254556A1C}"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98892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E9D67FEA-CD98-9A4D-8274-B7166B80311E}"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7888846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5B39449B-1888-3E4E-AE4D-D5B6FD1959CB}"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7048487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FBEFBA66-6A8E-4B49-9712-71843248F8A8}"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536051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531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553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25" name="Rectangle 25"/>
          <p:cNvSpPr>
            <a:spLocks noGrp="1" noChangeArrowheads="1"/>
          </p:cNvSpPr>
          <p:nvPr>
            <p:ph type="sldNum" sz="quarter" idx="12"/>
          </p:nvPr>
        </p:nvSpPr>
        <p:spPr/>
        <p:txBody>
          <a:bodyPr/>
          <a:lstStyle>
            <a:lvl1pPr>
              <a:defRPr/>
            </a:lvl1pPr>
          </a:lstStyle>
          <a:p>
            <a:pPr>
              <a:defRPr/>
            </a:pPr>
            <a:fld id="{FEC6715B-7904-D34C-9E18-65AD45F828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46329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6CD849F4-F32F-C644-B6A8-C120C6A070F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8022787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9877CD89-E4C3-A248-9C7F-BDF12910697B}"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763190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7820CA-29B1-BA48-BB5D-37372DDA5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371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BF1A24-6A95-F04B-BB5C-7B770DE180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9962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ABFC6-D1F5-464D-8017-DC889D9D4F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55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5CC83-5CD2-3F4F-B0FA-DAF13E2904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38035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25BE5C-D249-4C41-AA31-2FA6A52473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395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A93AFC-922C-2D4E-81E5-C3504A7E97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53101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AB5D6-9072-A149-ACF3-8AC35FA03B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1576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0FC3-4674-9B44-8321-F8098041C2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394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9E08EEC-014B-D64B-AB34-43ABCA2BBC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608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96B5A6-67D6-7546-BA09-E1E99D86B3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92006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05717-9D90-3E48-A811-7AA3990CD3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2474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5ED7EB-2254-D746-ABC5-EFF5373D70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6329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3" name="Rectangle 1027"/>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614404" name="Rectangle 1028"/>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p:txBody>
          <a:bodyPr/>
          <a:lstStyle>
            <a:lvl1pPr>
              <a:defRPr/>
            </a:lvl1pPr>
          </a:lstStyle>
          <a:p>
            <a:pPr>
              <a:defRPr/>
            </a:pPr>
            <a:fld id="{E411BC2E-386C-284C-B6AB-41E56675E8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80256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2DD624AE-BC77-314A-977A-D48E6187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66212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41B5E046-C614-2941-881B-8C5425E360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67987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1AE2F935-E095-A644-A161-35A88B860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985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CA96561-0BD0-B941-BAD8-1CEF58B667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96863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570E699E-7CCA-134C-9B91-8052E98D82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5821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094E890B-46AC-2D4C-9CB5-374594E8D9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607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069817E-E2C0-8248-AFFE-67BF09CFCE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16960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F8916F48-6282-D84B-B4E2-A074938918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1478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31636D49-A747-074D-9B46-973DE65BDC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25794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EB7BE220-A4E0-D945-A169-63D3BE8971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3538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8EAB2B1-2A1E-8141-9AD9-65B3993058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43292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6811"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716812"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4" name="Rectangle 1038"/>
          <p:cNvSpPr>
            <a:spLocks noGrp="1" noChangeArrowheads="1"/>
          </p:cNvSpPr>
          <p:nvPr>
            <p:ph type="ftr" sz="quarter" idx="11"/>
          </p:nvPr>
        </p:nvSpPr>
        <p:spPr>
          <a:xfrm>
            <a:off x="3124200" y="625157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5" name="Rectangle 1039"/>
          <p:cNvSpPr>
            <a:spLocks noGrp="1" noChangeArrowheads="1"/>
          </p:cNvSpPr>
          <p:nvPr>
            <p:ph type="sldNum" sz="quarter" idx="12"/>
          </p:nvPr>
        </p:nvSpPr>
        <p:spPr>
          <a:xfrm>
            <a:off x="6553200" y="6254750"/>
            <a:ext cx="2133600" cy="476250"/>
          </a:xfrm>
          <a:prstGeom prst="rect">
            <a:avLst/>
          </a:prstGeom>
        </p:spPr>
        <p:txBody>
          <a:bodyPr/>
          <a:lstStyle>
            <a:lvl1pPr>
              <a:defRPr/>
            </a:lvl1pPr>
          </a:lstStyle>
          <a:p>
            <a:pPr defTabSz="914400" eaLnBrk="0" fontAlgn="base" hangingPunct="0">
              <a:spcBef>
                <a:spcPct val="0"/>
              </a:spcBef>
              <a:spcAft>
                <a:spcPct val="0"/>
              </a:spcAft>
              <a:defRPr/>
            </a:pPr>
            <a:fld id="{569D93FF-32CF-264A-B8D1-F9F68B05DA19}"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948025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5795CB7A-BF2B-974D-83B1-ABC45FAA038F}"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790796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EFEC4E7-FCA3-8F4A-9A61-2E2C3EB203E5}"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972106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DFD0712-BB92-8949-9B40-2783DC9C8C16}"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220157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1CFA94BE-5978-E24F-808F-D5ED1C7B0A5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408631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9DD6C885-1264-4740-B322-3964B6CB94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64612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3EF7251-0F33-2142-85DF-DABD161375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8169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A68F2A2A-4538-AB4E-8439-B69E1BE98D93}"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898795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BEDB12E-CAC3-324A-8300-25ED8B7B6CA1}"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3474265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75838FC-92FE-004B-98E8-28EA08D97E9B}"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5446010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E0728C9D-A99A-FC42-BA11-D6AA142206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048631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331FC502-DD2C-D040-90C7-C7D659F8673C}"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9008005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0546" name="Rectangle 1026"/>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20547" name="Rectangle 1027"/>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DB7E06E-7096-AD43-B80F-466207AAEB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0118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56BC452-AF58-9E44-8253-4DA6864589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00384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02EC7DA-665A-4345-85FC-4827DB67A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91581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2776C65-7A4C-C242-8737-526C9CE9D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51002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7D13F0F-0BAD-724F-981E-53DA909657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28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787BA35-EF07-3645-AD01-F097E1375A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2104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5863358-79E7-1C48-817D-5B6DDC912F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15475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DFC2B50-0CC9-BF42-91AE-E6CDB35DB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97080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5FBD2C-614A-DD44-A353-50CA26824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8087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3E83996-BC52-7746-87B5-9D484427F4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75954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626C3E2-3253-494E-94B7-0D625D5242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4852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49E869D-4E21-6E42-AAA3-43F4C78D87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9144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22946"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22947" name="Rectangle 3"/>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18646-B3A2-5A48-A02D-355D5F48E648}" type="slidenum">
              <a:rPr lang="en-US"/>
              <a:pPr>
                <a:defRPr/>
              </a:pPr>
              <a:t>‹#›</a:t>
            </a:fld>
            <a:endParaRPr lang="en-US"/>
          </a:p>
        </p:txBody>
      </p:sp>
    </p:spTree>
    <p:extLst>
      <p:ext uri="{BB962C8B-B14F-4D97-AF65-F5344CB8AC3E}">
        <p14:creationId xmlns:p14="http://schemas.microsoft.com/office/powerpoint/2010/main" val="1636250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954CA-1A70-884A-9C43-FA745258C883}" type="slidenum">
              <a:rPr lang="en-US"/>
              <a:pPr>
                <a:defRPr/>
              </a:pPr>
              <a:t>‹#›</a:t>
            </a:fld>
            <a:endParaRPr lang="en-US"/>
          </a:p>
        </p:txBody>
      </p:sp>
    </p:spTree>
    <p:extLst>
      <p:ext uri="{BB962C8B-B14F-4D97-AF65-F5344CB8AC3E}">
        <p14:creationId xmlns:p14="http://schemas.microsoft.com/office/powerpoint/2010/main" val="16783632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CB887E-D9E0-5D47-83D2-4C9B4A3025CC}" type="slidenum">
              <a:rPr lang="en-US"/>
              <a:pPr>
                <a:defRPr/>
              </a:pPr>
              <a:t>‹#›</a:t>
            </a:fld>
            <a:endParaRPr lang="en-US"/>
          </a:p>
        </p:txBody>
      </p:sp>
    </p:spTree>
    <p:extLst>
      <p:ext uri="{BB962C8B-B14F-4D97-AF65-F5344CB8AC3E}">
        <p14:creationId xmlns:p14="http://schemas.microsoft.com/office/powerpoint/2010/main" val="27838009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AE0EE7-8FE7-1244-A3E2-90232CA05F17}" type="slidenum">
              <a:rPr lang="en-US"/>
              <a:pPr>
                <a:defRPr/>
              </a:pPr>
              <a:t>‹#›</a:t>
            </a:fld>
            <a:endParaRPr lang="en-US"/>
          </a:p>
        </p:txBody>
      </p:sp>
    </p:spTree>
    <p:extLst>
      <p:ext uri="{BB962C8B-B14F-4D97-AF65-F5344CB8AC3E}">
        <p14:creationId xmlns:p14="http://schemas.microsoft.com/office/powerpoint/2010/main" val="2035715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25"/>
          <p:cNvSpPr>
            <a:spLocks noGrp="1" noChangeArrowheads="1"/>
          </p:cNvSpPr>
          <p:nvPr>
            <p:ph type="sldNum" sz="quarter" idx="12"/>
          </p:nvPr>
        </p:nvSpPr>
        <p:spPr>
          <a:ln/>
        </p:spPr>
        <p:txBody>
          <a:bodyPr/>
          <a:lstStyle>
            <a:lvl1pPr>
              <a:defRPr/>
            </a:lvl1pPr>
          </a:lstStyle>
          <a:p>
            <a:pPr>
              <a:defRPr/>
            </a:pPr>
            <a:fld id="{E0EE5859-9630-C048-98E3-4F3781EE70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0138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72C93E-1EDE-9449-A836-805ACE1F8EA5}" type="slidenum">
              <a:rPr lang="en-US"/>
              <a:pPr>
                <a:defRPr/>
              </a:pPr>
              <a:t>‹#›</a:t>
            </a:fld>
            <a:endParaRPr lang="en-US"/>
          </a:p>
        </p:txBody>
      </p:sp>
    </p:spTree>
    <p:extLst>
      <p:ext uri="{BB962C8B-B14F-4D97-AF65-F5344CB8AC3E}">
        <p14:creationId xmlns:p14="http://schemas.microsoft.com/office/powerpoint/2010/main" val="42139544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F580B4-AA4C-1C41-9605-D10F4236D541}" type="slidenum">
              <a:rPr lang="en-US"/>
              <a:pPr>
                <a:defRPr/>
              </a:pPr>
              <a:t>‹#›</a:t>
            </a:fld>
            <a:endParaRPr lang="en-US"/>
          </a:p>
        </p:txBody>
      </p:sp>
    </p:spTree>
    <p:extLst>
      <p:ext uri="{BB962C8B-B14F-4D97-AF65-F5344CB8AC3E}">
        <p14:creationId xmlns:p14="http://schemas.microsoft.com/office/powerpoint/2010/main" val="21364808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D27ED1-5A68-4D4E-873A-9C2833103EA2}" type="slidenum">
              <a:rPr lang="en-US"/>
              <a:pPr>
                <a:defRPr/>
              </a:pPr>
              <a:t>‹#›</a:t>
            </a:fld>
            <a:endParaRPr lang="en-US"/>
          </a:p>
        </p:txBody>
      </p:sp>
    </p:spTree>
    <p:extLst>
      <p:ext uri="{BB962C8B-B14F-4D97-AF65-F5344CB8AC3E}">
        <p14:creationId xmlns:p14="http://schemas.microsoft.com/office/powerpoint/2010/main" val="12829879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DB370-8B0D-4F41-B730-3FF8FA95F886}" type="slidenum">
              <a:rPr lang="en-US"/>
              <a:pPr>
                <a:defRPr/>
              </a:pPr>
              <a:t>‹#›</a:t>
            </a:fld>
            <a:endParaRPr lang="en-US"/>
          </a:p>
        </p:txBody>
      </p:sp>
    </p:spTree>
    <p:extLst>
      <p:ext uri="{BB962C8B-B14F-4D97-AF65-F5344CB8AC3E}">
        <p14:creationId xmlns:p14="http://schemas.microsoft.com/office/powerpoint/2010/main" val="7377660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8A97C-578D-E14F-AB5C-B42EC663B414}" type="slidenum">
              <a:rPr lang="en-US"/>
              <a:pPr>
                <a:defRPr/>
              </a:pPr>
              <a:t>‹#›</a:t>
            </a:fld>
            <a:endParaRPr lang="en-US"/>
          </a:p>
        </p:txBody>
      </p:sp>
    </p:spTree>
    <p:extLst>
      <p:ext uri="{BB962C8B-B14F-4D97-AF65-F5344CB8AC3E}">
        <p14:creationId xmlns:p14="http://schemas.microsoft.com/office/powerpoint/2010/main" val="11578764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FCE9A-FFC7-1C48-A0A5-3CBDECCC06E1}" type="slidenum">
              <a:rPr lang="en-US"/>
              <a:pPr>
                <a:defRPr/>
              </a:pPr>
              <a:t>‹#›</a:t>
            </a:fld>
            <a:endParaRPr lang="en-US"/>
          </a:p>
        </p:txBody>
      </p:sp>
    </p:spTree>
    <p:extLst>
      <p:ext uri="{BB962C8B-B14F-4D97-AF65-F5344CB8AC3E}">
        <p14:creationId xmlns:p14="http://schemas.microsoft.com/office/powerpoint/2010/main" val="20368674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6B26E2-C689-3342-A944-A81B0243D050}" type="slidenum">
              <a:rPr lang="en-US"/>
              <a:pPr>
                <a:defRPr/>
              </a:pPr>
              <a:t>‹#›</a:t>
            </a:fld>
            <a:endParaRPr lang="en-US"/>
          </a:p>
        </p:txBody>
      </p:sp>
    </p:spTree>
    <p:extLst>
      <p:ext uri="{BB962C8B-B14F-4D97-AF65-F5344CB8AC3E}">
        <p14:creationId xmlns:p14="http://schemas.microsoft.com/office/powerpoint/2010/main" val="20715815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4099" name="Rectangle 1027"/>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644100" name="Rectangle 1028"/>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p:txBody>
          <a:bodyPr/>
          <a:lstStyle>
            <a:lvl1pPr>
              <a:defRPr/>
            </a:lvl1pPr>
          </a:lstStyle>
          <a:p>
            <a:pPr>
              <a:defRPr/>
            </a:pPr>
            <a:fld id="{142CDCF9-8629-FF48-A5CC-57F82914AB3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14978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F7C0E505-1DCB-0043-8EB7-0E2DFA4444F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987725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FB1708D2-8F00-F14E-8DDD-E456590000C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46943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25"/>
          <p:cNvSpPr>
            <a:spLocks noGrp="1" noChangeArrowheads="1"/>
          </p:cNvSpPr>
          <p:nvPr>
            <p:ph type="sldNum" sz="quarter" idx="12"/>
          </p:nvPr>
        </p:nvSpPr>
        <p:spPr>
          <a:ln/>
        </p:spPr>
        <p:txBody>
          <a:bodyPr/>
          <a:lstStyle>
            <a:lvl1pPr>
              <a:defRPr/>
            </a:lvl1pPr>
          </a:lstStyle>
          <a:p>
            <a:pPr>
              <a:defRPr/>
            </a:pPr>
            <a:fld id="{EA27BC4E-60AB-9E4F-AB07-81E7A4FE0D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622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157B2B37-C1F0-294B-A58F-AB2946AA9DE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383411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0871BB3D-87B9-B746-B9AD-47BFF67C9EA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3994292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2CC07685-5379-C442-92FC-19D2482168AD}"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4317767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28B77C42-5CB5-B04C-8360-D0507BD5102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9046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93FF67D-407C-554F-B867-7EBD64478EF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3615711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76A6F789-60D8-6B41-87BD-1B835A80B076}"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638727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D1559A51-A4E5-2047-913D-6D641BBFD9A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579615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3BDBF4BB-1025-E843-8537-49517C25AC2D}"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5400827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3618" name="Rectangle 2"/>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623619" name="Rectangle 3"/>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409A1F37-65E3-8740-9F89-7C9F7D9F1A26}"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387504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8CE65A-41A2-C047-A7CA-1BC305945D0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832717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CECA5BE-5669-7B4B-81B8-E4964FED6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52869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F17F9-8FF5-3244-A2FB-8A43B1F472EC}"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3637720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3CB8E7-B6A4-0141-9D53-7A05AFC37DE2}"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31599622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29FD105-52A6-1041-8B37-ED840C8A0E1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6990389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7B1F45-3662-034A-A80E-C80C1699D89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42647771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6F9294-F83F-9241-9B17-00E0854B0A07}"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7007116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92EA7-D452-7F4B-AF15-E7ECB51B9C73}"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683723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DC8A7-8F2C-4C4A-8A7F-FCA57569774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758256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24054-E721-1C45-8D16-C664250089A9}"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146361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1CC31C-CEFE-7649-B18B-7ADA9D9DCC0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818316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685800" y="2286000"/>
            <a:ext cx="7772400" cy="1143000"/>
          </a:xfrm>
          <a:effectLst/>
        </p:spPr>
        <p:txBody>
          <a:bodyPr/>
          <a:lstStyle>
            <a:lvl1pPr>
              <a:defRPr sz="5400" b="1"/>
            </a:lvl1pPr>
          </a:lstStyle>
          <a:p>
            <a:r>
              <a:rPr lang="en-US"/>
              <a:t>Click to edit Master title style</a:t>
            </a:r>
          </a:p>
        </p:txBody>
      </p:sp>
      <p:sp>
        <p:nvSpPr>
          <p:cNvPr id="626691" name="Rectangle 3"/>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CEDD1AC-8591-B34A-B932-387EB88A2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4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349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F35A72F-405F-C148-8D19-F2096C4E4B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74064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94957D9-A47F-EE47-8C09-3504B59DA7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3359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D9B089-EA87-4C4E-90C0-58AF8F7A6E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83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26690AD-10B8-D24C-8881-1583535F8F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7354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2B5A9B8-4F4F-B940-B44A-97612B257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8084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5854FFBF-19A2-AF42-8C36-72012ADD9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637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6569B06-CAD7-6E47-86AB-D02EF8CA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7810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B65200B-07C7-E54C-8D91-467BE3B0BF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1558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8CF2F4-BD2C-7A40-95E3-2024D6D49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8479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190E12-D52F-4649-ADDD-11EA87A38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7644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DC017EC-E324-544D-BEDB-3564CD3A9E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650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6C8851-B4EB-2F4D-845E-3D9A744E51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0934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2290" name="Rectangle 1026"/>
          <p:cNvSpPr>
            <a:spLocks noGrp="1" noChangeArrowheads="1"/>
          </p:cNvSpPr>
          <p:nvPr>
            <p:ph type="ctrTitle"/>
          </p:nvPr>
        </p:nvSpPr>
        <p:spPr>
          <a:xfrm>
            <a:off x="685800" y="1676400"/>
            <a:ext cx="7772400" cy="1143000"/>
          </a:xfrm>
        </p:spPr>
        <p:txBody>
          <a:bodyPr anchor="b"/>
          <a:lstStyle>
            <a:lvl1pPr algn="ctr">
              <a:defRPr/>
            </a:lvl1pPr>
          </a:lstStyle>
          <a:p>
            <a:r>
              <a:rPr lang="en-US"/>
              <a:t>Click to edit Master title style</a:t>
            </a:r>
          </a:p>
        </p:txBody>
      </p:sp>
      <p:sp>
        <p:nvSpPr>
          <p:cNvPr id="652291" name="Rectangle 1027"/>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xfrm>
            <a:off x="6553200" y="6248400"/>
            <a:ext cx="1905000" cy="457200"/>
          </a:xfrm>
        </p:spPr>
        <p:txBody>
          <a:bodyPr/>
          <a:lstStyle>
            <a:lvl1pPr>
              <a:defRPr/>
            </a:lvl1pPr>
          </a:lstStyle>
          <a:p>
            <a:pPr>
              <a:defRPr/>
            </a:pPr>
            <a:fld id="{2DE69A24-B459-784D-8AA6-B0D787DF39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950758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9974CF51-4413-2444-8AD7-A53F5D84DD5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46185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482D829F-468F-2949-AD02-6550CAA8641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69261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D5074944-FE58-CC4F-8287-8082AC67C64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121976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3"/>
          <p:cNvSpPr>
            <a:spLocks noGrp="1" noChangeArrowheads="1"/>
          </p:cNvSpPr>
          <p:nvPr>
            <p:ph type="sldNum" sz="quarter" idx="12"/>
          </p:nvPr>
        </p:nvSpPr>
        <p:spPr>
          <a:ln/>
        </p:spPr>
        <p:txBody>
          <a:bodyPr/>
          <a:lstStyle>
            <a:lvl1pPr>
              <a:defRPr/>
            </a:lvl1pPr>
          </a:lstStyle>
          <a:p>
            <a:pPr>
              <a:defRPr/>
            </a:pPr>
            <a:fld id="{46C56D10-9E65-964E-BF8C-76066FDB15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757987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3"/>
          <p:cNvSpPr>
            <a:spLocks noGrp="1" noChangeArrowheads="1"/>
          </p:cNvSpPr>
          <p:nvPr>
            <p:ph type="sldNum" sz="quarter" idx="12"/>
          </p:nvPr>
        </p:nvSpPr>
        <p:spPr>
          <a:ln/>
        </p:spPr>
        <p:txBody>
          <a:bodyPr/>
          <a:lstStyle>
            <a:lvl1pPr>
              <a:defRPr/>
            </a:lvl1pPr>
          </a:lstStyle>
          <a:p>
            <a:pPr>
              <a:defRPr/>
            </a:pPr>
            <a:fld id="{EF3A7BF6-F7CE-4040-804D-BFE3445C008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307347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3"/>
          <p:cNvSpPr>
            <a:spLocks noGrp="1" noChangeArrowheads="1"/>
          </p:cNvSpPr>
          <p:nvPr>
            <p:ph type="sldNum" sz="quarter" idx="12"/>
          </p:nvPr>
        </p:nvSpPr>
        <p:spPr>
          <a:ln/>
        </p:spPr>
        <p:txBody>
          <a:bodyPr/>
          <a:lstStyle>
            <a:lvl1pPr>
              <a:defRPr/>
            </a:lvl1pPr>
          </a:lstStyle>
          <a:p>
            <a:pPr>
              <a:defRPr/>
            </a:pPr>
            <a:fld id="{6770B00C-B378-5B42-8FC6-667E2A49C9E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9929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83645DA-ED53-7C4D-B126-2FE517A9C47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825315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42D7492-D444-964A-BA6A-BE76C0BCD6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627444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7E24D95D-AD0E-BE43-B478-B166AF54CB1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49271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E489F7E-48B3-6D4F-A58E-74372ED359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72886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87EF15F4-1A00-EE4C-B0DA-8E43CEEE15B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339374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7474" name="Rectangle 1026"/>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7475" name="Rectangle 1027"/>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solidFill>
                <a:srgbClr val="FFFFFF"/>
              </a:solidFill>
              <a:latin typeface="Arial"/>
            </a:endParaRPr>
          </a:p>
        </p:txBody>
      </p:sp>
      <p:sp>
        <p:nvSpPr>
          <p:cNvPr id="5" name="Rectangle 102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6" name="Rectangle 1030"/>
          <p:cNvSpPr>
            <a:spLocks noGrp="1" noChangeArrowheads="1"/>
          </p:cNvSpPr>
          <p:nvPr>
            <p:ph type="sldNum" sz="quarter" idx="12"/>
          </p:nvPr>
        </p:nvSpPr>
        <p:spPr/>
        <p:txBody>
          <a:bodyPr/>
          <a:lstStyle>
            <a:lvl1pPr>
              <a:defRPr/>
            </a:lvl1pPr>
          </a:lstStyle>
          <a:p>
            <a:pPr>
              <a:defRPr/>
            </a:pPr>
            <a:fld id="{154E5015-67B2-144B-B3D1-1B0DC76C49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7239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3E5E7C-26F7-D04D-B4ED-D224A3365C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61014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8FCC1-C8E6-8241-8E38-7634E35DA7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02748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1B3B48-6908-EC49-BEE2-F90B511A9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09929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E0A107E-7221-854F-96BD-71008FA3C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19990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AD75F9-F2E5-DC47-9EFC-C6F118DC28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8401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5E0637-B56F-A245-95A2-686A06CA7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72684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5247AA-FA58-B144-B4F0-EA776BC8F1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7801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50EFEE-8D9A-0F45-961B-84647AB510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7487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8" name="Freeform 11"/>
                    <p:cNvSpPr>
                      <a:spLocks/>
                    </p:cNvSpPr>
                    <p:nvPr/>
                  </p:nvSpPr>
                  <p:spPr bwMode="auto">
                    <a:xfrm>
                      <a:off x="1687" y="337"/>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2" name="Freeform 13"/>
                  <p:cNvSpPr>
                    <a:spLocks/>
                  </p:cNvSpPr>
                  <p:nvPr/>
                </p:nvSpPr>
                <p:spPr bwMode="auto">
                  <a:xfrm>
                    <a:off x="2668" y="701"/>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3" name="Freeform 14"/>
                  <p:cNvSpPr>
                    <a:spLocks/>
                  </p:cNvSpPr>
                  <p:nvPr/>
                </p:nvSpPr>
                <p:spPr bwMode="auto">
                  <a:xfrm>
                    <a:off x="2736" y="1603"/>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4" name="Freeform 15"/>
                  <p:cNvSpPr>
                    <a:spLocks/>
                  </p:cNvSpPr>
                  <p:nvPr/>
                </p:nvSpPr>
                <p:spPr bwMode="auto">
                  <a:xfrm>
                    <a:off x="2445" y="1937"/>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5" name="Freeform 16"/>
                  <p:cNvSpPr>
                    <a:spLocks/>
                  </p:cNvSpPr>
                  <p:nvPr/>
                </p:nvSpPr>
                <p:spPr bwMode="auto">
                  <a:xfrm>
                    <a:off x="1901" y="1603"/>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6" name="Freeform 17"/>
                  <p:cNvSpPr>
                    <a:spLocks/>
                  </p:cNvSpPr>
                  <p:nvPr/>
                </p:nvSpPr>
                <p:spPr bwMode="auto">
                  <a:xfrm>
                    <a:off x="2085" y="890"/>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9"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842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842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60"/>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61"/>
          <p:cNvSpPr>
            <a:spLocks noGrp="1" noChangeArrowheads="1"/>
          </p:cNvSpPr>
          <p:nvPr>
            <p:ph type="sldNum" sz="quarter" idx="12"/>
          </p:nvPr>
        </p:nvSpPr>
        <p:spPr/>
        <p:txBody>
          <a:bodyPr/>
          <a:lstStyle>
            <a:lvl1pPr>
              <a:defRPr/>
            </a:lvl1pPr>
          </a:lstStyle>
          <a:p>
            <a:pPr>
              <a:defRPr/>
            </a:pPr>
            <a:fld id="{D9B37407-A5DD-0A43-B92F-1A292DCCD99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37790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E0DD31-B4A2-0F47-B3A0-797EA80386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60489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8530F-4F76-554C-8792-84B8E3FE7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90105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773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1097731" name="Rectangle 1027"/>
          <p:cNvSpPr>
            <a:spLocks noGrp="1" noChangeArrowheads="1"/>
          </p:cNvSpPr>
          <p:nvPr>
            <p:ph type="subTitle" idx="1"/>
          </p:nvPr>
        </p:nvSpPr>
        <p:spPr>
          <a:xfrm>
            <a:off x="1371600" y="38100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D708F0-0FE7-1143-BE04-62E8EE546C4E}" type="slidenum">
              <a:rPr lang="en-US"/>
              <a:pPr>
                <a:defRPr/>
              </a:pPr>
              <a:t>‹#›</a:t>
            </a:fld>
            <a:endParaRPr lang="en-US"/>
          </a:p>
        </p:txBody>
      </p:sp>
    </p:spTree>
    <p:extLst>
      <p:ext uri="{BB962C8B-B14F-4D97-AF65-F5344CB8AC3E}">
        <p14:creationId xmlns:p14="http://schemas.microsoft.com/office/powerpoint/2010/main" val="42618899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C4D115-790D-9A4A-9AE2-1D5B719F015F}" type="slidenum">
              <a:rPr lang="en-US"/>
              <a:pPr>
                <a:defRPr/>
              </a:pPr>
              <a:t>‹#›</a:t>
            </a:fld>
            <a:endParaRPr lang="en-US"/>
          </a:p>
        </p:txBody>
      </p:sp>
    </p:spTree>
    <p:extLst>
      <p:ext uri="{BB962C8B-B14F-4D97-AF65-F5344CB8AC3E}">
        <p14:creationId xmlns:p14="http://schemas.microsoft.com/office/powerpoint/2010/main" val="20900405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671E5B9-0C22-2444-ACE9-3E44C4F42151}" type="slidenum">
              <a:rPr lang="en-US"/>
              <a:pPr>
                <a:defRPr/>
              </a:pPr>
              <a:t>‹#›</a:t>
            </a:fld>
            <a:endParaRPr lang="en-US"/>
          </a:p>
        </p:txBody>
      </p:sp>
    </p:spTree>
    <p:extLst>
      <p:ext uri="{BB962C8B-B14F-4D97-AF65-F5344CB8AC3E}">
        <p14:creationId xmlns:p14="http://schemas.microsoft.com/office/powerpoint/2010/main" val="557619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EF1340A-0C95-0A48-8114-7D876D95F2A3}" type="slidenum">
              <a:rPr lang="en-US"/>
              <a:pPr>
                <a:defRPr/>
              </a:pPr>
              <a:t>‹#›</a:t>
            </a:fld>
            <a:endParaRPr lang="en-US"/>
          </a:p>
        </p:txBody>
      </p:sp>
    </p:spTree>
    <p:extLst>
      <p:ext uri="{BB962C8B-B14F-4D97-AF65-F5344CB8AC3E}">
        <p14:creationId xmlns:p14="http://schemas.microsoft.com/office/powerpoint/2010/main" val="328841340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BB311D8-ECDA-5147-A556-D16C6B4C15FB}" type="slidenum">
              <a:rPr lang="en-US"/>
              <a:pPr>
                <a:defRPr/>
              </a:pPr>
              <a:t>‹#›</a:t>
            </a:fld>
            <a:endParaRPr lang="en-US"/>
          </a:p>
        </p:txBody>
      </p:sp>
    </p:spTree>
    <p:extLst>
      <p:ext uri="{BB962C8B-B14F-4D97-AF65-F5344CB8AC3E}">
        <p14:creationId xmlns:p14="http://schemas.microsoft.com/office/powerpoint/2010/main" val="11364360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8398F23-9965-2443-A72D-781F4BD361AE}" type="slidenum">
              <a:rPr lang="en-US"/>
              <a:pPr>
                <a:defRPr/>
              </a:pPr>
              <a:t>‹#›</a:t>
            </a:fld>
            <a:endParaRPr lang="en-US"/>
          </a:p>
        </p:txBody>
      </p:sp>
    </p:spTree>
    <p:extLst>
      <p:ext uri="{BB962C8B-B14F-4D97-AF65-F5344CB8AC3E}">
        <p14:creationId xmlns:p14="http://schemas.microsoft.com/office/powerpoint/2010/main" val="436467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82A30D0-90AA-7B4C-B607-436F9AD19962}" type="slidenum">
              <a:rPr lang="en-US"/>
              <a:pPr>
                <a:defRPr/>
              </a:pPr>
              <a:t>‹#›</a:t>
            </a:fld>
            <a:endParaRPr lang="en-US"/>
          </a:p>
        </p:txBody>
      </p:sp>
    </p:spTree>
    <p:extLst>
      <p:ext uri="{BB962C8B-B14F-4D97-AF65-F5344CB8AC3E}">
        <p14:creationId xmlns:p14="http://schemas.microsoft.com/office/powerpoint/2010/main" val="12587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6CFE387-21D5-634C-8298-326C9A031C2A}" type="slidenum">
              <a:rPr lang="en-US"/>
              <a:pPr>
                <a:defRPr/>
              </a:pPr>
              <a:t>‹#›</a:t>
            </a:fld>
            <a:endParaRPr lang="en-US"/>
          </a:p>
        </p:txBody>
      </p:sp>
    </p:spTree>
    <p:extLst>
      <p:ext uri="{BB962C8B-B14F-4D97-AF65-F5344CB8AC3E}">
        <p14:creationId xmlns:p14="http://schemas.microsoft.com/office/powerpoint/2010/main" val="2795083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66189ADB-AAF4-AF4A-ADB9-F10788C8A67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0127681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67D27A8-8BCE-5840-9593-79AA7B9EB112}" type="slidenum">
              <a:rPr lang="en-US"/>
              <a:pPr>
                <a:defRPr/>
              </a:pPr>
              <a:t>‹#›</a:t>
            </a:fld>
            <a:endParaRPr lang="en-US"/>
          </a:p>
        </p:txBody>
      </p:sp>
    </p:spTree>
    <p:extLst>
      <p:ext uri="{BB962C8B-B14F-4D97-AF65-F5344CB8AC3E}">
        <p14:creationId xmlns:p14="http://schemas.microsoft.com/office/powerpoint/2010/main" val="34063191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1D870BB-BFBA-0C4D-9659-E1BF189EB344}" type="slidenum">
              <a:rPr lang="en-US"/>
              <a:pPr>
                <a:defRPr/>
              </a:pPr>
              <a:t>‹#›</a:t>
            </a:fld>
            <a:endParaRPr lang="en-US"/>
          </a:p>
        </p:txBody>
      </p:sp>
    </p:spTree>
    <p:extLst>
      <p:ext uri="{BB962C8B-B14F-4D97-AF65-F5344CB8AC3E}">
        <p14:creationId xmlns:p14="http://schemas.microsoft.com/office/powerpoint/2010/main" val="5254447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17C4F93-9329-654F-A5E1-C664A60E8BD9}" type="slidenum">
              <a:rPr lang="en-US"/>
              <a:pPr>
                <a:defRPr/>
              </a:pPr>
              <a:t>‹#›</a:t>
            </a:fld>
            <a:endParaRPr lang="en-US"/>
          </a:p>
        </p:txBody>
      </p:sp>
    </p:spTree>
    <p:extLst>
      <p:ext uri="{BB962C8B-B14F-4D97-AF65-F5344CB8AC3E}">
        <p14:creationId xmlns:p14="http://schemas.microsoft.com/office/powerpoint/2010/main" val="6993115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1330" name="Rectangle 1026"/>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611331" name="Rectangle 1027"/>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050DE20-397A-7742-8B1C-DBCCEC194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5186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713BA42-0F69-C64E-B19B-8317A7185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9311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E9A2EB2-1AFC-A040-A260-1C7B78C41A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9380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D4EC80-BA8C-E744-B102-5132D8FAC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44993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00608B4-A040-9141-BC4C-7A47530276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547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E1713A5-E885-224B-A0B7-AFFF229A0A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6382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EBE54AF-5173-6241-A2E4-29F111781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506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227CC7D-8B45-BC4A-A778-688A8E97C42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102386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4C1CEE9-E5F7-FB4A-BB59-39B4F153D7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2514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30A5A5B-8C51-684E-9CED-8B4723442C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1992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E5E4BE9-1F8D-6B48-8392-C2FA92F23B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4617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3A78F4-1F40-EF4F-87C2-258C1C8777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205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6386"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656387" name="Rectangle 1027"/>
          <p:cNvSpPr>
            <a:spLocks noGrp="1" noChangeArrowheads="1"/>
          </p:cNvSpPr>
          <p:nvPr>
            <p:ph type="subTitle" idx="1"/>
          </p:nvPr>
        </p:nvSpPr>
        <p:spPr>
          <a:xfrm>
            <a:off x="2895600" y="4191000"/>
            <a:ext cx="5562600" cy="1600200"/>
          </a:xfrm>
        </p:spPr>
        <p:txBody>
          <a:bodyPr/>
          <a:lstStyle>
            <a:lvl1pPr marL="0" indent="0" algn="r">
              <a:buFont typeface="Tahoma" charset="0"/>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DFC2767-BF4E-B243-9C34-942131A531D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997969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2C30D46-C7FD-9642-9544-9559AD88890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12307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D2458D0-134A-FB46-BF31-67CB53BCAB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373527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8A220A2-DFB6-5947-B15C-5D2FD22119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14333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DC4871F-A075-7745-A19D-335E395A593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816265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DE5F817-C436-7A40-A8A2-EBC06154F54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43118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59F21CC7-C726-1345-B1D0-F43478AB949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663207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7977AAFC-91E4-F647-918E-6FDEDBCE96D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787725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73930CE-E0DC-E047-8E04-818C0D49BFA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788243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FEF0967-1339-5344-94DF-88DE6216C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387084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880E821-A837-7243-848B-CEF75FB14E8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408067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790E31-2CCD-E24F-812F-1E876F9E54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262713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sldNum" sz="quarter" idx="11"/>
          </p:nvPr>
        </p:nvSpPr>
        <p:spPr/>
        <p:txBody>
          <a:bodyPr/>
          <a:lstStyle>
            <a:lvl1pPr>
              <a:defRPr/>
            </a:lvl1pPr>
          </a:lstStyle>
          <a:p>
            <a:pPr>
              <a:defRPr/>
            </a:pPr>
            <a:fld id="{9D68C5D5-6728-C249-B938-04ADF693FA9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4107854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9509C5F-3BC5-2943-BE06-2A3F7F3BC530}"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9503870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9C50E30-4EC9-9A42-A71C-B0EAC7A60CA5}"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6656108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F439688-1930-9F4A-BFF5-4D91DECFA760}"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8638011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EAB1469C-BC67-854B-8F94-6D174299820D}" type="slidenum">
              <a:rPr lang="en-US">
                <a:solidFill>
                  <a:srgbClr val="000000"/>
                </a:solidFill>
              </a:rPr>
              <a:pPr>
                <a:defRPr/>
              </a:pPr>
              <a:t>‹#›</a:t>
            </a:fld>
            <a:endParaRPr lang="en-US">
              <a:solidFill>
                <a:srgbClr val="000000"/>
              </a:solidFill>
            </a:endParaRPr>
          </a:p>
        </p:txBody>
      </p:sp>
      <p:sp>
        <p:nvSpPr>
          <p:cNvPr id="9"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859175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FA8A0C4D-065C-5849-A596-43CB4E8B52A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899047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E8CA8924-5DE5-4E46-972C-ADEE6F30537D}" type="slidenum">
              <a:rPr lang="en-US">
                <a:solidFill>
                  <a:srgbClr val="000000"/>
                </a:solidFill>
              </a:rPr>
              <a:pPr>
                <a:defRPr/>
              </a:pPr>
              <a:t>‹#›</a:t>
            </a:fld>
            <a:endParaRPr lang="en-US">
              <a:solidFill>
                <a:srgbClr val="000000"/>
              </a:solidFill>
            </a:endParaRPr>
          </a:p>
        </p:txBody>
      </p:sp>
      <p:sp>
        <p:nvSpPr>
          <p:cNvPr id="5"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7019501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E1CE2413-342E-9748-833B-F8F9022D0948}" type="slidenum">
              <a:rPr lang="en-US">
                <a:solidFill>
                  <a:srgbClr val="000000"/>
                </a:solidFill>
              </a:rPr>
              <a:pPr>
                <a:defRPr/>
              </a:pPr>
              <a:t>‹#›</a:t>
            </a:fld>
            <a:endParaRPr lang="en-US">
              <a:solidFill>
                <a:srgbClr val="000000"/>
              </a:solidFill>
            </a:endParaRPr>
          </a:p>
        </p:txBody>
      </p:sp>
      <p:sp>
        <p:nvSpPr>
          <p:cNvPr id="4"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40640869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8537DD5-DD68-0D41-A2AA-77AB7D11B863}"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5493205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C23417D-EB0A-8A4C-84A1-CE543A952E44}"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7329240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EB104AA-ACF2-7541-8B95-08DB59850963}"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5834063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44F6BBD-A8AA-C146-A267-57B8249E0367}"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5630168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637958"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637959" name="Rectangle 1031"/>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latin typeface="Aria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latin typeface="Aria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59FF0EBB-8BE0-5745-9091-1630D004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9213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540346E-F9F4-0846-A911-8340681B5C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51715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48BEBCDC-A3C9-F042-9D2F-A9D6F622A8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86341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1B9C8649-7685-704C-B859-2590E43157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4822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CC89DEB2-56B9-6F41-924F-F2B9FD551ED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741918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5124B517-1DF4-7648-8695-042010B15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83686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CFDE9A6C-4359-6A4D-81E7-81C34C9A75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12922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C9A09DE8-8525-9943-A661-E7EAF33AC5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63540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7D92CA72-67C8-DF4C-8C4D-EA39286B7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63920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A6FE6B91-5BE4-9141-B140-15008A9CD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06774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48E3F85-BD36-6E46-9824-6BB3E7BB09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49310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A3CDB352-3B5F-664C-A341-5DF267D38F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2725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2C1D5-5588-0042-8435-6CB97728ED0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399622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E38C-8675-F349-93C3-D831C6F90CE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5783421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C84542-BC6F-E245-98F0-539597DF269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76903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75997C9-7A19-B847-A47E-92AEEB6C097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843888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CA2FE6-C052-AD42-AC8A-95B000CD4CB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77072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50264E-5731-7949-BB1B-9C1677BFB5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823755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A3809E-E3A4-0E4A-8A3B-26EB4EF64B8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18883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84D443-3C78-C041-9532-D71471D67F1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204659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56835B-C37F-164B-9165-3FD0F10BACE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72600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97A7AB-B7D0-3F45-ABBC-82F9E71D2E9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36451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E630F4-E3A7-E540-AFAA-004E77D3D5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362730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689B5-8365-CD4E-8E0C-96603B3D29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72424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AEFBC29-2B4B-B248-882A-E5C7A0B271F2}"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7233888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335C9F8-81E7-1F4E-8526-DD953D9F87A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00083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1032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A3D921B0-EE2D-954B-8E7E-6E17250A7B9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13565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A7975BF-3E89-794E-9A97-8DEEAA621AC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9096243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C0E39D57-1166-4A4A-A4C5-09BB1AF3FD8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454769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22B148E9-E4B8-DC49-B209-BFF9900E9DB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418330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943058D-6FBB-8146-8033-E6A59C1545B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313006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B8BB8D7D-F448-6A4C-B91C-62E346BEFAF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51913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9D35B2D-378A-E34B-A678-3F0FEBA6022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617842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D302703-A210-3943-8B78-C3B5FE8049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088718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0516C8C-D38D-E942-ADA5-5570CC122EE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146293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D9D180EF-9A1D-B54F-834D-F66847418F9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010824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691C1-F349-D543-A150-C09722E4BE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6846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4DBF4F0-CEDC-3641-AD90-6CDE00422EA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10735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5EC27-A050-0346-AEAE-4D5D025350F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53075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ED1BC-BB5D-674D-BF9B-998C795DDF0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60606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285AF-E4C6-8842-909C-8982A4E04C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160469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3C4D16-843D-FB48-8C68-4966AB06A84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46633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56CF82-5C0A-5B44-B7EF-A7BFEB92A2B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719892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6A524-745E-FD4C-ADB9-FD2E22A389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990141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6DD36-AC30-7244-BC13-213AF13D8D5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284938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5F793-19CB-A44D-A8BE-7E397A14282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2491177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C8121-3874-704C-B757-804F09EC255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954760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1229F-24BE-5749-8147-D5AD674FF37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7406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B8D0C08-8819-8D4D-87A9-D196BB06F26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6972960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0786" name="Rectangle 1026"/>
          <p:cNvSpPr>
            <a:spLocks noGrp="1" noChangeArrowheads="1"/>
          </p:cNvSpPr>
          <p:nvPr>
            <p:ph type="ctrTitle"/>
          </p:nvPr>
        </p:nvSpPr>
        <p:spPr>
          <a:xfrm>
            <a:off x="3581400" y="1752600"/>
            <a:ext cx="5105400" cy="2209800"/>
          </a:xfrm>
          <a:effectLst/>
        </p:spPr>
        <p:txBody>
          <a:bodyPr/>
          <a:lstStyle>
            <a:lvl1pPr algn="ctr">
              <a:defRPr sz="4800" i="0">
                <a:latin typeface="Times New Roman" charset="0"/>
              </a:defRPr>
            </a:lvl1pPr>
          </a:lstStyle>
          <a:p>
            <a:r>
              <a:rPr lang="en-US"/>
              <a:t>Click to edit Master title style</a:t>
            </a:r>
          </a:p>
        </p:txBody>
      </p:sp>
      <p:sp>
        <p:nvSpPr>
          <p:cNvPr id="630787" name="Rectangle 1027"/>
          <p:cNvSpPr>
            <a:spLocks noGrp="1" noChangeArrowheads="1"/>
          </p:cNvSpPr>
          <p:nvPr>
            <p:ph type="subTitle" idx="1"/>
          </p:nvPr>
        </p:nvSpPr>
        <p:spPr>
          <a:xfrm>
            <a:off x="3581400" y="4191000"/>
            <a:ext cx="5105400" cy="1447800"/>
          </a:xfrm>
        </p:spPr>
        <p:txBody>
          <a:bodyPr/>
          <a:lstStyle>
            <a:lvl1pPr marL="0" indent="0" algn="ctr">
              <a:buFont typeface="Wingdings" charset="2"/>
              <a:buNone/>
              <a:defRPr>
                <a:latin typeface="Times New Roman" charset="0"/>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5" name="Rectangle 1029"/>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6" name="Rectangle 1030"/>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D8064704-C5AF-3B43-9D75-25147728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71542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F53D7B8-DD6F-404F-895C-345FB327D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4943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916ADF7-72AA-1E4F-8563-1FAE89DDBE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6803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22EB5EC-3781-6841-8E3A-7AEFA6E6C8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78107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75E2431-EB3D-5D43-9B51-885915BFAA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0829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48659D37-C518-F549-99BB-6A472757B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707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679CB8DC-D2F3-AF4A-BEDC-10D4AC901B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5001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33F4575-673E-B14A-814A-00B7639E09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4659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C06FD39-BEAE-0F4C-BE66-2BBACFC3E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56430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4A346F8-6AD3-8C4E-87E8-D43A3952D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597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87E39D9F-64CB-524E-9B16-9AFB045632C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7728218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38F7B99-11F7-744D-A941-0E9EC0179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6333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6626"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666627"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A8BCC-EBFB-474C-BE00-4A83C33CF6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3443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6C551-ECC4-624F-85F9-625BFCBB86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50057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B00B3-E3EC-AE4E-8632-3EF991EF4F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14944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C5DD0-0FC7-934A-9C4F-419EAF9480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588335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55B064-CE27-E041-8BD5-FE7BBA4C6B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18201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3D17BB-7109-E249-B6A2-FF8267069D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59952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4E280-2FE8-A84E-AB47-A2D5164430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1403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6762AE-D13B-9F4B-951C-24B0031111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08566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ECF67B-7AF7-7A43-AFEB-0F807AB0B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681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60825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639BBF1-4373-4648-ABCF-E2F8BC038728}"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42808829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BC91C-DB50-2641-BA63-D3D6136C1D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83955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52179E-12C2-EC4C-9327-511D92E2DB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71397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845" name="Rectangle 1029"/>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r>
              <a:rPr lang="en-US"/>
              <a:t>Click to edit Master title style</a:t>
            </a:r>
          </a:p>
        </p:txBody>
      </p:sp>
      <p:sp>
        <p:nvSpPr>
          <p:cNvPr id="675846" name="Rectangle 1030"/>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2"/>
              <a:buNone/>
              <a:defRPr sz="3400"/>
            </a:lvl1pPr>
          </a:lstStyle>
          <a:p>
            <a:r>
              <a:rPr lang="en-US"/>
              <a:t>Click to edit Master subtitle style</a:t>
            </a:r>
          </a:p>
        </p:txBody>
      </p:sp>
      <p:sp>
        <p:nvSpPr>
          <p:cNvPr id="4" name="Rectangle 1026"/>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solidFill>
                <a:srgbClr val="238D89"/>
              </a:solidFill>
              <a:latin typeface="Arial"/>
            </a:endParaRPr>
          </a:p>
        </p:txBody>
      </p:sp>
      <p:sp>
        <p:nvSpPr>
          <p:cNvPr id="5" name="Rectangle 1027"/>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solidFill>
                <a:srgbClr val="238D89"/>
              </a:solidFill>
              <a:latin typeface="Arial"/>
            </a:endParaRPr>
          </a:p>
        </p:txBody>
      </p:sp>
      <p:sp>
        <p:nvSpPr>
          <p:cNvPr id="6" name="Rectangle 1028"/>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pPr>
              <a:defRPr/>
            </a:pPr>
            <a:fld id="{C2737937-93F6-F742-879A-587B216A5113}" type="slidenum">
              <a:rPr lang="en-US">
                <a:solidFill>
                  <a:srgbClr val="238D89"/>
                </a:solidFill>
              </a:rPr>
              <a:pPr>
                <a:defRPr/>
              </a:pPr>
              <a:t>‹#›</a:t>
            </a:fld>
            <a:endParaRPr lang="en-US">
              <a:solidFill>
                <a:srgbClr val="238D89"/>
              </a:solidFill>
            </a:endParaRPr>
          </a:p>
        </p:txBody>
      </p:sp>
    </p:spTree>
    <p:extLst>
      <p:ext uri="{BB962C8B-B14F-4D97-AF65-F5344CB8AC3E}">
        <p14:creationId xmlns:p14="http://schemas.microsoft.com/office/powerpoint/2010/main" val="202590261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25F74-578F-FB4B-B8F5-D84B51020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7641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F1A9E-96DD-6C42-B5A6-818CB27423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21366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11BE53-378B-9342-A993-31FAF654B4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828961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CDDBAB-3FED-DF41-B1C2-DBD97A74C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4482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37873B-ED49-874D-9378-3347C185B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973652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30FC68-965A-DB40-8EE0-2825EB47FD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15486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B5B8FD-3F4A-C347-8967-C1CE54DF76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981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47F4948-2A50-1441-9B53-D96FC45A8271}"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83850478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0E8CA5-B1AD-9647-9001-1E934A46EF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13045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A6272-1164-DF49-9F6A-5C5D3F4714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1246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EF712A-3C4A-7E4C-832D-63686EE18D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16347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277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72771" name="Rectangle 1027"/>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817F14B-8147-D341-A4ED-5E7A5AF5C4F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1357210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7470FBE-E7FB-A449-AC24-3D86B818D48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5154328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F030CC6-B56A-A249-A89E-A38ECC86900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1139598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AD945B6-39B7-DC4C-A091-9C2DD8F0438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7172065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91BAA40-1171-F041-8D6E-41D6C98E68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824945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6068681-9BC0-8746-B905-2C5AFA591D3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5013859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6A24BE8-A9F4-5C44-95DC-181990EC21EC}"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52602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932EF9-E311-A243-B3EF-F6E2616842C7}"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54823178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68650F4-76EE-E644-B1C1-11C2776C91C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6562347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2A31B84-4760-DD42-BAA4-B105CB26B91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4037882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F18722F-2CB8-084F-B5C5-2D0748DD1AB4}"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43069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0B4FE067-D2DD-0F4E-AC62-EC780E4225A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9765175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grpSp>
      <p:sp>
        <p:nvSpPr>
          <p:cNvPr id="8412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8412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E4EFB7C5-C4AC-4046-8D28-BD18811E53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234524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3FEBB51-9D70-154E-8710-0396DA2B08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2871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56CF1EAB-0577-FF4E-915E-DF130D6C69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06901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28E4C2F1-B545-554F-B3D2-78B3F06C8A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860714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E6ADA438-5A26-F34F-862C-18E99DBAF3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62974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ABD1814-EDCB-5241-B75A-79F08B01C4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708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CFDB898-7195-6E48-AC6E-1123750C3955}"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98235296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FC73947C-DE3D-EA4A-A321-84DAC1FCA8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034825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D690BC8-15B2-2F4F-8A54-B0A6617758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116670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C2E682B-8BAE-5A43-BCF4-AFBB64D37C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114198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9CA4D1C-F8CF-7A49-8C4F-B28EAA946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336586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6B6490D-911A-6445-AE8C-14847A93D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755782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65069185"/>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50923245"/>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59323013"/>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76862254"/>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1820331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B18F548-3D5D-B648-AF31-D16F722EE81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94314109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98762724"/>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38930622"/>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91008786"/>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43663659"/>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7092123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6652472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097300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43279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829004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0521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032CE43-C65C-834A-A5CD-47F1F2DD3BAF}"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86366014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064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39524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564880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218186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31146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512591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37213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765791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503393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627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07510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A9E16A2-B062-EF4B-946A-F25E9D90CD0A}"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4045392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555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34175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83014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413949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07739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84075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11454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543612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058130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9341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B91F459-6521-5346-88BB-DE1216D635D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13908233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19878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784981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888557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267857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014843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604033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39818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906569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20910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215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AAA6C61-DF39-CD47-9DC2-CB6B1336781E}"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4439634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811499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1358081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676683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4056540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456787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5679125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92350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001461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7723211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42762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F46EE9E-D304-8846-BB99-0001E015BF0B}"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67230779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0068887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8063346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4/12/22</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4861298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4/12/22</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324206232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4/12/22</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114216095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4/12/22</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34505582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4/12/22</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182853359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4/12/22</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239586506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4/12/22</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68106105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4/12/22</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808479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966A950-8EF8-2D47-A7F7-7F5C0BB6904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76545648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4/12/22</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46473359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4/12/22</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85421323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4/12/22</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73876911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93144696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5463895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31234219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2387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6683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50949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45304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5A5C0B9B-F69C-3E4A-A3AE-2FA0857184CE}"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73112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4/12/22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32516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4/12/22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01317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4/12/22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88323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553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27150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60825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9441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F644F6-E411-45FA-B730-BAC87A5E2669}"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2667718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76256045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644F6-E411-45FA-B730-BAC87A5E2669}"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368841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3C5217C-AA16-4244-9E17-2B675A433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57882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F644F6-E411-45FA-B730-BAC87A5E2669}"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69842067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F644F6-E411-45FA-B730-BAC87A5E2669}" type="datetimeFigureOut">
              <a:rPr lang="en-US" smtClean="0"/>
              <a:t>4/12/22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88275081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F644F6-E411-45FA-B730-BAC87A5E2669}" type="datetimeFigureOut">
              <a:rPr lang="en-US" smtClean="0"/>
              <a:t>4/12/22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64885406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644F6-E411-45FA-B730-BAC87A5E2669}" type="datetimeFigureOut">
              <a:rPr lang="en-US" smtClean="0"/>
              <a:t>4/12/22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44087186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74380148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78430343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39612786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6825502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344828863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336213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A2DAB7-3C19-CF4C-BBBD-377C398E32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86317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1291EC-9843-4DD4-BA66-0C04FA9228CA}"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39039080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291EC-9843-4DD4-BA66-0C04FA9228CA}"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60312025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1291EC-9843-4DD4-BA66-0C04FA9228CA}" type="datetimeFigureOut">
              <a:rPr lang="en-US" smtClean="0"/>
              <a:t>4/12/22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142516515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1291EC-9843-4DD4-BA66-0C04FA9228CA}" type="datetimeFigureOut">
              <a:rPr lang="en-US" smtClean="0"/>
              <a:t>4/12/22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79355181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1291EC-9843-4DD4-BA66-0C04FA9228CA}" type="datetimeFigureOut">
              <a:rPr lang="en-US" smtClean="0"/>
              <a:t>4/12/22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398247728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1291EC-9843-4DD4-BA66-0C04FA9228CA}"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409071116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1291EC-9843-4DD4-BA66-0C04FA9228CA}"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393576016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92186253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1143456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39468F-AC16-C84D-A5BD-472A2C4B42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042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31DD969-7D68-DC43-B407-33B5FF77B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470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3525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08E66AA-24CB-0942-9D85-617C4521EA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1027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162F7F-F406-EE48-98CC-00C66E2565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079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D217D2-ABD7-D542-836A-61AC873EF1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7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3CAE58-5613-A841-BFB3-A529FE9EE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396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215D1FF-7FA4-0448-BD45-DA1A88918E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377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09AF20-4EB3-8E43-A854-320D295FE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608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0386"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400387"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latin typeface="Trebuchet MS"/>
              <a:ea typeface="ＭＳ Ｐゴシック"/>
              <a:cs typeface="ＭＳ Ｐゴシック"/>
            </a:endParaRPr>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a typeface="ＭＳ Ｐゴシック"/>
              <a:cs typeface="ＭＳ Ｐゴシック"/>
            </a:endParaRPr>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EE00D6EA-3855-974F-AC08-EA8837525EC7}" type="slidenum">
              <a:rPr lang="en-US"/>
              <a:pPr>
                <a:defRPr/>
              </a:pPr>
              <a:t>‹#›</a:t>
            </a:fld>
            <a:endParaRPr lang="en-US"/>
          </a:p>
        </p:txBody>
      </p:sp>
    </p:spTree>
    <p:extLst>
      <p:ext uri="{BB962C8B-B14F-4D97-AF65-F5344CB8AC3E}">
        <p14:creationId xmlns:p14="http://schemas.microsoft.com/office/powerpoint/2010/main" val="2670050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9343-9F72-F140-AE59-65FE4C5CC1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1116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9FE6AB-1F31-3849-B7B1-09170C6EF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3863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987FBD-CB82-2640-9350-AFA1130B1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325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62468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594E4F-D7FC-FD44-8A87-02A524DE7C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20637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8530AD-29C9-7F41-B7A0-DF2267491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668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CDA600-9AF0-B244-B411-F873CC644F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0802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E3375-9C65-0041-88DD-40CD4D1A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037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3BA9CD-65B4-3344-871C-0ABA2CC964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6658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CA6D42-4CDC-4B41-97FB-E98551EAC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62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C60927-B8F3-B24B-B203-83DE46A17B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156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397315"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3CE37B3D-A8DB-DF41-B41C-265E612E3C55}" type="slidenum">
              <a:rPr lang="en-US"/>
              <a:pPr>
                <a:defRPr/>
              </a:pPr>
              <a:t>‹#›</a:t>
            </a:fld>
            <a:endParaRPr lang="en-US"/>
          </a:p>
        </p:txBody>
      </p:sp>
    </p:spTree>
    <p:extLst>
      <p:ext uri="{BB962C8B-B14F-4D97-AF65-F5344CB8AC3E}">
        <p14:creationId xmlns:p14="http://schemas.microsoft.com/office/powerpoint/2010/main" val="1789860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100D6A-0A5C-9D41-A7EB-A6781C69DC2A}" type="slidenum">
              <a:rPr lang="en-US"/>
              <a:pPr>
                <a:defRPr/>
              </a:pPr>
              <a:t>‹#›</a:t>
            </a:fld>
            <a:endParaRPr lang="en-US"/>
          </a:p>
        </p:txBody>
      </p:sp>
    </p:spTree>
    <p:extLst>
      <p:ext uri="{BB962C8B-B14F-4D97-AF65-F5344CB8AC3E}">
        <p14:creationId xmlns:p14="http://schemas.microsoft.com/office/powerpoint/2010/main" val="224621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A08CC-C9CC-294F-B92E-B597CB38D41A}" type="slidenum">
              <a:rPr lang="en-US"/>
              <a:pPr>
                <a:defRPr/>
              </a:pPr>
              <a:t>‹#›</a:t>
            </a:fld>
            <a:endParaRPr lang="en-US"/>
          </a:p>
        </p:txBody>
      </p:sp>
    </p:spTree>
    <p:extLst>
      <p:ext uri="{BB962C8B-B14F-4D97-AF65-F5344CB8AC3E}">
        <p14:creationId xmlns:p14="http://schemas.microsoft.com/office/powerpoint/2010/main" val="666506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3012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A7D74-72F2-D24F-A9C1-47CE2F2409B6}" type="slidenum">
              <a:rPr lang="en-US"/>
              <a:pPr>
                <a:defRPr/>
              </a:pPr>
              <a:t>‹#›</a:t>
            </a:fld>
            <a:endParaRPr lang="en-US"/>
          </a:p>
        </p:txBody>
      </p:sp>
    </p:spTree>
    <p:extLst>
      <p:ext uri="{BB962C8B-B14F-4D97-AF65-F5344CB8AC3E}">
        <p14:creationId xmlns:p14="http://schemas.microsoft.com/office/powerpoint/2010/main" val="1669360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8325AC-50D8-A24C-843F-8341A32CD3E9}" type="slidenum">
              <a:rPr lang="en-US"/>
              <a:pPr>
                <a:defRPr/>
              </a:pPr>
              <a:t>‹#›</a:t>
            </a:fld>
            <a:endParaRPr lang="en-US"/>
          </a:p>
        </p:txBody>
      </p:sp>
    </p:spTree>
    <p:extLst>
      <p:ext uri="{BB962C8B-B14F-4D97-AF65-F5344CB8AC3E}">
        <p14:creationId xmlns:p14="http://schemas.microsoft.com/office/powerpoint/2010/main" val="3052741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1029-A006-0C46-9867-E8829943BDF5}" type="slidenum">
              <a:rPr lang="en-US"/>
              <a:pPr>
                <a:defRPr/>
              </a:pPr>
              <a:t>‹#›</a:t>
            </a:fld>
            <a:endParaRPr lang="en-US"/>
          </a:p>
        </p:txBody>
      </p:sp>
    </p:spTree>
    <p:extLst>
      <p:ext uri="{BB962C8B-B14F-4D97-AF65-F5344CB8AC3E}">
        <p14:creationId xmlns:p14="http://schemas.microsoft.com/office/powerpoint/2010/main" val="3270857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0BFD29-6197-AF43-AFFD-161900043AAD}" type="slidenum">
              <a:rPr lang="en-US"/>
              <a:pPr>
                <a:defRPr/>
              </a:pPr>
              <a:t>‹#›</a:t>
            </a:fld>
            <a:endParaRPr lang="en-US"/>
          </a:p>
        </p:txBody>
      </p:sp>
    </p:spTree>
    <p:extLst>
      <p:ext uri="{BB962C8B-B14F-4D97-AF65-F5344CB8AC3E}">
        <p14:creationId xmlns:p14="http://schemas.microsoft.com/office/powerpoint/2010/main" val="21905420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98547-4B6D-444A-ABDF-F2C36BB12878}" type="slidenum">
              <a:rPr lang="en-US"/>
              <a:pPr>
                <a:defRPr/>
              </a:pPr>
              <a:t>‹#›</a:t>
            </a:fld>
            <a:endParaRPr lang="en-US"/>
          </a:p>
        </p:txBody>
      </p:sp>
    </p:spTree>
    <p:extLst>
      <p:ext uri="{BB962C8B-B14F-4D97-AF65-F5344CB8AC3E}">
        <p14:creationId xmlns:p14="http://schemas.microsoft.com/office/powerpoint/2010/main" val="1896258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8FCCEE-7021-1446-ACED-B10E93D003DB}" type="slidenum">
              <a:rPr lang="en-US"/>
              <a:pPr>
                <a:defRPr/>
              </a:pPr>
              <a:t>‹#›</a:t>
            </a:fld>
            <a:endParaRPr lang="en-US"/>
          </a:p>
        </p:txBody>
      </p:sp>
    </p:spTree>
    <p:extLst>
      <p:ext uri="{BB962C8B-B14F-4D97-AF65-F5344CB8AC3E}">
        <p14:creationId xmlns:p14="http://schemas.microsoft.com/office/powerpoint/2010/main" val="2610498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8C0AA-7E14-7040-98FA-DB52C53E6183}" type="slidenum">
              <a:rPr lang="en-US"/>
              <a:pPr>
                <a:defRPr/>
              </a:pPr>
              <a:t>‹#›</a:t>
            </a:fld>
            <a:endParaRPr lang="en-US"/>
          </a:p>
        </p:txBody>
      </p:sp>
    </p:spTree>
    <p:extLst>
      <p:ext uri="{BB962C8B-B14F-4D97-AF65-F5344CB8AC3E}">
        <p14:creationId xmlns:p14="http://schemas.microsoft.com/office/powerpoint/2010/main" val="34676655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B2A3F-EFD6-3342-A4C9-9075000F0432}" type="slidenum">
              <a:rPr lang="en-US"/>
              <a:pPr>
                <a:defRPr/>
              </a:pPr>
              <a:t>‹#›</a:t>
            </a:fld>
            <a:endParaRPr lang="en-US"/>
          </a:p>
        </p:txBody>
      </p:sp>
    </p:spTree>
    <p:extLst>
      <p:ext uri="{BB962C8B-B14F-4D97-AF65-F5344CB8AC3E}">
        <p14:creationId xmlns:p14="http://schemas.microsoft.com/office/powerpoint/2010/main" val="4069346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C5E54F-D4AD-B941-85DA-3A52227CF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0064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9A1AF-F281-CB4F-852C-CB895F59CC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20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0721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7A34-11F6-D149-943D-074A2FFEE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6297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9D2054-5454-8E4C-999E-B743AD8784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976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333181-0595-E842-88F0-ED42C11E0E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0048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8263C9-C099-2D48-99B3-3ACC74576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979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72FFCF-2943-7F46-B994-8DE91385C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946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022224-AA1F-2243-956B-233B82002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719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76C7A7-CA2D-5D47-AFC3-2BE7D1926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43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31C22E-D6A0-3F42-A68C-E7F2DBBA95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4167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7C198-A5D7-AF4C-9A6B-05FD33A569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345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8335AC-DD87-4C4E-A225-1364C2CEF4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51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59201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6C213-8DFF-8E47-8566-5C837FA8B3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0293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2F61D-5777-A441-A9C6-F94D0510BB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784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C6904F-5E9E-EC49-BB3E-FE3418B046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4948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2955D6-4403-BE42-BF6D-C63160A56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0239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D59CA8-EF2D-2442-BA94-319E5D825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4766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0E2431-2E0E-984E-9F1F-B77AD81BE2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4870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F9EBA7-ABA4-B249-BE11-4E3D23FFA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9556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E91F17-75A5-0C48-88FC-7B7881954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1768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5ABF66-0D73-5C46-A2EB-0AE861E2C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6353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A95D8F-DE0D-A443-985D-7D660FCC0A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069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3.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6.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7.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8.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20.jpe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9.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2.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3.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4.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6.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8.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9.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30.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31.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33.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34.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35.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37.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38.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40.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slideLayout" Target="../slideLayouts/slideLayout431.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0.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3" Type="http://schemas.openxmlformats.org/officeDocument/2006/relationships/slideLayout" Target="../slideLayouts/slideLayout445.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36925737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defTabSz="914400" fontAlgn="base">
              <a:spcBef>
                <a:spcPct val="0"/>
              </a:spcBef>
              <a:spcAft>
                <a:spcPct val="0"/>
              </a:spcAft>
              <a:defRPr/>
            </a:pPr>
            <a:fld id="{7AA4F227-DB91-5545-8E6D-433F3108B4E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92757638"/>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5090" name="Group 2"/>
          <p:cNvGrpSpPr>
            <a:grpSpLocks/>
          </p:cNvGrpSpPr>
          <p:nvPr/>
        </p:nvGrpSpPr>
        <p:grpSpPr bwMode="auto">
          <a:xfrm>
            <a:off x="0" y="0"/>
            <a:ext cx="9159875" cy="6858000"/>
            <a:chOff x="0" y="0"/>
            <a:chExt cx="5770" cy="4320"/>
          </a:xfrm>
        </p:grpSpPr>
        <p:sp>
          <p:nvSpPr>
            <p:cNvPr id="8601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09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09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09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2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02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0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0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1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1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1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1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8604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04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4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8604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8E59F9D-9EB4-474B-8C0A-8458214342C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8604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1725929834"/>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defRPr/>
            </a:pPr>
            <a:fld id="{6B353862-BCEF-004E-AFCA-579BD5EB8ADD}"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467975"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679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5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40841800"/>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922" name="Group 1026"/>
          <p:cNvGrpSpPr>
            <a:grpSpLocks/>
          </p:cNvGrpSpPr>
          <p:nvPr/>
        </p:nvGrpSpPr>
        <p:grpSpPr bwMode="auto">
          <a:xfrm>
            <a:off x="0" y="0"/>
            <a:ext cx="9144000" cy="6858000"/>
            <a:chOff x="0" y="0"/>
            <a:chExt cx="5760" cy="4320"/>
          </a:xfrm>
        </p:grpSpPr>
        <p:pic>
          <p:nvPicPr>
            <p:cNvPr id="209928" name="Picture 102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9" name="Rectangle 1028"/>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0" name="Rectangle 1029"/>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1" name="Rectangle 1030"/>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2" name="Rectangle 1031"/>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3" name="Rectangle 1032"/>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4" name="Rectangle 1033"/>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pic>
          <p:nvPicPr>
            <p:cNvPr id="209935" name="Picture 1034"/>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3387" name="Rectangle 1035"/>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88" name="Rectangle 103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9" name="Rectangle 103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0" name="Rectangle 103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1" name="Rectangle 103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defTabSz="914400" fontAlgn="base">
              <a:spcBef>
                <a:spcPct val="0"/>
              </a:spcBef>
              <a:spcAft>
                <a:spcPct val="0"/>
              </a:spcAft>
              <a:defRPr/>
            </a:pPr>
            <a:fld id="{58D39596-A019-9341-B251-A849F53ED91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580510392"/>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5pPr>
      <a:lvl6pPr marL="4572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6pPr>
      <a:lvl7pPr marL="9144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7pPr>
      <a:lvl8pPr marL="13716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8pPr>
      <a:lvl9pPr marL="18288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4"/>
          <p:cNvGrpSpPr>
            <a:grpSpLocks/>
          </p:cNvGrpSpPr>
          <p:nvPr/>
        </p:nvGrpSpPr>
        <p:grpSpPr bwMode="auto">
          <a:xfrm>
            <a:off x="0" y="0"/>
            <a:ext cx="9140825" cy="6850063"/>
            <a:chOff x="0" y="0"/>
            <a:chExt cx="5758" cy="4315"/>
          </a:xfrm>
        </p:grpSpPr>
        <p:grpSp>
          <p:nvGrpSpPr>
            <p:cNvPr id="25605" name="Group 5"/>
            <p:cNvGrpSpPr>
              <a:grpSpLocks/>
            </p:cNvGrpSpPr>
            <p:nvPr userDrawn="1"/>
          </p:nvGrpSpPr>
          <p:grpSpPr bwMode="auto">
            <a:xfrm>
              <a:off x="1728" y="2230"/>
              <a:ext cx="4027" cy="2085"/>
              <a:chOff x="1728" y="2230"/>
              <a:chExt cx="4027" cy="2085"/>
            </a:xfrm>
          </p:grpSpPr>
          <p:sp>
            <p:nvSpPr>
              <p:cNvPr id="71578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11"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1578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578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07" name="Freeform 12"/>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578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579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498005"/>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Geneva"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Geneva"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95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95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95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4AAAAD8-97F4-8747-99AD-5612EA6CC3E2}"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283477800"/>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9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ea typeface="MS Pゴシック" charset="0"/>
                <a:cs typeface="MS Pゴシック" charset="0"/>
              </a:defRPr>
            </a:lvl1pPr>
          </a:lstStyle>
          <a:p>
            <a:pPr defTabSz="914400" eaLnBrk="0" fontAlgn="base" hangingPunct="0">
              <a:spcBef>
                <a:spcPct val="0"/>
              </a:spcBef>
              <a:spcAft>
                <a:spcPct val="0"/>
              </a:spcAft>
              <a:defRPr/>
            </a:pPr>
            <a:fld id="{BEADF93D-211B-7144-A346-A342FD810DCA}"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208392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2pPr>
      <a:lvl3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3pPr>
      <a:lvl4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4pPr>
      <a:lvl5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5pPr>
      <a:lvl6pPr marL="4572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6pPr>
      <a:lvl7pPr marL="9144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102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3077"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BBE0E3"/>
              </a:solidFill>
              <a:latin typeface="Helvetica"/>
              <a:ea typeface="ＭＳ Ｐゴシック"/>
              <a:cs typeface="ＭＳ Ｐゴシック"/>
            </a:endParaRPr>
          </a:p>
        </p:txBody>
      </p:sp>
      <p:sp>
        <p:nvSpPr>
          <p:cNvPr id="643078"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BBE0E3"/>
              </a:solidFill>
              <a:latin typeface="Helvetica"/>
              <a:ea typeface="ＭＳ Ｐゴシック"/>
              <a:cs typeface="ＭＳ Ｐゴシック"/>
            </a:endParaRPr>
          </a:p>
        </p:txBody>
      </p:sp>
      <p:sp>
        <p:nvSpPr>
          <p:cNvPr id="643079"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defTabSz="914400" fontAlgn="base">
              <a:spcBef>
                <a:spcPct val="0"/>
              </a:spcBef>
              <a:spcAft>
                <a:spcPct val="0"/>
              </a:spcAft>
              <a:defRPr/>
            </a:pPr>
            <a:fld id="{188C0670-EF24-AF42-B5AF-33C8BDC55C18}" type="slidenum">
              <a:rPr lang="en-US">
                <a:solidFill>
                  <a:srgbClr val="BBE0E3"/>
                </a:solidFill>
                <a:ea typeface="ＭＳ Ｐゴシック" charset="0"/>
                <a:cs typeface="ＭＳ Ｐゴシック" charset="0"/>
              </a:rPr>
              <a:pPr defTabSz="914400" fontAlgn="base">
                <a:spcBef>
                  <a:spcPct val="0"/>
                </a:spcBef>
                <a:spcAft>
                  <a:spcPct val="0"/>
                </a:spcAft>
                <a:defRPr/>
              </a:pPr>
              <a:t>‹#›</a:t>
            </a:fld>
            <a:endParaRPr lang="en-US">
              <a:solidFill>
                <a:srgbClr val="BBE0E3"/>
              </a:solidFill>
              <a:ea typeface="ＭＳ Ｐゴシック" charset="0"/>
              <a:cs typeface="ＭＳ Ｐゴシック" charset="0"/>
            </a:endParaRPr>
          </a:p>
        </p:txBody>
      </p:sp>
    </p:spTree>
    <p:extLst>
      <p:ext uri="{BB962C8B-B14F-4D97-AF65-F5344CB8AC3E}">
        <p14:creationId xmlns:p14="http://schemas.microsoft.com/office/powerpoint/2010/main" val="2183588853"/>
      </p:ext>
    </p:extLst>
  </p:cSld>
  <p:clrMap bg1="dk2" tx1="lt1" bg2="dk1"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5pPr>
      <a:lvl6pPr marL="457200" algn="ctr" rtl="0" fontAlgn="base">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6pPr>
      <a:lvl7pPr marL="914400" algn="ctr" rtl="0" fontAlgn="base">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7pPr>
      <a:lvl8pPr marL="1371600" algn="ctr" rtl="0" fontAlgn="base">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8pPr>
      <a:lvl9pPr marL="1828800" algn="ctr" rtl="0" fontAlgn="base">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cs typeface="+mn-cs"/>
        </a:defRPr>
      </a:lvl5pPr>
      <a:lvl6pPr marL="2514600" indent="-228600" algn="l" rtl="0" fontAlgn="base">
        <a:spcBef>
          <a:spcPct val="20000"/>
        </a:spcBef>
        <a:spcAft>
          <a:spcPct val="0"/>
        </a:spcAft>
        <a:buBlip>
          <a:blip r:embed="rId14"/>
        </a:buBlip>
        <a:defRPr kumimoji="1" sz="2000">
          <a:solidFill>
            <a:schemeClr val="tx1"/>
          </a:solidFill>
          <a:latin typeface="+mn-lt"/>
          <a:ea typeface="+mn-ea"/>
          <a:cs typeface="+mn-cs"/>
        </a:defRPr>
      </a:lvl6pPr>
      <a:lvl7pPr marL="2971800" indent="-228600" algn="l" rtl="0" fontAlgn="base">
        <a:spcBef>
          <a:spcPct val="20000"/>
        </a:spcBef>
        <a:spcAft>
          <a:spcPct val="0"/>
        </a:spcAft>
        <a:buBlip>
          <a:blip r:embed="rId14"/>
        </a:buBlip>
        <a:defRPr kumimoji="1" sz="2000">
          <a:solidFill>
            <a:schemeClr val="tx1"/>
          </a:solidFill>
          <a:latin typeface="+mn-lt"/>
          <a:ea typeface="+mn-ea"/>
          <a:cs typeface="+mn-cs"/>
        </a:defRPr>
      </a:lvl7pPr>
      <a:lvl8pPr marL="3429000" indent="-228600" algn="l" rtl="0" fontAlgn="base">
        <a:spcBef>
          <a:spcPct val="20000"/>
        </a:spcBef>
        <a:spcAft>
          <a:spcPct val="0"/>
        </a:spcAft>
        <a:buBlip>
          <a:blip r:embed="rId14"/>
        </a:buBlip>
        <a:defRPr kumimoji="1" sz="2000">
          <a:solidFill>
            <a:schemeClr val="tx1"/>
          </a:solidFill>
          <a:latin typeface="+mn-lt"/>
          <a:ea typeface="+mn-ea"/>
          <a:cs typeface="+mn-cs"/>
        </a:defRPr>
      </a:lvl8pPr>
      <a:lvl9pPr marL="3886200" indent="-228600" algn="l" rtl="0" fontAlgn="base">
        <a:spcBef>
          <a:spcPct val="20000"/>
        </a:spcBef>
        <a:spcAft>
          <a:spcPct val="0"/>
        </a:spcAft>
        <a:buBlip>
          <a:blip r:embed="rId14"/>
        </a:buBlip>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2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2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D96AD73B-D010-404A-B9CC-69AA627623B9}" type="slidenum">
              <a:rPr lang="en-US">
                <a:solidFill>
                  <a:srgbClr val="FFDB96"/>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DB96"/>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85008861"/>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566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566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5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MS Pゴシック" charset="0"/>
                <a:cs typeface="MS Pゴシック" charset="0"/>
              </a:defRPr>
            </a:lvl1pPr>
          </a:lstStyle>
          <a:p>
            <a:pPr defTabSz="914400" eaLnBrk="0" fontAlgn="base" hangingPunct="0">
              <a:spcBef>
                <a:spcPct val="0"/>
              </a:spcBef>
              <a:spcAft>
                <a:spcPct val="0"/>
              </a:spcAft>
              <a:defRPr/>
            </a:pPr>
            <a:fld id="{AB8A7191-3146-504E-BAB7-DAAE09F1D8F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700961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0"/>
            <a:ext cx="9144000" cy="6934200"/>
            <a:chOff x="0" y="0"/>
            <a:chExt cx="5760" cy="4368"/>
          </a:xfrm>
        </p:grpSpPr>
        <p:sp>
          <p:nvSpPr>
            <p:cNvPr id="5427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69"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0"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1"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2"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3"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4"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5"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6"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7"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8"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8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2"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83"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9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5"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429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9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9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latin typeface="Times New Roman" charset="0"/>
              </a:defRPr>
            </a:lvl1pPr>
          </a:lstStyle>
          <a:p>
            <a:pPr defTabSz="914400" fontAlgn="base">
              <a:spcBef>
                <a:spcPct val="0"/>
              </a:spcBef>
              <a:spcAft>
                <a:spcPct val="0"/>
              </a:spcAft>
              <a:defRPr/>
            </a:pPr>
            <a:fld id="{9960C981-5706-D344-93BB-443425A7EAF1}"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3519567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1026"/>
          <p:cNvGrpSpPr>
            <a:grpSpLocks/>
          </p:cNvGrpSpPr>
          <p:nvPr/>
        </p:nvGrpSpPr>
        <p:grpSpPr bwMode="auto">
          <a:xfrm>
            <a:off x="0" y="0"/>
            <a:ext cx="9144000" cy="6858000"/>
            <a:chOff x="0" y="0"/>
            <a:chExt cx="5760" cy="4320"/>
          </a:xfrm>
        </p:grpSpPr>
        <p:pic>
          <p:nvPicPr>
            <p:cNvPr id="111624" name="Picture 1027" descr="299_B_JuiceDro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73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5" name="Rectangle 1028"/>
            <p:cNvSpPr>
              <a:spLocks noChangeArrowheads="1"/>
            </p:cNvSpPr>
            <p:nvPr/>
          </p:nvSpPr>
          <p:spPr bwMode="auto">
            <a:xfrm>
              <a:off x="1008" y="0"/>
              <a:ext cx="4752" cy="43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66"/>
                </a:solidFill>
                <a:latin typeface="Verdana" charset="0"/>
                <a:ea typeface="ＭＳ Ｐゴシック" charset="0"/>
                <a:cs typeface="ＭＳ Ｐゴシック" charset="0"/>
              </a:endParaRPr>
            </a:p>
          </p:txBody>
        </p:sp>
      </p:grpSp>
      <p:sp>
        <p:nvSpPr>
          <p:cNvPr id="111619" name="Rectangle 1029"/>
          <p:cNvSpPr>
            <a:spLocks noGrp="1" noChangeArrowheads="1"/>
          </p:cNvSpPr>
          <p:nvPr>
            <p:ph type="title"/>
          </p:nvPr>
        </p:nvSpPr>
        <p:spPr bwMode="auto">
          <a:xfrm>
            <a:off x="1752600" y="4572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0" name="Rectangle 1030"/>
          <p:cNvSpPr>
            <a:spLocks noGrp="1" noChangeArrowheads="1"/>
          </p:cNvSpPr>
          <p:nvPr>
            <p:ph type="body" idx="1"/>
          </p:nvPr>
        </p:nvSpPr>
        <p:spPr bwMode="auto">
          <a:xfrm>
            <a:off x="1752600" y="1828800"/>
            <a:ext cx="70866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1271" name="Rectangle 1031"/>
          <p:cNvSpPr>
            <a:spLocks noGrp="1" noChangeArrowheads="1"/>
          </p:cNvSpPr>
          <p:nvPr>
            <p:ph type="dt" sz="half" idx="2"/>
          </p:nvPr>
        </p:nvSpPr>
        <p:spPr bwMode="auto">
          <a:xfrm>
            <a:off x="1768475" y="6248400"/>
            <a:ext cx="17367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2" name="Rectangle 1032"/>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3" name="Rectangle 1033"/>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21F89D2-B791-8249-BF76-749326863C9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402793000"/>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cs typeface="+mn-cs"/>
        </a:defRPr>
      </a:lvl5pPr>
      <a:lvl6pPr marL="25146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6451"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4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ea typeface="+mn-ea"/>
                <a:cs typeface="+mn-cs"/>
              </a:defRPr>
            </a:lvl1pPr>
          </a:lstStyle>
          <a:p>
            <a:pPr defTabSz="914400" eaLnBrk="0" fontAlgn="base" hangingPunct="0">
              <a:spcBef>
                <a:spcPct val="0"/>
              </a:spcBef>
              <a:spcAft>
                <a:spcPct val="0"/>
              </a:spcAft>
              <a:defRPr/>
            </a:pPr>
            <a:endParaRPr lang="en-US">
              <a:solidFill>
                <a:srgbClr val="FFFFFF"/>
              </a:solidFill>
              <a:latin typeface="Arial"/>
            </a:endParaRPr>
          </a:p>
        </p:txBody>
      </p:sp>
      <p:sp>
        <p:nvSpPr>
          <p:cNvPr id="6164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ea typeface="+mn-ea"/>
                <a:cs typeface="+mn-cs"/>
              </a:defRPr>
            </a:lvl1pPr>
          </a:lstStyle>
          <a:p>
            <a:pPr defTabSz="914400" eaLnBrk="0" fontAlgn="base" hangingPunct="0">
              <a:spcBef>
                <a:spcPct val="0"/>
              </a:spcBef>
              <a:spcAft>
                <a:spcPct val="0"/>
              </a:spcAft>
              <a:defRPr/>
            </a:pPr>
            <a:endParaRPr lang="en-US">
              <a:solidFill>
                <a:srgbClr val="FFFFFF"/>
              </a:solidFill>
              <a:latin typeface="Arial"/>
            </a:endParaRPr>
          </a:p>
        </p:txBody>
      </p:sp>
      <p:sp>
        <p:nvSpPr>
          <p:cNvPr id="6164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5AB10343-537B-524F-AC8F-8DD856001F1B}"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356775195"/>
      </p:ext>
    </p:extLst>
  </p:cSld>
  <p:clrMap bg1="dk2" tx1="lt1" bg2="dk1"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Geneva" charset="-128"/>
          <a:cs typeface="Geneva"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Geneva"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67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67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67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defTabSz="914400" eaLnBrk="0" fontAlgn="base" hangingPunct="0">
              <a:spcBef>
                <a:spcPct val="0"/>
              </a:spcBef>
              <a:spcAft>
                <a:spcPct val="0"/>
              </a:spcAft>
              <a:defRPr/>
            </a:pPr>
            <a:fld id="{CEF8C117-E14A-6C4B-B9DB-78C303220E0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614130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03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03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03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ahoma"/>
              <a:ea typeface="ＭＳ Ｐゴシック"/>
              <a:cs typeface="ＭＳ Ｐゴシック"/>
            </a:endParaRPr>
          </a:p>
        </p:txBody>
      </p:sp>
      <p:sp>
        <p:nvSpPr>
          <p:cNvPr id="6103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ahoma"/>
              <a:ea typeface="ＭＳ Ｐゴシック"/>
              <a:cs typeface="ＭＳ Ｐゴシック"/>
            </a:endParaRPr>
          </a:p>
        </p:txBody>
      </p:sp>
      <p:sp>
        <p:nvSpPr>
          <p:cNvPr id="6103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103DC48E-70DF-5845-98C6-87EC31D96707}"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7760097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6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3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15634FE7-BCE3-C84F-B729-C4E0B4E757A0}"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597371581"/>
      </p:ext>
    </p:extLst>
  </p:cSld>
  <p:clrMap bg1="dk2" tx1="lt1" bg2="dk1" tx2="lt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latin typeface="Arial" charset="0"/>
              </a:defRPr>
            </a:lvl1pPr>
          </a:lstStyle>
          <a:p>
            <a:pPr defTabSz="914400" eaLnBrk="0" fontAlgn="base" hangingPunct="0">
              <a:spcBef>
                <a:spcPct val="0"/>
              </a:spcBef>
              <a:spcAft>
                <a:spcPct val="0"/>
              </a:spcAft>
              <a:defRPr/>
            </a:pPr>
            <a:fld id="{1444184A-0EB2-774F-BB7A-0C9761B00E8D}"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431108"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1109"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363398898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Geneva" charset="-128"/>
          <a:cs typeface="Geneva" charset="0"/>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Geneva" charset="-128"/>
          <a:cs typeface="Geneva" charset="0"/>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6194" name="Group 1026"/>
          <p:cNvGrpSpPr>
            <a:grpSpLocks/>
          </p:cNvGrpSpPr>
          <p:nvPr/>
        </p:nvGrpSpPr>
        <p:grpSpPr bwMode="auto">
          <a:xfrm>
            <a:off x="228600" y="228600"/>
            <a:ext cx="8686800" cy="5943600"/>
            <a:chOff x="144" y="144"/>
            <a:chExt cx="5472" cy="3744"/>
          </a:xfrm>
        </p:grpSpPr>
        <p:sp>
          <p:nvSpPr>
            <p:cNvPr id="136200" name="Rectangle 1027"/>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1" name="Rectangle 1028"/>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2" name="Line 1029"/>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136195" name="Rectangle 1030"/>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6196" name="Rectangle 1031"/>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6" name="Rectangle 1032"/>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7" name="Rectangle 1033"/>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8" name="Rectangle 103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5586613B-709C-CF42-B149-117F32CD7C33}"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80421684"/>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ea typeface="MS Pゴシック" charset="0"/>
                <a:cs typeface="MS Pゴシック" charset="0"/>
              </a:defRPr>
            </a:lvl1pPr>
          </a:lstStyle>
          <a:p>
            <a:pPr defTabSz="914400" eaLnBrk="0" fontAlgn="base" hangingPunct="0">
              <a:spcBef>
                <a:spcPct val="0"/>
              </a:spcBef>
              <a:spcAft>
                <a:spcPct val="0"/>
              </a:spcAft>
              <a:defRPr/>
            </a:pPr>
            <a:fld id="{FD0209E2-06CB-824D-9BC0-D41532BC5DC8}" type="slidenum">
              <a:rPr lang="en-US">
                <a:solidFill>
                  <a:srgbClr val="FFFF66"/>
                </a:solidFill>
                <a:latin typeface="Verdana" charset="0"/>
              </a:rPr>
              <a:pPr defTabSz="914400" eaLnBrk="0" fontAlgn="base" hangingPunct="0">
                <a:spcBef>
                  <a:spcPct val="0"/>
                </a:spcBef>
                <a:spcAft>
                  <a:spcPct val="0"/>
                </a:spcAft>
                <a:defRPr/>
              </a:pPr>
              <a:t>‹#›</a:t>
            </a:fld>
            <a:endParaRPr lang="en-US">
              <a:solidFill>
                <a:srgbClr val="FFFF66"/>
              </a:solidFill>
              <a:latin typeface="Verdana" charset="0"/>
            </a:endParaRPr>
          </a:p>
        </p:txBody>
      </p:sp>
    </p:spTree>
    <p:extLst>
      <p:ext uri="{BB962C8B-B14F-4D97-AF65-F5344CB8AC3E}">
        <p14:creationId xmlns:p14="http://schemas.microsoft.com/office/powerpoint/2010/main" val="257781308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6852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defRPr>
            </a:lvl1pPr>
          </a:lstStyle>
          <a:p>
            <a:pPr defTabSz="914400" eaLnBrk="0" fontAlgn="base" hangingPunct="0">
              <a:spcBef>
                <a:spcPct val="0"/>
              </a:spcBef>
              <a:spcAft>
                <a:spcPct val="0"/>
              </a:spcAft>
              <a:defRPr/>
            </a:pPr>
            <a:fld id="{575F3152-FFBA-C541-8C10-2F1DC32D5412}"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92356586"/>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0"/>
            <a:ext cx="9159875" cy="6870700"/>
            <a:chOff x="0" y="0"/>
            <a:chExt cx="5770" cy="4328"/>
          </a:xfrm>
        </p:grpSpPr>
        <p:sp>
          <p:nvSpPr>
            <p:cNvPr id="28365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28365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283659" name="Group 6"/>
            <p:cNvGrpSpPr>
              <a:grpSpLocks/>
            </p:cNvGrpSpPr>
            <p:nvPr/>
          </p:nvGrpSpPr>
          <p:grpSpPr bwMode="auto">
            <a:xfrm>
              <a:off x="4944" y="1"/>
              <a:ext cx="816" cy="3974"/>
              <a:chOff x="4944" y="1"/>
              <a:chExt cx="816" cy="3974"/>
            </a:xfrm>
          </p:grpSpPr>
          <p:grpSp>
            <p:nvGrpSpPr>
              <p:cNvPr id="283671" name="Group 7"/>
              <p:cNvGrpSpPr>
                <a:grpSpLocks/>
              </p:cNvGrpSpPr>
              <p:nvPr userDrawn="1"/>
            </p:nvGrpSpPr>
            <p:grpSpPr bwMode="auto">
              <a:xfrm>
                <a:off x="5280" y="1"/>
                <a:ext cx="480" cy="1430"/>
                <a:chOff x="5280" y="1"/>
                <a:chExt cx="480" cy="1430"/>
              </a:xfrm>
            </p:grpSpPr>
            <p:grpSp>
              <p:nvGrpSpPr>
                <p:cNvPr id="283692" name="Group 8"/>
                <p:cNvGrpSpPr>
                  <a:grpSpLocks/>
                </p:cNvGrpSpPr>
                <p:nvPr userDrawn="1"/>
              </p:nvGrpSpPr>
              <p:grpSpPr bwMode="auto">
                <a:xfrm rot="-5400000">
                  <a:off x="5484" y="0"/>
                  <a:ext cx="174" cy="176"/>
                  <a:chOff x="1657" y="323"/>
                  <a:chExt cx="1691" cy="2560"/>
                </a:xfrm>
              </p:grpSpPr>
              <p:grpSp>
                <p:nvGrpSpPr>
                  <p:cNvPr id="283701" name="Group 9"/>
                  <p:cNvGrpSpPr>
                    <a:grpSpLocks/>
                  </p:cNvGrpSpPr>
                  <p:nvPr/>
                </p:nvGrpSpPr>
                <p:grpSpPr bwMode="auto">
                  <a:xfrm>
                    <a:off x="1657" y="323"/>
                    <a:ext cx="1691" cy="2560"/>
                    <a:chOff x="1657" y="323"/>
                    <a:chExt cx="1691" cy="2560"/>
                  </a:xfrm>
                </p:grpSpPr>
                <p:sp>
                  <p:nvSpPr>
                    <p:cNvPr id="283708" name="Freeform 10"/>
                    <p:cNvSpPr>
                      <a:spLocks/>
                    </p:cNvSpPr>
                    <p:nvPr/>
                  </p:nvSpPr>
                  <p:spPr bwMode="auto">
                    <a:xfrm>
                      <a:off x="2192"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9" name="Freeform 11"/>
                    <p:cNvSpPr>
                      <a:spLocks/>
                    </p:cNvSpPr>
                    <p:nvPr/>
                  </p:nvSpPr>
                  <p:spPr bwMode="auto">
                    <a:xfrm>
                      <a:off x="1696" y="323"/>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702"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3" name="Freeform 13"/>
                  <p:cNvSpPr>
                    <a:spLocks/>
                  </p:cNvSpPr>
                  <p:nvPr/>
                </p:nvSpPr>
                <p:spPr bwMode="auto">
                  <a:xfrm>
                    <a:off x="2677" y="68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4" name="Freeform 14"/>
                  <p:cNvSpPr>
                    <a:spLocks/>
                  </p:cNvSpPr>
                  <p:nvPr/>
                </p:nvSpPr>
                <p:spPr bwMode="auto">
                  <a:xfrm>
                    <a:off x="274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5" name="Freeform 15"/>
                  <p:cNvSpPr>
                    <a:spLocks/>
                  </p:cNvSpPr>
                  <p:nvPr/>
                </p:nvSpPr>
                <p:spPr bwMode="auto">
                  <a:xfrm>
                    <a:off x="245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6"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7" name="Freeform 17"/>
                  <p:cNvSpPr>
                    <a:spLocks/>
                  </p:cNvSpPr>
                  <p:nvPr/>
                </p:nvSpPr>
                <p:spPr bwMode="auto">
                  <a:xfrm>
                    <a:off x="2094" y="87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283693"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4"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5"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6"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7"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8"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9"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700"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83672" name="Group 26"/>
              <p:cNvGrpSpPr>
                <a:grpSpLocks/>
              </p:cNvGrpSpPr>
              <p:nvPr userDrawn="1"/>
            </p:nvGrpSpPr>
            <p:grpSpPr bwMode="auto">
              <a:xfrm>
                <a:off x="4944" y="1008"/>
                <a:ext cx="522" cy="2967"/>
                <a:chOff x="4944" y="1008"/>
                <a:chExt cx="522" cy="2967"/>
              </a:xfrm>
            </p:grpSpPr>
            <p:pic>
              <p:nvPicPr>
                <p:cNvPr id="283673"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4"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5"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6"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7"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8"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9"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0"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1"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2"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3"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4"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5"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6"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7"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8"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9"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0"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1"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8366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70"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65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28A70E2E-49E3-9E40-9E63-D5B8A809148B}" type="slidenum">
              <a:rPr lang="en-US">
                <a:solidFill>
                  <a:srgbClr val="2F1311"/>
                </a:solidFill>
                <a:ea typeface="ＭＳ Ｐゴシック" charset="0"/>
                <a:cs typeface="ＭＳ Ｐゴシック" charset="0"/>
              </a:rPr>
              <a:pPr defTabSz="914400" fontAlgn="base">
                <a:spcBef>
                  <a:spcPct val="0"/>
                </a:spcBef>
                <a:spcAft>
                  <a:spcPct val="0"/>
                </a:spcAft>
                <a:defRPr/>
              </a:pPr>
              <a:t>‹#›</a:t>
            </a:fld>
            <a:endParaRPr lang="en-US">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34317830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Geneva"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Geneva"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Rectangle 1026"/>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1027"/>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9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5" name="Rectangle 1029"/>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6" name="Rectangle 1030"/>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defTabSz="914400" eaLnBrk="0" fontAlgn="base" hangingPunct="0">
              <a:spcBef>
                <a:spcPct val="0"/>
              </a:spcBef>
              <a:spcAft>
                <a:spcPct val="0"/>
              </a:spcAft>
              <a:defRPr/>
            </a:pPr>
            <a:fld id="{B0279F25-3C43-004B-86E8-26541F1649A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9146491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0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6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6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F4142A6D-40AB-B747-8B5C-C2AC8274376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024713441"/>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4820"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
        <p:nvSpPr>
          <p:cNvPr id="674821"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
        <p:nvSpPr>
          <p:cNvPr id="674822"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latin typeface="Arial" charset="0"/>
              </a:defRPr>
            </a:lvl1pPr>
          </a:lstStyle>
          <a:p>
            <a:pPr defTabSz="914400" fontAlgn="base">
              <a:spcBef>
                <a:spcPct val="0"/>
              </a:spcBef>
              <a:spcAft>
                <a:spcPct val="0"/>
              </a:spcAft>
              <a:defRPr/>
            </a:pPr>
            <a:fld id="{16E24A72-CEAD-5146-9FB4-986272EA3D5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69059525"/>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Geneva" charset="-128"/>
          <a:cs typeface="Geneva" charset="0"/>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Geneva" charset="-128"/>
          <a:cs typeface="Geneva" charset="0"/>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91650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Wingding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422400"/>
            <a:ext cx="9147175" cy="5435600"/>
            <a:chOff x="0" y="896"/>
            <a:chExt cx="5762" cy="3424"/>
          </a:xfrm>
        </p:grpSpPr>
        <p:grpSp>
          <p:nvGrpSpPr>
            <p:cNvPr id="332808" name="Group 3"/>
            <p:cNvGrpSpPr>
              <a:grpSpLocks/>
            </p:cNvGrpSpPr>
            <p:nvPr userDrawn="1"/>
          </p:nvGrpSpPr>
          <p:grpSpPr bwMode="auto">
            <a:xfrm>
              <a:off x="20" y="896"/>
              <a:ext cx="5742" cy="3424"/>
              <a:chOff x="20" y="896"/>
              <a:chExt cx="5742" cy="3424"/>
            </a:xfrm>
          </p:grpSpPr>
          <p:sp>
            <p:nvSpPr>
              <p:cNvPr id="3329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grpSp>
          <p:nvGrpSpPr>
            <p:cNvPr id="332809" name="Group 17"/>
            <p:cNvGrpSpPr>
              <a:grpSpLocks/>
            </p:cNvGrpSpPr>
            <p:nvPr userDrawn="1"/>
          </p:nvGrpSpPr>
          <p:grpSpPr bwMode="auto">
            <a:xfrm>
              <a:off x="0" y="2291"/>
              <a:ext cx="1385" cy="1702"/>
              <a:chOff x="0" y="2291"/>
              <a:chExt cx="1385" cy="1702"/>
            </a:xfrm>
          </p:grpSpPr>
          <p:sp>
            <p:nvSpPr>
              <p:cNvPr id="3328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2"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309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09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grpSp>
      <p:sp>
        <p:nvSpPr>
          <p:cNvPr id="8309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09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09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10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BCD8D4E8-AD1D-2844-BA75-51819F7C4F0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8310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566072"/>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884756362"/>
      </p:ext>
    </p:extLst>
  </p:cSld>
  <p:clrMap bg1="dk2" tx1="lt1" bg2="dk1" tx2="lt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129633991"/>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23618655"/>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427203068"/>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82652413"/>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7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07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7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333399"/>
              </a:solidFill>
              <a:ea typeface="ヒラギノ角ゴ Pro W3"/>
              <a:cs typeface="ヒラギノ角ゴ Pro W3"/>
            </a:endParaRPr>
          </a:p>
        </p:txBody>
      </p:sp>
      <p:sp>
        <p:nvSpPr>
          <p:cNvPr id="607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333399"/>
              </a:solidFill>
              <a:ea typeface="ヒラギノ角ゴ Pro W3"/>
              <a:cs typeface="ヒラギノ角ゴ Pro W3"/>
            </a:endParaRPr>
          </a:p>
        </p:txBody>
      </p:sp>
      <p:sp>
        <p:nvSpPr>
          <p:cNvPr id="607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360BF411-CEF4-4745-A21E-AB0E5E86E3FD}" type="slidenum">
              <a:rPr lang="en-US">
                <a:solidFill>
                  <a:srgbClr val="333399"/>
                </a:solidFill>
              </a:rPr>
              <a:pPr defTabSz="914400" eaLnBrk="0" fontAlgn="base" hangingPunct="0">
                <a:spcBef>
                  <a:spcPct val="0"/>
                </a:spcBef>
                <a:spcAft>
                  <a:spcPct val="0"/>
                </a:spcAft>
                <a:defRPr/>
              </a:pPr>
              <a:t>‹#›</a:t>
            </a:fld>
            <a:endParaRPr lang="en-US">
              <a:solidFill>
                <a:srgbClr val="333399"/>
              </a:solidFill>
            </a:endParaRPr>
          </a:p>
        </p:txBody>
      </p:sp>
    </p:spTree>
    <p:extLst>
      <p:ext uri="{BB962C8B-B14F-4D97-AF65-F5344CB8AC3E}">
        <p14:creationId xmlns:p14="http://schemas.microsoft.com/office/powerpoint/2010/main" val="307280031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4/12/22</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2754944014"/>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469731902"/>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4/12/22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214107000"/>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644F6-E411-45FA-B730-BAC87A5E2669}" type="datetimeFigureOut">
              <a:rPr lang="en-US" smtClean="0"/>
              <a:t>4/12/22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FCD1B-F0F6-45A2-985F-80B1C5E906A5}" type="slidenum">
              <a:rPr lang="en-US" smtClean="0"/>
              <a:t>‹#›</a:t>
            </a:fld>
            <a:endParaRPr lang="en-US"/>
          </a:p>
        </p:txBody>
      </p:sp>
    </p:spTree>
    <p:extLst>
      <p:ext uri="{BB962C8B-B14F-4D97-AF65-F5344CB8AC3E}">
        <p14:creationId xmlns:p14="http://schemas.microsoft.com/office/powerpoint/2010/main" val="2203414068"/>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291EC-9843-4DD4-BA66-0C04FA9228CA}" type="datetimeFigureOut">
              <a:rPr lang="en-US" smtClean="0"/>
              <a:t>4/12/22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7079C-C524-4BD2-9265-1308B60B7753}" type="slidenum">
              <a:rPr lang="en-US" smtClean="0"/>
              <a:t>‹#›</a:t>
            </a:fld>
            <a:endParaRPr lang="en-US"/>
          </a:p>
        </p:txBody>
      </p:sp>
    </p:spTree>
    <p:extLst>
      <p:ext uri="{BB962C8B-B14F-4D97-AF65-F5344CB8AC3E}">
        <p14:creationId xmlns:p14="http://schemas.microsoft.com/office/powerpoint/2010/main" val="846725095"/>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1027"/>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3"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4"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81A13-CC5D-D34D-84A2-1CA09B503D7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8566156"/>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364"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ＭＳ Ｐゴシック"/>
              <a:cs typeface="ＭＳ Ｐゴシック"/>
            </a:endParaRPr>
          </a:p>
        </p:txBody>
      </p:sp>
      <p:sp>
        <p:nvSpPr>
          <p:cNvPr id="399365"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ＭＳ Ｐゴシック"/>
              <a:cs typeface="ＭＳ Ｐゴシック"/>
            </a:endParaRPr>
          </a:p>
        </p:txBody>
      </p:sp>
      <p:sp>
        <p:nvSpPr>
          <p:cNvPr id="39936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eaLnBrk="0" fontAlgn="base" hangingPunct="0">
              <a:spcBef>
                <a:spcPct val="0"/>
              </a:spcBef>
              <a:spcAft>
                <a:spcPct val="0"/>
              </a:spcAft>
              <a:defRPr/>
            </a:pPr>
            <a:fld id="{90416009-952C-1C44-8302-FCE18F6E519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912334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6292"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3"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ea typeface="MS Pゴシック" charset="0"/>
                <a:cs typeface="MS Pゴシック" charset="0"/>
              </a:defRPr>
            </a:lvl1pPr>
          </a:lstStyle>
          <a:p>
            <a:pPr defTabSz="914400" eaLnBrk="0" fontAlgn="base" hangingPunct="0">
              <a:spcBef>
                <a:spcPct val="0"/>
              </a:spcBef>
              <a:spcAft>
                <a:spcPct val="0"/>
              </a:spcAft>
              <a:defRPr/>
            </a:pPr>
            <a:fld id="{DF8A41D2-51A8-684D-87E8-8883B9275C3D}" type="slidenum">
              <a:rPr lang="en-US">
                <a:latin typeface="Verdana" charset="0"/>
              </a:rPr>
              <a:pPr defTabSz="914400" eaLnBrk="0" fontAlgn="base" hangingPunct="0">
                <a:spcBef>
                  <a:spcPct val="0"/>
                </a:spcBef>
                <a:spcAft>
                  <a:spcPct val="0"/>
                </a:spcAft>
                <a:defRPr/>
              </a:pPr>
              <a:t>‹#›</a:t>
            </a:fld>
            <a:endParaRPr lang="en-US">
              <a:latin typeface="Verdana" charset="0"/>
            </a:endParaRPr>
          </a:p>
        </p:txBody>
      </p:sp>
    </p:spTree>
    <p:extLst>
      <p:ext uri="{BB962C8B-B14F-4D97-AF65-F5344CB8AC3E}">
        <p14:creationId xmlns:p14="http://schemas.microsoft.com/office/powerpoint/2010/main" val="243995566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5C774E01-3A95-3F45-BFC4-09FE1624DDF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331035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EDD16AC6-2D97-B147-9525-C9E0B32DF146}"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3557489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9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58.xml"/><Relationship Id="rId1" Type="http://schemas.openxmlformats.org/officeDocument/2006/relationships/tags" Target="../tags/tag5.xml"/><Relationship Id="rId4" Type="http://schemas.openxmlformats.org/officeDocument/2006/relationships/image" Target="../media/image43.jpg"/></Relationships>
</file>

<file path=ppt/slides/_rels/slide10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4.xml"/><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5.xml"/><Relationship Id="rId1" Type="http://schemas.openxmlformats.org/officeDocument/2006/relationships/slideLayout" Target="../slideLayouts/slideLayout90.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6.xml"/><Relationship Id="rId1" Type="http://schemas.openxmlformats.org/officeDocument/2006/relationships/slideLayout" Target="../slideLayouts/slideLayout90.xml"/></Relationships>
</file>

<file path=ppt/slides/_rels/slide10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7.xml"/><Relationship Id="rId1" Type="http://schemas.openxmlformats.org/officeDocument/2006/relationships/slideLayout" Target="../slideLayouts/slideLayout90.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8.xml"/><Relationship Id="rId1" Type="http://schemas.openxmlformats.org/officeDocument/2006/relationships/slideLayout" Target="../slideLayouts/slideLayout9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55.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5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65.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3.xml"/><Relationship Id="rId1" Type="http://schemas.openxmlformats.org/officeDocument/2006/relationships/slideLayout" Target="../slideLayouts/slideLayout277.xml"/></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9.xml"/><Relationship Id="rId7" Type="http://schemas.openxmlformats.org/officeDocument/2006/relationships/image" Target="../media/image52.png"/><Relationship Id="rId2" Type="http://schemas.openxmlformats.org/officeDocument/2006/relationships/slideLayout" Target="../slideLayouts/slideLayout458.xml"/><Relationship Id="rId1" Type="http://schemas.openxmlformats.org/officeDocument/2006/relationships/tags" Target="../tags/tag6.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0.png"/></Relationships>
</file>

<file path=ppt/slides/_rels/slide1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4.xml"/><Relationship Id="rId1" Type="http://schemas.openxmlformats.org/officeDocument/2006/relationships/slideLayout" Target="../slideLayouts/slideLayout28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5.xml"/><Relationship Id="rId1" Type="http://schemas.openxmlformats.org/officeDocument/2006/relationships/slideLayout" Target="../slideLayouts/slideLayout288.xml"/></Relationships>
</file>

<file path=ppt/slides/_rels/slide11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6.xml"/><Relationship Id="rId1" Type="http://schemas.openxmlformats.org/officeDocument/2006/relationships/slideLayout" Target="../slideLayouts/slideLayout288.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7.xml"/><Relationship Id="rId1" Type="http://schemas.openxmlformats.org/officeDocument/2006/relationships/slideLayout" Target="../slideLayouts/slideLayout299.xml"/><Relationship Id="rId4" Type="http://schemas.openxmlformats.org/officeDocument/2006/relationships/image" Target="../media/image165.png"/></Relationships>
</file>

<file path=ppt/slides/_rels/slide1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8.xml"/><Relationship Id="rId1" Type="http://schemas.openxmlformats.org/officeDocument/2006/relationships/slideLayout" Target="../slideLayouts/slideLayout299.xml"/><Relationship Id="rId4" Type="http://schemas.openxmlformats.org/officeDocument/2006/relationships/image" Target="../media/image167.png"/></Relationships>
</file>

<file path=ppt/slides/_rels/slide11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9.xml"/><Relationship Id="rId1" Type="http://schemas.openxmlformats.org/officeDocument/2006/relationships/slideLayout" Target="../slideLayouts/slideLayout299.xml"/><Relationship Id="rId4" Type="http://schemas.openxmlformats.org/officeDocument/2006/relationships/image" Target="../media/image169.png"/></Relationships>
</file>

<file path=ppt/slides/_rels/slide1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0.xml"/><Relationship Id="rId1" Type="http://schemas.openxmlformats.org/officeDocument/2006/relationships/slideLayout" Target="../slideLayouts/slideLayout3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2.xml"/><Relationship Id="rId1" Type="http://schemas.openxmlformats.org/officeDocument/2006/relationships/slideLayout" Target="../slideLayouts/slideLayout3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10.xml"/><Relationship Id="rId7" Type="http://schemas.openxmlformats.org/officeDocument/2006/relationships/image" Target="../media/image52.png"/><Relationship Id="rId2" Type="http://schemas.openxmlformats.org/officeDocument/2006/relationships/slideLayout" Target="../slideLayouts/slideLayout458.xml"/><Relationship Id="rId1" Type="http://schemas.openxmlformats.org/officeDocument/2006/relationships/tags" Target="../tags/tag7.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3.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20.xml"/></Relationships>
</file>

<file path=ppt/slides/_rels/slide12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4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9.xml"/><Relationship Id="rId7" Type="http://schemas.openxmlformats.org/officeDocument/2006/relationships/image" Target="../media/image178.png"/><Relationship Id="rId2" Type="http://schemas.openxmlformats.org/officeDocument/2006/relationships/slideLayout" Target="../slideLayouts/slideLayout29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7.png"/><Relationship Id="rId4" Type="http://schemas.openxmlformats.org/officeDocument/2006/relationships/oleObject" Target="../embeddings/oleObject1.bin"/></Relationships>
</file>

<file path=ppt/slides/_rels/slide1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0.xml"/><Relationship Id="rId1" Type="http://schemas.openxmlformats.org/officeDocument/2006/relationships/slideLayout" Target="../slideLayouts/slideLayout304.xml"/></Relationships>
</file>

<file path=ppt/slides/_rels/slide12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21.xml"/><Relationship Id="rId1" Type="http://schemas.openxmlformats.org/officeDocument/2006/relationships/slideLayout" Target="../slideLayouts/slideLayout90.xml"/></Relationships>
</file>

<file path=ppt/slides/_rels/slide12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2.xml"/><Relationship Id="rId1" Type="http://schemas.openxmlformats.org/officeDocument/2006/relationships/slideLayout" Target="../slideLayouts/slideLayout304.xml"/></Relationships>
</file>

<file path=ppt/slides/_rels/slide12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8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58.xml"/><Relationship Id="rId1" Type="http://schemas.openxmlformats.org/officeDocument/2006/relationships/tags" Target="../tags/tag8.xml"/><Relationship Id="rId4" Type="http://schemas.openxmlformats.org/officeDocument/2006/relationships/image" Target="../media/image54.jp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4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6.xml"/></Relationships>
</file>

<file path=ppt/slides/_rels/slide13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6.xml"/><Relationship Id="rId1" Type="http://schemas.openxmlformats.org/officeDocument/2006/relationships/slideLayout" Target="../slideLayouts/slideLayout298.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7.xml"/><Relationship Id="rId1" Type="http://schemas.openxmlformats.org/officeDocument/2006/relationships/slideLayout" Target="../slideLayouts/slideLayout332.xml"/><Relationship Id="rId4" Type="http://schemas.openxmlformats.org/officeDocument/2006/relationships/image" Target="../media/image186.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66.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343.xml"/><Relationship Id="rId1" Type="http://schemas.openxmlformats.org/officeDocument/2006/relationships/vmlDrawing" Target="../drawings/vmlDrawing2.vml"/><Relationship Id="rId5" Type="http://schemas.openxmlformats.org/officeDocument/2006/relationships/image" Target="../media/image187.png"/><Relationship Id="rId4" Type="http://schemas.openxmlformats.org/officeDocument/2006/relationships/oleObject" Target="../embeddings/oleObject3.bin"/></Relationships>
</file>

<file path=ppt/slides/_rels/slide13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0.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1.xml"/><Relationship Id="rId1" Type="http://schemas.openxmlformats.org/officeDocument/2006/relationships/slideLayout" Target="../slideLayouts/slideLayout288.xml"/></Relationships>
</file>

<file path=ppt/slides/_rels/slide13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2.xml"/><Relationship Id="rId1" Type="http://schemas.openxmlformats.org/officeDocument/2006/relationships/slideLayout" Target="../slideLayouts/slideLayout353.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419.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12.xml"/><Relationship Id="rId7" Type="http://schemas.openxmlformats.org/officeDocument/2006/relationships/image" Target="../media/image52.png"/><Relationship Id="rId2" Type="http://schemas.openxmlformats.org/officeDocument/2006/relationships/slideLayout" Target="../slideLayouts/slideLayout458.xml"/><Relationship Id="rId1" Type="http://schemas.openxmlformats.org/officeDocument/2006/relationships/tags" Target="../tags/tag9.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3.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1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4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7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7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14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8.xml"/><Relationship Id="rId1" Type="http://schemas.openxmlformats.org/officeDocument/2006/relationships/slideLayout" Target="../slideLayouts/slideLayout419.xml"/><Relationship Id="rId4" Type="http://schemas.openxmlformats.org/officeDocument/2006/relationships/image" Target="../media/image192.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13.xml"/><Relationship Id="rId7" Type="http://schemas.openxmlformats.org/officeDocument/2006/relationships/image" Target="../media/image52.png"/><Relationship Id="rId2" Type="http://schemas.openxmlformats.org/officeDocument/2006/relationships/slideLayout" Target="../slideLayouts/slideLayout458.xml"/><Relationship Id="rId1" Type="http://schemas.openxmlformats.org/officeDocument/2006/relationships/tags" Target="../tags/tag10.xml"/><Relationship Id="rId6" Type="http://schemas.openxmlformats.org/officeDocument/2006/relationships/image" Target="../media/image51.png"/><Relationship Id="rId5" Type="http://schemas.microsoft.com/office/2007/relationships/hdphoto" Target="../media/hdphoto7.wdp"/><Relationship Id="rId4" Type="http://schemas.openxmlformats.org/officeDocument/2006/relationships/image" Target="../media/image5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58.xml"/><Relationship Id="rId1" Type="http://schemas.openxmlformats.org/officeDocument/2006/relationships/tags" Target="../tags/tag11.xml"/><Relationship Id="rId4" Type="http://schemas.openxmlformats.org/officeDocument/2006/relationships/image" Target="../media/image56.jp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microsoft.com/office/2007/relationships/hdphoto" Target="../media/hdphoto8.wdp"/><Relationship Id="rId2" Type="http://schemas.openxmlformats.org/officeDocument/2006/relationships/slideLayout" Target="../slideLayouts/slideLayout458.xml"/><Relationship Id="rId1" Type="http://schemas.openxmlformats.org/officeDocument/2006/relationships/tags" Target="../tags/tag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0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0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0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0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0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0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06.xml"/></Relationships>
</file>

<file path=ppt/slides/_rels/slide17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0.xml"/><Relationship Id="rId1" Type="http://schemas.openxmlformats.org/officeDocument/2006/relationships/slideLayout" Target="../slideLayouts/slideLayout10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1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notesSlide" Target="../notesSlides/notesSlide16.xml"/><Relationship Id="rId7" Type="http://schemas.openxmlformats.org/officeDocument/2006/relationships/image" Target="../media/image62.png"/><Relationship Id="rId2" Type="http://schemas.openxmlformats.org/officeDocument/2006/relationships/slideLayout" Target="../slideLayouts/slideLayout458.xml"/><Relationship Id="rId1" Type="http://schemas.openxmlformats.org/officeDocument/2006/relationships/tags" Target="../tags/tag13.xml"/><Relationship Id="rId6" Type="http://schemas.openxmlformats.org/officeDocument/2006/relationships/image" Target="../media/image61.png"/><Relationship Id="rId5" Type="http://schemas.microsoft.com/office/2007/relationships/hdphoto" Target="../media/hdphoto9.wdp"/><Relationship Id="rId4" Type="http://schemas.openxmlformats.org/officeDocument/2006/relationships/image" Target="../media/image60.png"/></Relationships>
</file>

<file path=ppt/slides/_rels/slide18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3.xml"/><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75.xml"/><Relationship Id="rId1" Type="http://schemas.openxmlformats.org/officeDocument/2006/relationships/slideLayout" Target="../slideLayouts/slideLayout385.xml"/><Relationship Id="rId4" Type="http://schemas.openxmlformats.org/officeDocument/2006/relationships/image" Target="../media/image19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9.xml"/><Relationship Id="rId7" Type="http://schemas.microsoft.com/office/2007/relationships/hdphoto" Target="../media/hdphoto11.wdp"/><Relationship Id="rId2" Type="http://schemas.openxmlformats.org/officeDocument/2006/relationships/slideLayout" Target="../slideLayouts/slideLayout458.xml"/><Relationship Id="rId1" Type="http://schemas.openxmlformats.org/officeDocument/2006/relationships/tags" Target="../tags/tag14.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58.xml"/><Relationship Id="rId1" Type="http://schemas.openxmlformats.org/officeDocument/2006/relationships/tags" Target="../tags/tag15.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58.xml"/><Relationship Id="rId1" Type="http://schemas.openxmlformats.org/officeDocument/2006/relationships/tags" Target="../tags/tag16.xml"/><Relationship Id="rId4" Type="http://schemas.openxmlformats.org/officeDocument/2006/relationships/image" Target="../media/image70.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58.xml"/><Relationship Id="rId1" Type="http://schemas.openxmlformats.org/officeDocument/2006/relationships/tags" Target="../tags/tag1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image" Target="../media/image76.jpg"/><Relationship Id="rId3" Type="http://schemas.openxmlformats.org/officeDocument/2006/relationships/notesSlide" Target="../notesSlides/notesSlide23.xml"/><Relationship Id="rId7" Type="http://schemas.microsoft.com/office/2007/relationships/hdphoto" Target="../media/hdphoto14.wdp"/><Relationship Id="rId12" Type="http://schemas.microsoft.com/office/2007/relationships/hdphoto" Target="../media/hdphoto16.wdp"/><Relationship Id="rId2" Type="http://schemas.openxmlformats.org/officeDocument/2006/relationships/slideLayout" Target="../slideLayouts/slideLayout458.xml"/><Relationship Id="rId16" Type="http://schemas.microsoft.com/office/2007/relationships/hdphoto" Target="../media/hdphoto17.wdp"/><Relationship Id="rId1" Type="http://schemas.openxmlformats.org/officeDocument/2006/relationships/tags" Target="../tags/tag18.xml"/><Relationship Id="rId6" Type="http://schemas.openxmlformats.org/officeDocument/2006/relationships/image" Target="../media/image72.png"/><Relationship Id="rId11" Type="http://schemas.openxmlformats.org/officeDocument/2006/relationships/image" Target="../media/image75.png"/><Relationship Id="rId5" Type="http://schemas.microsoft.com/office/2007/relationships/hdphoto" Target="../media/hdphoto13.wdp"/><Relationship Id="rId15" Type="http://schemas.openxmlformats.org/officeDocument/2006/relationships/image" Target="../media/image78.png"/><Relationship Id="rId10" Type="http://schemas.microsoft.com/office/2007/relationships/hdphoto" Target="../media/hdphoto15.wdp"/><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7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5.xml"/></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5.xml"/><Relationship Id="rId7" Type="http://schemas.openxmlformats.org/officeDocument/2006/relationships/image" Target="../media/image81.jpeg"/><Relationship Id="rId2" Type="http://schemas.openxmlformats.org/officeDocument/2006/relationships/slideLayout" Target="../slideLayouts/slideLayout458.xml"/><Relationship Id="rId1" Type="http://schemas.openxmlformats.org/officeDocument/2006/relationships/tags" Target="../tags/tag19.xml"/><Relationship Id="rId6" Type="http://schemas.openxmlformats.org/officeDocument/2006/relationships/image" Target="../media/image80.jpg"/><Relationship Id="rId5" Type="http://schemas.microsoft.com/office/2007/relationships/hdphoto" Target="../media/hdphoto18.wdp"/><Relationship Id="rId4" Type="http://schemas.openxmlformats.org/officeDocument/2006/relationships/image" Target="../media/image79.png"/><Relationship Id="rId9" Type="http://schemas.microsoft.com/office/2007/relationships/hdphoto" Target="../media/hdphoto19.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58.xml"/><Relationship Id="rId1" Type="http://schemas.openxmlformats.org/officeDocument/2006/relationships/tags" Target="../tags/tag20.xml"/><Relationship Id="rId4" Type="http://schemas.openxmlformats.org/officeDocument/2006/relationships/image" Target="../media/image83.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58.xml"/><Relationship Id="rId1" Type="http://schemas.openxmlformats.org/officeDocument/2006/relationships/tags" Target="../tags/tag21.xml"/><Relationship Id="rId6" Type="http://schemas.microsoft.com/office/2007/relationships/hdphoto" Target="../media/hdphoto20.wdp"/><Relationship Id="rId5" Type="http://schemas.openxmlformats.org/officeDocument/2006/relationships/image" Target="../media/image85.png"/><Relationship Id="rId4" Type="http://schemas.openxmlformats.org/officeDocument/2006/relationships/image" Target="../media/image8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5.xml"/></Relationships>
</file>

<file path=ppt/slides/_rels/slide30.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notesSlide" Target="../notesSlides/notesSlide28.xml"/><Relationship Id="rId7" Type="http://schemas.openxmlformats.org/officeDocument/2006/relationships/image" Target="../media/image86.png"/><Relationship Id="rId2" Type="http://schemas.openxmlformats.org/officeDocument/2006/relationships/slideLayout" Target="../slideLayouts/slideLayout458.xml"/><Relationship Id="rId1" Type="http://schemas.openxmlformats.org/officeDocument/2006/relationships/tags" Target="../tags/tag22.xml"/><Relationship Id="rId6" Type="http://schemas.microsoft.com/office/2007/relationships/hdphoto" Target="../media/hdphoto20.wdp"/><Relationship Id="rId5" Type="http://schemas.openxmlformats.org/officeDocument/2006/relationships/image" Target="../media/image85.png"/><Relationship Id="rId4" Type="http://schemas.openxmlformats.org/officeDocument/2006/relationships/image" Target="../media/image84.jpg"/><Relationship Id="rId9" Type="http://schemas.openxmlformats.org/officeDocument/2006/relationships/image" Target="../media/image87.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58.xml"/><Relationship Id="rId1" Type="http://schemas.openxmlformats.org/officeDocument/2006/relationships/tags" Target="../tags/tag23.xml"/><Relationship Id="rId6" Type="http://schemas.microsoft.com/office/2007/relationships/hdphoto" Target="../media/hdphoto22.wdp"/><Relationship Id="rId5" Type="http://schemas.openxmlformats.org/officeDocument/2006/relationships/image" Target="../media/image88.png"/><Relationship Id="rId4" Type="http://schemas.openxmlformats.org/officeDocument/2006/relationships/image" Target="../media/image84.jpg"/></Relationships>
</file>

<file path=ppt/slides/_rels/slide32.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notesSlide" Target="../notesSlides/notesSlide30.xml"/><Relationship Id="rId7" Type="http://schemas.openxmlformats.org/officeDocument/2006/relationships/image" Target="../media/image89.png"/><Relationship Id="rId12" Type="http://schemas.microsoft.com/office/2007/relationships/hdphoto" Target="../media/hdphoto24.wdp"/><Relationship Id="rId2" Type="http://schemas.openxmlformats.org/officeDocument/2006/relationships/slideLayout" Target="../slideLayouts/slideLayout458.xml"/><Relationship Id="rId1" Type="http://schemas.openxmlformats.org/officeDocument/2006/relationships/tags" Target="../tags/tag24.xml"/><Relationship Id="rId6" Type="http://schemas.microsoft.com/office/2007/relationships/hdphoto" Target="../media/hdphoto22.wdp"/><Relationship Id="rId11" Type="http://schemas.openxmlformats.org/officeDocument/2006/relationships/image" Target="../media/image90.png"/><Relationship Id="rId5" Type="http://schemas.openxmlformats.org/officeDocument/2006/relationships/image" Target="../media/image88.png"/><Relationship Id="rId10" Type="http://schemas.microsoft.com/office/2007/relationships/hdphoto" Target="../media/hdphoto21.wdp"/><Relationship Id="rId4" Type="http://schemas.openxmlformats.org/officeDocument/2006/relationships/image" Target="../media/image84.jpg"/><Relationship Id="rId9"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58.xml"/><Relationship Id="rId1" Type="http://schemas.openxmlformats.org/officeDocument/2006/relationships/tags" Target="../tags/tag25.xml"/><Relationship Id="rId6" Type="http://schemas.microsoft.com/office/2007/relationships/hdphoto" Target="../media/hdphoto25.wdp"/><Relationship Id="rId5" Type="http://schemas.openxmlformats.org/officeDocument/2006/relationships/image" Target="../media/image91.png"/><Relationship Id="rId4" Type="http://schemas.openxmlformats.org/officeDocument/2006/relationships/image" Target="../media/image84.jp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notesSlide" Target="../notesSlides/notesSlide36.xml"/><Relationship Id="rId7" Type="http://schemas.openxmlformats.org/officeDocument/2006/relationships/image" Target="../media/image96.png"/><Relationship Id="rId2" Type="http://schemas.openxmlformats.org/officeDocument/2006/relationships/slideLayout" Target="../slideLayouts/slideLayout458.xml"/><Relationship Id="rId1" Type="http://schemas.openxmlformats.org/officeDocument/2006/relationships/tags" Target="../tags/tag26.xml"/><Relationship Id="rId6" Type="http://schemas.microsoft.com/office/2007/relationships/hdphoto" Target="../media/hdphoto21.wdp"/><Relationship Id="rId5" Type="http://schemas.openxmlformats.org/officeDocument/2006/relationships/image" Target="../media/image86.png"/><Relationship Id="rId10" Type="http://schemas.microsoft.com/office/2007/relationships/hdphoto" Target="../media/hdphoto25.wdp"/><Relationship Id="rId4" Type="http://schemas.openxmlformats.org/officeDocument/2006/relationships/image" Target="../media/image84.jpg"/><Relationship Id="rId9"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58.xml"/><Relationship Id="rId1" Type="http://schemas.openxmlformats.org/officeDocument/2006/relationships/tags" Target="../tags/tag27.xml"/><Relationship Id="rId6" Type="http://schemas.microsoft.com/office/2007/relationships/hdphoto" Target="../media/hdphoto27.wdp"/><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2.xml"/><Relationship Id="rId1" Type="http://schemas.openxmlformats.org/officeDocument/2006/relationships/themeOverride" Target="../theme/themeOverride1.xml"/><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58.xml"/><Relationship Id="rId1" Type="http://schemas.openxmlformats.org/officeDocument/2006/relationships/tags" Target="../tags/tag28.xml"/><Relationship Id="rId4" Type="http://schemas.openxmlformats.org/officeDocument/2006/relationships/image" Target="../media/image83.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58.xml"/><Relationship Id="rId1" Type="http://schemas.openxmlformats.org/officeDocument/2006/relationships/tags" Target="../tags/tag29.xml"/><Relationship Id="rId4" Type="http://schemas.openxmlformats.org/officeDocument/2006/relationships/image" Target="../media/image83.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46.xml"/><Relationship Id="rId7" Type="http://schemas.openxmlformats.org/officeDocument/2006/relationships/image" Target="../media/image101.jpg"/><Relationship Id="rId2" Type="http://schemas.openxmlformats.org/officeDocument/2006/relationships/slideLayout" Target="../slideLayouts/slideLayout469.xml"/><Relationship Id="rId1" Type="http://schemas.openxmlformats.org/officeDocument/2006/relationships/tags" Target="../tags/tag30.xml"/><Relationship Id="rId6" Type="http://schemas.openxmlformats.org/officeDocument/2006/relationships/image" Target="../media/image100.jpg"/><Relationship Id="rId5" Type="http://schemas.microsoft.com/office/2007/relationships/hdphoto" Target="../media/hdphoto28.wdp"/><Relationship Id="rId10" Type="http://schemas.openxmlformats.org/officeDocument/2006/relationships/image" Target="../media/image103.png"/><Relationship Id="rId4" Type="http://schemas.openxmlformats.org/officeDocument/2006/relationships/image" Target="../media/image99.png"/><Relationship Id="rId9" Type="http://schemas.microsoft.com/office/2007/relationships/hdphoto" Target="../media/hdphoto29.wdp"/></Relationships>
</file>

<file path=ppt/slides/_rels/slide4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47.xml"/><Relationship Id="rId7" Type="http://schemas.openxmlformats.org/officeDocument/2006/relationships/image" Target="../media/image107.jpeg"/><Relationship Id="rId2" Type="http://schemas.openxmlformats.org/officeDocument/2006/relationships/slideLayout" Target="../slideLayouts/slideLayout458.xml"/><Relationship Id="rId1" Type="http://schemas.openxmlformats.org/officeDocument/2006/relationships/tags" Target="../tags/tag31.xml"/><Relationship Id="rId6" Type="http://schemas.openxmlformats.org/officeDocument/2006/relationships/image" Target="../media/image106.png"/><Relationship Id="rId11" Type="http://schemas.openxmlformats.org/officeDocument/2006/relationships/image" Target="../media/image110.jpeg"/><Relationship Id="rId5" Type="http://schemas.openxmlformats.org/officeDocument/2006/relationships/image" Target="../media/image105.jpeg"/><Relationship Id="rId10" Type="http://schemas.microsoft.com/office/2007/relationships/hdphoto" Target="../media/hdphoto30.wdp"/><Relationship Id="rId4" Type="http://schemas.openxmlformats.org/officeDocument/2006/relationships/image" Target="../media/image104.png"/><Relationship Id="rId9"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58.xml"/><Relationship Id="rId1" Type="http://schemas.openxmlformats.org/officeDocument/2006/relationships/tags" Target="../tags/tag32.xml"/><Relationship Id="rId5" Type="http://schemas.openxmlformats.org/officeDocument/2006/relationships/image" Target="../media/image112.pn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49.xml"/><Relationship Id="rId7" Type="http://schemas.openxmlformats.org/officeDocument/2006/relationships/image" Target="../media/image101.jpg"/><Relationship Id="rId2" Type="http://schemas.openxmlformats.org/officeDocument/2006/relationships/slideLayout" Target="../slideLayouts/slideLayout469.xml"/><Relationship Id="rId1" Type="http://schemas.openxmlformats.org/officeDocument/2006/relationships/tags" Target="../tags/tag33.xml"/><Relationship Id="rId6" Type="http://schemas.openxmlformats.org/officeDocument/2006/relationships/image" Target="../media/image100.jpg"/><Relationship Id="rId5" Type="http://schemas.microsoft.com/office/2007/relationships/hdphoto" Target="../media/hdphoto28.wdp"/><Relationship Id="rId10" Type="http://schemas.openxmlformats.org/officeDocument/2006/relationships/image" Target="../media/image103.png"/><Relationship Id="rId4" Type="http://schemas.openxmlformats.org/officeDocument/2006/relationships/image" Target="../media/image99.png"/><Relationship Id="rId9" Type="http://schemas.microsoft.com/office/2007/relationships/hdphoto" Target="../media/hdphoto29.wdp"/></Relationships>
</file>

<file path=ppt/slides/_rels/slide52.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notesSlide" Target="../notesSlides/notesSlide50.xml"/><Relationship Id="rId7" Type="http://schemas.openxmlformats.org/officeDocument/2006/relationships/image" Target="../media/image102.png"/><Relationship Id="rId2" Type="http://schemas.openxmlformats.org/officeDocument/2006/relationships/slideLayout" Target="../slideLayouts/slideLayout469.xml"/><Relationship Id="rId1" Type="http://schemas.openxmlformats.org/officeDocument/2006/relationships/tags" Target="../tags/tag34.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 Id="rId9"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14.jpg"/><Relationship Id="rId2" Type="http://schemas.openxmlformats.org/officeDocument/2006/relationships/slideLayout" Target="../slideLayouts/slideLayout469.xml"/><Relationship Id="rId1" Type="http://schemas.openxmlformats.org/officeDocument/2006/relationships/tags" Target="../tags/tag35.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15.jpg"/><Relationship Id="rId2" Type="http://schemas.openxmlformats.org/officeDocument/2006/relationships/slideLayout" Target="../slideLayouts/slideLayout469.xml"/><Relationship Id="rId1" Type="http://schemas.openxmlformats.org/officeDocument/2006/relationships/tags" Target="../tags/tag36.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16.jpg"/><Relationship Id="rId2" Type="http://schemas.openxmlformats.org/officeDocument/2006/relationships/slideLayout" Target="../slideLayouts/slideLayout469.xml"/><Relationship Id="rId1" Type="http://schemas.openxmlformats.org/officeDocument/2006/relationships/tags" Target="../tags/tag37.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17.jpg"/><Relationship Id="rId2" Type="http://schemas.openxmlformats.org/officeDocument/2006/relationships/slideLayout" Target="../slideLayouts/slideLayout469.xml"/><Relationship Id="rId1" Type="http://schemas.openxmlformats.org/officeDocument/2006/relationships/tags" Target="../tags/tag38.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notesSlide" Target="../notesSlides/notesSlide55.xml"/><Relationship Id="rId7" Type="http://schemas.openxmlformats.org/officeDocument/2006/relationships/image" Target="../media/image120.png"/><Relationship Id="rId2" Type="http://schemas.openxmlformats.org/officeDocument/2006/relationships/slideLayout" Target="../slideLayouts/slideLayout447.xml"/><Relationship Id="rId1" Type="http://schemas.openxmlformats.org/officeDocument/2006/relationships/tags" Target="../tags/tag39.xml"/><Relationship Id="rId6" Type="http://schemas.microsoft.com/office/2007/relationships/hdphoto" Target="../media/hdphoto31.wdp"/><Relationship Id="rId5" Type="http://schemas.openxmlformats.org/officeDocument/2006/relationships/image" Target="../media/image119.png"/><Relationship Id="rId4" Type="http://schemas.openxmlformats.org/officeDocument/2006/relationships/image" Target="../media/image118.jpeg"/></Relationships>
</file>

<file path=ppt/slides/_rels/slide58.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notesSlide" Target="../notesSlides/notesSlide56.xml"/><Relationship Id="rId7" Type="http://schemas.openxmlformats.org/officeDocument/2006/relationships/image" Target="../media/image102.png"/><Relationship Id="rId2" Type="http://schemas.openxmlformats.org/officeDocument/2006/relationships/slideLayout" Target="../slideLayouts/slideLayout469.xml"/><Relationship Id="rId1" Type="http://schemas.openxmlformats.org/officeDocument/2006/relationships/tags" Target="../tags/tag40.xml"/><Relationship Id="rId6" Type="http://schemas.openxmlformats.org/officeDocument/2006/relationships/image" Target="../media/image100.jpg"/><Relationship Id="rId5" Type="http://schemas.microsoft.com/office/2007/relationships/hdphoto" Target="../media/hdphoto28.wdp"/><Relationship Id="rId4" Type="http://schemas.openxmlformats.org/officeDocument/2006/relationships/image" Target="../media/image121.png"/><Relationship Id="rId9" Type="http://schemas.openxmlformats.org/officeDocument/2006/relationships/image" Target="../media/image103.png"/></Relationships>
</file>

<file path=ppt/slides/_rels/slide59.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notesSlide" Target="../notesSlides/notesSlide57.xml"/><Relationship Id="rId7" Type="http://schemas.openxmlformats.org/officeDocument/2006/relationships/image" Target="../media/image102.png"/><Relationship Id="rId2" Type="http://schemas.openxmlformats.org/officeDocument/2006/relationships/slideLayout" Target="../slideLayouts/slideLayout469.xml"/><Relationship Id="rId1" Type="http://schemas.openxmlformats.org/officeDocument/2006/relationships/tags" Target="../tags/tag41.xml"/><Relationship Id="rId6" Type="http://schemas.openxmlformats.org/officeDocument/2006/relationships/image" Target="../media/image100.jpg"/><Relationship Id="rId5" Type="http://schemas.microsoft.com/office/2007/relationships/hdphoto" Target="../media/hdphoto28.wdp"/><Relationship Id="rId4" Type="http://schemas.openxmlformats.org/officeDocument/2006/relationships/image" Target="../media/image121.png"/><Relationship Id="rId9"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58.xml"/><Relationship Id="rId1" Type="http://schemas.openxmlformats.org/officeDocument/2006/relationships/tags" Target="../tags/tag1.xml"/><Relationship Id="rId4" Type="http://schemas.openxmlformats.org/officeDocument/2006/relationships/image" Target="../media/image43.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58.xml"/><Relationship Id="rId1" Type="http://schemas.openxmlformats.org/officeDocument/2006/relationships/tags" Target="../tags/tag42.xml"/><Relationship Id="rId4" Type="http://schemas.openxmlformats.org/officeDocument/2006/relationships/image" Target="../media/image122.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58.xml"/><Relationship Id="rId1" Type="http://schemas.openxmlformats.org/officeDocument/2006/relationships/tags" Target="../tags/tag43.xml"/><Relationship Id="rId5" Type="http://schemas.openxmlformats.org/officeDocument/2006/relationships/image" Target="../media/image124.jpg"/><Relationship Id="rId4" Type="http://schemas.openxmlformats.org/officeDocument/2006/relationships/image" Target="../media/image123.jp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58.xml"/><Relationship Id="rId1" Type="http://schemas.openxmlformats.org/officeDocument/2006/relationships/tags" Target="../tags/tag44.xml"/><Relationship Id="rId5" Type="http://schemas.openxmlformats.org/officeDocument/2006/relationships/image" Target="../media/image125.jpg"/><Relationship Id="rId4" Type="http://schemas.openxmlformats.org/officeDocument/2006/relationships/image" Target="../media/image123.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58.xml"/><Relationship Id="rId1" Type="http://schemas.openxmlformats.org/officeDocument/2006/relationships/tags" Target="../tags/tag45.xml"/><Relationship Id="rId5" Type="http://schemas.openxmlformats.org/officeDocument/2006/relationships/image" Target="../media/image126.jpg"/><Relationship Id="rId4" Type="http://schemas.openxmlformats.org/officeDocument/2006/relationships/image" Target="../media/image123.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8.xml"/><Relationship Id="rId1" Type="http://schemas.openxmlformats.org/officeDocument/2006/relationships/tags" Target="../tags/tag46.xml"/><Relationship Id="rId5" Type="http://schemas.openxmlformats.org/officeDocument/2006/relationships/image" Target="../media/image127.jpg"/><Relationship Id="rId4" Type="http://schemas.openxmlformats.org/officeDocument/2006/relationships/image" Target="../media/image123.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58.xml"/><Relationship Id="rId1" Type="http://schemas.openxmlformats.org/officeDocument/2006/relationships/tags" Target="../tags/tag47.xml"/><Relationship Id="rId5" Type="http://schemas.openxmlformats.org/officeDocument/2006/relationships/image" Target="../media/image128.jpg"/><Relationship Id="rId4" Type="http://schemas.openxmlformats.org/officeDocument/2006/relationships/image" Target="../media/image123.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58.xml"/><Relationship Id="rId1" Type="http://schemas.openxmlformats.org/officeDocument/2006/relationships/tags" Target="../tags/tag48.xml"/><Relationship Id="rId6" Type="http://schemas.microsoft.com/office/2007/relationships/hdphoto" Target="../media/hdphoto33.wdp"/><Relationship Id="rId5" Type="http://schemas.openxmlformats.org/officeDocument/2006/relationships/image" Target="../media/image129.png"/><Relationship Id="rId4" Type="http://schemas.openxmlformats.org/officeDocument/2006/relationships/image" Target="../media/image123.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58.xml"/><Relationship Id="rId1" Type="http://schemas.openxmlformats.org/officeDocument/2006/relationships/tags" Target="../tags/tag49.xml"/><Relationship Id="rId5" Type="http://schemas.openxmlformats.org/officeDocument/2006/relationships/image" Target="../media/image130.jpg"/><Relationship Id="rId4" Type="http://schemas.openxmlformats.org/officeDocument/2006/relationships/image" Target="../media/image123.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58.xml"/><Relationship Id="rId1" Type="http://schemas.openxmlformats.org/officeDocument/2006/relationships/tags" Target="../tags/tag50.xml"/><Relationship Id="rId5" Type="http://schemas.openxmlformats.org/officeDocument/2006/relationships/image" Target="../media/image131.jpg"/><Relationship Id="rId4" Type="http://schemas.openxmlformats.org/officeDocument/2006/relationships/image" Target="../media/image123.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58.xml"/><Relationship Id="rId1" Type="http://schemas.openxmlformats.org/officeDocument/2006/relationships/tags" Target="../tags/tag51.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2.wdp"/><Relationship Id="rId2" Type="http://schemas.openxmlformats.org/officeDocument/2006/relationships/slideLayout" Target="../slideLayouts/slideLayout458.xml"/><Relationship Id="rId1" Type="http://schemas.openxmlformats.org/officeDocument/2006/relationships/tags" Target="../tags/tag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58.xml"/><Relationship Id="rId1" Type="http://schemas.openxmlformats.org/officeDocument/2006/relationships/tags" Target="../tags/tag52.xml"/><Relationship Id="rId4" Type="http://schemas.openxmlformats.org/officeDocument/2006/relationships/image" Target="../media/image132.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0.xml"/><Relationship Id="rId1" Type="http://schemas.openxmlformats.org/officeDocument/2006/relationships/slideLayout" Target="../slideLayouts/slideLayout3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32.xml"/></Relationships>
</file>

<file path=ppt/slides/_rels/slide7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3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7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4.xml"/><Relationship Id="rId1" Type="http://schemas.openxmlformats.org/officeDocument/2006/relationships/slideLayout" Target="../slideLayouts/slideLayout18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58.xml"/><Relationship Id="rId1" Type="http://schemas.openxmlformats.org/officeDocument/2006/relationships/tags" Target="../tags/tag3.xml"/><Relationship Id="rId4" Type="http://schemas.openxmlformats.org/officeDocument/2006/relationships/image" Target="../media/image46.jpg"/></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6.xml"/><Relationship Id="rId1" Type="http://schemas.openxmlformats.org/officeDocument/2006/relationships/slideLayout" Target="../slideLayouts/slideLayout20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9.xml"/><Relationship Id="rId1" Type="http://schemas.openxmlformats.org/officeDocument/2006/relationships/slideLayout" Target="../slideLayouts/slideLayout2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22.xml"/></Relationships>
</file>

<file path=ppt/slides/_rels/slide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3.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7.xml"/><Relationship Id="rId7" Type="http://schemas.openxmlformats.org/officeDocument/2006/relationships/image" Target="../media/image49.png"/><Relationship Id="rId2" Type="http://schemas.openxmlformats.org/officeDocument/2006/relationships/slideLayout" Target="../slideLayouts/slideLayout458.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48.png"/><Relationship Id="rId4" Type="http://schemas.openxmlformats.org/officeDocument/2006/relationships/image" Target="../media/image47.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3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4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45.xml"/></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7.xml"/><Relationship Id="rId1" Type="http://schemas.openxmlformats.org/officeDocument/2006/relationships/slideLayout" Target="../slideLayouts/slideLayout189.xml"/></Relationships>
</file>

<file path=ppt/slides/_rels/slide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8.xml"/><Relationship Id="rId1" Type="http://schemas.openxmlformats.org/officeDocument/2006/relationships/slideLayout" Target="../slideLayouts/slideLayout189.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9.xml"/><Relationship Id="rId1" Type="http://schemas.openxmlformats.org/officeDocument/2006/relationships/slideLayout" Target="../slideLayouts/slideLayout18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3.xml"/><Relationship Id="rId1" Type="http://schemas.openxmlformats.org/officeDocument/2006/relationships/slideLayout" Target="../slideLayouts/slideLayout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02" name="Picture 2" descr="Tongues of Fire - God Stalkers">
            <a:extLst>
              <a:ext uri="{FF2B5EF4-FFF2-40B4-BE49-F238E27FC236}">
                <a16:creationId xmlns:a16="http://schemas.microsoft.com/office/drawing/2014/main" id="{7A018AA9-B1E0-E14A-B7E7-7AC180C769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08" r="14737"/>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5218" name="Rectangle 1"/>
          <p:cNvSpPr>
            <a:spLocks noChangeArrowheads="1"/>
          </p:cNvSpPr>
          <p:nvPr/>
        </p:nvSpPr>
        <p:spPr bwMode="auto">
          <a:xfrm>
            <a:off x="5987142" y="3918856"/>
            <a:ext cx="3156857" cy="2939143"/>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5704114" y="2579915"/>
            <a:ext cx="3439886" cy="2035625"/>
          </a:xfrm>
        </p:spPr>
        <p:txBody>
          <a:bodyPr/>
          <a:lstStyle/>
          <a:p>
            <a:r>
              <a:rPr lang="en-US" sz="7200" dirty="0">
                <a:solidFill>
                  <a:schemeClr val="bg1"/>
                </a:solidFill>
                <a:latin typeface="Arial" charset="0"/>
                <a:ea typeface="Osaka" charset="0"/>
                <a:cs typeface="Arial" charset="0"/>
              </a:rPr>
              <a:t>James 3–5</a:t>
            </a:r>
          </a:p>
        </p:txBody>
      </p:sp>
      <p:sp>
        <p:nvSpPr>
          <p:cNvPr id="5" name="Rectangle 4">
            <a:extLst>
              <a:ext uri="{FF2B5EF4-FFF2-40B4-BE49-F238E27FC236}">
                <a16:creationId xmlns:a16="http://schemas.microsoft.com/office/drawing/2014/main" id="{F197B135-9B3D-6643-AC93-16F8CD8397A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36280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3A0318-6038-441A-8319-FB150489D53D}"/>
              </a:ext>
            </a:extLst>
          </p:cNvPr>
          <p:cNvPicPr>
            <a:picLocks noChangeAspect="1"/>
          </p:cNvPicPr>
          <p:nvPr/>
        </p:nvPicPr>
        <p:blipFill rotWithShape="1">
          <a:blip r:embed="rId4">
            <a:extLst>
              <a:ext uri="{28A0092B-C50C-407E-A947-70E740481C1C}">
                <a14:useLocalDpi xmlns:a14="http://schemas.microsoft.com/office/drawing/2010/main" val="0"/>
              </a:ext>
            </a:extLst>
          </a:blip>
          <a:srcRect r="9167"/>
          <a:stretch/>
        </p:blipFill>
        <p:spPr>
          <a:xfrm>
            <a:off x="193795" y="209810"/>
            <a:ext cx="8751851" cy="6419589"/>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95127C1F-68BE-44C7-9946-2F4CBF039D7C}"/>
              </a:ext>
            </a:extLst>
          </p:cNvPr>
          <p:cNvSpPr txBox="1"/>
          <p:nvPr/>
        </p:nvSpPr>
        <p:spPr>
          <a:xfrm>
            <a:off x="198354" y="5557902"/>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srgbClr val="96000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mn-cs"/>
              </a:rPr>
              <a:t>Taming the tongue</a:t>
            </a:r>
          </a:p>
        </p:txBody>
      </p:sp>
      <p:sp>
        <p:nvSpPr>
          <p:cNvPr id="9" name="TextBox 8">
            <a:extLst>
              <a:ext uri="{FF2B5EF4-FFF2-40B4-BE49-F238E27FC236}">
                <a16:creationId xmlns:a16="http://schemas.microsoft.com/office/drawing/2014/main" id="{F7A2C5EC-C82B-4420-B006-C74C4988454F}"/>
              </a:ext>
            </a:extLst>
          </p:cNvPr>
          <p:cNvSpPr txBox="1"/>
          <p:nvPr/>
        </p:nvSpPr>
        <p:spPr>
          <a:xfrm>
            <a:off x="214076" y="6063414"/>
            <a:ext cx="873157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2700" cmpd="sng">
                  <a:solidFill>
                    <a:srgbClr val="96000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mn-cs"/>
              </a:rPr>
              <a:t>James 3:1-12</a:t>
            </a:r>
          </a:p>
        </p:txBody>
      </p:sp>
    </p:spTree>
    <p:custDataLst>
      <p:tags r:id="rId1"/>
    </p:custDataLst>
    <p:extLst>
      <p:ext uri="{BB962C8B-B14F-4D97-AF65-F5344CB8AC3E}">
        <p14:creationId xmlns:p14="http://schemas.microsoft.com/office/powerpoint/2010/main" val="3055486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3" name="Picture 2" descr="IMG_696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3267" name="Rectangle 3"/>
          <p:cNvSpPr>
            <a:spLocks noGrp="1" noChangeArrowheads="1"/>
          </p:cNvSpPr>
          <p:nvPr>
            <p:ph type="ctrTitle"/>
          </p:nvPr>
        </p:nvSpPr>
        <p:spPr>
          <a:xfrm>
            <a:off x="609600" y="5791200"/>
            <a:ext cx="7772400" cy="914400"/>
          </a:xfrm>
        </p:spPr>
        <p:txBody>
          <a:bodyPr/>
          <a:lstStyle/>
          <a:p>
            <a:pPr eaLnBrk="1" hangingPunct="1">
              <a:defRPr/>
            </a:pPr>
            <a:r>
              <a:rPr lang="en-US">
                <a:latin typeface="Arial" charset="0"/>
              </a:rPr>
              <a:t>Pastor Kap and Family</a:t>
            </a:r>
          </a:p>
        </p:txBody>
      </p:sp>
      <p:sp>
        <p:nvSpPr>
          <p:cNvPr id="1163268" name="Rectangle 4"/>
          <p:cNvSpPr>
            <a:spLocks noGrp="1" noChangeArrowheads="1"/>
          </p:cNvSpPr>
          <p:nvPr>
            <p:ph type="subTitle" idx="1"/>
          </p:nvPr>
        </p:nvSpPr>
        <p:spPr>
          <a:xfrm>
            <a:off x="0" y="3200400"/>
            <a:ext cx="2209800" cy="762000"/>
          </a:xfrm>
        </p:spPr>
        <p:txBody>
          <a:bodyPr/>
          <a:lstStyle/>
          <a:p>
            <a:pPr eaLnBrk="1" hangingPunct="1">
              <a:buFont typeface="Wingdings" charset="0"/>
              <a:buNone/>
              <a:defRPr/>
            </a:pPr>
            <a:r>
              <a:rPr lang="en-US">
                <a:latin typeface="Tahoma" charset="0"/>
              </a:rPr>
              <a:t>Daphne</a:t>
            </a:r>
          </a:p>
        </p:txBody>
      </p:sp>
    </p:spTree>
    <p:extLst>
      <p:ext uri="{BB962C8B-B14F-4D97-AF65-F5344CB8AC3E}">
        <p14:creationId xmlns:p14="http://schemas.microsoft.com/office/powerpoint/2010/main" val="34918432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MIT Profs</a:t>
            </a:r>
          </a:p>
        </p:txBody>
      </p:sp>
      <p:sp>
        <p:nvSpPr>
          <p:cNvPr id="742402"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742403" name="Picture 4" descr="IMG_706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961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718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Pastor Khai Za Dal</a:t>
            </a:r>
          </a:p>
        </p:txBody>
      </p:sp>
      <p:sp>
        <p:nvSpPr>
          <p:cNvPr id="74445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744451" name="Picture 4" descr="IMG_70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1913" y="-1158875"/>
            <a:ext cx="14347826" cy="1076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06202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Pastor &amp; Mrs. Khai</a:t>
            </a:r>
          </a:p>
        </p:txBody>
      </p:sp>
      <p:sp>
        <p:nvSpPr>
          <p:cNvPr id="746498"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746499" name="Picture 4" descr="IMG_70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1913" y="-168275"/>
            <a:ext cx="14347826" cy="1076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85067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Pastor </a:t>
            </a:r>
            <a:r>
              <a:rPr lang="en-US" dirty="0" err="1">
                <a:latin typeface="Arial" charset="0"/>
                <a:ea typeface="ＭＳ Ｐゴシック" charset="0"/>
                <a:cs typeface="ＭＳ Ｐゴシック" charset="0"/>
              </a:rPr>
              <a:t>Khai</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daughter will attend SBC</a:t>
            </a:r>
            <a:endParaRPr lang="en-US" dirty="0">
              <a:latin typeface="Arial" charset="0"/>
              <a:ea typeface="ＭＳ Ｐゴシック" charset="0"/>
              <a:cs typeface="ＭＳ Ｐゴシック" charset="0"/>
            </a:endParaRPr>
          </a:p>
        </p:txBody>
      </p:sp>
      <p:sp>
        <p:nvSpPr>
          <p:cNvPr id="748546"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748547" name="Picture 4" descr="IMG_70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0"/>
            <a:ext cx="11049000" cy="828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06486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p:txBody>
          <a:bodyPr/>
          <a:lstStyle/>
          <a:p>
            <a:pPr eaLnBrk="1" hangingPunct="1">
              <a:defRPr/>
            </a:pPr>
            <a:r>
              <a:rPr lang="en-US"/>
              <a:t>How Can We Be Patient?</a:t>
            </a:r>
          </a:p>
        </p:txBody>
      </p:sp>
      <p:sp>
        <p:nvSpPr>
          <p:cNvPr id="657411" name="Rectangle 3"/>
          <p:cNvSpPr>
            <a:spLocks noGrp="1" noChangeArrowheads="1"/>
          </p:cNvSpPr>
          <p:nvPr>
            <p:ph type="body" idx="1"/>
          </p:nvPr>
        </p:nvSpPr>
        <p:spPr>
          <a:effectLst/>
        </p:spPr>
        <p:txBody>
          <a:bodyPr/>
          <a:lstStyle/>
          <a:p>
            <a:pPr eaLnBrk="1" hangingPunct="1">
              <a:defRPr/>
            </a:pPr>
            <a:r>
              <a:rPr lang="en-US" dirty="0"/>
              <a:t>Look to the Lord</a:t>
            </a:r>
            <a:r>
              <a:rPr lang="fr-FR" dirty="0"/>
              <a:t>'</a:t>
            </a:r>
            <a:r>
              <a:rPr lang="en-US" dirty="0"/>
              <a:t>s return (5:7)</a:t>
            </a:r>
          </a:p>
          <a:p>
            <a:pPr eaLnBrk="1" hangingPunct="1">
              <a:defRPr/>
            </a:pPr>
            <a:r>
              <a:rPr lang="en-US" dirty="0"/>
              <a:t>Quit complaining to others (5:9)</a:t>
            </a:r>
          </a:p>
          <a:p>
            <a:pPr eaLnBrk="1" hangingPunct="1">
              <a:defRPr/>
            </a:pPr>
            <a:r>
              <a:rPr lang="en-US" dirty="0"/>
              <a:t>Stop making rash promises (5:12)</a:t>
            </a:r>
          </a:p>
          <a:p>
            <a:pPr eaLnBrk="1" hangingPunct="1">
              <a:defRPr/>
            </a:pPr>
            <a:r>
              <a:rPr lang="en-US" dirty="0"/>
              <a:t>Imitate examples of perseverance  (5:7, 10, 11)</a:t>
            </a:r>
          </a:p>
        </p:txBody>
      </p:sp>
    </p:spTree>
    <p:extLst>
      <p:ext uri="{BB962C8B-B14F-4D97-AF65-F5344CB8AC3E}">
        <p14:creationId xmlns:p14="http://schemas.microsoft.com/office/powerpoint/2010/main" val="169364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 calcmode="lin" valueType="num">
                                      <p:cBhvr additive="base">
                                        <p:cTn id="7" dur="500" fill="hold"/>
                                        <p:tgtEl>
                                          <p:spTgt spid="65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7411">
                                            <p:txEl>
                                              <p:pRg st="1" end="1"/>
                                            </p:txEl>
                                          </p:spTgt>
                                        </p:tgtEl>
                                        <p:attrNameLst>
                                          <p:attrName>style.visibility</p:attrName>
                                        </p:attrNameLst>
                                      </p:cBhvr>
                                      <p:to>
                                        <p:strVal val="visible"/>
                                      </p:to>
                                    </p:set>
                                    <p:anim calcmode="lin" valueType="num">
                                      <p:cBhvr additive="base">
                                        <p:cTn id="13" dur="500" fill="hold"/>
                                        <p:tgtEl>
                                          <p:spTgt spid="65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7411">
                                            <p:txEl>
                                              <p:pRg st="2" end="2"/>
                                            </p:txEl>
                                          </p:spTgt>
                                        </p:tgtEl>
                                        <p:attrNameLst>
                                          <p:attrName>style.visibility</p:attrName>
                                        </p:attrNameLst>
                                      </p:cBhvr>
                                      <p:to>
                                        <p:strVal val="visible"/>
                                      </p:to>
                                    </p:set>
                                    <p:anim calcmode="lin" valueType="num">
                                      <p:cBhvr additive="base">
                                        <p:cTn id="19" dur="500" fill="hold"/>
                                        <p:tgtEl>
                                          <p:spTgt spid="65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7411">
                                            <p:txEl>
                                              <p:pRg st="3" end="3"/>
                                            </p:txEl>
                                          </p:spTgt>
                                        </p:tgtEl>
                                        <p:attrNameLst>
                                          <p:attrName>style.visibility</p:attrName>
                                        </p:attrNameLst>
                                      </p:cBhvr>
                                      <p:to>
                                        <p:strVal val="visible"/>
                                      </p:to>
                                    </p:set>
                                    <p:anim calcmode="lin" valueType="num">
                                      <p:cBhvr additive="base">
                                        <p:cTn id="25" dur="500" fill="hold"/>
                                        <p:tgtEl>
                                          <p:spTgt spid="65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754690" name="Picture 5" descr="Tumee Guit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4691" name="Rectangle 2"/>
          <p:cNvSpPr>
            <a:spLocks noGrp="1" noChangeArrowheads="1"/>
          </p:cNvSpPr>
          <p:nvPr>
            <p:ph type="ctrTitle"/>
          </p:nvPr>
        </p:nvSpPr>
        <p:spPr>
          <a:xfrm>
            <a:off x="6858000" y="0"/>
            <a:ext cx="2286000" cy="1143000"/>
          </a:xfrm>
          <a:solidFill>
            <a:srgbClr val="000000"/>
          </a:solidFill>
        </p:spPr>
        <p:txBody>
          <a:bodyPr/>
          <a:lstStyle/>
          <a:p>
            <a:pPr eaLnBrk="1" hangingPunct="1"/>
            <a:r>
              <a:rPr lang="en-US" b="1">
                <a:latin typeface="Times New Roman" charset="0"/>
              </a:rPr>
              <a:t>Tumee</a:t>
            </a:r>
          </a:p>
        </p:txBody>
      </p:sp>
      <p:sp>
        <p:nvSpPr>
          <p:cNvPr id="1305603" name="Rectangle 3"/>
          <p:cNvSpPr>
            <a:spLocks noGrp="1" noChangeArrowheads="1"/>
          </p:cNvSpPr>
          <p:nvPr>
            <p:ph type="subTitle" idx="1"/>
          </p:nvPr>
        </p:nvSpPr>
        <p:spPr>
          <a:xfrm>
            <a:off x="1371600" y="5486400"/>
            <a:ext cx="6400800" cy="1219200"/>
          </a:xfrm>
          <a:effectLst>
            <a:outerShdw blurRad="63500" dist="35921" dir="2700000" algn="ctr" rotWithShape="0">
              <a:srgbClr val="000000">
                <a:alpha val="74998"/>
              </a:srgbClr>
            </a:outerShdw>
          </a:effectLst>
        </p:spPr>
        <p:txBody>
          <a:bodyPr/>
          <a:lstStyle/>
          <a:p>
            <a:pPr eaLnBrk="1" hangingPunct="1">
              <a:defRPr/>
            </a:pPr>
            <a:r>
              <a:rPr lang="en-US">
                <a:ea typeface="+mn-ea"/>
                <a:cs typeface="+mn-cs"/>
              </a:rPr>
              <a:t>A Key Mongolian Leader who needs housing from June to July</a:t>
            </a:r>
          </a:p>
        </p:txBody>
      </p:sp>
      <p:pic>
        <p:nvPicPr>
          <p:cNvPr id="1305606" name="Picture 6" descr="Tumee Pulp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0"/>
            <a:ext cx="51054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0075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05606"/>
                                        </p:tgtEl>
                                        <p:attrNameLst>
                                          <p:attrName>style.visibility</p:attrName>
                                        </p:attrNameLst>
                                      </p:cBhvr>
                                      <p:to>
                                        <p:strVal val="visible"/>
                                      </p:to>
                                    </p:set>
                                    <p:animEffect transition="in" filter="box(in)">
                                      <p:cBhvr>
                                        <p:cTn id="7" dur="500"/>
                                        <p:tgtEl>
                                          <p:spTgt spid="130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6737" name="Rectangle 4"/>
          <p:cNvSpPr>
            <a:spLocks noGrp="1" noChangeArrowheads="1"/>
          </p:cNvSpPr>
          <p:nvPr>
            <p:ph type="title" idx="4294967295"/>
          </p:nvPr>
        </p:nvSpPr>
        <p:spPr>
          <a:xfrm>
            <a:off x="1905000" y="762000"/>
            <a:ext cx="5638800" cy="1219200"/>
          </a:xfrm>
        </p:spPr>
        <p:txBody>
          <a:bodyPr/>
          <a:lstStyle/>
          <a:p>
            <a:pPr eaLnBrk="1" hangingPunct="1"/>
            <a:r>
              <a:rPr lang="en-US">
                <a:latin typeface="Times New Roman" charset="0"/>
              </a:rPr>
              <a:t>Hebrews 11:1</a:t>
            </a:r>
          </a:p>
        </p:txBody>
      </p:sp>
      <p:pic>
        <p:nvPicPr>
          <p:cNvPr id="756738" name="Picture 2" descr="baby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685800"/>
            <a:ext cx="6537325" cy="332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9" name="Text Box 3"/>
          <p:cNvSpPr txBox="1">
            <a:spLocks noChangeArrowheads="1"/>
          </p:cNvSpPr>
          <p:nvPr/>
        </p:nvSpPr>
        <p:spPr bwMode="auto">
          <a:xfrm>
            <a:off x="335761" y="4343400"/>
            <a:ext cx="8321021"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GB" sz="3200" b="1" dirty="0">
                <a:solidFill>
                  <a:srgbClr val="FFFFFF"/>
                </a:solidFill>
                <a:latin typeface="Arial"/>
                <a:cs typeface="Arial"/>
              </a:rPr>
              <a:t>"Now faith is being sure of what we hope for and certain of what we do not see."  Hebrews 11:1</a:t>
            </a:r>
            <a:endParaRPr lang="en-US" sz="3200" b="1" dirty="0">
              <a:solidFill>
                <a:srgbClr val="FFFFFF"/>
              </a:solidFill>
              <a:latin typeface="Arial"/>
              <a:cs typeface="Arial"/>
            </a:endParaRPr>
          </a:p>
        </p:txBody>
      </p:sp>
    </p:spTree>
    <p:extLst>
      <p:ext uri="{BB962C8B-B14F-4D97-AF65-F5344CB8AC3E}">
        <p14:creationId xmlns:p14="http://schemas.microsoft.com/office/powerpoint/2010/main" val="18999503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ChangeArrowheads="1"/>
          </p:cNvSpPr>
          <p:nvPr>
            <p:ph type="ctrTitle"/>
          </p:nvPr>
        </p:nvSpPr>
        <p:spPr/>
        <p:txBody>
          <a:bodyPr/>
          <a:lstStyle/>
          <a:p>
            <a:r>
              <a:rPr lang="en-US">
                <a:solidFill>
                  <a:srgbClr val="0000FF"/>
                </a:solidFill>
                <a:latin typeface="Crass" charset="0"/>
              </a:rPr>
              <a:t>Divine Healing Today</a:t>
            </a:r>
            <a:endParaRPr lang="en-US">
              <a:solidFill>
                <a:srgbClr val="0000FF"/>
              </a:solidFill>
              <a:latin typeface="Arial" charset="0"/>
            </a:endParaRPr>
          </a:p>
        </p:txBody>
      </p:sp>
      <p:sp>
        <p:nvSpPr>
          <p:cNvPr id="758786" name="Rectangle 3"/>
          <p:cNvSpPr>
            <a:spLocks noGrp="1" noChangeArrowheads="1"/>
          </p:cNvSpPr>
          <p:nvPr>
            <p:ph type="subTitle" idx="1"/>
          </p:nvPr>
        </p:nvSpPr>
        <p:spPr>
          <a:xfrm>
            <a:off x="3200400" y="4953000"/>
            <a:ext cx="5257800" cy="1143000"/>
          </a:xfrm>
        </p:spPr>
        <p:txBody>
          <a:bodyPr/>
          <a:lstStyle/>
          <a:p>
            <a:r>
              <a:rPr lang="en-US" i="1">
                <a:solidFill>
                  <a:srgbClr val="0000FF"/>
                </a:solidFill>
                <a:latin typeface="Arial" charset="0"/>
              </a:rPr>
              <a:t>What should we do when we need physical healing?</a:t>
            </a:r>
          </a:p>
        </p:txBody>
      </p:sp>
    </p:spTree>
    <p:extLst>
      <p:ext uri="{BB962C8B-B14F-4D97-AF65-F5344CB8AC3E}">
        <p14:creationId xmlns:p14="http://schemas.microsoft.com/office/powerpoint/2010/main" val="1046233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4" name="Rectangle 5"/>
          <p:cNvSpPr>
            <a:spLocks noGrp="1" noChangeArrowheads="1"/>
          </p:cNvSpPr>
          <p:nvPr>
            <p:ph type="body" idx="1"/>
          </p:nvPr>
        </p:nvSpPr>
        <p:spPr>
          <a:xfrm>
            <a:off x="533400" y="1828800"/>
            <a:ext cx="4648200" cy="4038600"/>
          </a:xfrm>
        </p:spPr>
        <p:txBody>
          <a:bodyPr/>
          <a:lstStyle/>
          <a:p>
            <a:pPr marL="0" indent="0" eaLnBrk="1" hangingPunct="1">
              <a:lnSpc>
                <a:spcPct val="90000"/>
              </a:lnSpc>
              <a:buFont typeface="Wingdings" charset="0"/>
              <a:buNone/>
            </a:pPr>
            <a:r>
              <a:rPr lang="en-US" sz="2400" b="1" dirty="0">
                <a:latin typeface="Arial"/>
                <a:cs typeface="Arial"/>
              </a:rPr>
              <a:t>"Divine healing is an integral part of the gospel. </a:t>
            </a:r>
            <a:r>
              <a:rPr lang="en-US" sz="2400" b="1" dirty="0">
                <a:solidFill>
                  <a:srgbClr val="FFFF00"/>
                </a:solidFill>
                <a:latin typeface="Arial"/>
                <a:cs typeface="Arial"/>
              </a:rPr>
              <a:t>Deliverance from sickness</a:t>
            </a:r>
            <a:r>
              <a:rPr lang="en-US" sz="2400" b="1" dirty="0">
                <a:latin typeface="Arial"/>
                <a:cs typeface="Arial"/>
              </a:rPr>
              <a:t> is provided for in the atonement, and </a:t>
            </a:r>
            <a:r>
              <a:rPr lang="en-US" sz="2400" b="1" dirty="0">
                <a:solidFill>
                  <a:srgbClr val="FFFF00"/>
                </a:solidFill>
                <a:latin typeface="Arial"/>
                <a:cs typeface="Arial"/>
              </a:rPr>
              <a:t>is the privilege of all believers</a:t>
            </a:r>
            <a:r>
              <a:rPr lang="en-US" sz="2400" b="1" dirty="0">
                <a:latin typeface="Arial"/>
                <a:cs typeface="Arial"/>
              </a:rPr>
              <a:t> (Isaiah 53:4,5; Matthew 8:16,17; James 5:14</a:t>
            </a:r>
            <a:r>
              <a:rPr lang="en-US" sz="2400" b="1" dirty="0">
                <a:latin typeface="Arial"/>
                <a:ea typeface="ヒラギノ角ゴ Pro W3" charset="0"/>
                <a:cs typeface="Arial"/>
              </a:rPr>
              <a:t>-</a:t>
            </a:r>
            <a:r>
              <a:rPr lang="en-US" sz="2400" b="1" dirty="0">
                <a:latin typeface="Arial"/>
                <a:cs typeface="Arial"/>
              </a:rPr>
              <a:t>16)</a:t>
            </a:r>
            <a:r>
              <a:rPr lang="en-US" altLang="ja-JP" sz="2400" b="1" dirty="0">
                <a:latin typeface="Arial"/>
                <a:cs typeface="Arial"/>
              </a:rPr>
              <a:t>"</a:t>
            </a:r>
          </a:p>
          <a:p>
            <a:pPr marL="0" indent="0" eaLnBrk="1" hangingPunct="1">
              <a:lnSpc>
                <a:spcPct val="90000"/>
              </a:lnSpc>
              <a:buFont typeface="Wingdings" charset="0"/>
              <a:buNone/>
            </a:pPr>
            <a:endParaRPr lang="en-US" sz="2400" b="1" dirty="0">
              <a:latin typeface="Arial"/>
              <a:cs typeface="Arial"/>
            </a:endParaRPr>
          </a:p>
          <a:p>
            <a:pPr marL="0" indent="0" algn="r" eaLnBrk="1" hangingPunct="1">
              <a:lnSpc>
                <a:spcPct val="90000"/>
              </a:lnSpc>
              <a:buFont typeface="Wingdings" charset="0"/>
              <a:buNone/>
            </a:pPr>
            <a:r>
              <a:rPr lang="en-US" sz="2000" b="1" dirty="0">
                <a:latin typeface="Arial"/>
                <a:cs typeface="Arial"/>
              </a:rPr>
              <a:t>(The Assemblies of God Constitution in its Statement of Fundamental Truths, section 12, emphasis mine)</a:t>
            </a:r>
            <a:endParaRPr lang="en-US" sz="2400" b="1" dirty="0">
              <a:latin typeface="Arial"/>
              <a:cs typeface="Arial"/>
            </a:endParaRPr>
          </a:p>
        </p:txBody>
      </p:sp>
      <p:sp>
        <p:nvSpPr>
          <p:cNvPr id="760835" name="Text Box 6"/>
          <p:cNvSpPr txBox="1">
            <a:spLocks noChangeArrowheads="1"/>
          </p:cNvSpPr>
          <p:nvPr/>
        </p:nvSpPr>
        <p:spPr bwMode="auto">
          <a:xfrm>
            <a:off x="2819400" y="6324600"/>
            <a:ext cx="65849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800" b="1">
                <a:solidFill>
                  <a:srgbClr val="FFFFFF"/>
                </a:solidFill>
                <a:latin typeface="Arial"/>
                <a:cs typeface="Arial"/>
              </a:rPr>
              <a:t>http://ag.org/top/beliefs/position_papers/4184_healing.cfm</a:t>
            </a:r>
          </a:p>
        </p:txBody>
      </p:sp>
      <p:sp>
        <p:nvSpPr>
          <p:cNvPr id="760836" name="Rectangle 2"/>
          <p:cNvSpPr>
            <a:spLocks noGrp="1" noChangeArrowheads="1"/>
          </p:cNvSpPr>
          <p:nvPr>
            <p:ph type="title"/>
          </p:nvPr>
        </p:nvSpPr>
        <p:spPr>
          <a:xfrm>
            <a:off x="457199" y="625475"/>
            <a:ext cx="7569633" cy="746125"/>
          </a:xfrm>
        </p:spPr>
        <p:txBody>
          <a:bodyPr/>
          <a:lstStyle/>
          <a:p>
            <a:pPr eaLnBrk="1" hangingPunct="1"/>
            <a:r>
              <a:rPr lang="en-US" b="1" dirty="0">
                <a:latin typeface="Arial"/>
                <a:cs typeface="Arial"/>
              </a:rPr>
              <a:t>AOG Official Doctrine</a:t>
            </a:r>
            <a:endParaRPr lang="en-US" sz="4000" b="1" dirty="0">
              <a:latin typeface="Arial"/>
              <a:cs typeface="Arial"/>
            </a:endParaRPr>
          </a:p>
        </p:txBody>
      </p:sp>
    </p:spTree>
    <p:extLst>
      <p:ext uri="{BB962C8B-B14F-4D97-AF65-F5344CB8AC3E}">
        <p14:creationId xmlns:p14="http://schemas.microsoft.com/office/powerpoint/2010/main" val="293863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F0D279-5D62-4AA2-8861-C71AA25BF68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l="20056" t="8999" r="22883"/>
          <a:stretch/>
        </p:blipFill>
        <p:spPr>
          <a:xfrm>
            <a:off x="164575" y="211905"/>
            <a:ext cx="8774709" cy="6419878"/>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10342B0-0FDD-4F4C-9FDA-5B38AFCB1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362061" y="-944715"/>
            <a:ext cx="6419877" cy="8761742"/>
          </a:xfrm>
          <a:prstGeom prst="rect">
            <a:avLst/>
          </a:prstGeom>
        </p:spPr>
      </p:pic>
      <p:grpSp>
        <p:nvGrpSpPr>
          <p:cNvPr id="17" name="Group 16">
            <a:extLst>
              <a:ext uri="{FF2B5EF4-FFF2-40B4-BE49-F238E27FC236}">
                <a16:creationId xmlns:a16="http://schemas.microsoft.com/office/drawing/2014/main" id="{A5A4DDF7-1EFD-450D-8640-62672031B402}"/>
              </a:ext>
            </a:extLst>
          </p:cNvPr>
          <p:cNvGrpSpPr/>
          <p:nvPr/>
        </p:nvGrpSpPr>
        <p:grpSpPr>
          <a:xfrm>
            <a:off x="5867400" y="1828800"/>
            <a:ext cx="3158259" cy="4996766"/>
            <a:chOff x="5791200" y="2166034"/>
            <a:chExt cx="3158259" cy="4996766"/>
          </a:xfrm>
        </p:grpSpPr>
        <p:sp>
          <p:nvSpPr>
            <p:cNvPr id="12" name="Rectangle 11">
              <a:extLst>
                <a:ext uri="{FF2B5EF4-FFF2-40B4-BE49-F238E27FC236}">
                  <a16:creationId xmlns:a16="http://schemas.microsoft.com/office/drawing/2014/main" id="{B454DF43-9DC0-4178-8D4B-A5654E0D190D}"/>
                </a:ext>
              </a:extLst>
            </p:cNvPr>
            <p:cNvSpPr/>
            <p:nvPr/>
          </p:nvSpPr>
          <p:spPr>
            <a:xfrm>
              <a:off x="7315200" y="4800600"/>
              <a:ext cx="152400" cy="2362200"/>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8AD88F42-1679-4135-8BBE-3A89C7BE51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tretch>
              <a:fillRect/>
            </a:stretch>
          </p:blipFill>
          <p:spPr>
            <a:xfrm>
              <a:off x="5791200" y="2166034"/>
              <a:ext cx="3158259" cy="3158259"/>
            </a:xfrm>
            <a:prstGeom prst="rect">
              <a:avLst/>
            </a:prstGeom>
          </p:spPr>
        </p:pic>
        <p:pic>
          <p:nvPicPr>
            <p:cNvPr id="15" name="Picture 14">
              <a:extLst>
                <a:ext uri="{FF2B5EF4-FFF2-40B4-BE49-F238E27FC236}">
                  <a16:creationId xmlns:a16="http://schemas.microsoft.com/office/drawing/2014/main" id="{81748A38-87BD-4D68-B531-CD9A717A5C0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rcRect l="14749" t="40014" r="60872" b="49538"/>
            <a:stretch/>
          </p:blipFill>
          <p:spPr>
            <a:xfrm>
              <a:off x="6553200" y="3886199"/>
              <a:ext cx="1676400" cy="397695"/>
            </a:xfrm>
            <a:prstGeom prst="rect">
              <a:avLst/>
            </a:prstGeom>
          </p:spPr>
        </p:pic>
        <p:sp>
          <p:nvSpPr>
            <p:cNvPr id="16" name="TextBox 15">
              <a:extLst>
                <a:ext uri="{FF2B5EF4-FFF2-40B4-BE49-F238E27FC236}">
                  <a16:creationId xmlns:a16="http://schemas.microsoft.com/office/drawing/2014/main" id="{9E249169-7BB4-4CD5-B9F1-2C6C2AF54609}"/>
                </a:ext>
              </a:extLst>
            </p:cNvPr>
            <p:cNvSpPr txBox="1"/>
            <p:nvPr/>
          </p:nvSpPr>
          <p:spPr>
            <a:xfrm>
              <a:off x="6142614" y="3810000"/>
              <a:ext cx="24975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solidFill>
                      <a:prstClr val="black"/>
                    </a:solidFill>
                  </a:ln>
                  <a:solidFill>
                    <a:srgbClr val="FF0000"/>
                  </a:solidFill>
                  <a:effectLst/>
                  <a:uLnTx/>
                  <a:uFillTx/>
                  <a:latin typeface="Arial Black" panose="020B0A04020102020204" pitchFamily="34" charset="0"/>
                  <a:ea typeface="+mn-ea"/>
                  <a:cs typeface="+mn-cs"/>
                </a:rPr>
                <a:t>TEACHERS</a:t>
              </a:r>
            </a:p>
          </p:txBody>
        </p:sp>
      </p:grpSp>
      <p:sp>
        <p:nvSpPr>
          <p:cNvPr id="18" name="TextBox 17">
            <a:extLst>
              <a:ext uri="{FF2B5EF4-FFF2-40B4-BE49-F238E27FC236}">
                <a16:creationId xmlns:a16="http://schemas.microsoft.com/office/drawing/2014/main" id="{E1A09526-AB8C-4FC5-90E8-AC5E43A37C3D}"/>
              </a:ext>
            </a:extLst>
          </p:cNvPr>
          <p:cNvSpPr txBox="1"/>
          <p:nvPr/>
        </p:nvSpPr>
        <p:spPr>
          <a:xfrm>
            <a:off x="171460" y="535380"/>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rPr>
              <a:t>A warning for teachers</a:t>
            </a:r>
          </a:p>
        </p:txBody>
      </p:sp>
      <p:sp>
        <p:nvSpPr>
          <p:cNvPr id="19" name="TextBox 18">
            <a:extLst>
              <a:ext uri="{FF2B5EF4-FFF2-40B4-BE49-F238E27FC236}">
                <a16:creationId xmlns:a16="http://schemas.microsoft.com/office/drawing/2014/main" id="{A8ECB142-3F5E-4AD3-858A-CCA5C7347DEA}"/>
              </a:ext>
            </a:extLst>
          </p:cNvPr>
          <p:cNvSpPr txBox="1"/>
          <p:nvPr/>
        </p:nvSpPr>
        <p:spPr>
          <a:xfrm>
            <a:off x="1141163" y="1058072"/>
            <a:ext cx="699263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rPr>
              <a:t>In the church </a:t>
            </a:r>
            <a:r>
              <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sym typeface="Wingdings" panose="05000000000000000000" pitchFamily="2" charset="2"/>
              </a:rPr>
              <a:t>(Eph. 4:11)</a:t>
            </a:r>
            <a:endPar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115724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1"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a:defRPr/>
            </a:pPr>
            <a:endParaRPr lang="en-US">
              <a:solidFill>
                <a:srgbClr val="FFFF66"/>
              </a:solidFill>
              <a:ea typeface="MS Pゴシック"/>
              <a:cs typeface="MS Pゴシック"/>
            </a:endParaRPr>
          </a:p>
        </p:txBody>
      </p:sp>
      <p:sp>
        <p:nvSpPr>
          <p:cNvPr id="7" name="Rectangle 1029"/>
          <p:cNvSpPr>
            <a:spLocks noGrp="1" noChangeArrowheads="1"/>
          </p:cNvSpPr>
          <p:nvPr>
            <p:ph type="ftr" sz="quarter" idx="11"/>
          </p:nvPr>
        </p:nvSpPr>
        <p:spPr/>
        <p:txBody>
          <a:bodyPr/>
          <a:lstStyle/>
          <a:p>
            <a:pPr>
              <a:defRPr/>
            </a:pPr>
            <a:endParaRPr lang="en-US">
              <a:solidFill>
                <a:srgbClr val="FFFF66"/>
              </a:solidFill>
              <a:ea typeface="MS Pゴシック"/>
              <a:cs typeface="MS Pゴシック"/>
            </a:endParaRPr>
          </a:p>
        </p:txBody>
      </p:sp>
      <p:pic>
        <p:nvPicPr>
          <p:cNvPr id="764931" name="Picture 5"/>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r="10000" b="8812"/>
          <a:stretch/>
        </p:blipFill>
        <p:spPr bwMode="auto">
          <a:xfrm>
            <a:off x="0" y="0"/>
            <a:ext cx="9144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0722" name="Rectangle 2"/>
          <p:cNvSpPr>
            <a:spLocks noGrp="1" noChangeArrowheads="1"/>
          </p:cNvSpPr>
          <p:nvPr>
            <p:ph type="ctrTitle"/>
          </p:nvPr>
        </p:nvSpPr>
        <p:spPr>
          <a:xfrm>
            <a:off x="838200" y="304800"/>
            <a:ext cx="7772400" cy="1143000"/>
          </a:xfrm>
          <a:effectLst>
            <a:outerShdw blurRad="38100" dist="35921" dir="2700000" algn="ctr" rotWithShape="0">
              <a:srgbClr val="000000">
                <a:alpha val="99962"/>
              </a:srgbClr>
            </a:outerShdw>
          </a:effectLst>
        </p:spPr>
        <p:txBody>
          <a:bodyPr/>
          <a:lstStyle/>
          <a:p>
            <a:pPr eaLnBrk="1" hangingPunct="1">
              <a:defRPr/>
            </a:pPr>
            <a:r>
              <a:rPr lang="en-US"/>
              <a:t>Sharing with Concern in James 5</a:t>
            </a:r>
          </a:p>
        </p:txBody>
      </p:sp>
      <p:sp>
        <p:nvSpPr>
          <p:cNvPr id="670723" name="Rectangle 3"/>
          <p:cNvSpPr>
            <a:spLocks noGrp="1" noChangeArrowheads="1"/>
          </p:cNvSpPr>
          <p:nvPr>
            <p:ph type="subTitle" idx="1"/>
          </p:nvPr>
        </p:nvSpPr>
        <p:spPr>
          <a:xfrm>
            <a:off x="228600" y="3124200"/>
            <a:ext cx="6400800" cy="1752600"/>
          </a:xfrm>
          <a:effectLst>
            <a:outerShdw blurRad="38100" dist="35921" dir="2700000" algn="ctr" rotWithShape="0">
              <a:srgbClr val="000000">
                <a:alpha val="99962"/>
              </a:srgbClr>
            </a:outerShdw>
          </a:effectLst>
        </p:spPr>
        <p:txBody>
          <a:bodyPr/>
          <a:lstStyle/>
          <a:p>
            <a:pPr algn="l" eaLnBrk="1" hangingPunct="1">
              <a:defRPr/>
            </a:pPr>
            <a:r>
              <a:rPr lang="en-US" b="1"/>
              <a:t>Share in Possessions (1-6)</a:t>
            </a:r>
          </a:p>
          <a:p>
            <a:pPr algn="l" eaLnBrk="1" hangingPunct="1">
              <a:defRPr/>
            </a:pPr>
            <a:r>
              <a:rPr lang="en-US" b="1"/>
              <a:t>Share in Patience (7-12)</a:t>
            </a:r>
          </a:p>
          <a:p>
            <a:pPr algn="l" eaLnBrk="1" hangingPunct="1">
              <a:defRPr/>
            </a:pPr>
            <a:r>
              <a:rPr lang="en-US" b="1"/>
              <a:t>Share in Prayer (13-20)</a:t>
            </a:r>
          </a:p>
        </p:txBody>
      </p:sp>
      <p:sp>
        <p:nvSpPr>
          <p:cNvPr id="764934" name="Text Box 6"/>
          <p:cNvSpPr txBox="1">
            <a:spLocks noChangeArrowheads="1"/>
          </p:cNvSpPr>
          <p:nvPr/>
        </p:nvSpPr>
        <p:spPr bwMode="auto">
          <a:xfrm>
            <a:off x="441325" y="6499469"/>
            <a:ext cx="79970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800" dirty="0">
                <a:solidFill>
                  <a:srgbClr val="FFFF66"/>
                </a:solidFill>
                <a:ea typeface="MS Pゴシック" charset="0"/>
                <a:cs typeface="MS Pゴシック" charset="0"/>
              </a:rPr>
              <a:t>Ron Blue, “James,” in </a:t>
            </a:r>
            <a:r>
              <a:rPr lang="en-US" sz="1800" i="1" dirty="0">
                <a:solidFill>
                  <a:srgbClr val="FFFF66"/>
                </a:solidFill>
                <a:ea typeface="MS Pゴシック" charset="0"/>
                <a:cs typeface="MS Pゴシック" charset="0"/>
              </a:rPr>
              <a:t>The Bible Knowledge Commentary</a:t>
            </a:r>
            <a:r>
              <a:rPr lang="en-US" sz="1800" dirty="0">
                <a:solidFill>
                  <a:srgbClr val="FFFF66"/>
                </a:solidFill>
                <a:ea typeface="MS Pゴシック" charset="0"/>
                <a:cs typeface="MS Pゴシック" charset="0"/>
              </a:rPr>
              <a:t>, 2:832-34</a:t>
            </a:r>
          </a:p>
        </p:txBody>
      </p:sp>
    </p:spTree>
    <p:extLst>
      <p:ext uri="{BB962C8B-B14F-4D97-AF65-F5344CB8AC3E}">
        <p14:creationId xmlns:p14="http://schemas.microsoft.com/office/powerpoint/2010/main" val="13239575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solidFill>
                <a:srgbClr val="FFFF66"/>
              </a:solidFill>
              <a:ea typeface="MS Pゴシック"/>
              <a:cs typeface="MS Pゴシック"/>
            </a:endParaRPr>
          </a:p>
        </p:txBody>
      </p:sp>
      <p:sp>
        <p:nvSpPr>
          <p:cNvPr id="6" name="Footer Placeholder 4"/>
          <p:cNvSpPr>
            <a:spLocks noGrp="1"/>
          </p:cNvSpPr>
          <p:nvPr>
            <p:ph type="ftr" sz="quarter" idx="11"/>
          </p:nvPr>
        </p:nvSpPr>
        <p:spPr/>
        <p:txBody>
          <a:bodyPr/>
          <a:lstStyle/>
          <a:p>
            <a:pPr>
              <a:defRPr/>
            </a:pPr>
            <a:endParaRPr lang="en-US">
              <a:solidFill>
                <a:srgbClr val="FFFF66"/>
              </a:solidFill>
              <a:ea typeface="MS Pゴシック"/>
              <a:cs typeface="MS Pゴシック"/>
            </a:endParaRPr>
          </a:p>
        </p:txBody>
      </p:sp>
      <p:pic>
        <p:nvPicPr>
          <p:cNvPr id="766979"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906000" cy="165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22" name="Rectangle 2"/>
          <p:cNvSpPr>
            <a:spLocks noGrp="1" noChangeArrowheads="1"/>
          </p:cNvSpPr>
          <p:nvPr>
            <p:ph type="title"/>
          </p:nvPr>
        </p:nvSpPr>
        <p:spPr>
          <a:xfrm>
            <a:off x="1143000" y="609600"/>
            <a:ext cx="7772400" cy="1143000"/>
          </a:xfrm>
          <a:effectLst/>
        </p:spPr>
        <p:txBody>
          <a:bodyPr/>
          <a:lstStyle/>
          <a:p>
            <a:pPr eaLnBrk="1" hangingPunct="1">
              <a:defRPr/>
            </a:pPr>
            <a:r>
              <a:rPr lang="en-US">
                <a:solidFill>
                  <a:srgbClr val="FFFFFF"/>
                </a:solidFill>
                <a:effectLst>
                  <a:glow rad="139700">
                    <a:srgbClr val="000000">
                      <a:alpha val="91000"/>
                    </a:srgbClr>
                  </a:glow>
                </a:effectLst>
                <a:latin typeface="Verdana" charset="0"/>
                <a:ea typeface="MS Pゴシック" charset="0"/>
                <a:cs typeface="MS Pゴシック" charset="0"/>
              </a:rPr>
              <a:t>Pray, Pray, Pray</a:t>
            </a:r>
            <a:endParaRPr lang="en-US">
              <a:effectLst>
                <a:glow rad="139700">
                  <a:srgbClr val="000000">
                    <a:alpha val="91000"/>
                  </a:srgbClr>
                </a:glow>
              </a:effectLst>
              <a:latin typeface="Verdana" charset="0"/>
              <a:ea typeface="MS Pゴシック" charset="0"/>
              <a:cs typeface="MS Pゴシック" charset="0"/>
            </a:endParaRPr>
          </a:p>
        </p:txBody>
      </p:sp>
      <p:sp>
        <p:nvSpPr>
          <p:cNvPr id="1669123" name="Rectangle 3"/>
          <p:cNvSpPr>
            <a:spLocks noGrp="1" noChangeArrowheads="1"/>
          </p:cNvSpPr>
          <p:nvPr>
            <p:ph type="body" idx="1"/>
          </p:nvPr>
        </p:nvSpPr>
        <p:spPr>
          <a:xfrm>
            <a:off x="685800" y="1981200"/>
            <a:ext cx="8686800" cy="4343400"/>
          </a:xfrm>
          <a:effectLst/>
        </p:spPr>
        <p:txBody>
          <a:bodyPr/>
          <a:lstStyle/>
          <a:p>
            <a:pPr marL="0" indent="0" eaLnBrk="1" hangingPunct="1">
              <a:buNone/>
              <a:defRPr/>
            </a:pPr>
            <a:r>
              <a:rPr lang="en-US" altLang="ja-JP" b="1" dirty="0">
                <a:effectLst>
                  <a:glow rad="139700">
                    <a:srgbClr val="000000">
                      <a:alpha val="91000"/>
                    </a:srgbClr>
                  </a:glow>
                </a:effectLst>
                <a:latin typeface="Verdana" charset="0"/>
                <a:ea typeface="MS Pゴシック" charset="0"/>
                <a:cs typeface="MS Pゴシック" charset="0"/>
              </a:rPr>
              <a:t>"Is any one of you in trouble?  He should </a:t>
            </a:r>
            <a:r>
              <a:rPr lang="en-US" altLang="ja-JP" b="1" dirty="0">
                <a:solidFill>
                  <a:srgbClr val="FFFFFF"/>
                </a:solidFill>
                <a:effectLst>
                  <a:glow rad="139700">
                    <a:srgbClr val="000000">
                      <a:alpha val="91000"/>
                    </a:srgbClr>
                  </a:glow>
                </a:effectLst>
                <a:latin typeface="Verdana" charset="0"/>
                <a:ea typeface="MS Pゴシック" charset="0"/>
                <a:cs typeface="MS Pゴシック" charset="0"/>
              </a:rPr>
              <a:t>pray</a:t>
            </a:r>
            <a:r>
              <a:rPr lang="en-US" altLang="ja-JP" b="1" dirty="0">
                <a:effectLst>
                  <a:glow rad="139700">
                    <a:srgbClr val="000000">
                      <a:alpha val="91000"/>
                    </a:srgbClr>
                  </a:glow>
                </a:effectLst>
                <a:latin typeface="Verdana" charset="0"/>
                <a:ea typeface="MS Pゴシック" charset="0"/>
                <a:cs typeface="MS Pゴシック" charset="0"/>
              </a:rPr>
              <a:t>.  Is anyone happy?  Let him sing songs of </a:t>
            </a:r>
            <a:r>
              <a:rPr lang="en-US" altLang="ja-JP" b="1" dirty="0">
                <a:solidFill>
                  <a:srgbClr val="FFFFFF"/>
                </a:solidFill>
                <a:effectLst>
                  <a:glow rad="139700">
                    <a:srgbClr val="000000">
                      <a:alpha val="91000"/>
                    </a:srgbClr>
                  </a:glow>
                </a:effectLst>
                <a:latin typeface="Verdana" charset="0"/>
                <a:ea typeface="MS Pゴシック" charset="0"/>
                <a:cs typeface="MS Pゴシック" charset="0"/>
              </a:rPr>
              <a:t>praise</a:t>
            </a:r>
            <a:r>
              <a:rPr lang="en-US" altLang="ja-JP" b="1" dirty="0">
                <a:effectLst>
                  <a:glow rad="139700">
                    <a:srgbClr val="000000">
                      <a:alpha val="91000"/>
                    </a:srgbClr>
                  </a:glow>
                </a:effectLst>
                <a:latin typeface="Verdana" charset="0"/>
                <a:ea typeface="MS Pゴシック" charset="0"/>
                <a:cs typeface="MS Pゴシック" charset="0"/>
              </a:rPr>
              <a:t>.  Is anyone sick? He should call the elders of the church to </a:t>
            </a:r>
            <a:r>
              <a:rPr lang="en-US" altLang="ja-JP" b="1" dirty="0">
                <a:solidFill>
                  <a:srgbClr val="FFFFFF"/>
                </a:solidFill>
                <a:effectLst>
                  <a:glow rad="139700">
                    <a:srgbClr val="000000">
                      <a:alpha val="91000"/>
                    </a:srgbClr>
                  </a:glow>
                </a:effectLst>
                <a:latin typeface="Verdana" charset="0"/>
                <a:ea typeface="MS Pゴシック" charset="0"/>
                <a:cs typeface="MS Pゴシック" charset="0"/>
              </a:rPr>
              <a:t>pray</a:t>
            </a:r>
            <a:r>
              <a:rPr lang="en-US" altLang="ja-JP" b="1" dirty="0">
                <a:effectLst>
                  <a:glow rad="139700">
                    <a:srgbClr val="000000">
                      <a:alpha val="91000"/>
                    </a:srgbClr>
                  </a:glow>
                </a:effectLst>
                <a:latin typeface="Verdana" charset="0"/>
                <a:ea typeface="MS Pゴシック" charset="0"/>
                <a:cs typeface="MS Pゴシック" charset="0"/>
              </a:rPr>
              <a:t> over him…" </a:t>
            </a:r>
            <a:br>
              <a:rPr lang="en-US" altLang="ja-JP" b="1" dirty="0">
                <a:effectLst>
                  <a:glow rad="139700">
                    <a:srgbClr val="000000">
                      <a:alpha val="91000"/>
                    </a:srgbClr>
                  </a:glow>
                </a:effectLst>
                <a:latin typeface="Verdana" charset="0"/>
                <a:ea typeface="MS Pゴシック" charset="0"/>
                <a:cs typeface="MS Pゴシック" charset="0"/>
              </a:rPr>
            </a:br>
            <a:r>
              <a:rPr lang="en-US" altLang="ja-JP" b="1" dirty="0">
                <a:effectLst>
                  <a:glow rad="139700">
                    <a:srgbClr val="000000">
                      <a:alpha val="91000"/>
                    </a:srgbClr>
                  </a:glow>
                </a:effectLst>
                <a:latin typeface="Verdana" charset="0"/>
                <a:ea typeface="MS Pゴシック" charset="0"/>
                <a:cs typeface="MS Pゴシック" charset="0"/>
              </a:rPr>
              <a:t>(James 5:13-14)</a:t>
            </a:r>
            <a:endParaRPr lang="en-US" b="1" dirty="0">
              <a:effectLst>
                <a:glow rad="139700">
                  <a:srgbClr val="000000">
                    <a:alpha val="91000"/>
                  </a:srgbClr>
                </a:glow>
              </a:effectLst>
              <a:latin typeface="Verdana" charset="0"/>
              <a:ea typeface="MS Pゴシック" charset="0"/>
              <a:cs typeface="MS Pゴシック" charset="0"/>
            </a:endParaRPr>
          </a:p>
        </p:txBody>
      </p:sp>
    </p:spTree>
    <p:extLst>
      <p:ext uri="{BB962C8B-B14F-4D97-AF65-F5344CB8AC3E}">
        <p14:creationId xmlns:p14="http://schemas.microsoft.com/office/powerpoint/2010/main" val="202627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9123">
                                            <p:txEl>
                                              <p:pRg st="0" end="0"/>
                                            </p:txEl>
                                          </p:spTgt>
                                        </p:tgtEl>
                                        <p:attrNameLst>
                                          <p:attrName>style.visibility</p:attrName>
                                        </p:attrNameLst>
                                      </p:cBhvr>
                                      <p:to>
                                        <p:strVal val="visible"/>
                                      </p:to>
                                    </p:set>
                                    <p:anim calcmode="lin" valueType="num">
                                      <p:cBhvr>
                                        <p:cTn id="7" dur="500" fill="hold"/>
                                        <p:tgtEl>
                                          <p:spTgt spid="166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69122"/>
                                        </p:tgtEl>
                                        <p:attrNameLst>
                                          <p:attrName>style.visibility</p:attrName>
                                        </p:attrNameLst>
                                      </p:cBhvr>
                                      <p:to>
                                        <p:strVal val="visible"/>
                                      </p:to>
                                    </p:set>
                                    <p:anim calcmode="lin" valueType="num">
                                      <p:cBhvr>
                                        <p:cTn id="13" dur="500" fill="hold"/>
                                        <p:tgtEl>
                                          <p:spTgt spid="1669122"/>
                                        </p:tgtEl>
                                        <p:attrNameLst>
                                          <p:attrName>ppt_w</p:attrName>
                                        </p:attrNameLst>
                                      </p:cBhvr>
                                      <p:tavLst>
                                        <p:tav tm="0">
                                          <p:val>
                                            <p:fltVal val="0"/>
                                          </p:val>
                                        </p:tav>
                                        <p:tav tm="100000">
                                          <p:val>
                                            <p:strVal val="#ppt_w"/>
                                          </p:val>
                                        </p:tav>
                                      </p:tavLst>
                                    </p:anim>
                                    <p:anim calcmode="lin" valueType="num">
                                      <p:cBhvr>
                                        <p:cTn id="14" dur="500" fill="hold"/>
                                        <p:tgtEl>
                                          <p:spTgt spid="1669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22" grpId="0"/>
      <p:bldP spid="166912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solidFill>
                <a:srgbClr val="FFFF66"/>
              </a:solidFill>
              <a:ea typeface="MS Pゴシック"/>
              <a:cs typeface="MS Pゴシック"/>
            </a:endParaRPr>
          </a:p>
        </p:txBody>
      </p:sp>
      <p:sp>
        <p:nvSpPr>
          <p:cNvPr id="6" name="Footer Placeholder 4"/>
          <p:cNvSpPr>
            <a:spLocks noGrp="1"/>
          </p:cNvSpPr>
          <p:nvPr>
            <p:ph type="ftr" sz="quarter" idx="11"/>
          </p:nvPr>
        </p:nvSpPr>
        <p:spPr/>
        <p:txBody>
          <a:bodyPr/>
          <a:lstStyle/>
          <a:p>
            <a:pPr>
              <a:defRPr/>
            </a:pPr>
            <a:endParaRPr lang="en-US">
              <a:solidFill>
                <a:srgbClr val="FFFF66"/>
              </a:solidFill>
              <a:ea typeface="MS Pゴシック"/>
              <a:cs typeface="MS Pゴシック"/>
            </a:endParaRPr>
          </a:p>
        </p:txBody>
      </p:sp>
      <p:pic>
        <p:nvPicPr>
          <p:cNvPr id="7690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2194" name="Rectangle 2"/>
          <p:cNvSpPr>
            <a:spLocks noGrp="1" noChangeArrowheads="1"/>
          </p:cNvSpPr>
          <p:nvPr>
            <p:ph type="title"/>
          </p:nvPr>
        </p:nvSpPr>
        <p:spPr>
          <a:effectLst>
            <a:outerShdw blurRad="38100" dist="35921" dir="2700000" algn="ctr" rotWithShape="0">
              <a:schemeClr val="bg2">
                <a:alpha val="99962"/>
              </a:schemeClr>
            </a:outerShdw>
          </a:effectLst>
        </p:spPr>
        <p:txBody>
          <a:bodyPr/>
          <a:lstStyle/>
          <a:p>
            <a:pPr eaLnBrk="1" hangingPunct="1">
              <a:defRPr/>
            </a:pPr>
            <a:r>
              <a:rPr lang="en-US">
                <a:latin typeface="Verdana" charset="0"/>
                <a:ea typeface="MS Pゴシック" charset="0"/>
                <a:cs typeface="MS Pゴシック" charset="0"/>
              </a:rPr>
              <a:t>Five questions on James 5:14-15…</a:t>
            </a:r>
          </a:p>
        </p:txBody>
      </p:sp>
      <p:sp>
        <p:nvSpPr>
          <p:cNvPr id="1672195" name="Rectangle 3"/>
          <p:cNvSpPr>
            <a:spLocks noGrp="1" noChangeArrowheads="1"/>
          </p:cNvSpPr>
          <p:nvPr>
            <p:ph type="body" idx="1"/>
          </p:nvPr>
        </p:nvSpPr>
        <p:spPr>
          <a:xfrm>
            <a:off x="0" y="3200400"/>
            <a:ext cx="9144000" cy="3200400"/>
          </a:xfrm>
          <a:effectLst/>
        </p:spPr>
        <p:txBody>
          <a:bodyPr/>
          <a:lstStyle/>
          <a:p>
            <a:pPr algn="ctr" eaLnBrk="1" hangingPunct="1">
              <a:buFont typeface="Monotype Sorts" pitchFamily="-112" charset="2"/>
              <a:buChar char="D"/>
              <a:defRPr/>
            </a:pPr>
            <a:r>
              <a:rPr lang="en-US" b="1" dirty="0"/>
              <a:t>What kind of sickness?</a:t>
            </a:r>
          </a:p>
          <a:p>
            <a:pPr algn="ctr" eaLnBrk="1" hangingPunct="1">
              <a:buFont typeface="Monotype Sorts" pitchFamily="-112" charset="2"/>
              <a:buChar char="D"/>
              <a:defRPr/>
            </a:pPr>
            <a:r>
              <a:rPr lang="en-US" b="1" dirty="0"/>
              <a:t>What kind of anointing?</a:t>
            </a:r>
          </a:p>
          <a:p>
            <a:pPr algn="ctr" eaLnBrk="1" hangingPunct="1">
              <a:buFont typeface="Monotype Sorts" pitchFamily="-112" charset="2"/>
              <a:buChar char="D"/>
              <a:defRPr/>
            </a:pPr>
            <a:r>
              <a:rPr lang="en-US" b="1" dirty="0"/>
              <a:t>What</a:t>
            </a:r>
            <a:r>
              <a:rPr lang="fr-FR" b="1" dirty="0"/>
              <a:t>'</a:t>
            </a:r>
            <a:r>
              <a:rPr lang="en-US" b="1" dirty="0"/>
              <a:t>s the prayer of faith?</a:t>
            </a:r>
          </a:p>
          <a:p>
            <a:pPr algn="ctr" eaLnBrk="1" hangingPunct="1">
              <a:buFont typeface="Monotype Sorts" pitchFamily="-112" charset="2"/>
              <a:buChar char="D"/>
              <a:defRPr/>
            </a:pPr>
            <a:r>
              <a:rPr lang="en-US" b="1" dirty="0"/>
              <a:t>Does this procedure always heal?</a:t>
            </a:r>
          </a:p>
          <a:p>
            <a:pPr algn="ctr" eaLnBrk="1" hangingPunct="1">
              <a:buFont typeface="Monotype Sorts" pitchFamily="-112" charset="2"/>
              <a:buChar char="D"/>
              <a:defRPr/>
            </a:pPr>
            <a:r>
              <a:rPr lang="en-US" b="1" dirty="0"/>
              <a:t>How does forgiveness come?</a:t>
            </a:r>
          </a:p>
        </p:txBody>
      </p:sp>
    </p:spTree>
    <p:extLst>
      <p:ext uri="{BB962C8B-B14F-4D97-AF65-F5344CB8AC3E}">
        <p14:creationId xmlns:p14="http://schemas.microsoft.com/office/powerpoint/2010/main" val="3931277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2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2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2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2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72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19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3" name="Picture 6"/>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0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dirty="0">
                <a:solidFill>
                  <a:schemeClr val="bg1"/>
                </a:solidFill>
                <a:ea typeface="+mn-ea"/>
                <a:cs typeface="+mn-cs"/>
              </a:rPr>
              <a:t>General word for "to be weak"</a:t>
            </a:r>
          </a:p>
          <a:p>
            <a:pPr eaLnBrk="1" hangingPunct="1">
              <a:lnSpc>
                <a:spcPct val="90000"/>
              </a:lnSpc>
              <a:defRPr/>
            </a:pPr>
            <a:r>
              <a:rPr lang="en-US" sz="2800" b="1" dirty="0">
                <a:solidFill>
                  <a:schemeClr val="bg1"/>
                </a:solidFill>
                <a:ea typeface="+mn-ea"/>
                <a:cs typeface="+mn-cs"/>
              </a:rPr>
              <a:t>Used this way in many passages (e.g., Acts 20:35 "we must help the weak")</a:t>
            </a:r>
          </a:p>
          <a:p>
            <a:pPr eaLnBrk="1" hangingPunct="1">
              <a:lnSpc>
                <a:spcPct val="90000"/>
              </a:lnSpc>
              <a:defRPr/>
            </a:pPr>
            <a:r>
              <a:rPr lang="en-US" sz="2800" b="1" dirty="0">
                <a:solidFill>
                  <a:schemeClr val="bg1"/>
                </a:solidFill>
                <a:ea typeface="+mn-ea"/>
                <a:cs typeface="+mn-cs"/>
              </a:rPr>
              <a:t>James 5:15 better translated "make the weary person well" (cf. Heb. 12:3)</a:t>
            </a:r>
          </a:p>
        </p:txBody>
      </p:sp>
      <p:pic>
        <p:nvPicPr>
          <p:cNvPr id="771075"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6" name="Rectangle 2"/>
          <p:cNvSpPr>
            <a:spLocks noGrp="1" noChangeArrowheads="1"/>
          </p:cNvSpPr>
          <p:nvPr>
            <p:ph type="title"/>
          </p:nvPr>
        </p:nvSpPr>
        <p:spPr>
          <a:xfrm>
            <a:off x="0" y="53111"/>
            <a:ext cx="9144000" cy="717550"/>
          </a:xfrm>
          <a:solidFill>
            <a:srgbClr val="000000"/>
          </a:solidFill>
        </p:spPr>
        <p:txBody>
          <a:bodyPr/>
          <a:lstStyle/>
          <a:p>
            <a:pPr eaLnBrk="1" hangingPunct="1"/>
            <a:r>
              <a:rPr lang="en-US" b="1" dirty="0">
                <a:solidFill>
                  <a:schemeClr val="bg1"/>
                </a:solidFill>
                <a:latin typeface="Arial" charset="0"/>
              </a:rPr>
              <a:t>What Kind of Sickness?</a:t>
            </a:r>
            <a:endParaRPr lang="en-US" dirty="0">
              <a:solidFill>
                <a:schemeClr val="bg1"/>
              </a:solidFill>
              <a:latin typeface="Arial" charset="0"/>
            </a:endParaRPr>
          </a:p>
        </p:txBody>
      </p:sp>
      <p:sp>
        <p:nvSpPr>
          <p:cNvPr id="1792005" name="Rectangle 5"/>
          <p:cNvSpPr>
            <a:spLocks noChangeArrowheads="1"/>
          </p:cNvSpPr>
          <p:nvPr/>
        </p:nvSpPr>
        <p:spPr bwMode="auto">
          <a:xfrm>
            <a:off x="5029200" y="2133600"/>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sz="2800" b="1" dirty="0">
                <a:solidFill>
                  <a:srgbClr val="000000"/>
                </a:solidFill>
                <a:latin typeface="Arial" charset="0"/>
                <a:ea typeface="ＭＳ Ｐゴシック" charset="0"/>
                <a:cs typeface="ＭＳ Ｐゴシック" charset="0"/>
              </a:rPr>
              <a:t>Contrasts with </a:t>
            </a:r>
            <a:r>
              <a:rPr lang="en-US" altLang="ja-JP" sz="2800" b="1" dirty="0">
                <a:solidFill>
                  <a:srgbClr val="000000"/>
                </a:solidFill>
                <a:latin typeface="Arial" charset="0"/>
                <a:ea typeface="ＭＳ Ｐゴシック" charset="0"/>
                <a:cs typeface="ＭＳ Ｐゴシック" charset="0"/>
              </a:rPr>
              <a:t>"in trouble" (5:13) by narrowing to physical issues</a:t>
            </a:r>
          </a:p>
          <a:p>
            <a:pPr marL="342900" indent="-342900" defTabSz="914400" fontAlgn="base">
              <a:spcBef>
                <a:spcPct val="20000"/>
              </a:spcBef>
              <a:spcAft>
                <a:spcPct val="0"/>
              </a:spcAft>
              <a:buFontTx/>
              <a:buChar char="•"/>
            </a:pPr>
            <a:r>
              <a:rPr lang="en-US" sz="2800" b="1" dirty="0">
                <a:solidFill>
                  <a:srgbClr val="000000"/>
                </a:solidFill>
                <a:latin typeface="Arial" charset="0"/>
                <a:ea typeface="ＭＳ Ｐゴシック" charset="0"/>
                <a:cs typeface="ＭＳ Ｐゴシック" charset="0"/>
              </a:rPr>
              <a:t>Need for elders</a:t>
            </a:r>
          </a:p>
          <a:p>
            <a:pPr marL="342900" indent="-342900" defTabSz="914400" fontAlgn="base">
              <a:spcBef>
                <a:spcPct val="20000"/>
              </a:spcBef>
              <a:spcAft>
                <a:spcPct val="0"/>
              </a:spcAft>
              <a:buFontTx/>
              <a:buChar char="•"/>
            </a:pPr>
            <a:r>
              <a:rPr lang="en-US" sz="2800" b="1" dirty="0">
                <a:solidFill>
                  <a:srgbClr val="000000"/>
                </a:solidFill>
                <a:latin typeface="Arial" charset="0"/>
                <a:ea typeface="ＭＳ Ｐゴシック" charset="0"/>
                <a:cs typeface="ＭＳ Ｐゴシック" charset="0"/>
              </a:rPr>
              <a:t>Use of oil</a:t>
            </a:r>
          </a:p>
          <a:p>
            <a:pPr marL="342900" indent="-342900" defTabSz="914400" fontAlgn="base">
              <a:spcBef>
                <a:spcPct val="20000"/>
              </a:spcBef>
              <a:spcAft>
                <a:spcPct val="0"/>
              </a:spcAft>
              <a:buFontTx/>
              <a:buChar char="•"/>
            </a:pPr>
            <a:r>
              <a:rPr lang="en-US" altLang="ja-JP" sz="2800" b="1" dirty="0">
                <a:solidFill>
                  <a:srgbClr val="000000"/>
                </a:solidFill>
                <a:latin typeface="Arial" charset="0"/>
                <a:ea typeface="ＭＳ Ｐゴシック" charset="0"/>
                <a:cs typeface="ＭＳ Ｐゴシック" charset="0"/>
              </a:rPr>
              <a:t>"restore" and "raise up" are physical</a:t>
            </a:r>
            <a:endParaRPr lang="en-US" sz="2800" b="1" dirty="0">
              <a:solidFill>
                <a:srgbClr val="000000"/>
              </a:solidFill>
              <a:latin typeface="Arial" charset="0"/>
              <a:ea typeface="ＭＳ Ｐゴシック" charset="0"/>
              <a:cs typeface="ＭＳ Ｐゴシック" charset="0"/>
            </a:endParaRPr>
          </a:p>
        </p:txBody>
      </p:sp>
      <p:sp>
        <p:nvSpPr>
          <p:cNvPr id="1792009" name="Text Box 9"/>
          <p:cNvSpPr txBox="1">
            <a:spLocks noChangeArrowheads="1"/>
          </p:cNvSpPr>
          <p:nvPr/>
        </p:nvSpPr>
        <p:spPr bwMode="auto">
          <a:xfrm>
            <a:off x="685800" y="1371600"/>
            <a:ext cx="2744788"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FFFFFF"/>
                </a:solidFill>
                <a:latin typeface="Verdana" pitchFamily="-112" charset="0"/>
                <a:ea typeface="ＭＳ Ｐゴシック" charset="0"/>
                <a:cs typeface="ＭＳ Ｐゴシック" charset="0"/>
              </a:rPr>
              <a:t>Weak Faith</a:t>
            </a:r>
          </a:p>
        </p:txBody>
      </p:sp>
      <p:sp>
        <p:nvSpPr>
          <p:cNvPr id="1792010" name="Text Box 10"/>
          <p:cNvSpPr txBox="1">
            <a:spLocks noChangeArrowheads="1"/>
          </p:cNvSpPr>
          <p:nvPr/>
        </p:nvSpPr>
        <p:spPr bwMode="auto">
          <a:xfrm>
            <a:off x="4876800" y="1371600"/>
            <a:ext cx="37465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000000"/>
                </a:solidFill>
                <a:latin typeface="Verdana" pitchFamily="-112" charset="0"/>
                <a:ea typeface="ＭＳ Ｐゴシック" charset="0"/>
                <a:cs typeface="ＭＳ Ｐゴシック" charset="0"/>
              </a:rPr>
              <a:t>Physical Illness</a:t>
            </a:r>
          </a:p>
        </p:txBody>
      </p:sp>
      <p:sp>
        <p:nvSpPr>
          <p:cNvPr id="771080" name="Text Box 11"/>
          <p:cNvSpPr txBox="1">
            <a:spLocks noChangeArrowheads="1"/>
          </p:cNvSpPr>
          <p:nvPr/>
        </p:nvSpPr>
        <p:spPr bwMode="auto">
          <a:xfrm>
            <a:off x="3401404" y="781930"/>
            <a:ext cx="2204450" cy="584775"/>
          </a:xfrm>
          <a:prstGeom prst="rect">
            <a:avLst/>
          </a:prstGeom>
          <a:solidFill>
            <a:srgbClr val="FFFFFF"/>
          </a:solidFill>
          <a:ln w="9525">
            <a:solidFill>
              <a:srgbClr val="CC0000"/>
            </a:solidFill>
            <a:miter lim="800000"/>
            <a:headEnd/>
            <a:tailEnd/>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3200" b="1" i="1" dirty="0">
                <a:solidFill>
                  <a:srgbClr val="CC0000"/>
                </a:solidFill>
              </a:rPr>
              <a:t>Asthenei</a:t>
            </a:r>
            <a:endParaRPr lang="en-US" sz="2800" b="1" dirty="0">
              <a:solidFill>
                <a:srgbClr val="CC0000"/>
              </a:solidFill>
              <a:latin typeface="Arial" charset="0"/>
            </a:endParaRPr>
          </a:p>
        </p:txBody>
      </p:sp>
    </p:spTree>
    <p:extLst>
      <p:ext uri="{BB962C8B-B14F-4D97-AF65-F5344CB8AC3E}">
        <p14:creationId xmlns:p14="http://schemas.microsoft.com/office/powerpoint/2010/main" val="349926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5" grpId="0"/>
      <p:bldP spid="17920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1"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609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dirty="0">
                <a:solidFill>
                  <a:schemeClr val="bg1"/>
                </a:solidFill>
                <a:ea typeface="+mn-ea"/>
                <a:cs typeface="+mn-cs"/>
              </a:rPr>
              <a:t>General word for "to rub with oil"</a:t>
            </a:r>
          </a:p>
          <a:p>
            <a:pPr eaLnBrk="1" hangingPunct="1">
              <a:lnSpc>
                <a:spcPct val="90000"/>
              </a:lnSpc>
              <a:defRPr/>
            </a:pPr>
            <a:r>
              <a:rPr lang="en-US" sz="2800" b="1" dirty="0">
                <a:solidFill>
                  <a:schemeClr val="bg1"/>
                </a:solidFill>
                <a:ea typeface="+mn-ea"/>
                <a:cs typeface="+mn-cs"/>
              </a:rPr>
              <a:t>Contrasts with a word </a:t>
            </a:r>
            <a:r>
              <a:rPr lang="en-US" sz="2800" b="1" i="1" dirty="0">
                <a:solidFill>
                  <a:schemeClr val="bg1"/>
                </a:solidFill>
                <a:ea typeface="+mn-ea"/>
                <a:cs typeface="+mn-cs"/>
              </a:rPr>
              <a:t>not</a:t>
            </a:r>
            <a:r>
              <a:rPr lang="en-US" sz="2800" b="1" dirty="0">
                <a:solidFill>
                  <a:schemeClr val="bg1"/>
                </a:solidFill>
                <a:ea typeface="+mn-ea"/>
                <a:cs typeface="+mn-cs"/>
              </a:rPr>
              <a:t> used, which is </a:t>
            </a:r>
            <a:r>
              <a:rPr lang="en-US" sz="2800" b="1" i="1" dirty="0" err="1">
                <a:solidFill>
                  <a:schemeClr val="bg1"/>
                </a:solidFill>
                <a:ea typeface="+mn-ea"/>
                <a:cs typeface="+mn-cs"/>
              </a:rPr>
              <a:t>chrio</a:t>
            </a:r>
            <a:r>
              <a:rPr lang="en-US" sz="2800" b="1" i="1" dirty="0">
                <a:solidFill>
                  <a:schemeClr val="bg1"/>
                </a:solidFill>
                <a:ea typeface="+mn-ea"/>
                <a:cs typeface="+mn-cs"/>
              </a:rPr>
              <a:t> </a:t>
            </a:r>
            <a:r>
              <a:rPr lang="en-US" sz="2800" b="1" dirty="0">
                <a:solidFill>
                  <a:schemeClr val="bg1"/>
                </a:solidFill>
                <a:ea typeface="+mn-ea"/>
                <a:cs typeface="+mn-cs"/>
              </a:rPr>
              <a:t>("ceremonially anoint")</a:t>
            </a:r>
          </a:p>
        </p:txBody>
      </p:sp>
      <p:pic>
        <p:nvPicPr>
          <p:cNvPr id="773123"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3124" name="Rectangle 5"/>
          <p:cNvSpPr>
            <a:spLocks noGrp="1" noChangeArrowheads="1"/>
          </p:cNvSpPr>
          <p:nvPr>
            <p:ph type="title"/>
          </p:nvPr>
        </p:nvSpPr>
        <p:spPr>
          <a:xfrm>
            <a:off x="0" y="-27705"/>
            <a:ext cx="9144000" cy="868363"/>
          </a:xfrm>
          <a:solidFill>
            <a:srgbClr val="000000"/>
          </a:solidFill>
        </p:spPr>
        <p:txBody>
          <a:bodyPr/>
          <a:lstStyle/>
          <a:p>
            <a:pPr eaLnBrk="1" hangingPunct="1"/>
            <a:r>
              <a:rPr lang="en-US" b="1">
                <a:solidFill>
                  <a:schemeClr val="bg1"/>
                </a:solidFill>
                <a:latin typeface="Arial" charset="0"/>
              </a:rPr>
              <a:t>What Kind of Anointing?</a:t>
            </a:r>
            <a:endParaRPr lang="en-US">
              <a:solidFill>
                <a:schemeClr val="bg1"/>
              </a:solidFill>
              <a:latin typeface="Arial" charset="0"/>
            </a:endParaRPr>
          </a:p>
        </p:txBody>
      </p:sp>
      <p:sp>
        <p:nvSpPr>
          <p:cNvPr id="1796102"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Greek participle shows that prayer, not anointing, is the primary act</a:t>
            </a:r>
          </a:p>
        </p:txBody>
      </p:sp>
      <p:sp>
        <p:nvSpPr>
          <p:cNvPr id="1796103" name="Text Box 7"/>
          <p:cNvSpPr txBox="1">
            <a:spLocks noChangeArrowheads="1"/>
          </p:cNvSpPr>
          <p:nvPr/>
        </p:nvSpPr>
        <p:spPr bwMode="auto">
          <a:xfrm>
            <a:off x="685800" y="1371600"/>
            <a:ext cx="2263775"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FFFFFF"/>
                </a:solidFill>
                <a:latin typeface="Verdana" pitchFamily="-112" charset="0"/>
                <a:ea typeface="ＭＳ Ｐゴシック" charset="0"/>
                <a:cs typeface="ＭＳ Ｐゴシック" charset="0"/>
              </a:rPr>
              <a:t>Mundane</a:t>
            </a:r>
          </a:p>
        </p:txBody>
      </p:sp>
      <p:sp>
        <p:nvSpPr>
          <p:cNvPr id="1796104" name="Text Box 8"/>
          <p:cNvSpPr txBox="1">
            <a:spLocks noChangeArrowheads="1"/>
          </p:cNvSpPr>
          <p:nvPr/>
        </p:nvSpPr>
        <p:spPr bwMode="auto">
          <a:xfrm>
            <a:off x="4876800" y="1371600"/>
            <a:ext cx="17399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000000"/>
                </a:solidFill>
                <a:latin typeface="Verdana" pitchFamily="-112" charset="0"/>
                <a:ea typeface="ＭＳ Ｐゴシック" charset="0"/>
                <a:cs typeface="ＭＳ Ｐゴシック" charset="0"/>
              </a:rPr>
              <a:t>Sacred</a:t>
            </a:r>
          </a:p>
        </p:txBody>
      </p:sp>
    </p:spTree>
    <p:extLst>
      <p:ext uri="{BB962C8B-B14F-4D97-AF65-F5344CB8AC3E}">
        <p14:creationId xmlns:p14="http://schemas.microsoft.com/office/powerpoint/2010/main" val="1126830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6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2" grpId="0"/>
      <p:bldP spid="179610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69"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8147"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a:solidFill>
                  <a:schemeClr val="bg1"/>
                </a:solidFill>
                <a:ea typeface="+mn-ea"/>
                <a:cs typeface="+mn-cs"/>
              </a:rPr>
              <a:t>Prayer that God will heal emotional wounds is always successful</a:t>
            </a:r>
          </a:p>
        </p:txBody>
      </p:sp>
      <p:pic>
        <p:nvPicPr>
          <p:cNvPr id="775171"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5172" name="Rectangle 5"/>
          <p:cNvSpPr>
            <a:spLocks noGrp="1" noChangeArrowheads="1"/>
          </p:cNvSpPr>
          <p:nvPr>
            <p:ph type="title"/>
          </p:nvPr>
        </p:nvSpPr>
        <p:spPr>
          <a:xfrm>
            <a:off x="0" y="18475"/>
            <a:ext cx="9144000" cy="690563"/>
          </a:xfrm>
          <a:solidFill>
            <a:srgbClr val="000000"/>
          </a:solidFill>
        </p:spPr>
        <p:txBody>
          <a:bodyPr/>
          <a:lstStyle/>
          <a:p>
            <a:pPr eaLnBrk="1" hangingPunct="1"/>
            <a:r>
              <a:rPr lang="en-US" b="1" dirty="0">
                <a:solidFill>
                  <a:schemeClr val="bg1"/>
                </a:solidFill>
                <a:latin typeface="Arial" charset="0"/>
              </a:rPr>
              <a:t>Does the Prayer Work?</a:t>
            </a:r>
            <a:endParaRPr lang="en-US" dirty="0">
              <a:solidFill>
                <a:schemeClr val="bg1"/>
              </a:solidFill>
              <a:latin typeface="Arial" charset="0"/>
            </a:endParaRPr>
          </a:p>
        </p:txBody>
      </p:sp>
      <p:sp>
        <p:nvSpPr>
          <p:cNvPr id="1798150"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God does not always heal physically when we pray</a:t>
            </a:r>
          </a:p>
        </p:txBody>
      </p:sp>
      <p:sp>
        <p:nvSpPr>
          <p:cNvPr id="1798151" name="Text Box 7"/>
          <p:cNvSpPr txBox="1">
            <a:spLocks noChangeArrowheads="1"/>
          </p:cNvSpPr>
          <p:nvPr/>
        </p:nvSpPr>
        <p:spPr bwMode="auto">
          <a:xfrm>
            <a:off x="685800" y="1371600"/>
            <a:ext cx="995363"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FFFFFF"/>
                </a:solidFill>
                <a:latin typeface="Verdana" pitchFamily="-112" charset="0"/>
                <a:ea typeface="ＭＳ Ｐゴシック" charset="0"/>
                <a:cs typeface="ＭＳ Ｐゴシック" charset="0"/>
              </a:rPr>
              <a:t>Yes</a:t>
            </a:r>
          </a:p>
        </p:txBody>
      </p:sp>
      <p:sp>
        <p:nvSpPr>
          <p:cNvPr id="1798152" name="Text Box 8"/>
          <p:cNvSpPr txBox="1">
            <a:spLocks noChangeArrowheads="1"/>
          </p:cNvSpPr>
          <p:nvPr/>
        </p:nvSpPr>
        <p:spPr bwMode="auto">
          <a:xfrm>
            <a:off x="4876800" y="1371600"/>
            <a:ext cx="80645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000000"/>
                </a:solidFill>
                <a:latin typeface="Verdana" pitchFamily="-112" charset="0"/>
                <a:ea typeface="ＭＳ Ｐゴシック" charset="0"/>
                <a:cs typeface="ＭＳ Ｐゴシック" charset="0"/>
              </a:rPr>
              <a:t>No</a:t>
            </a:r>
          </a:p>
        </p:txBody>
      </p:sp>
      <p:sp>
        <p:nvSpPr>
          <p:cNvPr id="775176" name="Text Box 9"/>
          <p:cNvSpPr txBox="1">
            <a:spLocks noChangeArrowheads="1"/>
          </p:cNvSpPr>
          <p:nvPr/>
        </p:nvSpPr>
        <p:spPr bwMode="auto">
          <a:xfrm>
            <a:off x="182563" y="697493"/>
            <a:ext cx="8504237" cy="528637"/>
          </a:xfrm>
          <a:prstGeom prst="rect">
            <a:avLst/>
          </a:prstGeom>
          <a:solidFill>
            <a:srgbClr val="FFFFFF"/>
          </a:solidFill>
          <a:ln w="9525">
            <a:solidFill>
              <a:srgbClr val="CC0000"/>
            </a:solidFill>
            <a:miter lim="800000"/>
            <a:headEnd/>
            <a:tailEnd/>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altLang="ja-JP" sz="2000" b="1" i="1" dirty="0">
                <a:solidFill>
                  <a:srgbClr val="CC0000"/>
                </a:solidFill>
              </a:rPr>
              <a:t>"the prayer will restore… and the Lord will raise him up"</a:t>
            </a:r>
            <a:r>
              <a:rPr lang="en-US" altLang="ja-JP" sz="1600" dirty="0">
                <a:solidFill>
                  <a:srgbClr val="000000"/>
                </a:solidFill>
                <a:latin typeface="Arial" charset="0"/>
              </a:rPr>
              <a:t> </a:t>
            </a:r>
            <a:r>
              <a:rPr lang="en-US" altLang="ja-JP" sz="2800" b="1" dirty="0">
                <a:solidFill>
                  <a:srgbClr val="CC0000"/>
                </a:solidFill>
                <a:latin typeface="Bwgrkl" charset="0"/>
              </a:rPr>
              <a:t> </a:t>
            </a:r>
            <a:endParaRPr lang="en-US" sz="1800" dirty="0">
              <a:solidFill>
                <a:srgbClr val="000000"/>
              </a:solidFill>
            </a:endParaRPr>
          </a:p>
        </p:txBody>
      </p:sp>
    </p:spTree>
    <p:extLst>
      <p:ext uri="{BB962C8B-B14F-4D97-AF65-F5344CB8AC3E}">
        <p14:creationId xmlns:p14="http://schemas.microsoft.com/office/powerpoint/2010/main" val="65029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8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50" grpId="0"/>
      <p:bldP spid="179815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504536" y="609600"/>
            <a:ext cx="3810000" cy="1295400"/>
          </a:xfrm>
        </p:spPr>
        <p:txBody>
          <a:bodyPr/>
          <a:lstStyle/>
          <a:p>
            <a:pPr eaLnBrk="1" hangingPunct="1">
              <a:defRPr/>
            </a:pPr>
            <a:r>
              <a:rPr lang="en-US" b="1"/>
              <a:t>The Problem of Pain</a:t>
            </a:r>
          </a:p>
        </p:txBody>
      </p:sp>
      <p:sp>
        <p:nvSpPr>
          <p:cNvPr id="664579" name="Rectangle 3"/>
          <p:cNvSpPr>
            <a:spLocks noGrp="1" noChangeArrowheads="1"/>
          </p:cNvSpPr>
          <p:nvPr>
            <p:ph type="body" idx="1"/>
          </p:nvPr>
        </p:nvSpPr>
        <p:spPr>
          <a:xfrm>
            <a:off x="400627" y="2819400"/>
            <a:ext cx="4017818" cy="3429000"/>
          </a:xfrm>
        </p:spPr>
        <p:txBody>
          <a:bodyPr/>
          <a:lstStyle/>
          <a:p>
            <a:pPr eaLnBrk="1" hangingPunct="1">
              <a:defRPr/>
            </a:pPr>
            <a:r>
              <a:rPr lang="en-US" b="1" dirty="0"/>
              <a:t>If God is good and all-powerful, why does he allow his creatures to suffer pain?</a:t>
            </a:r>
          </a:p>
        </p:txBody>
      </p:sp>
      <p:pic>
        <p:nvPicPr>
          <p:cNvPr id="777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167" y="-11545"/>
            <a:ext cx="4623923" cy="695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66206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779266" name="Picture 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3276600" y="0"/>
            <a:ext cx="5864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9267" name="Rectangle 2"/>
          <p:cNvSpPr>
            <a:spLocks noGrp="1" noChangeArrowheads="1"/>
          </p:cNvSpPr>
          <p:nvPr>
            <p:ph type="ctrTitle"/>
          </p:nvPr>
        </p:nvSpPr>
        <p:spPr>
          <a:xfrm>
            <a:off x="152399" y="0"/>
            <a:ext cx="8414327" cy="762000"/>
          </a:xfrm>
        </p:spPr>
        <p:txBody>
          <a:bodyPr/>
          <a:lstStyle/>
          <a:p>
            <a:pPr algn="l" eaLnBrk="1" hangingPunct="1"/>
            <a:r>
              <a:rPr lang="en-US" sz="3600" b="1" u="sng" dirty="0">
                <a:effectLst>
                  <a:glow rad="101600">
                    <a:schemeClr val="bg1">
                      <a:alpha val="75000"/>
                    </a:schemeClr>
                  </a:glow>
                </a:effectLst>
                <a:latin typeface="Arial"/>
                <a:cs typeface="Arial"/>
              </a:rPr>
              <a:t>Pain Reveals God</a:t>
            </a:r>
            <a:r>
              <a:rPr lang="fr-FR" altLang="ja-JP" sz="3600" b="1" u="sng" dirty="0">
                <a:effectLst>
                  <a:glow rad="101600">
                    <a:schemeClr val="bg1">
                      <a:alpha val="75000"/>
                    </a:schemeClr>
                  </a:glow>
                </a:effectLst>
                <a:latin typeface="Arial"/>
                <a:cs typeface="Arial"/>
              </a:rPr>
              <a:t>'</a:t>
            </a:r>
            <a:r>
              <a:rPr lang="en-US" altLang="ja-JP" sz="3600" b="1" u="sng" dirty="0">
                <a:effectLst>
                  <a:glow rad="101600">
                    <a:schemeClr val="bg1">
                      <a:alpha val="75000"/>
                    </a:schemeClr>
                  </a:glow>
                </a:effectLst>
                <a:latin typeface="Arial"/>
                <a:cs typeface="Arial"/>
              </a:rPr>
              <a:t>s Love</a:t>
            </a:r>
            <a:endParaRPr lang="en-US" sz="3600" b="1" u="sng" dirty="0">
              <a:effectLst>
                <a:glow rad="101600">
                  <a:schemeClr val="bg1">
                    <a:alpha val="75000"/>
                  </a:schemeClr>
                </a:glow>
              </a:effectLst>
              <a:latin typeface="Arial"/>
              <a:cs typeface="Arial"/>
            </a:endParaRPr>
          </a:p>
        </p:txBody>
      </p:sp>
      <p:sp>
        <p:nvSpPr>
          <p:cNvPr id="1188871" name="Rectangle 7"/>
          <p:cNvSpPr>
            <a:spLocks noChangeArrowheads="1"/>
          </p:cNvSpPr>
          <p:nvPr/>
        </p:nvSpPr>
        <p:spPr bwMode="auto">
          <a:xfrm>
            <a:off x="152400" y="838200"/>
            <a:ext cx="5334000" cy="6019800"/>
          </a:xfrm>
          <a:prstGeom prst="rect">
            <a:avLst/>
          </a:prstGeom>
          <a:noFill/>
          <a:ln w="9525">
            <a:noFill/>
            <a:miter lim="800000"/>
            <a:headEnd/>
            <a:tailEnd/>
          </a:ln>
          <a:effectLst>
            <a:outerShdw blurRad="63500" dist="25399" dir="12599886" algn="ctr" rotWithShape="0">
              <a:srgbClr val="000000">
                <a:alpha val="75000"/>
              </a:srgbClr>
            </a:outerShdw>
          </a:effectLst>
        </p:spPr>
        <p:txBody>
          <a:bodyPr/>
          <a:lstStyle/>
          <a:p>
            <a:pPr defTabSz="914400" fontAlgn="base">
              <a:spcBef>
                <a:spcPct val="20000"/>
              </a:spcBef>
              <a:spcAft>
                <a:spcPct val="0"/>
              </a:spcAft>
              <a:buClr>
                <a:srgbClr val="FFCC66"/>
              </a:buClr>
              <a:defRPr/>
            </a:pPr>
            <a:r>
              <a:rPr lang="en-US" altLang="ja-JP" sz="3200" b="1" dirty="0">
                <a:solidFill>
                  <a:srgbClr val="FFFFCC"/>
                </a:solidFill>
                <a:effectLst>
                  <a:glow rad="101600">
                    <a:schemeClr val="bg1">
                      <a:alpha val="75000"/>
                    </a:schemeClr>
                  </a:glow>
                </a:effectLst>
                <a:latin typeface="Arial"/>
                <a:ea typeface="ＭＳ Ｐゴシック" charset="0"/>
                <a:cs typeface="Arial"/>
              </a:rPr>
              <a:t>"Lewis asserts that pain is a problem because our finite, human minds selfishly believe that pain-free lives would prove that God loves us. In truth, by asking for this, we want God to love us less, not more than he does…"</a:t>
            </a:r>
          </a:p>
          <a:p>
            <a:pPr defTabSz="914400" fontAlgn="base">
              <a:spcBef>
                <a:spcPct val="20000"/>
              </a:spcBef>
              <a:spcAft>
                <a:spcPct val="0"/>
              </a:spcAft>
              <a:buClr>
                <a:srgbClr val="FFCC66"/>
              </a:buClr>
              <a:defRPr/>
            </a:pPr>
            <a:r>
              <a:rPr lang="en-US" sz="2400" b="1" i="1" dirty="0" err="1">
                <a:solidFill>
                  <a:srgbClr val="FFFFCC"/>
                </a:solidFill>
                <a:effectLst>
                  <a:glow rad="101600">
                    <a:schemeClr val="bg1">
                      <a:alpha val="75000"/>
                    </a:schemeClr>
                  </a:glow>
                </a:effectLst>
                <a:latin typeface="Arial"/>
                <a:ea typeface="ＭＳ Ｐゴシック" charset="0"/>
                <a:cs typeface="Arial"/>
              </a:rPr>
              <a:t>www.apologetics.org</a:t>
            </a:r>
            <a:r>
              <a:rPr lang="en-US" sz="2400" b="1" i="1" dirty="0">
                <a:solidFill>
                  <a:srgbClr val="FFFFCC"/>
                </a:solidFill>
                <a:effectLst>
                  <a:glow rad="101600">
                    <a:schemeClr val="bg1">
                      <a:alpha val="75000"/>
                    </a:schemeClr>
                  </a:glow>
                </a:effectLst>
                <a:latin typeface="Arial"/>
                <a:ea typeface="ＭＳ Ｐゴシック" charset="0"/>
                <a:cs typeface="Arial"/>
              </a:rPr>
              <a:t>/ </a:t>
            </a:r>
            <a:r>
              <a:rPr lang="en-US" sz="2400" b="1" i="1" dirty="0" err="1">
                <a:solidFill>
                  <a:srgbClr val="FFFFCC"/>
                </a:solidFill>
                <a:effectLst>
                  <a:glow rad="101600">
                    <a:schemeClr val="bg1">
                      <a:alpha val="75000"/>
                    </a:schemeClr>
                  </a:glow>
                </a:effectLst>
                <a:latin typeface="Arial"/>
                <a:ea typeface="ＭＳ Ｐゴシック" charset="0"/>
                <a:cs typeface="Arial"/>
              </a:rPr>
              <a:t>public_html</a:t>
            </a:r>
            <a:r>
              <a:rPr lang="en-US" sz="2400" b="1" i="1" dirty="0">
                <a:solidFill>
                  <a:srgbClr val="FFFFCC"/>
                </a:solidFill>
                <a:effectLst>
                  <a:glow rad="101600">
                    <a:schemeClr val="bg1">
                      <a:alpha val="75000"/>
                    </a:schemeClr>
                  </a:glow>
                </a:effectLst>
                <a:latin typeface="Arial"/>
                <a:ea typeface="ＭＳ Ｐゴシック" charset="0"/>
                <a:cs typeface="Arial"/>
              </a:rPr>
              <a:t>/</a:t>
            </a:r>
            <a:r>
              <a:rPr lang="en-US" sz="2400" b="1" i="1" dirty="0" err="1">
                <a:solidFill>
                  <a:srgbClr val="FFFFCC"/>
                </a:solidFill>
                <a:effectLst>
                  <a:glow rad="101600">
                    <a:schemeClr val="bg1">
                      <a:alpha val="75000"/>
                    </a:schemeClr>
                  </a:glow>
                </a:effectLst>
                <a:latin typeface="Arial"/>
                <a:ea typeface="ＭＳ Ｐゴシック" charset="0"/>
                <a:cs typeface="Arial"/>
              </a:rPr>
              <a:t>products_prob</a:t>
            </a:r>
            <a:r>
              <a:rPr lang="en-US" sz="2400" b="1" i="1" dirty="0">
                <a:solidFill>
                  <a:srgbClr val="FFFFCC"/>
                </a:solidFill>
                <a:effectLst>
                  <a:glow rad="101600">
                    <a:schemeClr val="bg1">
                      <a:alpha val="75000"/>
                    </a:schemeClr>
                  </a:glow>
                </a:effectLst>
                <a:latin typeface="Arial"/>
                <a:ea typeface="ＭＳ Ｐゴシック" charset="0"/>
                <a:cs typeface="Arial"/>
              </a:rPr>
              <a:t>...</a:t>
            </a:r>
            <a:endParaRPr lang="en-US" sz="3200" b="1" dirty="0">
              <a:solidFill>
                <a:srgbClr val="0000CC"/>
              </a:solidFill>
              <a:effectLst>
                <a:glow rad="101600">
                  <a:schemeClr val="bg1">
                    <a:alpha val="75000"/>
                  </a:schemeClr>
                </a:glow>
              </a:effectLst>
              <a:latin typeface="Arial"/>
              <a:ea typeface="ＭＳ Ｐゴシック" charset="0"/>
              <a:cs typeface="Arial"/>
            </a:endParaRPr>
          </a:p>
        </p:txBody>
      </p:sp>
    </p:spTree>
    <p:extLst>
      <p:ext uri="{BB962C8B-B14F-4D97-AF65-F5344CB8AC3E}">
        <p14:creationId xmlns:p14="http://schemas.microsoft.com/office/powerpoint/2010/main" val="31782624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solidFill>
                <a:srgbClr val="FFFF66"/>
              </a:solidFill>
              <a:latin typeface="Century Gothic"/>
              <a:ea typeface="ＭＳ Ｐゴシック"/>
              <a:cs typeface="ＭＳ Ｐゴシック"/>
            </a:endParaRPr>
          </a:p>
        </p:txBody>
      </p:sp>
      <p:sp>
        <p:nvSpPr>
          <p:cNvPr id="6" name="Footer Placeholder 4"/>
          <p:cNvSpPr>
            <a:spLocks noGrp="1"/>
          </p:cNvSpPr>
          <p:nvPr>
            <p:ph type="ftr" sz="quarter" idx="11"/>
          </p:nvPr>
        </p:nvSpPr>
        <p:spPr/>
        <p:txBody>
          <a:bodyPr/>
          <a:lstStyle/>
          <a:p>
            <a:pPr>
              <a:defRPr/>
            </a:pPr>
            <a:endParaRPr lang="en-US">
              <a:solidFill>
                <a:srgbClr val="FFFF66"/>
              </a:solidFill>
              <a:latin typeface="Century Gothic"/>
              <a:ea typeface="ＭＳ Ｐゴシック"/>
              <a:cs typeface="ＭＳ Ｐゴシック"/>
            </a:endParaRPr>
          </a:p>
        </p:txBody>
      </p:sp>
      <p:sp>
        <p:nvSpPr>
          <p:cNvPr id="1602565" name="Rectangle 5"/>
          <p:cNvSpPr>
            <a:spLocks noGrp="1" noChangeArrowheads="1"/>
          </p:cNvSpPr>
          <p:nvPr>
            <p:ph type="body" idx="1"/>
          </p:nvPr>
        </p:nvSpPr>
        <p:spPr/>
        <p:txBody>
          <a:bodyPr/>
          <a:lstStyle/>
          <a:p>
            <a:pPr eaLnBrk="1" hangingPunct="1">
              <a:defRPr/>
            </a:pPr>
            <a:endParaRPr lang="en-US"/>
          </a:p>
        </p:txBody>
      </p:sp>
      <p:sp>
        <p:nvSpPr>
          <p:cNvPr id="1602566" name="Rectangle 6"/>
          <p:cNvSpPr>
            <a:spLocks noGrp="1" noChangeArrowheads="1"/>
          </p:cNvSpPr>
          <p:nvPr>
            <p:ph type="title"/>
          </p:nvPr>
        </p:nvSpPr>
        <p:spPr/>
        <p:txBody>
          <a:bodyPr/>
          <a:lstStyle/>
          <a:p>
            <a:pPr eaLnBrk="1" hangingPunct="1">
              <a:defRPr/>
            </a:pPr>
            <a:r>
              <a:rPr lang="en-US"/>
              <a:t>Pain Food</a:t>
            </a:r>
          </a:p>
        </p:txBody>
      </p:sp>
      <p:pic>
        <p:nvPicPr>
          <p:cNvPr id="78131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66897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361"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Text Box 3"/>
          <p:cNvSpPr txBox="1">
            <a:spLocks noChangeArrowheads="1"/>
          </p:cNvSpPr>
          <p:nvPr/>
        </p:nvSpPr>
        <p:spPr bwMode="auto">
          <a:xfrm>
            <a:off x="1600200" y="0"/>
            <a:ext cx="7543800" cy="5262979"/>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defRPr/>
            </a:pPr>
            <a:r>
              <a:rPr lang="en-GB" sz="3200" b="1" dirty="0">
                <a:solidFill>
                  <a:srgbClr val="FFFFCC"/>
                </a:solidFill>
                <a:effectLst>
                  <a:outerShdw blurRad="63500" dist="63500" dir="2700000" algn="tl" rotWithShape="0">
                    <a:srgbClr val="000000"/>
                  </a:outerShdw>
                </a:effectLst>
                <a:latin typeface="Arial"/>
                <a:cs typeface="Arial"/>
              </a:rPr>
              <a:t>"For we do not have a high priest who is unable to sympathise with our weaknesses, but we have one who has been tempted in every way, just as we are—yet was without sin. Let us then approach the throne of grace with confidence, so that we many receive mercy and find grace to help us in our time of need."</a:t>
            </a:r>
          </a:p>
          <a:p>
            <a:pPr algn="r" defTabSz="914400" fontAlgn="base">
              <a:spcBef>
                <a:spcPct val="50000"/>
              </a:spcBef>
              <a:spcAft>
                <a:spcPct val="0"/>
              </a:spcAft>
              <a:defRPr/>
            </a:pPr>
            <a:r>
              <a:rPr lang="en-GB" sz="3200" b="1" dirty="0">
                <a:solidFill>
                  <a:srgbClr val="FFFFCC"/>
                </a:solidFill>
                <a:effectLst>
                  <a:outerShdw blurRad="63500" dist="63500" dir="2700000" algn="tl" rotWithShape="0">
                    <a:srgbClr val="000000"/>
                  </a:outerShdw>
                </a:effectLst>
                <a:latin typeface="Arial"/>
                <a:cs typeface="Arial"/>
              </a:rPr>
              <a:t>Hebrews 4:15-16</a:t>
            </a:r>
            <a:endParaRPr lang="en-US" sz="3200" b="1" dirty="0">
              <a:solidFill>
                <a:srgbClr val="FFFFCC"/>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eaLnBrk="1" hangingPunct="1">
              <a:defRPr/>
            </a:pPr>
            <a:r>
              <a:rPr lang="en-US" sz="3600" b="1">
                <a:effectLst>
                  <a:outerShdw blurRad="63500" dist="63500" dir="2700000" algn="tl" rotWithShape="0">
                    <a:srgbClr val="000000"/>
                  </a:outerShdw>
                </a:effectLst>
                <a:latin typeface="Arial"/>
                <a:ea typeface="+mj-ea"/>
                <a:cs typeface="Arial"/>
              </a:rPr>
              <a:t>Christ understands suffering</a:t>
            </a:r>
          </a:p>
        </p:txBody>
      </p:sp>
    </p:spTree>
    <p:extLst>
      <p:ext uri="{BB962C8B-B14F-4D97-AF65-F5344CB8AC3E}">
        <p14:creationId xmlns:p14="http://schemas.microsoft.com/office/powerpoint/2010/main" val="294256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28A2F3D-D0E5-422F-B8CB-0E8401B0490F}"/>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Effect>
                      <a14:saturation sat="66000"/>
                    </a14:imgEffect>
                  </a14:imgLayer>
                </a14:imgProps>
              </a:ext>
            </a:extLst>
          </a:blip>
          <a:srcRect l="20056" t="8999" r="22883"/>
          <a:stretch/>
        </p:blipFill>
        <p:spPr>
          <a:xfrm>
            <a:off x="164575" y="211905"/>
            <a:ext cx="8774709" cy="6419878"/>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10342B0-0FDD-4F4C-9FDA-5B38AFCB1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362061" y="-944715"/>
            <a:ext cx="6419877" cy="8761742"/>
          </a:xfrm>
          <a:prstGeom prst="rect">
            <a:avLst/>
          </a:prstGeom>
        </p:spPr>
      </p:pic>
      <p:sp>
        <p:nvSpPr>
          <p:cNvPr id="18" name="TextBox 17">
            <a:extLst>
              <a:ext uri="{FF2B5EF4-FFF2-40B4-BE49-F238E27FC236}">
                <a16:creationId xmlns:a16="http://schemas.microsoft.com/office/drawing/2014/main" id="{E1A09526-AB8C-4FC5-90E8-AC5E43A37C3D}"/>
              </a:ext>
            </a:extLst>
          </p:cNvPr>
          <p:cNvSpPr txBox="1"/>
          <p:nvPr/>
        </p:nvSpPr>
        <p:spPr>
          <a:xfrm>
            <a:off x="171460" y="535380"/>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rPr>
              <a:t>A warning for teachers</a:t>
            </a:r>
          </a:p>
        </p:txBody>
      </p:sp>
      <p:sp>
        <p:nvSpPr>
          <p:cNvPr id="19" name="TextBox 18">
            <a:extLst>
              <a:ext uri="{FF2B5EF4-FFF2-40B4-BE49-F238E27FC236}">
                <a16:creationId xmlns:a16="http://schemas.microsoft.com/office/drawing/2014/main" id="{A8ECB142-3F5E-4AD3-858A-CCA5C7347DEA}"/>
              </a:ext>
            </a:extLst>
          </p:cNvPr>
          <p:cNvSpPr txBox="1"/>
          <p:nvPr/>
        </p:nvSpPr>
        <p:spPr>
          <a:xfrm>
            <a:off x="1141163" y="1058072"/>
            <a:ext cx="699263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rPr>
              <a:t>In the church </a:t>
            </a:r>
            <a:r>
              <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sym typeface="Wingdings" panose="05000000000000000000" pitchFamily="2" charset="2"/>
              </a:rPr>
              <a:t>(Eph. 4:11)</a:t>
            </a:r>
            <a:endPar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endParaRPr>
          </a:p>
        </p:txBody>
      </p:sp>
      <p:sp>
        <p:nvSpPr>
          <p:cNvPr id="20" name="TextBox 19">
            <a:extLst>
              <a:ext uri="{FF2B5EF4-FFF2-40B4-BE49-F238E27FC236}">
                <a16:creationId xmlns:a16="http://schemas.microsoft.com/office/drawing/2014/main" id="{A85F1F43-0430-4C38-BF1A-005B4C91615B}"/>
              </a:ext>
            </a:extLst>
          </p:cNvPr>
          <p:cNvSpPr txBox="1"/>
          <p:nvPr/>
        </p:nvSpPr>
        <p:spPr>
          <a:xfrm>
            <a:off x="631458" y="1533707"/>
            <a:ext cx="5091736" cy="523220"/>
          </a:xfrm>
          <a:prstGeom prst="rect">
            <a:avLst/>
          </a:prstGeom>
          <a:noFill/>
          <a:effectLst>
            <a:glow rad="127000">
              <a:schemeClr val="tx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Many aspired to teach</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7" name="TextBox 26">
            <a:extLst>
              <a:ext uri="{FF2B5EF4-FFF2-40B4-BE49-F238E27FC236}">
                <a16:creationId xmlns:a16="http://schemas.microsoft.com/office/drawing/2014/main" id="{3FA6474A-C914-4EAD-BFEC-8F86E53D42B9}"/>
              </a:ext>
            </a:extLst>
          </p:cNvPr>
          <p:cNvSpPr txBox="1"/>
          <p:nvPr/>
        </p:nvSpPr>
        <p:spPr>
          <a:xfrm>
            <a:off x="1050878" y="2031510"/>
            <a:ext cx="4587922" cy="523220"/>
          </a:xfrm>
          <a:prstGeom prst="rect">
            <a:avLst/>
          </a:prstGeom>
          <a:noFill/>
          <a:effectLst>
            <a:glow rad="127000">
              <a:schemeClr val="tx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Matt. 23:2,6-7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grpSp>
        <p:nvGrpSpPr>
          <p:cNvPr id="31" name="Group 30">
            <a:extLst>
              <a:ext uri="{FF2B5EF4-FFF2-40B4-BE49-F238E27FC236}">
                <a16:creationId xmlns:a16="http://schemas.microsoft.com/office/drawing/2014/main" id="{3203E892-74EC-41CF-9383-E8F6006F178C}"/>
              </a:ext>
            </a:extLst>
          </p:cNvPr>
          <p:cNvGrpSpPr/>
          <p:nvPr/>
        </p:nvGrpSpPr>
        <p:grpSpPr>
          <a:xfrm>
            <a:off x="5867400" y="1828800"/>
            <a:ext cx="3158259" cy="4996766"/>
            <a:chOff x="5791200" y="2166034"/>
            <a:chExt cx="3158259" cy="4996766"/>
          </a:xfrm>
        </p:grpSpPr>
        <p:sp>
          <p:nvSpPr>
            <p:cNvPr id="32" name="Rectangle 31">
              <a:extLst>
                <a:ext uri="{FF2B5EF4-FFF2-40B4-BE49-F238E27FC236}">
                  <a16:creationId xmlns:a16="http://schemas.microsoft.com/office/drawing/2014/main" id="{A0EBCA06-EAA3-4AAE-97EF-52ACF8AC0AB1}"/>
                </a:ext>
              </a:extLst>
            </p:cNvPr>
            <p:cNvSpPr/>
            <p:nvPr/>
          </p:nvSpPr>
          <p:spPr>
            <a:xfrm>
              <a:off x="7315200" y="4800600"/>
              <a:ext cx="152400" cy="2362200"/>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A965876D-7BC1-43F4-B94A-555C0985B1F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tretch>
              <a:fillRect/>
            </a:stretch>
          </p:blipFill>
          <p:spPr>
            <a:xfrm>
              <a:off x="5791200" y="2166034"/>
              <a:ext cx="3158259" cy="3158259"/>
            </a:xfrm>
            <a:prstGeom prst="rect">
              <a:avLst/>
            </a:prstGeom>
          </p:spPr>
        </p:pic>
        <p:pic>
          <p:nvPicPr>
            <p:cNvPr id="34" name="Picture 33">
              <a:extLst>
                <a:ext uri="{FF2B5EF4-FFF2-40B4-BE49-F238E27FC236}">
                  <a16:creationId xmlns:a16="http://schemas.microsoft.com/office/drawing/2014/main" id="{8D62D416-0299-4799-B981-2E5F6D527F6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rcRect l="14749" t="40014" r="60872" b="49538"/>
            <a:stretch/>
          </p:blipFill>
          <p:spPr>
            <a:xfrm>
              <a:off x="6553200" y="3886199"/>
              <a:ext cx="1676400" cy="397695"/>
            </a:xfrm>
            <a:prstGeom prst="rect">
              <a:avLst/>
            </a:prstGeom>
          </p:spPr>
        </p:pic>
        <p:sp>
          <p:nvSpPr>
            <p:cNvPr id="35" name="TextBox 34">
              <a:extLst>
                <a:ext uri="{FF2B5EF4-FFF2-40B4-BE49-F238E27FC236}">
                  <a16:creationId xmlns:a16="http://schemas.microsoft.com/office/drawing/2014/main" id="{745AFCC1-47A0-40F3-8735-DD37A6BC05B7}"/>
                </a:ext>
              </a:extLst>
            </p:cNvPr>
            <p:cNvSpPr txBox="1"/>
            <p:nvPr/>
          </p:nvSpPr>
          <p:spPr>
            <a:xfrm>
              <a:off x="6142614" y="3810000"/>
              <a:ext cx="24975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solidFill>
                      <a:prstClr val="black"/>
                    </a:solidFill>
                  </a:ln>
                  <a:solidFill>
                    <a:srgbClr val="FF0000"/>
                  </a:solidFill>
                  <a:effectLst/>
                  <a:uLnTx/>
                  <a:uFillTx/>
                  <a:latin typeface="Arial Black" panose="020B0A04020102020204" pitchFamily="34" charset="0"/>
                  <a:ea typeface="+mn-ea"/>
                  <a:cs typeface="+mn-cs"/>
                </a:rPr>
                <a:t>TEACHERS</a:t>
              </a:r>
            </a:p>
          </p:txBody>
        </p:sp>
      </p:grpSp>
    </p:spTree>
    <p:custDataLst>
      <p:tags r:id="rId1"/>
    </p:custDataLst>
    <p:extLst>
      <p:ext uri="{BB962C8B-B14F-4D97-AF65-F5344CB8AC3E}">
        <p14:creationId xmlns:p14="http://schemas.microsoft.com/office/powerpoint/2010/main" val="32116304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en-US" sz="6000" b="1">
                <a:latin typeface="Arial"/>
                <a:cs typeface="Arial"/>
              </a:rPr>
              <a:t>What should </a:t>
            </a:r>
            <a:r>
              <a:rPr lang="en-US" sz="6000" b="1" i="1">
                <a:latin typeface="Arial"/>
                <a:cs typeface="Arial"/>
              </a:rPr>
              <a:t>you</a:t>
            </a:r>
            <a:r>
              <a:rPr lang="en-US" sz="6000" b="1">
                <a:latin typeface="Arial"/>
                <a:cs typeface="Arial"/>
              </a:rPr>
              <a:t> do?</a:t>
            </a:r>
          </a:p>
        </p:txBody>
      </p:sp>
      <p:sp>
        <p:nvSpPr>
          <p:cNvPr id="791554" name="Rectangle 3"/>
          <p:cNvSpPr>
            <a:spLocks noGrp="1" noChangeArrowheads="1"/>
          </p:cNvSpPr>
          <p:nvPr>
            <p:ph type="subTitle" idx="1"/>
          </p:nvPr>
        </p:nvSpPr>
        <p:spPr/>
        <p:txBody>
          <a:bodyPr/>
          <a:lstStyle/>
          <a:p>
            <a:pPr eaLnBrk="1" hangingPunct="1">
              <a:buFont typeface="Wingdings" charset="0"/>
              <a:buNone/>
            </a:pPr>
            <a:r>
              <a:rPr lang="en-US" sz="4800" b="1" dirty="0">
                <a:latin typeface="Arial"/>
                <a:ea typeface="MS Pゴシック" charset="0"/>
                <a:cs typeface="Arial"/>
              </a:rPr>
              <a:t>James 5</a:t>
            </a:r>
          </a:p>
        </p:txBody>
      </p:sp>
    </p:spTree>
    <p:extLst>
      <p:ext uri="{BB962C8B-B14F-4D97-AF65-F5344CB8AC3E}">
        <p14:creationId xmlns:p14="http://schemas.microsoft.com/office/powerpoint/2010/main" val="4121506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09" name="Picture 2" descr="scenic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85" name="Rectangle 5"/>
          <p:cNvSpPr>
            <a:spLocks noGrp="1" noChangeArrowheads="1"/>
          </p:cNvSpPr>
          <p:nvPr>
            <p:ph type="title" idx="4294967295"/>
          </p:nvPr>
        </p:nvSpPr>
        <p:spPr>
          <a:xfrm>
            <a:off x="0" y="5410200"/>
            <a:ext cx="8305800" cy="1143000"/>
          </a:xfrm>
          <a:effectLst>
            <a:outerShdw blurRad="63500" dist="107763" dir="13500000" algn="ctr" rotWithShape="0">
              <a:srgbClr val="000000">
                <a:alpha val="74998"/>
              </a:srgbClr>
            </a:outerShdw>
          </a:effectLst>
        </p:spPr>
        <p:txBody>
          <a:bodyPr/>
          <a:lstStyle/>
          <a:p>
            <a:pPr algn="ctr" eaLnBrk="1" hangingPunct="1">
              <a:defRPr/>
            </a:pPr>
            <a:r>
              <a:rPr lang="en-US" b="1" dirty="0">
                <a:latin typeface="Arial"/>
                <a:cs typeface="Arial"/>
              </a:rPr>
              <a:t>What</a:t>
            </a:r>
            <a:r>
              <a:rPr lang="fr-FR" altLang="ja-JP" b="1" dirty="0">
                <a:latin typeface="Arial"/>
                <a:cs typeface="Arial"/>
              </a:rPr>
              <a:t>'</a:t>
            </a:r>
            <a:r>
              <a:rPr lang="en-US" altLang="ja-JP" b="1" dirty="0">
                <a:latin typeface="Arial"/>
                <a:cs typeface="Arial"/>
              </a:rPr>
              <a:t>s the road to healing?</a:t>
            </a:r>
            <a:endParaRPr lang="en-US" sz="4000" dirty="0">
              <a:latin typeface="Arial"/>
              <a:cs typeface="Arial"/>
            </a:endParaRPr>
          </a:p>
        </p:txBody>
      </p:sp>
    </p:spTree>
    <p:extLst>
      <p:ext uri="{BB962C8B-B14F-4D97-AF65-F5344CB8AC3E}">
        <p14:creationId xmlns:p14="http://schemas.microsoft.com/office/powerpoint/2010/main" val="5867751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7" name="Picture 2" descr="Stephen &amp; Tessie May 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0915" name="Rectangle 3"/>
          <p:cNvSpPr>
            <a:spLocks noGrp="1" noChangeArrowheads="1"/>
          </p:cNvSpPr>
          <p:nvPr>
            <p:ph type="title" idx="4294967295"/>
          </p:nvPr>
        </p:nvSpPr>
        <p:spPr>
          <a:xfrm>
            <a:off x="0" y="5415708"/>
            <a:ext cx="9144000" cy="1442292"/>
          </a:xfrm>
          <a:solidFill>
            <a:schemeClr val="bg1"/>
          </a:solidFill>
          <a:effectLst/>
        </p:spPr>
        <p:txBody>
          <a:bodyPr anchor="ctr"/>
          <a:lstStyle/>
          <a:p>
            <a:pPr algn="ctr" eaLnBrk="1" hangingPunct="1">
              <a:defRPr/>
            </a:pPr>
            <a:r>
              <a:rPr lang="en-US" sz="4000" b="1" dirty="0">
                <a:solidFill>
                  <a:srgbClr val="FFFFFF"/>
                </a:solidFill>
                <a:latin typeface="Arial"/>
                <a:cs typeface="Arial"/>
              </a:rPr>
              <a:t>Our son Stephen suffered from </a:t>
            </a:r>
            <a:r>
              <a:rPr lang="en-US" sz="4000" b="1" dirty="0" err="1">
                <a:solidFill>
                  <a:srgbClr val="FFFFFF"/>
                </a:solidFill>
                <a:latin typeface="Arial"/>
                <a:cs typeface="Arial"/>
              </a:rPr>
              <a:t>Anklosing</a:t>
            </a:r>
            <a:r>
              <a:rPr lang="en-US" sz="4000" b="1" dirty="0">
                <a:solidFill>
                  <a:srgbClr val="FFFFFF"/>
                </a:solidFill>
                <a:latin typeface="Arial"/>
                <a:cs typeface="Arial"/>
              </a:rPr>
              <a:t> Spondylitis  (ages 7-11)</a:t>
            </a:r>
            <a:endParaRPr lang="en-US" sz="3600" dirty="0">
              <a:solidFill>
                <a:srgbClr val="FFFFFF"/>
              </a:solidFill>
              <a:latin typeface="Arial"/>
              <a:cs typeface="Arial"/>
            </a:endParaRPr>
          </a:p>
        </p:txBody>
      </p:sp>
    </p:spTree>
    <p:extLst>
      <p:ext uri="{BB962C8B-B14F-4D97-AF65-F5344CB8AC3E}">
        <p14:creationId xmlns:p14="http://schemas.microsoft.com/office/powerpoint/2010/main" val="30375425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5" name="Picture 4" descr="IMG_729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9506" name="Rectangle 2"/>
          <p:cNvSpPr>
            <a:spLocks noGrp="1" noChangeArrowheads="1"/>
          </p:cNvSpPr>
          <p:nvPr>
            <p:ph type="ctrTitle"/>
          </p:nvPr>
        </p:nvSpPr>
        <p:spPr>
          <a:xfrm>
            <a:off x="152400" y="533400"/>
            <a:ext cx="3505200" cy="1600200"/>
          </a:xfrm>
        </p:spPr>
        <p:txBody>
          <a:bodyPr/>
          <a:lstStyle/>
          <a:p>
            <a:pPr eaLnBrk="1" hangingPunct="1"/>
            <a:r>
              <a:rPr lang="en-US" sz="3200" b="1" dirty="0">
                <a:latin typeface="Arial"/>
                <a:cs typeface="Arial"/>
              </a:rPr>
              <a:t>God healed him through the James 5 process</a:t>
            </a:r>
          </a:p>
        </p:txBody>
      </p:sp>
      <p:sp>
        <p:nvSpPr>
          <p:cNvPr id="789507" name="Text Box 5"/>
          <p:cNvSpPr txBox="1">
            <a:spLocks noChangeArrowheads="1"/>
          </p:cNvSpPr>
          <p:nvPr/>
        </p:nvSpPr>
        <p:spPr bwMode="auto">
          <a:xfrm>
            <a:off x="6801697" y="6249506"/>
            <a:ext cx="19653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b="1" dirty="0">
                <a:solidFill>
                  <a:srgbClr val="FFFFCC"/>
                </a:solidFill>
              </a:rPr>
              <a:t>April 2005</a:t>
            </a:r>
          </a:p>
        </p:txBody>
      </p:sp>
    </p:spTree>
    <p:extLst>
      <p:ext uri="{BB962C8B-B14F-4D97-AF65-F5344CB8AC3E}">
        <p14:creationId xmlns:p14="http://schemas.microsoft.com/office/powerpoint/2010/main" val="3247621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325979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Rectangle 5"/>
          <p:cNvSpPr>
            <a:spLocks noGrp="1" noChangeArrowheads="1"/>
          </p:cNvSpPr>
          <p:nvPr>
            <p:ph type="title"/>
          </p:nvPr>
        </p:nvSpPr>
        <p:spPr/>
        <p:txBody>
          <a:bodyPr/>
          <a:lstStyle/>
          <a:p>
            <a:pPr eaLnBrk="1" hangingPunct="1"/>
            <a:r>
              <a:rPr lang="en-US">
                <a:latin typeface="Arial" charset="0"/>
              </a:rPr>
              <a:t>Babychen &amp; Susan</a:t>
            </a:r>
          </a:p>
        </p:txBody>
      </p:sp>
      <p:graphicFrame>
        <p:nvGraphicFramePr>
          <p:cNvPr id="797698" name="Object 2"/>
          <p:cNvGraphicFramePr>
            <a:graphicFrameLocks noChangeAspect="1"/>
          </p:cNvGraphicFramePr>
          <p:nvPr/>
        </p:nvGraphicFramePr>
        <p:xfrm>
          <a:off x="0" y="44450"/>
          <a:ext cx="4335463" cy="6813550"/>
        </p:xfrm>
        <a:graphic>
          <a:graphicData uri="http://schemas.openxmlformats.org/presentationml/2006/ole">
            <mc:AlternateContent xmlns:mc="http://schemas.openxmlformats.org/markup-compatibility/2006">
              <mc:Choice xmlns:v="urn:schemas-microsoft-com:vml" Requires="v">
                <p:oleObj spid="_x0000_s1132026" name="Photo Editor Photo" r:id="rId4" imgW="4336156" imgH="6812870" progId="MSPhotoEd.3">
                  <p:embed/>
                </p:oleObj>
              </mc:Choice>
              <mc:Fallback>
                <p:oleObj name="Photo Editor Photo" r:id="rId4" imgW="4336156" imgH="681287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450"/>
                        <a:ext cx="4335463" cy="681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97699" name="Object 3"/>
          <p:cNvGraphicFramePr>
            <a:graphicFrameLocks noChangeAspect="1"/>
          </p:cNvGraphicFramePr>
          <p:nvPr/>
        </p:nvGraphicFramePr>
        <p:xfrm>
          <a:off x="0" y="0"/>
          <a:ext cx="9677400" cy="6907213"/>
        </p:xfrm>
        <a:graphic>
          <a:graphicData uri="http://schemas.openxmlformats.org/presentationml/2006/ole">
            <mc:AlternateContent xmlns:mc="http://schemas.openxmlformats.org/markup-compatibility/2006">
              <mc:Choice xmlns:v="urn:schemas-microsoft-com:vml" Requires="v">
                <p:oleObj spid="_x0000_s1132027" name="Photo Editor Photo" r:id="rId6" imgW="5540220" imgH="3955123" progId="MSPhotoEd.3">
                  <p:embed/>
                </p:oleObj>
              </mc:Choice>
              <mc:Fallback>
                <p:oleObj name="Photo Editor Photo" r:id="rId6" imgW="5540220" imgH="3955123"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677400" cy="6907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97700" name="Text Box 4"/>
          <p:cNvSpPr txBox="1">
            <a:spLocks noChangeArrowheads="1"/>
          </p:cNvSpPr>
          <p:nvPr/>
        </p:nvSpPr>
        <p:spPr bwMode="auto">
          <a:xfrm>
            <a:off x="0" y="3886200"/>
            <a:ext cx="54102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en-US" sz="3600" b="1">
                <a:solidFill>
                  <a:srgbClr val="000000"/>
                </a:solidFill>
                <a:latin typeface="Times New Roman" charset="0"/>
              </a:rPr>
              <a:t>Babychen &amp; Susan</a:t>
            </a:r>
          </a:p>
          <a:p>
            <a:pPr algn="ctr" defTabSz="914400" fontAlgn="base">
              <a:spcBef>
                <a:spcPct val="0"/>
              </a:spcBef>
              <a:spcAft>
                <a:spcPct val="0"/>
              </a:spcAft>
            </a:pPr>
            <a:r>
              <a:rPr lang="en-US" sz="3600" b="1">
                <a:solidFill>
                  <a:srgbClr val="000000"/>
                </a:solidFill>
                <a:latin typeface="Times New Roman" charset="0"/>
              </a:rPr>
              <a:t>Benita &amp; Benjamin</a:t>
            </a:r>
          </a:p>
          <a:p>
            <a:pPr algn="ctr" defTabSz="914400" fontAlgn="base">
              <a:spcBef>
                <a:spcPct val="0"/>
              </a:spcBef>
              <a:spcAft>
                <a:spcPct val="0"/>
              </a:spcAft>
            </a:pPr>
            <a:r>
              <a:rPr lang="en-US" sz="3600" b="1">
                <a:solidFill>
                  <a:srgbClr val="000000"/>
                </a:solidFill>
                <a:latin typeface="Times New Roman" charset="0"/>
              </a:rPr>
              <a:t>(Thanks for helping their damaged church in India)</a:t>
            </a:r>
          </a:p>
        </p:txBody>
      </p:sp>
    </p:spTree>
    <p:extLst>
      <p:ext uri="{BB962C8B-B14F-4D97-AF65-F5344CB8AC3E}">
        <p14:creationId xmlns:p14="http://schemas.microsoft.com/office/powerpoint/2010/main" val="3443049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5" name="Picture 2" descr="Slide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76200"/>
            <a:ext cx="94488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6" name="Rectangle 3"/>
          <p:cNvSpPr>
            <a:spLocks noChangeArrowheads="1"/>
          </p:cNvSpPr>
          <p:nvPr/>
        </p:nvSpPr>
        <p:spPr bwMode="auto">
          <a:xfrm>
            <a:off x="5029200" y="2514600"/>
            <a:ext cx="304800" cy="609600"/>
          </a:xfrm>
          <a:prstGeom prst="rect">
            <a:avLst/>
          </a:prstGeom>
          <a:solidFill>
            <a:srgbClr val="00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799747" name="Rectangle 4"/>
          <p:cNvSpPr>
            <a:spLocks noChangeArrowheads="1"/>
          </p:cNvSpPr>
          <p:nvPr/>
        </p:nvSpPr>
        <p:spPr bwMode="auto">
          <a:xfrm>
            <a:off x="6705600" y="2514600"/>
            <a:ext cx="304800" cy="609600"/>
          </a:xfrm>
          <a:prstGeom prst="rect">
            <a:avLst/>
          </a:prstGeom>
          <a:solidFill>
            <a:srgbClr val="00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799748" name="Text Box 5"/>
          <p:cNvSpPr txBox="1">
            <a:spLocks noChangeArrowheads="1"/>
          </p:cNvSpPr>
          <p:nvPr/>
        </p:nvSpPr>
        <p:spPr bwMode="auto">
          <a:xfrm>
            <a:off x="1143000" y="228600"/>
            <a:ext cx="32178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4000">
                <a:solidFill>
                  <a:srgbClr val="000000"/>
                </a:solidFill>
                <a:latin typeface="Times" charset="0"/>
              </a:rPr>
              <a:t>Another day…</a:t>
            </a:r>
          </a:p>
        </p:txBody>
      </p:sp>
      <p:sp>
        <p:nvSpPr>
          <p:cNvPr id="799749" name="Text Box 6"/>
          <p:cNvSpPr txBox="1">
            <a:spLocks noChangeArrowheads="1"/>
          </p:cNvSpPr>
          <p:nvPr/>
        </p:nvSpPr>
        <p:spPr bwMode="auto">
          <a:xfrm>
            <a:off x="5105400" y="5791200"/>
            <a:ext cx="41195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4000">
                <a:solidFill>
                  <a:srgbClr val="FFFFFF"/>
                </a:solidFill>
                <a:latin typeface="Times" charset="0"/>
              </a:rPr>
              <a:t>Another location…</a:t>
            </a:r>
          </a:p>
        </p:txBody>
      </p:sp>
    </p:spTree>
    <p:extLst>
      <p:ext uri="{BB962C8B-B14F-4D97-AF65-F5344CB8AC3E}">
        <p14:creationId xmlns:p14="http://schemas.microsoft.com/office/powerpoint/2010/main" val="2612366420"/>
      </p:ext>
    </p:extLst>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3" name="Picture 2" descr="IMG_62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1913" y="-1951038"/>
            <a:ext cx="14347826" cy="1076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0835" name="Text Box 3"/>
          <p:cNvSpPr txBox="1">
            <a:spLocks noChangeArrowheads="1"/>
          </p:cNvSpPr>
          <p:nvPr/>
        </p:nvSpPr>
        <p:spPr bwMode="auto">
          <a:xfrm>
            <a:off x="304800" y="228600"/>
            <a:ext cx="3124200" cy="10668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3200" b="1">
                <a:solidFill>
                  <a:srgbClr val="FFFFFF"/>
                </a:solidFill>
                <a:latin typeface="Arial" charset="0"/>
                <a:ea typeface="ＭＳ Ｐゴシック"/>
                <a:cs typeface="ＭＳ Ｐゴシック"/>
              </a:rPr>
              <a:t>Badamdorj </a:t>
            </a:r>
          </a:p>
          <a:p>
            <a:pPr defTabSz="914400" eaLnBrk="0" fontAlgn="base" hangingPunct="0">
              <a:spcBef>
                <a:spcPct val="0"/>
              </a:spcBef>
              <a:spcAft>
                <a:spcPct val="0"/>
              </a:spcAft>
              <a:defRPr/>
            </a:pPr>
            <a:r>
              <a:rPr lang="en-US" sz="3200" b="1">
                <a:solidFill>
                  <a:srgbClr val="FFFFFF"/>
                </a:solidFill>
                <a:latin typeface="Arial" charset="0"/>
                <a:ea typeface="ＭＳ Ｐゴシック"/>
                <a:cs typeface="ＭＳ Ｐゴシック"/>
              </a:rPr>
              <a:t>Mongol</a:t>
            </a:r>
          </a:p>
        </p:txBody>
      </p:sp>
      <p:sp>
        <p:nvSpPr>
          <p:cNvPr id="2040836" name="Text Box 4"/>
          <p:cNvSpPr txBox="1">
            <a:spLocks noChangeArrowheads="1"/>
          </p:cNvSpPr>
          <p:nvPr/>
        </p:nvSpPr>
        <p:spPr bwMode="auto">
          <a:xfrm>
            <a:off x="361950" y="5334000"/>
            <a:ext cx="847725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50000"/>
              </a:spcBef>
              <a:spcAft>
                <a:spcPct val="0"/>
              </a:spcAft>
              <a:defRPr/>
            </a:pPr>
            <a:r>
              <a:rPr lang="mn-MN" sz="8000" b="1" i="1">
                <a:solidFill>
                  <a:srgbClr val="F6FE0A"/>
                </a:solidFill>
                <a:latin typeface="Times New Roman" charset="0"/>
              </a:rPr>
              <a:t>Библи</a:t>
            </a:r>
            <a:r>
              <a:rPr lang="en-US" sz="8000" b="1" i="1">
                <a:solidFill>
                  <a:srgbClr val="F6FE0A"/>
                </a:solidFill>
                <a:latin typeface="Times New Roman" charset="0"/>
              </a:rPr>
              <a:t>…</a:t>
            </a:r>
            <a:r>
              <a:rPr lang="mn-MN" sz="8000" b="1" i="1">
                <a:solidFill>
                  <a:srgbClr val="F6FE0A"/>
                </a:solidFill>
                <a:latin typeface="Times New Roman" charset="0"/>
              </a:rPr>
              <a:t>Үндсэндээ</a:t>
            </a:r>
            <a:endParaRPr lang="en-US" sz="8000" b="1" i="1">
              <a:solidFill>
                <a:srgbClr val="F6FE0A"/>
              </a:solidFill>
              <a:latin typeface="Times New Roman" charset="0"/>
            </a:endParaRPr>
          </a:p>
        </p:txBody>
      </p:sp>
    </p:spTree>
    <p:extLst>
      <p:ext uri="{BB962C8B-B14F-4D97-AF65-F5344CB8AC3E}">
        <p14:creationId xmlns:p14="http://schemas.microsoft.com/office/powerpoint/2010/main" val="38843943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1" name="Picture 6" descr="Budmaa Sept 2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0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2" name="Rectangle 4"/>
          <p:cNvSpPr>
            <a:spLocks noChangeArrowheads="1"/>
          </p:cNvSpPr>
          <p:nvPr/>
        </p:nvSpPr>
        <p:spPr bwMode="auto">
          <a:xfrm>
            <a:off x="4724400" y="0"/>
            <a:ext cx="4648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2800" b="1">
                <a:solidFill>
                  <a:srgbClr val="000000"/>
                </a:solidFill>
                <a:latin typeface="Arial" charset="0"/>
                <a:ea typeface="ＭＳ Ｐゴシック" charset="0"/>
                <a:cs typeface="ＭＳ Ｐゴシック" charset="0"/>
              </a:rPr>
              <a:t>Budmaa &amp; Enkhe</a:t>
            </a:r>
            <a:br>
              <a:rPr lang="en-US" sz="2800" b="1">
                <a:solidFill>
                  <a:srgbClr val="000000"/>
                </a:solidFill>
                <a:latin typeface="Arial" charset="0"/>
                <a:ea typeface="ＭＳ Ｐゴシック" charset="0"/>
                <a:cs typeface="ＭＳ Ｐゴシック" charset="0"/>
              </a:rPr>
            </a:br>
            <a:r>
              <a:rPr lang="en-US" sz="2800" b="1">
                <a:solidFill>
                  <a:srgbClr val="000000"/>
                </a:solidFill>
                <a:latin typeface="Arial" charset="0"/>
                <a:ea typeface="ＭＳ Ｐゴシック" charset="0"/>
                <a:cs typeface="ＭＳ Ｐゴシック" charset="0"/>
              </a:rPr>
              <a:t>(SBC graduate now EE Director for Mongolia)</a:t>
            </a:r>
          </a:p>
        </p:txBody>
      </p:sp>
    </p:spTree>
    <p:extLst>
      <p:ext uri="{BB962C8B-B14F-4D97-AF65-F5344CB8AC3E}">
        <p14:creationId xmlns:p14="http://schemas.microsoft.com/office/powerpoint/2010/main" val="39257395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2"/>
          <p:cNvSpPr>
            <a:spLocks noChangeArrowheads="1"/>
          </p:cNvSpPr>
          <p:nvPr/>
        </p:nvSpPr>
        <p:spPr bwMode="auto">
          <a:xfrm>
            <a:off x="381000" y="0"/>
            <a:ext cx="8763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805890" name="Picture 3" descr="Tumee Guit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0"/>
            <a:ext cx="8077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5891" name="Rectangle 4"/>
          <p:cNvSpPr>
            <a:spLocks noGrp="1" noChangeArrowheads="1"/>
          </p:cNvSpPr>
          <p:nvPr>
            <p:ph type="ctrTitle"/>
          </p:nvPr>
        </p:nvSpPr>
        <p:spPr>
          <a:xfrm>
            <a:off x="6858000" y="0"/>
            <a:ext cx="2286000" cy="1143000"/>
          </a:xfrm>
          <a:solidFill>
            <a:srgbClr val="000000"/>
          </a:solidFill>
        </p:spPr>
        <p:txBody>
          <a:bodyPr/>
          <a:lstStyle/>
          <a:p>
            <a:pPr eaLnBrk="1" hangingPunct="1"/>
            <a:r>
              <a:rPr lang="en-US" b="1">
                <a:latin typeface="Times New Roman" charset="0"/>
              </a:rPr>
              <a:t>Tumee</a:t>
            </a:r>
          </a:p>
        </p:txBody>
      </p:sp>
      <p:pic>
        <p:nvPicPr>
          <p:cNvPr id="2038790" name="Picture 6" descr="Tumee Pulp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0"/>
            <a:ext cx="38100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8039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038790"/>
                                        </p:tgtEl>
                                        <p:attrNameLst>
                                          <p:attrName>style.visibility</p:attrName>
                                        </p:attrNameLst>
                                      </p:cBhvr>
                                      <p:to>
                                        <p:strVal val="visible"/>
                                      </p:to>
                                    </p:set>
                                    <p:animEffect transition="in" filter="box(in)">
                                      <p:cBhvr>
                                        <p:cTn id="7" dur="2000"/>
                                        <p:tgtEl>
                                          <p:spTgt spid="203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68EABE-4882-4844-9085-21896102893D}"/>
              </a:ext>
            </a:extLst>
          </p:cNvPr>
          <p:cNvPicPr>
            <a:picLocks noChangeAspect="1"/>
          </p:cNvPicPr>
          <p:nvPr/>
        </p:nvPicPr>
        <p:blipFill rotWithShape="1">
          <a:blip r:embed="rId4">
            <a:extLst>
              <a:ext uri="{28A0092B-C50C-407E-A947-70E740481C1C}">
                <a14:useLocalDpi xmlns:a14="http://schemas.microsoft.com/office/drawing/2010/main" val="0"/>
              </a:ext>
            </a:extLst>
          </a:blip>
          <a:srcRect l="17500"/>
          <a:stretch/>
        </p:blipFill>
        <p:spPr>
          <a:xfrm>
            <a:off x="261620" y="457200"/>
            <a:ext cx="8653780" cy="59003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9631191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113953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p:cNvSpPr>
            <a:spLocks noGrp="1" noChangeArrowheads="1"/>
          </p:cNvSpPr>
          <p:nvPr>
            <p:ph type="ctrTitle"/>
          </p:nvPr>
        </p:nvSpPr>
        <p:spPr>
          <a:xfrm>
            <a:off x="381000" y="5638800"/>
            <a:ext cx="8534400" cy="914400"/>
          </a:xfrm>
          <a:effectLst>
            <a:outerShdw blurRad="63500" algn="ctr" rotWithShape="0">
              <a:srgbClr val="000000">
                <a:alpha val="75000"/>
              </a:srgbClr>
            </a:outerShdw>
          </a:effectLst>
        </p:spPr>
        <p:txBody>
          <a:bodyPr/>
          <a:lstStyle/>
          <a:p>
            <a:pPr eaLnBrk="1" hangingPunct="1">
              <a:defRPr/>
            </a:pPr>
            <a:r>
              <a:rPr lang="en-US" b="1">
                <a:solidFill>
                  <a:srgbClr val="FFFFFF"/>
                </a:solidFill>
                <a:latin typeface="Arial"/>
                <a:cs typeface="Arial"/>
              </a:rPr>
              <a:t>Individualism</a:t>
            </a:r>
          </a:p>
        </p:txBody>
      </p:sp>
      <p:sp>
        <p:nvSpPr>
          <p:cNvPr id="1094659" name="Rectangle 3"/>
          <p:cNvSpPr>
            <a:spLocks noGrp="1" noChangeArrowheads="1"/>
          </p:cNvSpPr>
          <p:nvPr>
            <p:ph type="subTitle" idx="1"/>
          </p:nvPr>
        </p:nvSpPr>
        <p:spPr>
          <a:xfrm>
            <a:off x="381000" y="0"/>
            <a:ext cx="8420100" cy="2743200"/>
          </a:xfrm>
          <a:effectLst/>
        </p:spPr>
        <p:txBody>
          <a:bodyPr/>
          <a:lstStyle/>
          <a:p>
            <a:pPr marL="533400" indent="-533400" eaLnBrk="1" hangingPunct="1">
              <a:buFontTx/>
              <a:buAutoNum type="arabicPeriod"/>
              <a:defRPr/>
            </a:pPr>
            <a:r>
              <a:rPr lang="en-US" b="1" dirty="0">
                <a:latin typeface="Arial"/>
                <a:ea typeface="ＭＳ Ｐゴシック" charset="0"/>
                <a:cs typeface="Arial"/>
              </a:rPr>
              <a:t>What examples of self-centeredness do you see in society today?</a:t>
            </a:r>
            <a:endParaRPr lang="en-US" sz="1600" b="1" dirty="0">
              <a:latin typeface="Arial"/>
              <a:ea typeface="ＭＳ Ｐゴシック" charset="0"/>
              <a:cs typeface="Arial"/>
            </a:endParaRPr>
          </a:p>
          <a:p>
            <a:pPr marL="533400" indent="-533400" eaLnBrk="1" hangingPunct="1">
              <a:buFontTx/>
              <a:buAutoNum type="arabicPeriod"/>
              <a:defRPr/>
            </a:pPr>
            <a:endParaRPr lang="en-US" sz="1600" b="1" dirty="0">
              <a:latin typeface="Arial"/>
              <a:ea typeface="ＭＳ Ｐゴシック" charset="0"/>
              <a:cs typeface="Arial"/>
            </a:endParaRPr>
          </a:p>
          <a:p>
            <a:pPr marL="533400" indent="-533400" eaLnBrk="1" hangingPunct="1">
              <a:buFontTx/>
              <a:buAutoNum type="arabicPeriod"/>
              <a:defRPr/>
            </a:pPr>
            <a:r>
              <a:rPr lang="en-US" b="1" dirty="0">
                <a:latin typeface="Arial"/>
                <a:ea typeface="ＭＳ Ｐゴシック" charset="0"/>
                <a:cs typeface="Arial"/>
              </a:rPr>
              <a:t>How do you think concern for self rather than others shows itself in the church?</a:t>
            </a:r>
          </a:p>
        </p:txBody>
      </p:sp>
    </p:spTree>
    <p:extLst>
      <p:ext uri="{BB962C8B-B14F-4D97-AF65-F5344CB8AC3E}">
        <p14:creationId xmlns:p14="http://schemas.microsoft.com/office/powerpoint/2010/main" val="4074726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anim calcmode="lin" valueType="num">
                                      <p:cBhvr>
                                        <p:cTn id="7" dur="500" fill="hold"/>
                                        <p:tgtEl>
                                          <p:spTgt spid="109465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9465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9465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94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94659">
                                            <p:txEl>
                                              <p:pRg st="2" end="2"/>
                                            </p:txEl>
                                          </p:spTgt>
                                        </p:tgtEl>
                                        <p:attrNameLst>
                                          <p:attrName>style.visibility</p:attrName>
                                        </p:attrNameLst>
                                      </p:cBhvr>
                                      <p:to>
                                        <p:strVal val="visible"/>
                                      </p:to>
                                    </p:set>
                                    <p:anim calcmode="lin" valueType="num">
                                      <p:cBhvr>
                                        <p:cTn id="15" dur="500" fill="hold"/>
                                        <p:tgtEl>
                                          <p:spTgt spid="10946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946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946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946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509588" y="379413"/>
            <a:ext cx="8128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2034" name="Rectangle 2"/>
          <p:cNvSpPr>
            <a:spLocks noGrp="1" noChangeArrowheads="1"/>
          </p:cNvSpPr>
          <p:nvPr>
            <p:ph type="ctrTitle"/>
          </p:nvPr>
        </p:nvSpPr>
        <p:spPr>
          <a:xfrm>
            <a:off x="381000" y="228600"/>
            <a:ext cx="8153400" cy="1143000"/>
          </a:xfrm>
          <a:noFill/>
        </p:spPr>
        <p:txBody>
          <a:bodyPr/>
          <a:lstStyle/>
          <a:p>
            <a:pPr eaLnBrk="1" hangingPunct="1"/>
            <a:r>
              <a:rPr lang="en-US" sz="6000" b="1">
                <a:solidFill>
                  <a:schemeClr val="bg1"/>
                </a:solidFill>
                <a:effectLst>
                  <a:glow rad="139700">
                    <a:schemeClr val="tx1"/>
                  </a:glow>
                </a:effectLst>
                <a:latin typeface="Arial" charset="0"/>
              </a:rPr>
              <a:t>JAMES 5:19-20</a:t>
            </a:r>
            <a:endParaRPr lang="en-US">
              <a:solidFill>
                <a:schemeClr val="bg1"/>
              </a:solidFill>
              <a:effectLst>
                <a:glow rad="139700">
                  <a:schemeClr val="tx1"/>
                </a:glow>
              </a:effectLst>
              <a:latin typeface="Arial" charset="0"/>
            </a:endParaRPr>
          </a:p>
        </p:txBody>
      </p:sp>
      <p:sp>
        <p:nvSpPr>
          <p:cNvPr id="812035" name="Rectangle 3"/>
          <p:cNvSpPr>
            <a:spLocks noGrp="1" noChangeArrowheads="1"/>
          </p:cNvSpPr>
          <p:nvPr>
            <p:ph type="subTitle" idx="1"/>
          </p:nvPr>
        </p:nvSpPr>
        <p:spPr>
          <a:xfrm>
            <a:off x="2379628" y="1828800"/>
            <a:ext cx="6389035" cy="4343400"/>
          </a:xfrm>
        </p:spPr>
        <p:txBody>
          <a:bodyPr/>
          <a:lstStyle/>
          <a:p>
            <a:pPr eaLnBrk="1" hangingPunct="1"/>
            <a:r>
              <a:rPr lang="ru-RU" b="1" baseline="30000" dirty="0">
                <a:solidFill>
                  <a:schemeClr val="bg1"/>
                </a:solidFill>
                <a:effectLst>
                  <a:glow rad="139700">
                    <a:schemeClr val="tx1"/>
                  </a:glow>
                </a:effectLst>
                <a:latin typeface="Arial"/>
                <a:cs typeface="Arial"/>
              </a:rPr>
              <a:t>19</a:t>
            </a:r>
            <a:r>
              <a:rPr lang="ru-RU" b="1" dirty="0">
                <a:solidFill>
                  <a:schemeClr val="bg1"/>
                </a:solidFill>
                <a:effectLst>
                  <a:glow rad="139700">
                    <a:schemeClr val="tx1"/>
                  </a:glow>
                </a:effectLst>
                <a:latin typeface="Arial"/>
                <a:cs typeface="Arial"/>
              </a:rPr>
              <a:t>My </a:t>
            </a:r>
            <a:r>
              <a:rPr lang="ru-RU" b="1" dirty="0" err="1">
                <a:solidFill>
                  <a:schemeClr val="bg1"/>
                </a:solidFill>
                <a:effectLst>
                  <a:glow rad="139700">
                    <a:schemeClr val="tx1"/>
                  </a:glow>
                </a:effectLst>
                <a:latin typeface="Arial"/>
                <a:cs typeface="Arial"/>
              </a:rPr>
              <a:t>brothers</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if</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one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of</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you</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should</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wander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from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the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truth</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and</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someone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should</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bring</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him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back</a:t>
            </a:r>
            <a:r>
              <a:rPr lang="ru-RU" b="1" dirty="0">
                <a:solidFill>
                  <a:schemeClr val="bg1"/>
                </a:solidFill>
                <a:effectLst>
                  <a:glow rad="139700">
                    <a:schemeClr val="tx1"/>
                  </a:glow>
                </a:effectLst>
                <a:latin typeface="Arial"/>
                <a:cs typeface="Arial"/>
              </a:rPr>
              <a:t>, </a:t>
            </a:r>
            <a:r>
              <a:rPr lang="en-US" b="1" baseline="30000" dirty="0">
                <a:solidFill>
                  <a:schemeClr val="bg1"/>
                </a:solidFill>
                <a:effectLst>
                  <a:glow rad="139700">
                    <a:schemeClr val="tx1"/>
                  </a:glow>
                </a:effectLst>
                <a:latin typeface="Arial"/>
                <a:cs typeface="Arial"/>
              </a:rPr>
              <a:t>20</a:t>
            </a:r>
            <a:r>
              <a:rPr lang="ru-RU" b="1" dirty="0" err="1">
                <a:solidFill>
                  <a:schemeClr val="bg1"/>
                </a:solidFill>
                <a:effectLst>
                  <a:glow rad="139700">
                    <a:schemeClr val="tx1"/>
                  </a:glow>
                </a:effectLst>
                <a:latin typeface="Arial"/>
                <a:cs typeface="Arial"/>
              </a:rPr>
              <a:t>remember</a:t>
            </a:r>
            <a:r>
              <a:rPr lang="ru-RU" b="1" dirty="0">
                <a:solidFill>
                  <a:schemeClr val="bg1"/>
                </a:solidFill>
                <a:effectLst>
                  <a:glow rad="139700">
                    <a:schemeClr val="tx1"/>
                  </a:glow>
                </a:effectLst>
                <a:latin typeface="Arial"/>
                <a:cs typeface="Arial"/>
              </a:rPr>
              <a:t> this: </a:t>
            </a:r>
            <a:r>
              <a:rPr lang="ru-RU" b="1" dirty="0" err="1">
                <a:solidFill>
                  <a:schemeClr val="bg1"/>
                </a:solidFill>
                <a:effectLst>
                  <a:glow rad="139700">
                    <a:schemeClr val="tx1"/>
                  </a:glow>
                </a:effectLst>
                <a:latin typeface="Arial"/>
                <a:cs typeface="Arial"/>
              </a:rPr>
              <a:t>Whoever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turns</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a</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sinner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from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the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error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of</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his</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way</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will</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save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him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from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death</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and</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cover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over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a</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multitude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of</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sins</a:t>
            </a:r>
            <a:r>
              <a:rPr lang="ru-RU" b="1" dirty="0">
                <a:solidFill>
                  <a:schemeClr val="bg1"/>
                </a:solidFill>
                <a:effectLst>
                  <a:glow rad="139700">
                    <a:schemeClr val="tx1"/>
                  </a:glow>
                </a:effectLst>
                <a:latin typeface="Arial"/>
                <a:cs typeface="Arial"/>
              </a:rPr>
              <a:t>.</a:t>
            </a:r>
            <a:endParaRPr lang="en-US" b="1" dirty="0">
              <a:solidFill>
                <a:schemeClr val="bg1"/>
              </a:solidFill>
              <a:effectLst>
                <a:glow rad="139700">
                  <a:schemeClr val="tx1"/>
                </a:glow>
              </a:effectLst>
              <a:latin typeface="Arial"/>
              <a:cs typeface="Arial"/>
            </a:endParaRPr>
          </a:p>
        </p:txBody>
      </p:sp>
    </p:spTree>
    <p:extLst>
      <p:ext uri="{BB962C8B-B14F-4D97-AF65-F5344CB8AC3E}">
        <p14:creationId xmlns:p14="http://schemas.microsoft.com/office/powerpoint/2010/main" val="1157911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4" name="Picture 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0" name="Rectangle 2"/>
          <p:cNvSpPr>
            <a:spLocks noGrp="1" noChangeArrowheads="1"/>
          </p:cNvSpPr>
          <p:nvPr>
            <p:ph type="title"/>
          </p:nvPr>
        </p:nvSpPr>
        <p:spPr/>
        <p:txBody>
          <a:bodyPr/>
          <a:lstStyle/>
          <a:p>
            <a:pPr eaLnBrk="1" hangingPunct="1">
              <a:defRPr/>
            </a:pPr>
            <a:r>
              <a:rPr lang="en-US">
                <a:ea typeface="+mj-ea"/>
                <a:cs typeface="+mj-cs"/>
              </a:rPr>
              <a:t>Who are the wanderers?</a:t>
            </a:r>
          </a:p>
        </p:txBody>
      </p:sp>
      <p:pic>
        <p:nvPicPr>
          <p:cNvPr id="66765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981200"/>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6" name="Text Box 8"/>
          <p:cNvSpPr txBox="1">
            <a:spLocks noChangeArrowheads="1"/>
          </p:cNvSpPr>
          <p:nvPr/>
        </p:nvSpPr>
        <p:spPr bwMode="auto">
          <a:xfrm>
            <a:off x="4267200" y="1905000"/>
            <a:ext cx="4572000" cy="253206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sz="4800" b="1" i="1" dirty="0" err="1">
                <a:solidFill>
                  <a:srgbClr val="FFFFFF"/>
                </a:solidFill>
                <a:effectLst>
                  <a:glow rad="101600">
                    <a:srgbClr val="000000">
                      <a:alpha val="75000"/>
                    </a:srgbClr>
                  </a:glow>
                </a:effectLst>
                <a:latin typeface="Bwgrkl" charset="0"/>
              </a:rPr>
              <a:t>planao</a:t>
            </a:r>
            <a:r>
              <a:rPr lang="en-US" sz="4800" b="1" dirty="0">
                <a:solidFill>
                  <a:srgbClr val="FFFFFF"/>
                </a:solidFill>
                <a:effectLst>
                  <a:glow rad="101600">
                    <a:srgbClr val="000000">
                      <a:alpha val="75000"/>
                    </a:srgbClr>
                  </a:glow>
                </a:effectLst>
                <a:latin typeface="Bwgrkl" charset="0"/>
              </a:rPr>
              <a:t> </a:t>
            </a:r>
            <a:r>
              <a:rPr lang="en-US" sz="2800" b="1" dirty="0">
                <a:solidFill>
                  <a:srgbClr val="FFFFFF"/>
                </a:solidFill>
                <a:effectLst>
                  <a:glow rad="101600">
                    <a:srgbClr val="000000">
                      <a:alpha val="75000"/>
                    </a:srgbClr>
                  </a:glow>
                </a:effectLst>
                <a:latin typeface="Arial" charset="0"/>
              </a:rPr>
              <a:t>lead astray, mislead, deceive; pass. stray away, go astray; be mistaken; be deceived or misled; wander about</a:t>
            </a:r>
            <a:endParaRPr lang="en-US" sz="1800" dirty="0">
              <a:solidFill>
                <a:srgbClr val="FFFFFF"/>
              </a:solidFill>
              <a:effectLst>
                <a:glow rad="101600">
                  <a:srgbClr val="000000">
                    <a:alpha val="75000"/>
                  </a:srgbClr>
                </a:glow>
              </a:effectLst>
            </a:endParaRPr>
          </a:p>
        </p:txBody>
      </p:sp>
      <p:sp>
        <p:nvSpPr>
          <p:cNvPr id="667657" name="Text Box 9"/>
          <p:cNvSpPr txBox="1">
            <a:spLocks noChangeArrowheads="1"/>
          </p:cNvSpPr>
          <p:nvPr/>
        </p:nvSpPr>
        <p:spPr bwMode="auto">
          <a:xfrm>
            <a:off x="1660525" y="4829175"/>
            <a:ext cx="6569075" cy="1569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b="1">
                <a:solidFill>
                  <a:srgbClr val="FFFFFF"/>
                </a:solidFill>
                <a:effectLst>
                  <a:glow rad="101600">
                    <a:srgbClr val="000000">
                      <a:alpha val="75000"/>
                    </a:srgbClr>
                  </a:glow>
                </a:effectLst>
              </a:rPr>
              <a:t>This refers to Christians who reject the will of God by straying from the truth by their behavior in an active, not passive sense</a:t>
            </a:r>
          </a:p>
        </p:txBody>
      </p:sp>
    </p:spTree>
    <p:extLst>
      <p:ext uri="{BB962C8B-B14F-4D97-AF65-F5344CB8AC3E}">
        <p14:creationId xmlns:p14="http://schemas.microsoft.com/office/powerpoint/2010/main" val="3357280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7654"/>
                                        </p:tgtEl>
                                        <p:attrNameLst>
                                          <p:attrName>style.visibility</p:attrName>
                                        </p:attrNameLst>
                                      </p:cBhvr>
                                      <p:to>
                                        <p:strVal val="visible"/>
                                      </p:to>
                                    </p:set>
                                    <p:animEffect transition="in" filter="dissolve">
                                      <p:cBhvr>
                                        <p:cTn id="7" dur="500"/>
                                        <p:tgtEl>
                                          <p:spTgt spid="66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fltVal val="0"/>
                                          </p:val>
                                        </p:tav>
                                        <p:tav tm="100000">
                                          <p:val>
                                            <p:strVal val="#ppt_w"/>
                                          </p:val>
                                        </p:tav>
                                      </p:tavLst>
                                    </p:anim>
                                    <p:anim calcmode="lin" valueType="num">
                                      <p:cBhvr>
                                        <p:cTn id="13" dur="1000" fill="hold"/>
                                        <p:tgtEl>
                                          <p:spTgt spid="667655"/>
                                        </p:tgtEl>
                                        <p:attrNameLst>
                                          <p:attrName>ppt_h</p:attrName>
                                        </p:attrNameLst>
                                      </p:cBhvr>
                                      <p:tavLst>
                                        <p:tav tm="0">
                                          <p:val>
                                            <p:fltVal val="0"/>
                                          </p:val>
                                        </p:tav>
                                        <p:tav tm="100000">
                                          <p:val>
                                            <p:strVal val="#ppt_h"/>
                                          </p:val>
                                        </p:tav>
                                      </p:tavLst>
                                    </p:anim>
                                    <p:anim calcmode="lin" valueType="num">
                                      <p:cBhvr>
                                        <p:cTn id="14" dur="1000" fill="hold"/>
                                        <p:tgtEl>
                                          <p:spTgt spid="667655"/>
                                        </p:tgtEl>
                                        <p:attrNameLst>
                                          <p:attrName>style.rotation</p:attrName>
                                        </p:attrNameLst>
                                      </p:cBhvr>
                                      <p:tavLst>
                                        <p:tav tm="0">
                                          <p:val>
                                            <p:fltVal val="90"/>
                                          </p:val>
                                        </p:tav>
                                        <p:tav tm="100000">
                                          <p:val>
                                            <p:fltVal val="0"/>
                                          </p:val>
                                        </p:tav>
                                      </p:tavLst>
                                    </p:anim>
                                    <p:animEffect transition="in" filter="fade">
                                      <p:cBhvr>
                                        <p:cTn id="15" dur="1000"/>
                                        <p:tgtEl>
                                          <p:spTgt spid="6676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iterate type="lt">
                                    <p:tmPct val="0"/>
                                  </p:iterate>
                                  <p:childTnLst>
                                    <p:set>
                                      <p:cBhvr>
                                        <p:cTn id="19" dur="1" fill="hold">
                                          <p:stCondLst>
                                            <p:cond delay="0"/>
                                          </p:stCondLst>
                                        </p:cTn>
                                        <p:tgtEl>
                                          <p:spTgt spid="667656"/>
                                        </p:tgtEl>
                                        <p:attrNameLst>
                                          <p:attrName>style.visibility</p:attrName>
                                        </p:attrNameLst>
                                      </p:cBhvr>
                                      <p:to>
                                        <p:strVal val="visible"/>
                                      </p:to>
                                    </p:set>
                                    <p:animEffect transition="in" filter="dissolve">
                                      <p:cBhvr>
                                        <p:cTn id="20" dur="500"/>
                                        <p:tgtEl>
                                          <p:spTgt spid="6676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iterate type="lt">
                                    <p:tmPct val="0"/>
                                  </p:iterate>
                                  <p:childTnLst>
                                    <p:set>
                                      <p:cBhvr>
                                        <p:cTn id="24" dur="1" fill="hold">
                                          <p:stCondLst>
                                            <p:cond delay="0"/>
                                          </p:stCondLst>
                                        </p:cTn>
                                        <p:tgtEl>
                                          <p:spTgt spid="667657"/>
                                        </p:tgtEl>
                                        <p:attrNameLst>
                                          <p:attrName>style.visibility</p:attrName>
                                        </p:attrNameLst>
                                      </p:cBhvr>
                                      <p:to>
                                        <p:strVal val="visible"/>
                                      </p:to>
                                    </p:set>
                                    <p:animEffect transition="in" filter="blinds(horizontal)">
                                      <p:cBhvr>
                                        <p:cTn id="25" dur="5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6" grpId="0"/>
      <p:bldP spid="66765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Rectangle 2"/>
          <p:cNvSpPr>
            <a:spLocks noGrp="1" noChangeArrowheads="1"/>
          </p:cNvSpPr>
          <p:nvPr>
            <p:ph type="title"/>
          </p:nvPr>
        </p:nvSpPr>
        <p:spPr/>
        <p:txBody>
          <a:bodyPr/>
          <a:lstStyle/>
          <a:p>
            <a:r>
              <a:rPr lang="en-US">
                <a:latin typeface="Arial" charset="0"/>
              </a:rPr>
              <a:t>The Wanderer is a Christian:</a:t>
            </a:r>
          </a:p>
        </p:txBody>
      </p:sp>
      <p:sp>
        <p:nvSpPr>
          <p:cNvPr id="816130" name="Rectangle 3"/>
          <p:cNvSpPr>
            <a:spLocks noGrp="1" noChangeArrowheads="1"/>
          </p:cNvSpPr>
          <p:nvPr>
            <p:ph type="body" idx="1"/>
          </p:nvPr>
        </p:nvSpPr>
        <p:spPr>
          <a:xfrm>
            <a:off x="685800" y="1684338"/>
            <a:ext cx="7772400" cy="4454525"/>
          </a:xfrm>
        </p:spPr>
        <p:txBody>
          <a:bodyPr/>
          <a:lstStyle/>
          <a:p>
            <a:r>
              <a:rPr lang="en-US" altLang="ja-JP" b="1" dirty="0">
                <a:latin typeface="Arial" charset="0"/>
              </a:rPr>
              <a:t>"My </a:t>
            </a:r>
            <a:r>
              <a:rPr lang="en-US" altLang="ja-JP" b="1" i="1" dirty="0">
                <a:latin typeface="Arial" charset="0"/>
              </a:rPr>
              <a:t>brothers</a:t>
            </a:r>
            <a:r>
              <a:rPr lang="en-US" altLang="ja-JP" b="1" dirty="0">
                <a:latin typeface="Arial" charset="0"/>
              </a:rPr>
              <a:t>, if </a:t>
            </a:r>
            <a:r>
              <a:rPr lang="en-US" altLang="ja-JP" b="1" i="1" dirty="0">
                <a:latin typeface="Arial" charset="0"/>
              </a:rPr>
              <a:t>one of you</a:t>
            </a:r>
            <a:r>
              <a:rPr lang="en-US" altLang="ja-JP" b="1" dirty="0">
                <a:latin typeface="Arial" charset="0"/>
              </a:rPr>
              <a:t>…"</a:t>
            </a:r>
          </a:p>
          <a:p>
            <a:endParaRPr lang="en-US" b="1" dirty="0">
              <a:latin typeface="Arial" charset="0"/>
            </a:endParaRPr>
          </a:p>
          <a:p>
            <a:r>
              <a:rPr lang="en-US" b="1" dirty="0">
                <a:latin typeface="Arial" charset="0"/>
              </a:rPr>
              <a:t>One cannot </a:t>
            </a:r>
            <a:r>
              <a:rPr lang="en-US" altLang="ja-JP" b="1" dirty="0">
                <a:latin typeface="Arial" charset="0"/>
              </a:rPr>
              <a:t>"wander from the truth" if he has not first experienced it.</a:t>
            </a:r>
            <a:endParaRPr lang="en-US" b="1" dirty="0">
              <a:latin typeface="Arial" charset="0"/>
            </a:endParaRPr>
          </a:p>
        </p:txBody>
      </p:sp>
    </p:spTree>
    <p:extLst>
      <p:ext uri="{BB962C8B-B14F-4D97-AF65-F5344CB8AC3E}">
        <p14:creationId xmlns:p14="http://schemas.microsoft.com/office/powerpoint/2010/main" val="16243706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8" name="Object 2"/>
          <p:cNvGraphicFramePr>
            <a:graphicFrameLocks noChangeAspect="1"/>
          </p:cNvGraphicFramePr>
          <p:nvPr/>
        </p:nvGraphicFramePr>
        <p:xfrm>
          <a:off x="0" y="1657350"/>
          <a:ext cx="9144000" cy="5429250"/>
        </p:xfrm>
        <a:graphic>
          <a:graphicData uri="http://schemas.openxmlformats.org/presentationml/2006/ole">
            <mc:AlternateContent xmlns:mc="http://schemas.openxmlformats.org/markup-compatibility/2006">
              <mc:Choice xmlns:v="urn:schemas-microsoft-com:vml" Requires="v">
                <p:oleObj spid="_x0000_s1176840" name="Photo Editor Photo" r:id="rId4" imgW="6095238" imgH="4038095" progId="MSPhotoEd.3">
                  <p:embed/>
                </p:oleObj>
              </mc:Choice>
              <mc:Fallback>
                <p:oleObj name="Photo Editor Photo" r:id="rId4" imgW="6095238" imgH="403809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378"/>
                      <a:stretch>
                        <a:fillRect/>
                      </a:stretch>
                    </p:blipFill>
                    <p:spPr bwMode="auto">
                      <a:xfrm>
                        <a:off x="0" y="1657350"/>
                        <a:ext cx="9144000" cy="542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76866" name="Rectangle 2"/>
          <p:cNvSpPr>
            <a:spLocks noGrp="1" noChangeArrowheads="1"/>
          </p:cNvSpPr>
          <p:nvPr>
            <p:ph type="title"/>
          </p:nvPr>
        </p:nvSpPr>
        <p:spPr>
          <a:effectLst/>
        </p:spPr>
        <p:txBody>
          <a:bodyPr/>
          <a:lstStyle/>
          <a:p>
            <a:pPr>
              <a:defRPr/>
            </a:pPr>
            <a:r>
              <a:rPr kumimoji="0" lang="en-US" sz="6000" b="1">
                <a:effectLst>
                  <a:outerShdw blurRad="50800" dist="63500" dir="2700000" algn="tl" rotWithShape="0">
                    <a:srgbClr val="000000">
                      <a:alpha val="99000"/>
                    </a:srgbClr>
                  </a:outerShdw>
                </a:effectLst>
                <a:latin typeface="Arial" charset="0"/>
              </a:rPr>
              <a:t>Divine Spankings</a:t>
            </a:r>
            <a:endParaRPr kumimoji="0" lang="en-US">
              <a:effectLst>
                <a:outerShdw blurRad="50800" dist="63500" dir="2700000" algn="tl" rotWithShape="0">
                  <a:srgbClr val="000000">
                    <a:alpha val="99000"/>
                  </a:srgbClr>
                </a:outerShdw>
              </a:effectLst>
              <a:latin typeface="Arial" charset="0"/>
            </a:endParaRPr>
          </a:p>
        </p:txBody>
      </p:sp>
      <p:sp>
        <p:nvSpPr>
          <p:cNvPr id="676869" name="Rectangle 5"/>
          <p:cNvSpPr>
            <a:spLocks noChangeArrowheads="1"/>
          </p:cNvSpPr>
          <p:nvPr/>
        </p:nvSpPr>
        <p:spPr bwMode="auto">
          <a:xfrm>
            <a:off x="-304800" y="1600200"/>
            <a:ext cx="9677400" cy="5715000"/>
          </a:xfrm>
          <a:prstGeom prst="rect">
            <a:avLst/>
          </a:prstGeom>
          <a:gradFill rotWithShape="0">
            <a:gsLst>
              <a:gs pos="0">
                <a:srgbClr val="515151">
                  <a:alpha val="59000"/>
                </a:srgbClr>
              </a:gs>
              <a:gs pos="100000">
                <a:srgbClr val="252525"/>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76867" name="Rectangle 3"/>
          <p:cNvSpPr>
            <a:spLocks noGrp="1" noChangeArrowheads="1"/>
          </p:cNvSpPr>
          <p:nvPr>
            <p:ph type="body" idx="1"/>
          </p:nvPr>
        </p:nvSpPr>
        <p:spPr>
          <a:effectLst/>
        </p:spPr>
        <p:txBody>
          <a:bodyPr/>
          <a:lstStyle/>
          <a:p>
            <a:pPr>
              <a:buFont typeface="Wingdings" charset="2"/>
              <a:buChar char="l"/>
              <a:defRPr/>
            </a:pPr>
            <a:r>
              <a:rPr kumimoji="0" lang="en-US" sz="2800" b="1" dirty="0">
                <a:effectLst>
                  <a:outerShdw blurRad="50800" dist="63500" dir="2700000" algn="tl" rotWithShape="0">
                    <a:srgbClr val="000000">
                      <a:alpha val="99000"/>
                    </a:srgbClr>
                  </a:outerShdw>
                </a:effectLst>
                <a:ea typeface="+mn-ea"/>
                <a:cs typeface="+mn-cs"/>
              </a:rPr>
              <a:t>"</a:t>
            </a:r>
            <a:r>
              <a:rPr kumimoji="0" lang="fr-FR" sz="2800" b="1" dirty="0">
                <a:effectLst>
                  <a:outerShdw blurRad="50800" dist="63500" dir="2700000" algn="tl" rotWithShape="0">
                    <a:srgbClr val="000000">
                      <a:alpha val="99000"/>
                    </a:srgbClr>
                  </a:outerShdw>
                </a:effectLst>
                <a:ea typeface="+mn-ea"/>
                <a:cs typeface="+mn-cs"/>
              </a:rPr>
              <a:t>'</a:t>
            </a:r>
            <a:r>
              <a:rPr kumimoji="0" lang="en-US" sz="2800" b="1" dirty="0">
                <a:effectLst>
                  <a:outerShdw blurRad="50800" dist="63500" dir="2700000" algn="tl" rotWithShape="0">
                    <a:srgbClr val="000000">
                      <a:alpha val="99000"/>
                    </a:srgbClr>
                  </a:outerShdw>
                </a:effectLst>
                <a:ea typeface="+mn-ea"/>
                <a:cs typeface="+mn-cs"/>
              </a:rPr>
              <a:t>My son, do not make light of the Lord</a:t>
            </a:r>
            <a:r>
              <a:rPr kumimoji="0" lang="fr-FR" sz="2800" b="1" dirty="0">
                <a:effectLst>
                  <a:outerShdw blurRad="50800" dist="63500" dir="2700000" algn="tl" rotWithShape="0">
                    <a:srgbClr val="000000">
                      <a:alpha val="99000"/>
                    </a:srgbClr>
                  </a:outerShdw>
                </a:effectLst>
                <a:ea typeface="+mn-ea"/>
                <a:cs typeface="+mn-cs"/>
              </a:rPr>
              <a:t>'</a:t>
            </a:r>
            <a:r>
              <a:rPr kumimoji="0" lang="en-US" sz="2800" b="1" dirty="0">
                <a:effectLst>
                  <a:outerShdw blurRad="50800" dist="63500" dir="2700000" algn="tl" rotWithShape="0">
                    <a:srgbClr val="000000">
                      <a:alpha val="99000"/>
                    </a:srgbClr>
                  </a:outerShdw>
                </a:effectLst>
                <a:ea typeface="+mn-ea"/>
                <a:cs typeface="+mn-cs"/>
              </a:rPr>
              <a:t>s discipline, and do not lose heart when he rebukes you, because the Lord disciplines those he loves, and he punishes everyone he accepts as a son.</a:t>
            </a:r>
            <a:r>
              <a:rPr kumimoji="0" lang="fr-FR" sz="2800" b="1" dirty="0">
                <a:effectLst>
                  <a:outerShdw blurRad="50800" dist="63500" dir="2700000" algn="tl" rotWithShape="0">
                    <a:srgbClr val="000000">
                      <a:alpha val="99000"/>
                    </a:srgbClr>
                  </a:outerShdw>
                </a:effectLst>
                <a:ea typeface="+mn-ea"/>
                <a:cs typeface="+mn-cs"/>
              </a:rPr>
              <a:t>'</a:t>
            </a:r>
            <a:r>
              <a:rPr kumimoji="0" lang="en-US" sz="2800" b="1" dirty="0">
                <a:effectLst>
                  <a:outerShdw blurRad="50800" dist="63500" dir="2700000" algn="tl" rotWithShape="0">
                    <a:srgbClr val="000000">
                      <a:alpha val="99000"/>
                    </a:srgbClr>
                  </a:outerShdw>
                </a:effectLst>
                <a:ea typeface="+mn-ea"/>
                <a:cs typeface="+mn-cs"/>
              </a:rPr>
              <a:t>  Endure hardship as discipline; God is treating you as sons.  For what son is not disciplined by his father?  If you are not disciplined (and everyone undergoes discipline), then you are illegitimate children and not true sons" </a:t>
            </a:r>
            <a:br>
              <a:rPr kumimoji="0" lang="en-US" sz="2800" b="1" dirty="0">
                <a:effectLst>
                  <a:outerShdw blurRad="50800" dist="63500" dir="2700000" algn="tl" rotWithShape="0">
                    <a:srgbClr val="000000">
                      <a:alpha val="99000"/>
                    </a:srgbClr>
                  </a:outerShdw>
                </a:effectLst>
                <a:ea typeface="+mn-ea"/>
                <a:cs typeface="+mn-cs"/>
              </a:rPr>
            </a:br>
            <a:r>
              <a:rPr kumimoji="0" lang="en-US" sz="2800" b="1" dirty="0">
                <a:effectLst>
                  <a:outerShdw blurRad="50800" dist="63500" dir="2700000" algn="tl" rotWithShape="0">
                    <a:srgbClr val="000000">
                      <a:alpha val="99000"/>
                    </a:srgbClr>
                  </a:outerShdw>
                </a:effectLst>
                <a:ea typeface="+mn-ea"/>
                <a:cs typeface="+mn-cs"/>
              </a:rPr>
              <a:t>(Hebrews 12:5-8).</a:t>
            </a:r>
          </a:p>
        </p:txBody>
      </p:sp>
    </p:spTree>
    <p:extLst>
      <p:ext uri="{BB962C8B-B14F-4D97-AF65-F5344CB8AC3E}">
        <p14:creationId xmlns:p14="http://schemas.microsoft.com/office/powerpoint/2010/main" val="1596409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dissolve">
                                      <p:cBhvr>
                                        <p:cTn id="7" dur="500"/>
                                        <p:tgtEl>
                                          <p:spTgt spid="67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9"/>
                                        </p:tgtEl>
                                        <p:attrNameLst>
                                          <p:attrName>style.visibility</p:attrName>
                                        </p:attrNameLst>
                                      </p:cBhvr>
                                      <p:to>
                                        <p:strVal val="visible"/>
                                      </p:to>
                                    </p:set>
                                    <p:animEffect transition="in" filter="dissolve">
                                      <p:cBhvr>
                                        <p:cTn id="12" dur="500"/>
                                        <p:tgtEl>
                                          <p:spTgt spid="67686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76867">
                                            <p:txEl>
                                              <p:pRg st="0" end="0"/>
                                            </p:txEl>
                                          </p:spTgt>
                                        </p:tgtEl>
                                        <p:attrNameLst>
                                          <p:attrName>style.visibility</p:attrName>
                                        </p:attrNameLst>
                                      </p:cBhvr>
                                      <p:to>
                                        <p:strVal val="visible"/>
                                      </p:to>
                                    </p:set>
                                    <p:animEffect transition="in" filter="dissolve">
                                      <p:cBhvr>
                                        <p:cTn id="15" dur="500"/>
                                        <p:tgtEl>
                                          <p:spTgt spid="67686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76866"/>
                                        </p:tgtEl>
                                        <p:attrNameLst>
                                          <p:attrName>style.visibility</p:attrName>
                                        </p:attrNameLst>
                                      </p:cBhvr>
                                      <p:to>
                                        <p:strVal val="visible"/>
                                      </p:to>
                                    </p:set>
                                    <p:animEffect transition="in" filter="dissolve">
                                      <p:cBhvr>
                                        <p:cTn id="20" dur="500"/>
                                        <p:tgtEl>
                                          <p:spTgt spid="67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9" grpId="0" animBg="1"/>
      <p:bldP spid="676867"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1026" descr="Love Feast"/>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50800"/>
            <a:ext cx="7848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0003" name="Rectangle 1027"/>
          <p:cNvSpPr>
            <a:spLocks noGrp="1" noChangeArrowheads="1"/>
          </p:cNvSpPr>
          <p:nvPr>
            <p:ph type="title"/>
          </p:nvPr>
        </p:nvSpPr>
        <p:spPr>
          <a:xfrm>
            <a:off x="-76200" y="-152400"/>
            <a:ext cx="7086600" cy="914400"/>
          </a:xfrm>
          <a:effectLst>
            <a:outerShdw blurRad="63500" dist="35921" dir="2700000" algn="ctr" rotWithShape="0">
              <a:schemeClr val="bg2">
                <a:alpha val="74998"/>
              </a:schemeClr>
            </a:outerShdw>
          </a:effectLst>
        </p:spPr>
        <p:txBody>
          <a:bodyPr/>
          <a:lstStyle/>
          <a:p>
            <a:pPr eaLnBrk="1" hangingPunct="1">
              <a:defRPr/>
            </a:pPr>
            <a:r>
              <a:rPr lang="en-US" sz="4400" b="1">
                <a:solidFill>
                  <a:srgbClr val="FFFFFF"/>
                </a:solidFill>
                <a:latin typeface="Arial" charset="0"/>
              </a:rPr>
              <a:t>Abusing the Elements</a:t>
            </a:r>
            <a:endParaRPr lang="en-US">
              <a:solidFill>
                <a:srgbClr val="FFFFFF"/>
              </a:solidFill>
              <a:latin typeface="Arial" charset="0"/>
            </a:endParaRPr>
          </a:p>
        </p:txBody>
      </p:sp>
      <p:sp>
        <p:nvSpPr>
          <p:cNvPr id="1920004" name="Text Box 1028"/>
          <p:cNvSpPr txBox="1">
            <a:spLocks noChangeArrowheads="1"/>
          </p:cNvSpPr>
          <p:nvPr/>
        </p:nvSpPr>
        <p:spPr bwMode="auto">
          <a:xfrm>
            <a:off x="0" y="5486400"/>
            <a:ext cx="9144000" cy="1373188"/>
          </a:xfrm>
          <a:prstGeom prst="rect">
            <a:avLst/>
          </a:prstGeom>
          <a:gradFill rotWithShape="0">
            <a:gsLst>
              <a:gs pos="0">
                <a:srgbClr val="005300"/>
              </a:gs>
              <a:gs pos="100000">
                <a:srgbClr val="005300">
                  <a:gamma/>
                  <a:shade val="46275"/>
                  <a:invGamma/>
                </a:srgbClr>
              </a:gs>
            </a:gsLst>
            <a:lin ang="2700000" scaled="1"/>
          </a:gra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defRPr/>
            </a:pPr>
            <a:r>
              <a:rPr lang="en-US" sz="2800" dirty="0">
                <a:solidFill>
                  <a:srgbClr val="FFFFFF"/>
                </a:solidFill>
                <a:latin typeface="Arial" charset="0"/>
              </a:rPr>
              <a:t>NIV 1 Corinthians 11:30 [Gluttony at the Lord</a:t>
            </a:r>
            <a:r>
              <a:rPr lang="fr-FR" altLang="ja-JP" sz="2800" dirty="0">
                <a:solidFill>
                  <a:srgbClr val="FFFFFF"/>
                </a:solidFill>
                <a:latin typeface="Arial" charset="0"/>
              </a:rPr>
              <a:t>'</a:t>
            </a:r>
            <a:r>
              <a:rPr lang="en-US" altLang="ja-JP" sz="2800" dirty="0">
                <a:solidFill>
                  <a:srgbClr val="FFFFFF"/>
                </a:solidFill>
                <a:latin typeface="Arial" charset="0"/>
              </a:rPr>
              <a:t>s Supper] "is why many among you are weak and sick, and a number of you have fallen asleep.”</a:t>
            </a:r>
            <a:endParaRPr lang="en-US" sz="1800" dirty="0">
              <a:solidFill>
                <a:srgbClr val="2F1311"/>
              </a:solidFill>
            </a:endParaRPr>
          </a:p>
        </p:txBody>
      </p:sp>
    </p:spTree>
    <p:extLst>
      <p:ext uri="{BB962C8B-B14F-4D97-AF65-F5344CB8AC3E}">
        <p14:creationId xmlns:p14="http://schemas.microsoft.com/office/powerpoint/2010/main" val="16412597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5" name="Rectangle 1029"/>
          <p:cNvSpPr>
            <a:spLocks noChangeArrowheads="1"/>
          </p:cNvSpPr>
          <p:nvPr/>
        </p:nvSpPr>
        <p:spPr bwMode="auto">
          <a:xfrm>
            <a:off x="304800" y="304800"/>
            <a:ext cx="8458200" cy="6172200"/>
          </a:xfrm>
          <a:prstGeom prst="rect">
            <a:avLst/>
          </a:prstGeom>
          <a:gradFill rotWithShape="0">
            <a:gsLst>
              <a:gs pos="0">
                <a:srgbClr val="515151">
                  <a:alpha val="51999"/>
                </a:srgbClr>
              </a:gs>
              <a:gs pos="100000">
                <a:srgbClr val="252525"/>
              </a:gs>
            </a:gsLst>
            <a:path path="shape">
              <a:fillToRect l="50000" t="50000" r="50000" b="50000"/>
            </a:path>
          </a:gradFill>
          <a:ln w="76200">
            <a:solidFill>
              <a:srgbClr val="000000"/>
            </a:solidFill>
            <a:miter lim="800000"/>
            <a:headEnd/>
            <a:tailEnd/>
          </a:ln>
        </p:spPr>
        <p:txBody>
          <a:bodyPr wrap="none" anchor="ctr"/>
          <a:lstStyle/>
          <a:p>
            <a:pPr defTabSz="914400" eaLnBrk="0" fontAlgn="base" hangingPunct="0">
              <a:spcBef>
                <a:spcPct val="0"/>
              </a:spcBef>
              <a:spcAft>
                <a:spcPct val="0"/>
              </a:spcAft>
            </a:pPr>
            <a:endParaRPr lang="en-US">
              <a:solidFill>
                <a:srgbClr val="FFFF66"/>
              </a:solidFill>
              <a:latin typeface="Verdana" charset="0"/>
              <a:ea typeface="MS Pゴシック" charset="0"/>
              <a:cs typeface="MS Pゴシック" charset="0"/>
            </a:endParaRPr>
          </a:p>
        </p:txBody>
      </p:sp>
      <p:pic>
        <p:nvPicPr>
          <p:cNvPr id="822276" name="Picture 10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0"/>
            <a:ext cx="22606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1170" name="Rectangle 1026"/>
          <p:cNvSpPr>
            <a:spLocks noGrp="1" noChangeArrowheads="1"/>
          </p:cNvSpPr>
          <p:nvPr>
            <p:ph type="title"/>
          </p:nvPr>
        </p:nvSpPr>
        <p:spPr>
          <a:xfrm>
            <a:off x="357015" y="838200"/>
            <a:ext cx="7924800" cy="1143000"/>
          </a:xfrm>
          <a:effectLst>
            <a:outerShdw blurRad="38100" dist="107763" dir="2700000" algn="ctr" rotWithShape="0">
              <a:srgbClr val="000000">
                <a:alpha val="99962"/>
              </a:srgbClr>
            </a:outerShdw>
          </a:effectLst>
        </p:spPr>
        <p:txBody>
          <a:bodyPr/>
          <a:lstStyle/>
          <a:p>
            <a:pPr eaLnBrk="1" hangingPunct="1">
              <a:defRPr/>
            </a:pPr>
            <a:r>
              <a:rPr lang="en-US" u="sng" dirty="0">
                <a:solidFill>
                  <a:srgbClr val="FFFFFF"/>
                </a:solidFill>
                <a:latin typeface="Arial"/>
                <a:ea typeface="MS Pゴシック" charset="0"/>
                <a:cs typeface="Arial"/>
              </a:rPr>
              <a:t>Some Sins Lead to Death</a:t>
            </a:r>
            <a:endParaRPr lang="en-US" sz="5400" dirty="0">
              <a:solidFill>
                <a:srgbClr val="FFFFFF"/>
              </a:solidFill>
              <a:latin typeface="Arial"/>
              <a:ea typeface="MS Pゴシック" charset="0"/>
              <a:cs typeface="Arial"/>
            </a:endParaRPr>
          </a:p>
        </p:txBody>
      </p:sp>
      <p:sp>
        <p:nvSpPr>
          <p:cNvPr id="1671171" name="Rectangle 1027"/>
          <p:cNvSpPr>
            <a:spLocks noGrp="1" noChangeArrowheads="1"/>
          </p:cNvSpPr>
          <p:nvPr>
            <p:ph type="body" idx="1"/>
          </p:nvPr>
        </p:nvSpPr>
        <p:spPr>
          <a:xfrm>
            <a:off x="533400" y="2133600"/>
            <a:ext cx="7924800" cy="4114800"/>
          </a:xfrm>
          <a:effectLst>
            <a:outerShdw blurRad="38100" dist="107763" dir="2700000" algn="ctr" rotWithShape="0">
              <a:srgbClr val="000000">
                <a:alpha val="99962"/>
              </a:srgbClr>
            </a:outerShdw>
          </a:effectLst>
        </p:spPr>
        <p:txBody>
          <a:bodyPr/>
          <a:lstStyle/>
          <a:p>
            <a:pPr marL="176213" indent="-176213" eaLnBrk="1" hangingPunct="1">
              <a:lnSpc>
                <a:spcPct val="90000"/>
              </a:lnSpc>
              <a:buFont typeface="Monotype Sorts" charset="0"/>
              <a:buNone/>
              <a:defRPr/>
            </a:pPr>
            <a:r>
              <a:rPr lang="en-US" altLang="ja-JP" b="1" dirty="0">
                <a:solidFill>
                  <a:srgbClr val="FFFFFF"/>
                </a:solidFill>
                <a:latin typeface="Arial"/>
                <a:ea typeface="MS Pゴシック" charset="0"/>
                <a:cs typeface="Arial"/>
              </a:rPr>
              <a:t>"If anyone sees his brother commit a sin that does not lead to death, he should pray and God will give him life. I refer to those whose sin does not lead to death. There is a sin that leads to death. I am not saying that he should pray about that"</a:t>
            </a:r>
            <a:r>
              <a:rPr lang="en-US" altLang="ko-KR" b="1" dirty="0">
                <a:solidFill>
                  <a:srgbClr val="FFFFFF"/>
                </a:solidFill>
                <a:latin typeface="Arial"/>
                <a:ea typeface="MS Pゴシック" charset="0"/>
                <a:cs typeface="Arial"/>
              </a:rPr>
              <a:t> </a:t>
            </a:r>
            <a:br>
              <a:rPr lang="en-US" altLang="ko-KR" b="1" dirty="0">
                <a:solidFill>
                  <a:srgbClr val="FFFFFF"/>
                </a:solidFill>
                <a:latin typeface="Arial"/>
                <a:ea typeface="MS Pゴシック" charset="0"/>
                <a:cs typeface="Arial"/>
              </a:rPr>
            </a:br>
            <a:r>
              <a:rPr lang="en-US" altLang="ko-KR" b="1" dirty="0">
                <a:solidFill>
                  <a:srgbClr val="FFFFFF"/>
                </a:solidFill>
                <a:latin typeface="Arial"/>
                <a:ea typeface="굴림" charset="0"/>
                <a:cs typeface="Arial"/>
              </a:rPr>
              <a:t>(</a:t>
            </a:r>
            <a:r>
              <a:rPr lang="en-US" altLang="ja-JP" sz="2800" b="1" dirty="0">
                <a:solidFill>
                  <a:srgbClr val="FFFFFF"/>
                </a:solidFill>
                <a:latin typeface="Arial"/>
                <a:ea typeface="MS Pゴシック" charset="0"/>
                <a:cs typeface="Arial"/>
              </a:rPr>
              <a:t>1 John 5:16</a:t>
            </a:r>
            <a:r>
              <a:rPr lang="en-US" altLang="ko-KR" sz="2800" b="1" dirty="0">
                <a:solidFill>
                  <a:srgbClr val="FFFFFF"/>
                </a:solidFill>
                <a:latin typeface="Arial"/>
                <a:ea typeface="MS Pゴシック" charset="0"/>
                <a:cs typeface="Arial"/>
              </a:rPr>
              <a:t> </a:t>
            </a:r>
            <a:r>
              <a:rPr lang="en-US" altLang="ja-JP" sz="2800" b="1" dirty="0">
                <a:solidFill>
                  <a:srgbClr val="FFFFFF"/>
                </a:solidFill>
                <a:latin typeface="Arial"/>
                <a:ea typeface="MS Pゴシック" charset="0"/>
                <a:cs typeface="Arial"/>
              </a:rPr>
              <a:t>NIV</a:t>
            </a:r>
            <a:r>
              <a:rPr lang="en-US" altLang="ko-KR" b="1" dirty="0">
                <a:solidFill>
                  <a:srgbClr val="FFFFFF"/>
                </a:solidFill>
                <a:latin typeface="Arial"/>
                <a:ea typeface="굴림" charset="0"/>
                <a:cs typeface="Arial"/>
              </a:rPr>
              <a:t>).</a:t>
            </a:r>
            <a:endParaRPr lang="en-US" b="1" dirty="0">
              <a:solidFill>
                <a:srgbClr val="FFFFFF"/>
              </a:solidFill>
              <a:latin typeface="Arial"/>
              <a:ea typeface="굴림" charset="0"/>
              <a:cs typeface="Arial"/>
            </a:endParaRPr>
          </a:p>
        </p:txBody>
      </p:sp>
    </p:spTree>
    <p:extLst>
      <p:ext uri="{BB962C8B-B14F-4D97-AF65-F5344CB8AC3E}">
        <p14:creationId xmlns:p14="http://schemas.microsoft.com/office/powerpoint/2010/main" val="31163893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descr="Walnut"/>
          <p:cNvSpPr>
            <a:spLocks noGrp="1" noChangeArrowheads="1"/>
          </p:cNvSpPr>
          <p:nvPr>
            <p:ph type="ctrTitle"/>
          </p:nvPr>
        </p:nvSpPr>
        <p:spPr>
          <a:xfrm>
            <a:off x="228600" y="762000"/>
            <a:ext cx="8686800" cy="1143000"/>
          </a:xfrm>
          <a:blipFill dpi="0" rotWithShape="0">
            <a:blip r:embed="rId3"/>
            <a:srcRect/>
            <a:tile tx="0" ty="0" sx="100000" sy="100000" flip="none" algn="tl"/>
          </a:blipFill>
          <a:effectLst>
            <a:outerShdw blurRad="38100" dist="35921" dir="2700000" algn="ctr" rotWithShape="0">
              <a:srgbClr val="000000">
                <a:alpha val="74998"/>
              </a:srgbClr>
            </a:outerShdw>
          </a:effectLst>
        </p:spPr>
        <p:txBody>
          <a:bodyPr/>
          <a:lstStyle/>
          <a:p>
            <a:pPr eaLnBrk="1" hangingPunct="1">
              <a:defRPr/>
            </a:pPr>
            <a:r>
              <a:rPr lang="en-US">
                <a:solidFill>
                  <a:srgbClr val="FFFFFF"/>
                </a:solidFill>
                <a:latin typeface="Silom" charset="0"/>
                <a:ea typeface="ＭＳ Ｐゴシック" charset="0"/>
                <a:cs typeface="ＭＳ Ｐゴシック" charset="0"/>
              </a:rPr>
              <a:t>Making this Text Real to Me</a:t>
            </a:r>
            <a:endParaRPr lang="en-US">
              <a:latin typeface="Silom" charset="0"/>
              <a:ea typeface="ＭＳ Ｐゴシック" charset="0"/>
              <a:cs typeface="ＭＳ Ｐゴシック" charset="0"/>
            </a:endParaRPr>
          </a:p>
        </p:txBody>
      </p:sp>
      <p:sp>
        <p:nvSpPr>
          <p:cNvPr id="673795" name="Rectangle 3"/>
          <p:cNvSpPr>
            <a:spLocks noGrp="1" noChangeArrowheads="1"/>
          </p:cNvSpPr>
          <p:nvPr>
            <p:ph type="subTitle" idx="1"/>
          </p:nvPr>
        </p:nvSpPr>
        <p:spPr>
          <a:xfrm>
            <a:off x="1108075" y="2819400"/>
            <a:ext cx="7273925" cy="3581400"/>
          </a:xfrm>
        </p:spPr>
        <p:txBody>
          <a:bodyPr/>
          <a:lstStyle/>
          <a:p>
            <a:pPr eaLnBrk="1" hangingPunct="1">
              <a:buFont typeface="Wingdings" charset="2"/>
              <a:buChar char="§"/>
              <a:defRPr/>
            </a:pPr>
            <a:r>
              <a:rPr lang="en-US" sz="4800" b="1">
                <a:latin typeface="Silom" pitchFamily="8" charset="0"/>
              </a:rPr>
              <a:t>Whom do I need to help restore?</a:t>
            </a:r>
          </a:p>
          <a:p>
            <a:pPr eaLnBrk="1" hangingPunct="1">
              <a:buFont typeface="Wingdings" charset="2"/>
              <a:buChar char="§"/>
              <a:defRPr/>
            </a:pPr>
            <a:endParaRPr lang="en-US" sz="4800" b="1">
              <a:latin typeface="Silom" pitchFamily="8" charset="0"/>
            </a:endParaRPr>
          </a:p>
          <a:p>
            <a:pPr eaLnBrk="1" hangingPunct="1">
              <a:buFont typeface="Wingdings" charset="2"/>
              <a:buChar char="§"/>
              <a:defRPr/>
            </a:pPr>
            <a:r>
              <a:rPr lang="en-US" sz="4800" b="1">
                <a:latin typeface="Silom" pitchFamily="8" charset="0"/>
              </a:rPr>
              <a:t>How will I do it?</a:t>
            </a:r>
          </a:p>
        </p:txBody>
      </p:sp>
    </p:spTree>
    <p:extLst>
      <p:ext uri="{BB962C8B-B14F-4D97-AF65-F5344CB8AC3E}">
        <p14:creationId xmlns:p14="http://schemas.microsoft.com/office/powerpoint/2010/main" val="4077434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1803632"/>
            <a:ext cx="6457950" cy="391136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the characteristics of faith?</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06095" y="1130856"/>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Arial" charset="0"/>
                <a:ea typeface="ＭＳ Ｐゴシック" charset="0"/>
                <a:cs typeface="ＭＳ Ｐゴシック" charset="0"/>
              </a:rPr>
              <a:t>7</a:t>
            </a:r>
          </a:p>
        </p:txBody>
      </p:sp>
    </p:spTree>
    <p:extLst>
      <p:ext uri="{BB962C8B-B14F-4D97-AF65-F5344CB8AC3E}">
        <p14:creationId xmlns:p14="http://schemas.microsoft.com/office/powerpoint/2010/main" val="5183714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78420BF-181A-4C77-91A3-74814AB8FD4C}"/>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Effect>
                      <a14:saturation sat="66000"/>
                    </a14:imgEffect>
                  </a14:imgLayer>
                </a14:imgProps>
              </a:ext>
            </a:extLst>
          </a:blip>
          <a:srcRect l="20056" t="8999" r="22883"/>
          <a:stretch/>
        </p:blipFill>
        <p:spPr>
          <a:xfrm>
            <a:off x="164575" y="211905"/>
            <a:ext cx="8774709" cy="6419878"/>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10342B0-0FDD-4F4C-9FDA-5B38AFCB1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362061" y="-944715"/>
            <a:ext cx="6419877" cy="8761742"/>
          </a:xfrm>
          <a:prstGeom prst="rect">
            <a:avLst/>
          </a:prstGeom>
        </p:spPr>
      </p:pic>
      <p:sp>
        <p:nvSpPr>
          <p:cNvPr id="18" name="TextBox 17">
            <a:extLst>
              <a:ext uri="{FF2B5EF4-FFF2-40B4-BE49-F238E27FC236}">
                <a16:creationId xmlns:a16="http://schemas.microsoft.com/office/drawing/2014/main" id="{E1A09526-AB8C-4FC5-90E8-AC5E43A37C3D}"/>
              </a:ext>
            </a:extLst>
          </p:cNvPr>
          <p:cNvSpPr txBox="1"/>
          <p:nvPr/>
        </p:nvSpPr>
        <p:spPr>
          <a:xfrm>
            <a:off x="171460" y="535380"/>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rPr>
              <a:t>A warning for teachers</a:t>
            </a:r>
          </a:p>
        </p:txBody>
      </p:sp>
      <p:sp>
        <p:nvSpPr>
          <p:cNvPr id="19" name="TextBox 18">
            <a:extLst>
              <a:ext uri="{FF2B5EF4-FFF2-40B4-BE49-F238E27FC236}">
                <a16:creationId xmlns:a16="http://schemas.microsoft.com/office/drawing/2014/main" id="{A8ECB142-3F5E-4AD3-858A-CCA5C7347DEA}"/>
              </a:ext>
            </a:extLst>
          </p:cNvPr>
          <p:cNvSpPr txBox="1"/>
          <p:nvPr/>
        </p:nvSpPr>
        <p:spPr>
          <a:xfrm>
            <a:off x="1141163" y="1058072"/>
            <a:ext cx="699263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rPr>
              <a:t>In the church </a:t>
            </a:r>
            <a:r>
              <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sym typeface="Wingdings" panose="05000000000000000000" pitchFamily="2" charset="2"/>
              </a:rPr>
              <a:t>(Eph. 4:11)</a:t>
            </a:r>
            <a:endPar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endParaRPr>
          </a:p>
        </p:txBody>
      </p:sp>
      <p:sp>
        <p:nvSpPr>
          <p:cNvPr id="20" name="TextBox 19">
            <a:extLst>
              <a:ext uri="{FF2B5EF4-FFF2-40B4-BE49-F238E27FC236}">
                <a16:creationId xmlns:a16="http://schemas.microsoft.com/office/drawing/2014/main" id="{A85F1F43-0430-4C38-BF1A-005B4C91615B}"/>
              </a:ext>
            </a:extLst>
          </p:cNvPr>
          <p:cNvSpPr txBox="1"/>
          <p:nvPr/>
        </p:nvSpPr>
        <p:spPr>
          <a:xfrm>
            <a:off x="631458" y="1533707"/>
            <a:ext cx="50917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Many aspired to teach</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994524B0-F513-49E7-A20D-972D7AC74F7D}"/>
              </a:ext>
            </a:extLst>
          </p:cNvPr>
          <p:cNvSpPr txBox="1"/>
          <p:nvPr/>
        </p:nvSpPr>
        <p:spPr>
          <a:xfrm>
            <a:off x="528836" y="3675255"/>
            <a:ext cx="59481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Teachers are more accountable</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grpSp>
        <p:nvGrpSpPr>
          <p:cNvPr id="30" name="Group 29">
            <a:extLst>
              <a:ext uri="{FF2B5EF4-FFF2-40B4-BE49-F238E27FC236}">
                <a16:creationId xmlns:a16="http://schemas.microsoft.com/office/drawing/2014/main" id="{52D4FA87-7DAA-4D12-A1B3-86FA2EFD3161}"/>
              </a:ext>
            </a:extLst>
          </p:cNvPr>
          <p:cNvGrpSpPr/>
          <p:nvPr/>
        </p:nvGrpSpPr>
        <p:grpSpPr>
          <a:xfrm>
            <a:off x="1015621" y="4210100"/>
            <a:ext cx="4661908" cy="2116771"/>
            <a:chOff x="1015621" y="4210100"/>
            <a:chExt cx="4661908" cy="2116771"/>
          </a:xfrm>
        </p:grpSpPr>
        <p:sp>
          <p:nvSpPr>
            <p:cNvPr id="22" name="TextBox 21">
              <a:extLst>
                <a:ext uri="{FF2B5EF4-FFF2-40B4-BE49-F238E27FC236}">
                  <a16:creationId xmlns:a16="http://schemas.microsoft.com/office/drawing/2014/main" id="{274DCBAE-AB38-4C2A-AE0F-661567F73BC7}"/>
                </a:ext>
              </a:extLst>
            </p:cNvPr>
            <p:cNvSpPr txBox="1"/>
            <p:nvPr/>
          </p:nvSpPr>
          <p:spPr>
            <a:xfrm>
              <a:off x="1015621" y="4210100"/>
              <a:ext cx="40523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Ezek. 33:7-9</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2B0CDFF5-1E8B-4A71-A620-C20BF163299B}"/>
                </a:ext>
              </a:extLst>
            </p:cNvPr>
            <p:cNvSpPr txBox="1"/>
            <p:nvPr/>
          </p:nvSpPr>
          <p:spPr>
            <a:xfrm>
              <a:off x="1015621" y="4750527"/>
              <a:ext cx="44232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Acts 20:26-27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4" name="TextBox 23">
              <a:extLst>
                <a:ext uri="{FF2B5EF4-FFF2-40B4-BE49-F238E27FC236}">
                  <a16:creationId xmlns:a16="http://schemas.microsoft.com/office/drawing/2014/main" id="{DE24BFD3-B740-40FE-B5F2-121EDD8D7F14}"/>
                </a:ext>
              </a:extLst>
            </p:cNvPr>
            <p:cNvSpPr txBox="1"/>
            <p:nvPr/>
          </p:nvSpPr>
          <p:spPr>
            <a:xfrm>
              <a:off x="1015621" y="5272322"/>
              <a:ext cx="46231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Heb. 13:17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5" name="TextBox 24">
              <a:extLst>
                <a:ext uri="{FF2B5EF4-FFF2-40B4-BE49-F238E27FC236}">
                  <a16:creationId xmlns:a16="http://schemas.microsoft.com/office/drawing/2014/main" id="{F218C1F9-8AD4-4AF9-9C22-58E4402DB1CA}"/>
                </a:ext>
              </a:extLst>
            </p:cNvPr>
            <p:cNvSpPr txBox="1"/>
            <p:nvPr/>
          </p:nvSpPr>
          <p:spPr>
            <a:xfrm>
              <a:off x="1017896" y="5803651"/>
              <a:ext cx="46596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2 Pet. 2:1-3</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grpSp>
      <p:sp>
        <p:nvSpPr>
          <p:cNvPr id="26" name="TextBox 25">
            <a:extLst>
              <a:ext uri="{FF2B5EF4-FFF2-40B4-BE49-F238E27FC236}">
                <a16:creationId xmlns:a16="http://schemas.microsoft.com/office/drawing/2014/main" id="{C828F2EC-9EC3-4E65-AD05-4F45E1092DA7}"/>
              </a:ext>
            </a:extLst>
          </p:cNvPr>
          <p:cNvSpPr txBox="1"/>
          <p:nvPr/>
        </p:nvSpPr>
        <p:spPr>
          <a:xfrm>
            <a:off x="1053153" y="2557966"/>
            <a:ext cx="50917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Heb. 5:12</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7" name="TextBox 26">
            <a:extLst>
              <a:ext uri="{FF2B5EF4-FFF2-40B4-BE49-F238E27FC236}">
                <a16:creationId xmlns:a16="http://schemas.microsoft.com/office/drawing/2014/main" id="{3FA6474A-C914-4EAD-BFEC-8F86E53D42B9}"/>
              </a:ext>
            </a:extLst>
          </p:cNvPr>
          <p:cNvSpPr txBox="1"/>
          <p:nvPr/>
        </p:nvSpPr>
        <p:spPr>
          <a:xfrm>
            <a:off x="1050878" y="2031510"/>
            <a:ext cx="4587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Matt. 23:2,6-7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8" name="TextBox 27">
            <a:extLst>
              <a:ext uri="{FF2B5EF4-FFF2-40B4-BE49-F238E27FC236}">
                <a16:creationId xmlns:a16="http://schemas.microsoft.com/office/drawing/2014/main" id="{23DE5A42-00ED-4691-A036-5890B79117C7}"/>
              </a:ext>
            </a:extLst>
          </p:cNvPr>
          <p:cNvSpPr txBox="1"/>
          <p:nvPr/>
        </p:nvSpPr>
        <p:spPr>
          <a:xfrm>
            <a:off x="1053153" y="3095708"/>
            <a:ext cx="42808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1 Tim. 1:7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grpSp>
        <p:nvGrpSpPr>
          <p:cNvPr id="31" name="Group 30">
            <a:extLst>
              <a:ext uri="{FF2B5EF4-FFF2-40B4-BE49-F238E27FC236}">
                <a16:creationId xmlns:a16="http://schemas.microsoft.com/office/drawing/2014/main" id="{3203E892-74EC-41CF-9383-E8F6006F178C}"/>
              </a:ext>
            </a:extLst>
          </p:cNvPr>
          <p:cNvGrpSpPr/>
          <p:nvPr/>
        </p:nvGrpSpPr>
        <p:grpSpPr>
          <a:xfrm>
            <a:off x="5867400" y="1828800"/>
            <a:ext cx="3158259" cy="4996766"/>
            <a:chOff x="5791200" y="2166034"/>
            <a:chExt cx="3158259" cy="4996766"/>
          </a:xfrm>
        </p:grpSpPr>
        <p:sp>
          <p:nvSpPr>
            <p:cNvPr id="32" name="Rectangle 31">
              <a:extLst>
                <a:ext uri="{FF2B5EF4-FFF2-40B4-BE49-F238E27FC236}">
                  <a16:creationId xmlns:a16="http://schemas.microsoft.com/office/drawing/2014/main" id="{A0EBCA06-EAA3-4AAE-97EF-52ACF8AC0AB1}"/>
                </a:ext>
              </a:extLst>
            </p:cNvPr>
            <p:cNvSpPr/>
            <p:nvPr/>
          </p:nvSpPr>
          <p:spPr>
            <a:xfrm>
              <a:off x="7315200" y="4800600"/>
              <a:ext cx="152400" cy="2362200"/>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A965876D-7BC1-43F4-B94A-555C0985B1F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tretch>
              <a:fillRect/>
            </a:stretch>
          </p:blipFill>
          <p:spPr>
            <a:xfrm>
              <a:off x="5791200" y="2166034"/>
              <a:ext cx="3158259" cy="3158259"/>
            </a:xfrm>
            <a:prstGeom prst="rect">
              <a:avLst/>
            </a:prstGeom>
          </p:spPr>
        </p:pic>
        <p:pic>
          <p:nvPicPr>
            <p:cNvPr id="34" name="Picture 33">
              <a:extLst>
                <a:ext uri="{FF2B5EF4-FFF2-40B4-BE49-F238E27FC236}">
                  <a16:creationId xmlns:a16="http://schemas.microsoft.com/office/drawing/2014/main" id="{8D62D416-0299-4799-B981-2E5F6D527F6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rcRect l="14749" t="40014" r="60872" b="49538"/>
            <a:stretch/>
          </p:blipFill>
          <p:spPr>
            <a:xfrm>
              <a:off x="6553200" y="3886199"/>
              <a:ext cx="1676400" cy="397695"/>
            </a:xfrm>
            <a:prstGeom prst="rect">
              <a:avLst/>
            </a:prstGeom>
          </p:spPr>
        </p:pic>
        <p:sp>
          <p:nvSpPr>
            <p:cNvPr id="35" name="TextBox 34">
              <a:extLst>
                <a:ext uri="{FF2B5EF4-FFF2-40B4-BE49-F238E27FC236}">
                  <a16:creationId xmlns:a16="http://schemas.microsoft.com/office/drawing/2014/main" id="{745AFCC1-47A0-40F3-8735-DD37A6BC05B7}"/>
                </a:ext>
              </a:extLst>
            </p:cNvPr>
            <p:cNvSpPr txBox="1"/>
            <p:nvPr/>
          </p:nvSpPr>
          <p:spPr>
            <a:xfrm>
              <a:off x="6142614" y="3810000"/>
              <a:ext cx="24975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solidFill>
                      <a:prstClr val="black"/>
                    </a:solidFill>
                  </a:ln>
                  <a:solidFill>
                    <a:srgbClr val="FF0000"/>
                  </a:solidFill>
                  <a:effectLst/>
                  <a:uLnTx/>
                  <a:uFillTx/>
                  <a:latin typeface="Arial Black" panose="020B0A04020102020204" pitchFamily="34" charset="0"/>
                  <a:ea typeface="+mn-ea"/>
                  <a:cs typeface="+mn-cs"/>
                </a:rPr>
                <a:t>TEACHERS</a:t>
              </a:r>
            </a:p>
          </p:txBody>
        </p:sp>
      </p:grpSp>
    </p:spTree>
    <p:custDataLst>
      <p:tags r:id="rId1"/>
    </p:custDataLst>
    <p:extLst>
      <p:ext uri="{BB962C8B-B14F-4D97-AF65-F5344CB8AC3E}">
        <p14:creationId xmlns:p14="http://schemas.microsoft.com/office/powerpoint/2010/main" val="199367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8"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Main Idea of James</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IF YOU BELIEVE</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SHOW IT</a:t>
            </a:r>
          </a:p>
        </p:txBody>
      </p:sp>
      <p:sp>
        <p:nvSpPr>
          <p:cNvPr id="2" name="Notched Right Arrow 1"/>
          <p:cNvSpPr/>
          <p:nvPr/>
        </p:nvSpPr>
        <p:spPr bwMode="auto">
          <a:xfrm>
            <a:off x="3060820"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THEN</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88883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Tree>
    <p:extLst>
      <p:ext uri="{BB962C8B-B14F-4D97-AF65-F5344CB8AC3E}">
        <p14:creationId xmlns:p14="http://schemas.microsoft.com/office/powerpoint/2010/main" val="37138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solidFill>
              <a:schemeClr val="tx1"/>
            </a:solidFill>
            <a:prstDash val="solid"/>
            <a:round/>
            <a:headEnd type="none" w="sm" len="sm"/>
            <a:tailEnd type="none" w="sm" len="sm"/>
          </a:ln>
          <a:effectLst/>
        </p:spPr>
        <p:txBody>
          <a:bodyPr wrap="none"/>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8418"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endParaRPr lang="en-US" sz="1800">
              <a:solidFill>
                <a:srgbClr val="FFFFFF"/>
              </a:solidFill>
              <a:latin typeface="Arial" charset="0"/>
            </a:endParaRPr>
          </a:p>
        </p:txBody>
      </p:sp>
      <p:graphicFrame>
        <p:nvGraphicFramePr>
          <p:cNvPr id="21603" name="Group 99"/>
          <p:cNvGraphicFramePr>
            <a:graphicFrameLocks noGrp="1"/>
          </p:cNvGraphicFramePr>
          <p:nvPr>
            <p:extLst>
              <p:ext uri="{D42A27DB-BD31-4B8C-83A1-F6EECF244321}">
                <p14:modId xmlns:p14="http://schemas.microsoft.com/office/powerpoint/2010/main" val="1030876335"/>
              </p:ext>
            </p:extLst>
          </p:nvPr>
        </p:nvGraphicFramePr>
        <p:xfrm>
          <a:off x="76200" y="152400"/>
          <a:ext cx="8915400" cy="6613800"/>
        </p:xfrm>
        <a:graphic>
          <a:graphicData uri="http://schemas.openxmlformats.org/drawingml/2006/table">
            <a:tbl>
              <a:tblPr/>
              <a:tblGrid>
                <a:gridCol w="990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39619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Verse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Imperatives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Personal Application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1:13, 16</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be deceived</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When tempted, I must not deceive myself and say that God is tempting me.</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1:21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Get rid of moral filth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not let the moral filth of anger make me say careless words but let God</a:t>
                      </a:r>
                      <a:r>
                        <a:rPr kumimoji="0" lang="fr-FR" altLang="ja-JP"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a:t>
                      </a:r>
                      <a:r>
                        <a:rPr kumimoji="0" lang="en-US" altLang="ja-JP"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s Word be firmly planted in me. </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1:22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merely listen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do what the Word says and not merely listen.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2:1,5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show favoritism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treat everyone with equity regardless of wealth, race or authority in my work and ministry.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Speak and act as those going to be judged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speak and act with mercy knowing that God will judge.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2:18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Show me your faith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show my faith in good deeds, such as to help the poor and needy.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3:10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Praise and cursing from the same mouth; this should not be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be conscious of the words I speak and thereby control my tongue.</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4:7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Submit yourselves to God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submit to God whenever the world tempts me and the devil will flee.</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Text Box 5">
            <a:extLst>
              <a:ext uri="{FF2B5EF4-FFF2-40B4-BE49-F238E27FC236}">
                <a16:creationId xmlns:a16="http://schemas.microsoft.com/office/drawing/2014/main" id="{71BF09C8-B2C1-0845-8B84-4A336B2D3837}"/>
              </a:ext>
            </a:extLst>
          </p:cNvPr>
          <p:cNvSpPr txBox="1">
            <a:spLocks noChangeArrowheads="1"/>
          </p:cNvSpPr>
          <p:nvPr/>
        </p:nvSpPr>
        <p:spPr bwMode="auto">
          <a:xfrm>
            <a:off x="8074020" y="87313"/>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274a</a:t>
            </a:r>
          </a:p>
        </p:txBody>
      </p:sp>
    </p:spTree>
    <p:extLst>
      <p:ext uri="{BB962C8B-B14F-4D97-AF65-F5344CB8AC3E}">
        <p14:creationId xmlns:p14="http://schemas.microsoft.com/office/powerpoint/2010/main" val="34728994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solidFill>
              <a:schemeClr val="tx1"/>
            </a:solidFill>
            <a:prstDash val="solid"/>
            <a:round/>
            <a:headEnd type="none" w="sm" len="sm"/>
            <a:tailEnd type="none" w="sm" len="sm"/>
          </a:ln>
          <a:effectLst/>
        </p:spPr>
        <p:txBody>
          <a:bodyPr wrap="none"/>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0466"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endParaRPr lang="en-US" sz="1800">
              <a:solidFill>
                <a:srgbClr val="FFFFFF"/>
              </a:solidFill>
              <a:latin typeface="Arial" charset="0"/>
            </a:endParaRPr>
          </a:p>
        </p:txBody>
      </p:sp>
      <p:graphicFrame>
        <p:nvGraphicFramePr>
          <p:cNvPr id="23630" name="Group 78"/>
          <p:cNvGraphicFramePr>
            <a:graphicFrameLocks noGrp="1"/>
          </p:cNvGraphicFramePr>
          <p:nvPr>
            <p:extLst>
              <p:ext uri="{D42A27DB-BD31-4B8C-83A1-F6EECF244321}">
                <p14:modId xmlns:p14="http://schemas.microsoft.com/office/powerpoint/2010/main" val="310532940"/>
              </p:ext>
            </p:extLst>
          </p:nvPr>
        </p:nvGraphicFramePr>
        <p:xfrm>
          <a:off x="0" y="76200"/>
          <a:ext cx="8991600" cy="6065841"/>
        </p:xfrm>
        <a:graphic>
          <a:graphicData uri="http://schemas.openxmlformats.org/drawingml/2006/table">
            <a:tbl>
              <a:tblPr/>
              <a:tblGrid>
                <a:gridCol w="1143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5181600">
                  <a:extLst>
                    <a:ext uri="{9D8B030D-6E8A-4147-A177-3AD203B41FA5}">
                      <a16:colId xmlns:a16="http://schemas.microsoft.com/office/drawing/2014/main" val="20002"/>
                    </a:ext>
                  </a:extLst>
                </a:gridCol>
              </a:tblGrid>
              <a:tr h="3962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Verse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Imperatives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Personal Application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4:8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Draw near to God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draw near to God in my daily devotions that he might draw close to me.</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4:10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Humble yourselves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When I am in any position of authority, I must not be arrogant but humble myself before God.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4:11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slander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no slander and speak against anyone but endeavor to preserve the unity of saints.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4:15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boast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Any plans that I make must be committed to God in prayer.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5:7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Be patient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be patient when suffering and look forward to the blessed hope of Christ return.</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5:9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grumble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If I am unhappy over something, I will not grumble and spread discord amongst others.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5:12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Do not swear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I must make sound decisions and responsible choices without the need to swear.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5:16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Confess your sins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Whenever I fall into sin, I must admit my sins and seek prayers that I may be restored.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Text Box 5">
            <a:extLst>
              <a:ext uri="{FF2B5EF4-FFF2-40B4-BE49-F238E27FC236}">
                <a16:creationId xmlns:a16="http://schemas.microsoft.com/office/drawing/2014/main" id="{DD5E50C4-1B97-6A4D-ADC2-7D18A2C7AE5A}"/>
              </a:ext>
            </a:extLst>
          </p:cNvPr>
          <p:cNvSpPr txBox="1">
            <a:spLocks noChangeArrowheads="1"/>
          </p:cNvSpPr>
          <p:nvPr/>
        </p:nvSpPr>
        <p:spPr bwMode="auto">
          <a:xfrm>
            <a:off x="8074020" y="87313"/>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274a</a:t>
            </a:r>
          </a:p>
        </p:txBody>
      </p:sp>
    </p:spTree>
    <p:extLst>
      <p:ext uri="{BB962C8B-B14F-4D97-AF65-F5344CB8AC3E}">
        <p14:creationId xmlns:p14="http://schemas.microsoft.com/office/powerpoint/2010/main" val="29859487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9099558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5399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228600" y="0"/>
            <a:ext cx="7026630" cy="1600200"/>
          </a:xfrm>
        </p:spPr>
        <p:txBody>
          <a:bodyPr/>
          <a:lstStyle/>
          <a:p>
            <a:pPr algn="l" eaLnBrk="1" hangingPunct="1"/>
            <a:r>
              <a:rPr lang="en-GB" sz="3600" b="1" dirty="0">
                <a:latin typeface="Century Schoolbook" charset="0"/>
                <a:cs typeface="Times New Roman" charset="0"/>
              </a:rPr>
              <a:t>What is the command about asking God for wisdom?</a:t>
            </a:r>
            <a:endParaRPr lang="en-US" sz="4000" b="1" dirty="0">
              <a:latin typeface="Times New Roman" charset="0"/>
              <a:cs typeface="Times New Roman" charset="0"/>
            </a:endParaRPr>
          </a:p>
        </p:txBody>
      </p:sp>
      <p:sp>
        <p:nvSpPr>
          <p:cNvPr id="199683" name="Rectangle 3"/>
          <p:cNvSpPr>
            <a:spLocks noGrp="1" noChangeArrowheads="1"/>
          </p:cNvSpPr>
          <p:nvPr>
            <p:ph type="body" idx="1"/>
          </p:nvPr>
        </p:nvSpPr>
        <p:spPr>
          <a:xfrm>
            <a:off x="685800" y="2514600"/>
            <a:ext cx="7772400" cy="1828800"/>
          </a:xfrm>
        </p:spPr>
        <p:txBody>
          <a:bodyPr/>
          <a:lstStyle/>
          <a:p>
            <a:pPr eaLnBrk="1" hangingPunct="1">
              <a:lnSpc>
                <a:spcPct val="90000"/>
              </a:lnSpc>
              <a:buFontTx/>
              <a:buNone/>
            </a:pPr>
            <a:r>
              <a:rPr lang="en-GB" sz="3600" b="1">
                <a:latin typeface="Century Schoolbook" charset="0"/>
                <a:cs typeface="Times New Roman" charset="0"/>
              </a:rPr>
              <a:t>When we ask we must believe and not doubt (1:6)</a:t>
            </a:r>
            <a:endParaRPr lang="en-GB" sz="3600" b="1">
              <a:latin typeface="Times New Roman" charset="0"/>
              <a:cs typeface="Times New Roman" charset="0"/>
            </a:endParaRPr>
          </a:p>
          <a:p>
            <a:pPr eaLnBrk="1" hangingPunct="1">
              <a:lnSpc>
                <a:spcPct val="90000"/>
              </a:lnSpc>
            </a:pPr>
            <a:endParaRPr lang="en-US" sz="3600" b="1">
              <a:latin typeface="Times New Roman" charset="0"/>
            </a:endParaRPr>
          </a:p>
        </p:txBody>
      </p:sp>
    </p:spTree>
    <p:extLst>
      <p:ext uri="{BB962C8B-B14F-4D97-AF65-F5344CB8AC3E}">
        <p14:creationId xmlns:p14="http://schemas.microsoft.com/office/powerpoint/2010/main" val="1233596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9683">
                                            <p:txEl>
                                              <p:pRg st="0" end="0"/>
                                            </p:txEl>
                                          </p:spTgt>
                                        </p:tgtEl>
                                        <p:attrNameLst>
                                          <p:attrName>style.visibility</p:attrName>
                                        </p:attrNameLst>
                                      </p:cBhvr>
                                      <p:to>
                                        <p:strVal val="visible"/>
                                      </p:to>
                                    </p:set>
                                    <p:anim calcmode="lin" valueType="num">
                                      <p:cBhvr additive="base">
                                        <p:cTn id="7" dur="500" fill="hold"/>
                                        <p:tgtEl>
                                          <p:spTgt spid="1996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968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2"/>
          <p:cNvSpPr>
            <a:spLocks noGrp="1" noChangeArrowheads="1"/>
          </p:cNvSpPr>
          <p:nvPr>
            <p:ph type="title"/>
          </p:nvPr>
        </p:nvSpPr>
        <p:spPr>
          <a:xfrm>
            <a:off x="685800" y="44450"/>
            <a:ext cx="7772400" cy="1008063"/>
          </a:xfrm>
        </p:spPr>
        <p:txBody>
          <a:bodyPr/>
          <a:lstStyle/>
          <a:p>
            <a:pPr eaLnBrk="1" hangingPunct="1"/>
            <a:r>
              <a:rPr lang="en-GB" sz="4000" b="1">
                <a:latin typeface="Century Schoolbook" charset="0"/>
              </a:rPr>
              <a:t>Faith and doubts</a:t>
            </a:r>
            <a:endParaRPr lang="en-US" sz="4000" b="1">
              <a:latin typeface="Century Schoolbook" charset="0"/>
            </a:endParaRPr>
          </a:p>
        </p:txBody>
      </p:sp>
    </p:spTree>
    <p:extLst>
      <p:ext uri="{BB962C8B-B14F-4D97-AF65-F5344CB8AC3E}">
        <p14:creationId xmlns:p14="http://schemas.microsoft.com/office/powerpoint/2010/main" val="17378388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07950" y="115888"/>
            <a:ext cx="8839200" cy="1296987"/>
          </a:xfrm>
        </p:spPr>
        <p:txBody>
          <a:bodyPr/>
          <a:lstStyle/>
          <a:p>
            <a:pPr algn="l" eaLnBrk="1" hangingPunct="1"/>
            <a:r>
              <a:rPr lang="en-GB" sz="4000" b="1" dirty="0">
                <a:latin typeface="Century Schoolbook" charset="0"/>
                <a:cs typeface="Times New Roman" charset="0"/>
              </a:rPr>
              <a:t>How can you stop doubt? </a:t>
            </a:r>
            <a:br>
              <a:rPr lang="en-GB" sz="4000" b="1" dirty="0">
                <a:latin typeface="Century Schoolbook" charset="0"/>
                <a:cs typeface="Times New Roman" charset="0"/>
              </a:rPr>
            </a:br>
            <a:r>
              <a:rPr lang="en-GB" sz="4000" b="1" dirty="0">
                <a:latin typeface="Century Schoolbook" charset="0"/>
                <a:cs typeface="Times New Roman" charset="0"/>
              </a:rPr>
              <a:t>How would you define doubt?</a:t>
            </a:r>
            <a:endParaRPr lang="en-US" sz="3600" b="1" dirty="0">
              <a:latin typeface="Times New Roman" charset="0"/>
              <a:cs typeface="Times New Roman" charset="0"/>
            </a:endParaRPr>
          </a:p>
        </p:txBody>
      </p:sp>
      <p:sp>
        <p:nvSpPr>
          <p:cNvPr id="201731" name="Rectangle 3"/>
          <p:cNvSpPr>
            <a:spLocks noGrp="1" noChangeArrowheads="1"/>
          </p:cNvSpPr>
          <p:nvPr>
            <p:ph type="body" idx="1"/>
          </p:nvPr>
        </p:nvSpPr>
        <p:spPr/>
        <p:txBody>
          <a:bodyPr/>
          <a:lstStyle/>
          <a:p>
            <a:pPr eaLnBrk="1" hangingPunct="1"/>
            <a:r>
              <a:rPr lang="en-GB" sz="3600" b="1" dirty="0">
                <a:latin typeface="Century Schoolbook" charset="0"/>
                <a:cs typeface="Times New Roman" charset="0"/>
              </a:rPr>
              <a:t>Believe. </a:t>
            </a:r>
          </a:p>
          <a:p>
            <a:pPr eaLnBrk="1" hangingPunct="1"/>
            <a:r>
              <a:rPr lang="en-GB" sz="3600" b="1" dirty="0">
                <a:latin typeface="Century Schoolbook" charset="0"/>
                <a:cs typeface="Times New Roman" charset="0"/>
              </a:rPr>
              <a:t>Doubt is defined as disbelief.</a:t>
            </a:r>
            <a:endParaRPr lang="en-GB" sz="3600" b="1" dirty="0">
              <a:latin typeface="Times New Roman" charset="0"/>
              <a:cs typeface="Times New Roman" charset="0"/>
            </a:endParaRPr>
          </a:p>
          <a:p>
            <a:pPr eaLnBrk="1" hangingPunct="1"/>
            <a:endParaRPr lang="en-US" sz="3600" b="1" dirty="0">
              <a:latin typeface="Times New Roman" charset="0"/>
            </a:endParaRPr>
          </a:p>
        </p:txBody>
      </p:sp>
    </p:spTree>
    <p:extLst>
      <p:ext uri="{BB962C8B-B14F-4D97-AF65-F5344CB8AC3E}">
        <p14:creationId xmlns:p14="http://schemas.microsoft.com/office/powerpoint/2010/main" val="2681794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animEffect transition="in" filter="checkerboard(across)">
                                      <p:cBhvr>
                                        <p:cTn id="7" dur="500"/>
                                        <p:tgtEl>
                                          <p:spTgt spid="2017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1731">
                                            <p:txEl>
                                              <p:pRg st="1" end="1"/>
                                            </p:txEl>
                                          </p:spTgt>
                                        </p:tgtEl>
                                        <p:attrNameLst>
                                          <p:attrName>style.visibility</p:attrName>
                                        </p:attrNameLst>
                                      </p:cBhvr>
                                      <p:to>
                                        <p:strVal val="visible"/>
                                      </p:to>
                                    </p:set>
                                    <p:animEffect transition="in" filter="checkerboard(across)">
                                      <p:cBhvr>
                                        <p:cTn id="12" dur="500"/>
                                        <p:tgtEl>
                                          <p:spTgt spid="2017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207963" y="6350"/>
            <a:ext cx="8915400" cy="1143000"/>
          </a:xfrm>
        </p:spPr>
        <p:txBody>
          <a:bodyPr/>
          <a:lstStyle/>
          <a:p>
            <a:pPr algn="l" eaLnBrk="1" hangingPunct="1"/>
            <a:r>
              <a:rPr lang="en-GB" sz="3200" b="1" dirty="0">
                <a:latin typeface="Century Schoolbook" charset="0"/>
                <a:cs typeface="Times New Roman" charset="0"/>
              </a:rPr>
              <a:t>What is the result of doubt? </a:t>
            </a:r>
            <a:br>
              <a:rPr lang="en-GB" sz="3200" b="1" dirty="0">
                <a:latin typeface="Century Schoolbook" charset="0"/>
                <a:cs typeface="Times New Roman" charset="0"/>
              </a:rPr>
            </a:br>
            <a:r>
              <a:rPr lang="en-GB" sz="3200" b="1" dirty="0">
                <a:latin typeface="Century Schoolbook" charset="0"/>
                <a:cs typeface="Times New Roman" charset="0"/>
              </a:rPr>
              <a:t>What word picture works for you?</a:t>
            </a:r>
            <a:endParaRPr lang="en-US" sz="3200" b="1" dirty="0">
              <a:latin typeface="Times New Roman" charset="0"/>
              <a:cs typeface="Times New Roman" charset="0"/>
            </a:endParaRPr>
          </a:p>
        </p:txBody>
      </p:sp>
      <p:sp>
        <p:nvSpPr>
          <p:cNvPr id="202755" name="Rectangle 3"/>
          <p:cNvSpPr>
            <a:spLocks noGrp="1" noChangeArrowheads="1"/>
          </p:cNvSpPr>
          <p:nvPr>
            <p:ph type="body" idx="1"/>
          </p:nvPr>
        </p:nvSpPr>
        <p:spPr>
          <a:xfrm>
            <a:off x="685800" y="2057400"/>
            <a:ext cx="7772400" cy="3222055"/>
          </a:xfrm>
        </p:spPr>
        <p:txBody>
          <a:bodyPr/>
          <a:lstStyle/>
          <a:p>
            <a:pPr eaLnBrk="1" hangingPunct="1"/>
            <a:r>
              <a:rPr lang="en-GB" sz="2400" b="1" dirty="0">
                <a:latin typeface="Century Schoolbook" charset="0"/>
                <a:cs typeface="Times New Roman" charset="0"/>
              </a:rPr>
              <a:t>He is like the wave of the sea, blown and tossed like the wind.</a:t>
            </a:r>
          </a:p>
          <a:p>
            <a:pPr eaLnBrk="1" hangingPunct="1"/>
            <a:r>
              <a:rPr lang="en-GB" sz="2400" b="1" dirty="0">
                <a:latin typeface="Century Schoolbook" charset="0"/>
                <a:cs typeface="Times New Roman" charset="0"/>
              </a:rPr>
              <a:t>A doubter is a double-minded man with a divided heart who is unstable in all he does.</a:t>
            </a:r>
          </a:p>
          <a:p>
            <a:pPr eaLnBrk="1" hangingPunct="1"/>
            <a:r>
              <a:rPr lang="en-GB" sz="2400" b="1" dirty="0">
                <a:latin typeface="Century Schoolbook" charset="0"/>
                <a:cs typeface="Times New Roman" charset="0"/>
              </a:rPr>
              <a:t>He will not receive anything from the Lord even when he asks. </a:t>
            </a:r>
            <a:endParaRPr lang="en-GB" sz="2400" b="1" dirty="0">
              <a:latin typeface="Times New Roman" charset="0"/>
              <a:cs typeface="Times New Roman" charset="0"/>
            </a:endParaRPr>
          </a:p>
          <a:p>
            <a:pPr eaLnBrk="1" hangingPunct="1"/>
            <a:endParaRPr lang="en-US" sz="2400" b="1" dirty="0">
              <a:latin typeface="Times New Roman" charset="0"/>
            </a:endParaRPr>
          </a:p>
        </p:txBody>
      </p:sp>
      <p:sp>
        <p:nvSpPr>
          <p:cNvPr id="202756" name="Text Box 4"/>
          <p:cNvSpPr txBox="1">
            <a:spLocks noChangeArrowheads="1"/>
          </p:cNvSpPr>
          <p:nvPr/>
        </p:nvSpPr>
        <p:spPr bwMode="auto">
          <a:xfrm>
            <a:off x="0" y="5791200"/>
            <a:ext cx="9144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GB" i="1" dirty="0">
                <a:solidFill>
                  <a:srgbClr val="FFFFCC"/>
                </a:solidFill>
                <a:latin typeface="Century Schoolbook" charset="0"/>
                <a:cs typeface="Times New Roman" charset="0"/>
              </a:rPr>
              <a:t>Is this saying a Christian should never have doubts about God?</a:t>
            </a:r>
            <a:endParaRPr lang="en-GB" dirty="0">
              <a:solidFill>
                <a:srgbClr val="FFFFCC"/>
              </a:solidFill>
              <a:latin typeface="Arial Unicode MS" charset="0"/>
              <a:cs typeface="Times New Roman" charset="0"/>
            </a:endParaRPr>
          </a:p>
          <a:p>
            <a:pPr defTabSz="914400" fontAlgn="base">
              <a:spcBef>
                <a:spcPct val="50000"/>
              </a:spcBef>
              <a:spcAft>
                <a:spcPct val="0"/>
              </a:spcAft>
            </a:pPr>
            <a:endParaRPr lang="en-US" dirty="0">
              <a:solidFill>
                <a:srgbClr val="FFFFCC"/>
              </a:solidFill>
              <a:latin typeface="Arial Unicode MS" charset="0"/>
              <a:cs typeface="Times New Roman" charset="0"/>
            </a:endParaRPr>
          </a:p>
        </p:txBody>
      </p:sp>
    </p:spTree>
    <p:extLst>
      <p:ext uri="{BB962C8B-B14F-4D97-AF65-F5344CB8AC3E}">
        <p14:creationId xmlns:p14="http://schemas.microsoft.com/office/powerpoint/2010/main" val="4211578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Effect transition="in" filter="checkerboard(across)">
                                      <p:cBhvr>
                                        <p:cTn id="7" dur="500"/>
                                        <p:tgtEl>
                                          <p:spTgt spid="202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2755">
                                            <p:txEl>
                                              <p:pRg st="1" end="1"/>
                                            </p:txEl>
                                          </p:spTgt>
                                        </p:tgtEl>
                                        <p:attrNameLst>
                                          <p:attrName>style.visibility</p:attrName>
                                        </p:attrNameLst>
                                      </p:cBhvr>
                                      <p:to>
                                        <p:strVal val="visible"/>
                                      </p:to>
                                    </p:set>
                                    <p:animEffect transition="in" filter="checkerboard(across)">
                                      <p:cBhvr>
                                        <p:cTn id="12" dur="500"/>
                                        <p:tgtEl>
                                          <p:spTgt spid="202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2755">
                                            <p:txEl>
                                              <p:pRg st="2" end="2"/>
                                            </p:txEl>
                                          </p:spTgt>
                                        </p:tgtEl>
                                        <p:attrNameLst>
                                          <p:attrName>style.visibility</p:attrName>
                                        </p:attrNameLst>
                                      </p:cBhvr>
                                      <p:to>
                                        <p:strVal val="visible"/>
                                      </p:to>
                                    </p:set>
                                    <p:animEffect transition="in" filter="checkerboard(across)">
                                      <p:cBhvr>
                                        <p:cTn id="17" dur="500"/>
                                        <p:tgtEl>
                                          <p:spTgt spid="2027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2756"/>
                                        </p:tgtEl>
                                        <p:attrNameLst>
                                          <p:attrName>style.visibility</p:attrName>
                                        </p:attrNameLst>
                                      </p:cBhvr>
                                      <p:to>
                                        <p:strVal val="visible"/>
                                      </p:to>
                                    </p:set>
                                    <p:animEffect transition="in" filter="checkerboard(across)">
                                      <p:cBhvr>
                                        <p:cTn id="22" dur="5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autoUpdateAnimBg="0"/>
      <p:bldP spid="20275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9F71A5-A567-47E9-9BCA-8EB92F7E560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13413" r="5823"/>
          <a:stretch/>
        </p:blipFill>
        <p:spPr>
          <a:xfrm>
            <a:off x="225248" y="164624"/>
            <a:ext cx="8761742" cy="6528752"/>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10342B0-0FDD-4F4C-9FDA-5B38AFCB1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341744" y="-972942"/>
            <a:ext cx="6528751" cy="8761742"/>
          </a:xfrm>
          <a:prstGeom prst="rect">
            <a:avLst/>
          </a:prstGeom>
        </p:spPr>
      </p:pic>
      <p:sp>
        <p:nvSpPr>
          <p:cNvPr id="18" name="TextBox 17">
            <a:extLst>
              <a:ext uri="{FF2B5EF4-FFF2-40B4-BE49-F238E27FC236}">
                <a16:creationId xmlns:a16="http://schemas.microsoft.com/office/drawing/2014/main" id="{E1A09526-AB8C-4FC5-90E8-AC5E43A37C3D}"/>
              </a:ext>
            </a:extLst>
          </p:cNvPr>
          <p:cNvSpPr txBox="1"/>
          <p:nvPr/>
        </p:nvSpPr>
        <p:spPr>
          <a:xfrm>
            <a:off x="171460" y="535380"/>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rPr>
              <a:t>A warning for all believers</a:t>
            </a:r>
          </a:p>
        </p:txBody>
      </p:sp>
      <p:sp>
        <p:nvSpPr>
          <p:cNvPr id="20" name="TextBox 19">
            <a:extLst>
              <a:ext uri="{FF2B5EF4-FFF2-40B4-BE49-F238E27FC236}">
                <a16:creationId xmlns:a16="http://schemas.microsoft.com/office/drawing/2014/main" id="{5F1A9085-2CDE-4135-82F8-EBCA85A6D30B}"/>
              </a:ext>
            </a:extLst>
          </p:cNvPr>
          <p:cNvSpPr txBox="1"/>
          <p:nvPr/>
        </p:nvSpPr>
        <p:spPr>
          <a:xfrm>
            <a:off x="1439599" y="1064157"/>
            <a:ext cx="687392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101600">
                    <a:prstClr val="black">
                      <a:alpha val="75000"/>
                    </a:prstClr>
                  </a:glow>
                </a:effectLst>
                <a:uLnTx/>
                <a:uFillTx/>
                <a:latin typeface="Comic Sans MS" panose="030F0702030302020204" pitchFamily="66" charset="0"/>
                <a:ea typeface="+mn-ea"/>
                <a:cs typeface="+mn-cs"/>
                <a:sym typeface="Wingdings" panose="05000000000000000000" pitchFamily="2" charset="2"/>
              </a:rPr>
              <a:t>We all stumble (sin) in many ways</a:t>
            </a:r>
            <a:endParaRPr kumimoji="0" lang="en-US" sz="3000" b="1" i="0" u="none" strike="noStrike" kern="1200" cap="none" spc="0" normalizeH="0" baseline="0" noProof="0" dirty="0">
              <a:ln>
                <a:noFill/>
              </a:ln>
              <a:solidFill>
                <a:prstClr val="white"/>
              </a:solidFill>
              <a:effectLst>
                <a:glow rad="101600">
                  <a:prstClr val="black">
                    <a:alpha val="75000"/>
                  </a:prstClr>
                </a:glow>
              </a:effectLst>
              <a:uLnTx/>
              <a:uFillTx/>
              <a:latin typeface="Comic Sans MS" panose="030F0702030302020204" pitchFamily="66" charset="0"/>
              <a:ea typeface="+mn-ea"/>
              <a:cs typeface="+mn-cs"/>
            </a:endParaRPr>
          </a:p>
        </p:txBody>
      </p:sp>
      <p:grpSp>
        <p:nvGrpSpPr>
          <p:cNvPr id="29" name="Group 28">
            <a:extLst>
              <a:ext uri="{FF2B5EF4-FFF2-40B4-BE49-F238E27FC236}">
                <a16:creationId xmlns:a16="http://schemas.microsoft.com/office/drawing/2014/main" id="{13A47DED-8F7B-4C2A-BFFA-32A87BBFA60B}"/>
              </a:ext>
            </a:extLst>
          </p:cNvPr>
          <p:cNvGrpSpPr/>
          <p:nvPr/>
        </p:nvGrpSpPr>
        <p:grpSpPr>
          <a:xfrm>
            <a:off x="5867400" y="1828800"/>
            <a:ext cx="3158259" cy="4996766"/>
            <a:chOff x="5791200" y="2166034"/>
            <a:chExt cx="3158259" cy="4996766"/>
          </a:xfrm>
        </p:grpSpPr>
        <p:sp>
          <p:nvSpPr>
            <p:cNvPr id="30" name="Rectangle 29">
              <a:extLst>
                <a:ext uri="{FF2B5EF4-FFF2-40B4-BE49-F238E27FC236}">
                  <a16:creationId xmlns:a16="http://schemas.microsoft.com/office/drawing/2014/main" id="{C6B8F063-0DA2-42E1-AE9D-A89FAC7299DB}"/>
                </a:ext>
              </a:extLst>
            </p:cNvPr>
            <p:cNvSpPr/>
            <p:nvPr/>
          </p:nvSpPr>
          <p:spPr>
            <a:xfrm>
              <a:off x="7315200" y="4800600"/>
              <a:ext cx="152400" cy="2362200"/>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0B25C2FA-8EC1-46A3-948C-D0582483F6A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tretch>
              <a:fillRect/>
            </a:stretch>
          </p:blipFill>
          <p:spPr>
            <a:xfrm>
              <a:off x="5791200" y="2166034"/>
              <a:ext cx="3158259" cy="3158259"/>
            </a:xfrm>
            <a:prstGeom prst="rect">
              <a:avLst/>
            </a:prstGeom>
          </p:spPr>
        </p:pic>
        <p:pic>
          <p:nvPicPr>
            <p:cNvPr id="32" name="Picture 31">
              <a:extLst>
                <a:ext uri="{FF2B5EF4-FFF2-40B4-BE49-F238E27FC236}">
                  <a16:creationId xmlns:a16="http://schemas.microsoft.com/office/drawing/2014/main" id="{93769BD3-498E-41F5-B12C-C7E76F27CA9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rcRect l="14749" t="40014" r="60872" b="49538"/>
            <a:stretch/>
          </p:blipFill>
          <p:spPr>
            <a:xfrm>
              <a:off x="6553200" y="3886199"/>
              <a:ext cx="1676400" cy="397695"/>
            </a:xfrm>
            <a:prstGeom prst="rect">
              <a:avLst/>
            </a:prstGeom>
          </p:spPr>
        </p:pic>
        <p:sp>
          <p:nvSpPr>
            <p:cNvPr id="33" name="TextBox 32">
              <a:extLst>
                <a:ext uri="{FF2B5EF4-FFF2-40B4-BE49-F238E27FC236}">
                  <a16:creationId xmlns:a16="http://schemas.microsoft.com/office/drawing/2014/main" id="{15A5EE7E-70FA-4788-8242-D6D8920FB24F}"/>
                </a:ext>
              </a:extLst>
            </p:cNvPr>
            <p:cNvSpPr txBox="1"/>
            <p:nvPr/>
          </p:nvSpPr>
          <p:spPr>
            <a:xfrm>
              <a:off x="6121543" y="3766234"/>
              <a:ext cx="24975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solidFill>
                      <a:prstClr val="black"/>
                    </a:solidFill>
                  </a:ln>
                  <a:solidFill>
                    <a:srgbClr val="FF0000"/>
                  </a:solidFill>
                  <a:effectLst/>
                  <a:uLnTx/>
                  <a:uFillTx/>
                  <a:latin typeface="Arial Black" panose="020B0A04020102020204" pitchFamily="34" charset="0"/>
                  <a:ea typeface="+mn-ea"/>
                  <a:cs typeface="+mn-cs"/>
                </a:rPr>
                <a:t>BELIEVERS</a:t>
              </a:r>
            </a:p>
          </p:txBody>
        </p:sp>
      </p:grpSp>
    </p:spTree>
    <p:custDataLst>
      <p:tags r:id="rId1"/>
    </p:custDataLst>
    <p:extLst>
      <p:ext uri="{BB962C8B-B14F-4D97-AF65-F5344CB8AC3E}">
        <p14:creationId xmlns:p14="http://schemas.microsoft.com/office/powerpoint/2010/main" val="2248743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0"/>
            <a:ext cx="9144000" cy="2209800"/>
          </a:xfrm>
        </p:spPr>
        <p:txBody>
          <a:bodyPr/>
          <a:lstStyle/>
          <a:p>
            <a:pPr eaLnBrk="1" hangingPunct="1"/>
            <a:r>
              <a:rPr lang="en-GB" sz="3200" dirty="0">
                <a:latin typeface="Arial"/>
                <a:cs typeface="Arial"/>
              </a:rPr>
              <a:t>What is the crown of life offered in James 1:12? What are the conditions which must be met in order to receive the crown of life?</a:t>
            </a:r>
            <a:br>
              <a:rPr lang="en-GB" sz="3200" dirty="0">
                <a:latin typeface="Arial"/>
                <a:cs typeface="Arial"/>
              </a:rPr>
            </a:br>
            <a:endParaRPr lang="en-US" sz="3200" dirty="0">
              <a:latin typeface="Arial"/>
              <a:cs typeface="Arial"/>
            </a:endParaRPr>
          </a:p>
        </p:txBody>
      </p:sp>
      <p:sp>
        <p:nvSpPr>
          <p:cNvPr id="203779" name="Rectangle 3"/>
          <p:cNvSpPr>
            <a:spLocks noGrp="1" noChangeArrowheads="1"/>
          </p:cNvSpPr>
          <p:nvPr>
            <p:ph type="body" idx="1"/>
          </p:nvPr>
        </p:nvSpPr>
        <p:spPr>
          <a:xfrm>
            <a:off x="497658" y="2198500"/>
            <a:ext cx="8458200" cy="3493896"/>
          </a:xfrm>
        </p:spPr>
        <p:txBody>
          <a:bodyPr/>
          <a:lstStyle/>
          <a:p>
            <a:pPr eaLnBrk="1" hangingPunct="1"/>
            <a:r>
              <a:rPr lang="en-GB" sz="2800" b="1" dirty="0">
                <a:latin typeface="Arial"/>
                <a:cs typeface="Arial"/>
              </a:rPr>
              <a:t>It is the prize at the end of the race (2 Tim. 4:8), especially as the reward of faithful endurance (Rev. 2:10).</a:t>
            </a:r>
          </a:p>
          <a:p>
            <a:pPr eaLnBrk="1" hangingPunct="1"/>
            <a:r>
              <a:rPr lang="en-GB" sz="2800" b="1" dirty="0">
                <a:latin typeface="Arial"/>
                <a:cs typeface="Arial"/>
              </a:rPr>
              <a:t>The conditions are:</a:t>
            </a:r>
          </a:p>
          <a:p>
            <a:pPr lvl="1" eaLnBrk="1" hangingPunct="1"/>
            <a:r>
              <a:rPr lang="en-GB" sz="2400" b="1" dirty="0">
                <a:latin typeface="Arial"/>
                <a:cs typeface="Arial"/>
              </a:rPr>
              <a:t>love for God </a:t>
            </a:r>
          </a:p>
          <a:p>
            <a:pPr lvl="1" eaLnBrk="1" hangingPunct="1"/>
            <a:r>
              <a:rPr lang="en-GB" sz="2400" b="1" dirty="0">
                <a:latin typeface="Arial"/>
                <a:cs typeface="Arial"/>
              </a:rPr>
              <a:t>perseverance under trials</a:t>
            </a:r>
          </a:p>
          <a:p>
            <a:pPr lvl="1" eaLnBrk="1" hangingPunct="1"/>
            <a:r>
              <a:rPr lang="en-GB" sz="2400" b="1" dirty="0">
                <a:latin typeface="Arial"/>
                <a:cs typeface="Arial"/>
              </a:rPr>
              <a:t>enduring the tests of faith</a:t>
            </a:r>
          </a:p>
        </p:txBody>
      </p:sp>
      <p:sp>
        <p:nvSpPr>
          <p:cNvPr id="203780" name="Text Box 4"/>
          <p:cNvSpPr txBox="1">
            <a:spLocks noChangeArrowheads="1"/>
          </p:cNvSpPr>
          <p:nvPr/>
        </p:nvSpPr>
        <p:spPr bwMode="auto">
          <a:xfrm>
            <a:off x="0" y="5786456"/>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GB" i="1" dirty="0">
                <a:solidFill>
                  <a:srgbClr val="FFFFCC"/>
                </a:solidFill>
                <a:latin typeface="Arial"/>
                <a:cs typeface="Arial"/>
              </a:rPr>
              <a:t>Can you think of any situation where the reward at the end is worth the struggle? Does that help you persevere in trials?</a:t>
            </a:r>
            <a:endParaRPr lang="en-US" dirty="0">
              <a:solidFill>
                <a:srgbClr val="FFFFCC"/>
              </a:solidFill>
              <a:latin typeface="Arial"/>
              <a:cs typeface="Arial"/>
            </a:endParaRPr>
          </a:p>
        </p:txBody>
      </p:sp>
    </p:spTree>
    <p:extLst>
      <p:ext uri="{BB962C8B-B14F-4D97-AF65-F5344CB8AC3E}">
        <p14:creationId xmlns:p14="http://schemas.microsoft.com/office/powerpoint/2010/main" val="3385989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additive="base">
                                        <p:cTn id="7" dur="500" fill="hold"/>
                                        <p:tgtEl>
                                          <p:spTgt spid="203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3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3779">
                                            <p:txEl>
                                              <p:pRg st="1" end="1"/>
                                            </p:txEl>
                                          </p:spTgt>
                                        </p:tgtEl>
                                        <p:attrNameLst>
                                          <p:attrName>style.visibility</p:attrName>
                                        </p:attrNameLst>
                                      </p:cBhvr>
                                      <p:to>
                                        <p:strVal val="visible"/>
                                      </p:to>
                                    </p:set>
                                    <p:anim calcmode="lin" valueType="num">
                                      <p:cBhvr additive="base">
                                        <p:cTn id="13" dur="500" fill="hold"/>
                                        <p:tgtEl>
                                          <p:spTgt spid="203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77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3779">
                                            <p:txEl>
                                              <p:pRg st="2" end="2"/>
                                            </p:txEl>
                                          </p:spTgt>
                                        </p:tgtEl>
                                        <p:attrNameLst>
                                          <p:attrName>style.visibility</p:attrName>
                                        </p:attrNameLst>
                                      </p:cBhvr>
                                      <p:to>
                                        <p:strVal val="visible"/>
                                      </p:to>
                                    </p:set>
                                    <p:anim calcmode="lin" valueType="num">
                                      <p:cBhvr additive="base">
                                        <p:cTn id="17" dur="500" fill="hold"/>
                                        <p:tgtEl>
                                          <p:spTgt spid="2037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377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03779">
                                            <p:txEl>
                                              <p:pRg st="3" end="3"/>
                                            </p:txEl>
                                          </p:spTgt>
                                        </p:tgtEl>
                                        <p:attrNameLst>
                                          <p:attrName>style.visibility</p:attrName>
                                        </p:attrNameLst>
                                      </p:cBhvr>
                                      <p:to>
                                        <p:strVal val="visible"/>
                                      </p:to>
                                    </p:set>
                                    <p:anim calcmode="lin" valueType="num">
                                      <p:cBhvr additive="base">
                                        <p:cTn id="21" dur="500" fill="hold"/>
                                        <p:tgtEl>
                                          <p:spTgt spid="20377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0377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03779">
                                            <p:txEl>
                                              <p:pRg st="4" end="4"/>
                                            </p:txEl>
                                          </p:spTgt>
                                        </p:tgtEl>
                                        <p:attrNameLst>
                                          <p:attrName>style.visibility</p:attrName>
                                        </p:attrNameLst>
                                      </p:cBhvr>
                                      <p:to>
                                        <p:strVal val="visible"/>
                                      </p:to>
                                    </p:set>
                                    <p:anim calcmode="lin" valueType="num">
                                      <p:cBhvr additive="base">
                                        <p:cTn id="25" dur="500" fill="hold"/>
                                        <p:tgtEl>
                                          <p:spTgt spid="20377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37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3780"/>
                                        </p:tgtEl>
                                        <p:attrNameLst>
                                          <p:attrName>style.visibility</p:attrName>
                                        </p:attrNameLst>
                                      </p:cBhvr>
                                      <p:to>
                                        <p:strVal val="visible"/>
                                      </p:to>
                                    </p:set>
                                    <p:anim calcmode="lin" valueType="num">
                                      <p:cBhvr additive="base">
                                        <p:cTn id="31" dur="500" fill="hold"/>
                                        <p:tgtEl>
                                          <p:spTgt spid="203780"/>
                                        </p:tgtEl>
                                        <p:attrNameLst>
                                          <p:attrName>ppt_x</p:attrName>
                                        </p:attrNameLst>
                                      </p:cBhvr>
                                      <p:tavLst>
                                        <p:tav tm="0">
                                          <p:val>
                                            <p:strVal val="0-#ppt_w/2"/>
                                          </p:val>
                                        </p:tav>
                                        <p:tav tm="100000">
                                          <p:val>
                                            <p:strVal val="#ppt_x"/>
                                          </p:val>
                                        </p:tav>
                                      </p:tavLst>
                                    </p:anim>
                                    <p:anim calcmode="lin" valueType="num">
                                      <p:cBhvr additive="base">
                                        <p:cTn id="32"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autoUpdateAnimBg="0"/>
      <p:bldP spid="203780"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2"/>
          <p:cNvSpPr>
            <a:spLocks noGrp="1" noChangeArrowheads="1"/>
          </p:cNvSpPr>
          <p:nvPr>
            <p:ph type="title"/>
          </p:nvPr>
        </p:nvSpPr>
        <p:spPr>
          <a:xfrm>
            <a:off x="685800" y="1219200"/>
            <a:ext cx="7772400" cy="1143000"/>
          </a:xfrm>
        </p:spPr>
        <p:txBody>
          <a:bodyPr/>
          <a:lstStyle/>
          <a:p>
            <a:pPr eaLnBrk="1" hangingPunct="1"/>
            <a:r>
              <a:rPr lang="en-GB" b="1">
                <a:latin typeface="Century Schoolbook" charset="0"/>
                <a:cs typeface="Times New Roman" charset="0"/>
              </a:rPr>
              <a:t>Temptations and sin</a:t>
            </a:r>
            <a:br>
              <a:rPr lang="en-GB" i="0">
                <a:latin typeface="Century Schoolbook" charset="0"/>
                <a:cs typeface="Times New Roman" charset="0"/>
              </a:rPr>
            </a:br>
            <a:endParaRPr lang="en-US" i="0">
              <a:latin typeface="Century Schoolbook" charset="0"/>
              <a:cs typeface="Times New Roman" charset="0"/>
            </a:endParaRPr>
          </a:p>
        </p:txBody>
      </p:sp>
    </p:spTree>
    <p:extLst>
      <p:ext uri="{BB962C8B-B14F-4D97-AF65-F5344CB8AC3E}">
        <p14:creationId xmlns:p14="http://schemas.microsoft.com/office/powerpoint/2010/main" val="13888669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7035" y="-26988"/>
            <a:ext cx="9093609" cy="1439863"/>
          </a:xfrm>
        </p:spPr>
        <p:txBody>
          <a:bodyPr/>
          <a:lstStyle/>
          <a:p>
            <a:pPr eaLnBrk="1" hangingPunct="1"/>
            <a:r>
              <a:rPr lang="en-GB" sz="2800" b="1" dirty="0">
                <a:latin typeface="Century Schoolbook" charset="0"/>
                <a:cs typeface="Times New Roman" charset="0"/>
              </a:rPr>
              <a:t>What is the source of temptation?</a:t>
            </a:r>
            <a:br>
              <a:rPr lang="en-GB" sz="2800" b="1" i="0" dirty="0">
                <a:latin typeface="Century Schoolbook" charset="0"/>
                <a:cs typeface="Times New Roman" charset="0"/>
              </a:rPr>
            </a:br>
            <a:r>
              <a:rPr lang="en-GB" sz="2800" b="1" dirty="0">
                <a:latin typeface="Century Schoolbook" charset="0"/>
                <a:cs typeface="Times New Roman" charset="0"/>
              </a:rPr>
              <a:t>Describe the path from temptation to sin.</a:t>
            </a:r>
            <a:br>
              <a:rPr lang="en-GB" sz="2800" b="1" i="0" dirty="0">
                <a:latin typeface="Century Schoolbook" charset="0"/>
                <a:cs typeface="Times New Roman" charset="0"/>
              </a:rPr>
            </a:br>
            <a:r>
              <a:rPr lang="en-GB" sz="2800" b="1" dirty="0">
                <a:latin typeface="Century Schoolbook" charset="0"/>
                <a:cs typeface="Times New Roman" charset="0"/>
              </a:rPr>
              <a:t>At which places can people get off the path?</a:t>
            </a:r>
            <a:endParaRPr lang="en-US" sz="2800" b="1" i="0" dirty="0">
              <a:latin typeface="Century Schoolbook" charset="0"/>
              <a:cs typeface="Times New Roman" charset="0"/>
            </a:endParaRPr>
          </a:p>
        </p:txBody>
      </p:sp>
      <p:sp>
        <p:nvSpPr>
          <p:cNvPr id="205827" name="Rectangle 3"/>
          <p:cNvSpPr>
            <a:spLocks noGrp="1" noChangeArrowheads="1"/>
          </p:cNvSpPr>
          <p:nvPr>
            <p:ph type="body" idx="1"/>
          </p:nvPr>
        </p:nvSpPr>
        <p:spPr>
          <a:xfrm>
            <a:off x="0" y="2362200"/>
            <a:ext cx="9144000" cy="683187"/>
          </a:xfrm>
        </p:spPr>
        <p:txBody>
          <a:bodyPr/>
          <a:lstStyle/>
          <a:p>
            <a:pPr eaLnBrk="1" hangingPunct="1">
              <a:lnSpc>
                <a:spcPct val="90000"/>
              </a:lnSpc>
            </a:pPr>
            <a:r>
              <a:rPr lang="en-GB" sz="2800" b="1" dirty="0">
                <a:latin typeface="Century Schoolbook" charset="0"/>
                <a:cs typeface="Times New Roman" charset="0"/>
              </a:rPr>
              <a:t>It is from man</a:t>
            </a:r>
            <a:r>
              <a:rPr lang="fr-FR" sz="2800" b="1" dirty="0">
                <a:latin typeface="Century Schoolbook" charset="0"/>
                <a:cs typeface="Times New Roman" charset="0"/>
              </a:rPr>
              <a:t>'</a:t>
            </a:r>
            <a:r>
              <a:rPr lang="en-GB" sz="2800" b="1" dirty="0">
                <a:latin typeface="Century Schoolbook" charset="0"/>
                <a:cs typeface="Times New Roman" charset="0"/>
              </a:rPr>
              <a:t>s own evil desire (1:14-15).</a:t>
            </a:r>
            <a:endParaRPr lang="en-US" sz="2800" b="1" dirty="0">
              <a:latin typeface="Times New Roman" charset="0"/>
            </a:endParaRPr>
          </a:p>
        </p:txBody>
      </p:sp>
      <p:sp>
        <p:nvSpPr>
          <p:cNvPr id="205828" name="WordArt 4"/>
          <p:cNvSpPr>
            <a:spLocks noChangeArrowheads="1" noChangeShapeType="1" noTextEdit="1"/>
          </p:cNvSpPr>
          <p:nvPr/>
        </p:nvSpPr>
        <p:spPr bwMode="auto">
          <a:xfrm>
            <a:off x="685800" y="3064502"/>
            <a:ext cx="1048436" cy="42862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dirty="0">
                <a:ln w="9525" cap="sq">
                  <a:solidFill>
                    <a:srgbClr val="000000"/>
                  </a:solidFill>
                  <a:round/>
                  <a:headEnd type="none" w="sm" len="sm"/>
                  <a:tailEnd type="none" w="sm" len="sm"/>
                </a:ln>
                <a:solidFill>
                  <a:srgbClr val="FFFFFF"/>
                </a:solidFill>
                <a:latin typeface="Arial Black"/>
                <a:ea typeface="Arial Black"/>
                <a:cs typeface="Arial Black"/>
              </a:rPr>
              <a:t>Lust</a:t>
            </a:r>
          </a:p>
        </p:txBody>
      </p:sp>
      <p:sp>
        <p:nvSpPr>
          <p:cNvPr id="205829" name="WordArt 5"/>
          <p:cNvSpPr>
            <a:spLocks noChangeArrowheads="1" noChangeShapeType="1" noTextEdit="1"/>
          </p:cNvSpPr>
          <p:nvPr/>
        </p:nvSpPr>
        <p:spPr bwMode="auto">
          <a:xfrm>
            <a:off x="2395299" y="3344493"/>
            <a:ext cx="2348729" cy="648458"/>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dirty="0">
                <a:ln w="9525" cap="sq">
                  <a:solidFill>
                    <a:srgbClr val="000000"/>
                  </a:solidFill>
                  <a:round/>
                  <a:headEnd type="none" w="sm" len="sm"/>
                  <a:tailEnd type="none" w="sm" len="sm"/>
                </a:ln>
                <a:solidFill>
                  <a:srgbClr val="FFFFFF"/>
                </a:solidFill>
                <a:latin typeface="Arial Black"/>
                <a:ea typeface="Arial Black"/>
                <a:cs typeface="Arial Black"/>
              </a:rPr>
              <a:t>Temptation</a:t>
            </a:r>
          </a:p>
        </p:txBody>
      </p:sp>
      <p:sp>
        <p:nvSpPr>
          <p:cNvPr id="205831" name="WordArt 7"/>
          <p:cNvSpPr>
            <a:spLocks noChangeArrowheads="1" noChangeShapeType="1" noTextEdit="1"/>
          </p:cNvSpPr>
          <p:nvPr/>
        </p:nvSpPr>
        <p:spPr bwMode="auto">
          <a:xfrm>
            <a:off x="5405091" y="3844317"/>
            <a:ext cx="652294" cy="51435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ln w="9525" cap="sq">
                  <a:solidFill>
                    <a:srgbClr val="000000"/>
                  </a:solidFill>
                  <a:round/>
                  <a:headEnd type="none" w="sm" len="sm"/>
                  <a:tailEnd type="none" w="sm" len="sm"/>
                </a:ln>
                <a:solidFill>
                  <a:srgbClr val="FFFFFF"/>
                </a:solidFill>
                <a:latin typeface="Arial Black"/>
                <a:ea typeface="Arial Black"/>
                <a:cs typeface="Arial Black"/>
              </a:rPr>
              <a:t>Sin</a:t>
            </a:r>
          </a:p>
        </p:txBody>
      </p:sp>
      <p:sp>
        <p:nvSpPr>
          <p:cNvPr id="205832" name="WordArt 8"/>
          <p:cNvSpPr>
            <a:spLocks noChangeArrowheads="1" noChangeShapeType="1" noTextEdit="1"/>
          </p:cNvSpPr>
          <p:nvPr/>
        </p:nvSpPr>
        <p:spPr bwMode="auto">
          <a:xfrm>
            <a:off x="6718447" y="4210034"/>
            <a:ext cx="1209709" cy="51435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dirty="0">
                <a:ln w="9525" cap="sq">
                  <a:solidFill>
                    <a:srgbClr val="000000"/>
                  </a:solidFill>
                  <a:round/>
                  <a:headEnd type="none" w="sm" len="sm"/>
                  <a:tailEnd type="none" w="sm" len="sm"/>
                </a:ln>
                <a:solidFill>
                  <a:srgbClr val="FFFFFF"/>
                </a:solidFill>
                <a:latin typeface="Arial Black"/>
                <a:ea typeface="Arial Black"/>
                <a:cs typeface="Arial Black"/>
              </a:rPr>
              <a:t>Death</a:t>
            </a:r>
          </a:p>
        </p:txBody>
      </p:sp>
      <p:sp>
        <p:nvSpPr>
          <p:cNvPr id="205833" name="Text Box 9"/>
          <p:cNvSpPr txBox="1">
            <a:spLocks noChangeArrowheads="1"/>
          </p:cNvSpPr>
          <p:nvPr/>
        </p:nvSpPr>
        <p:spPr bwMode="auto">
          <a:xfrm>
            <a:off x="122551" y="4953000"/>
            <a:ext cx="64770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GB" sz="2800" dirty="0">
                <a:solidFill>
                  <a:srgbClr val="FFFFCC"/>
                </a:solidFill>
                <a:latin typeface="Century Schoolbook" charset="0"/>
                <a:cs typeface="Times New Roman" charset="0"/>
              </a:rPr>
              <a:t>The place where one can get off the path is anywhere before desire is conceived at sinful action (i.e., at temptation or earlier)</a:t>
            </a:r>
            <a:endParaRPr lang="en-US" sz="2800" dirty="0">
              <a:solidFill>
                <a:srgbClr val="FFFFCC"/>
              </a:solidFill>
              <a:latin typeface="Arial Unicode MS" charset="0"/>
              <a:cs typeface="Times New Roman" charset="0"/>
            </a:endParaRPr>
          </a:p>
        </p:txBody>
      </p:sp>
    </p:spTree>
    <p:extLst>
      <p:ext uri="{BB962C8B-B14F-4D97-AF65-F5344CB8AC3E}">
        <p14:creationId xmlns:p14="http://schemas.microsoft.com/office/powerpoint/2010/main" val="2545440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Effect transition="in" filter="blinds(horizontal)">
                                      <p:cBhvr>
                                        <p:cTn id="7" dur="500"/>
                                        <p:tgtEl>
                                          <p:spTgt spid="205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5828"/>
                                        </p:tgtEl>
                                        <p:attrNameLst>
                                          <p:attrName>style.visibility</p:attrName>
                                        </p:attrNameLst>
                                      </p:cBhvr>
                                      <p:to>
                                        <p:strVal val="visible"/>
                                      </p:to>
                                    </p:set>
                                    <p:animEffect transition="in" filter="blinds(horizontal)">
                                      <p:cBhvr>
                                        <p:cTn id="12" dur="500"/>
                                        <p:tgtEl>
                                          <p:spTgt spid="2058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5829"/>
                                        </p:tgtEl>
                                        <p:attrNameLst>
                                          <p:attrName>style.visibility</p:attrName>
                                        </p:attrNameLst>
                                      </p:cBhvr>
                                      <p:to>
                                        <p:strVal val="visible"/>
                                      </p:to>
                                    </p:set>
                                    <p:animEffect transition="in" filter="blinds(horizontal)">
                                      <p:cBhvr>
                                        <p:cTn id="17" dur="500"/>
                                        <p:tgtEl>
                                          <p:spTgt spid="2058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5831"/>
                                        </p:tgtEl>
                                        <p:attrNameLst>
                                          <p:attrName>style.visibility</p:attrName>
                                        </p:attrNameLst>
                                      </p:cBhvr>
                                      <p:to>
                                        <p:strVal val="visible"/>
                                      </p:to>
                                    </p:set>
                                    <p:animEffect transition="in" filter="blinds(horizontal)">
                                      <p:cBhvr>
                                        <p:cTn id="22" dur="500"/>
                                        <p:tgtEl>
                                          <p:spTgt spid="2058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5832"/>
                                        </p:tgtEl>
                                        <p:attrNameLst>
                                          <p:attrName>style.visibility</p:attrName>
                                        </p:attrNameLst>
                                      </p:cBhvr>
                                      <p:to>
                                        <p:strVal val="visible"/>
                                      </p:to>
                                    </p:set>
                                    <p:animEffect transition="in" filter="blinds(horizontal)">
                                      <p:cBhvr>
                                        <p:cTn id="27" dur="500"/>
                                        <p:tgtEl>
                                          <p:spTgt spid="2058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5833"/>
                                        </p:tgtEl>
                                        <p:attrNameLst>
                                          <p:attrName>style.visibility</p:attrName>
                                        </p:attrNameLst>
                                      </p:cBhvr>
                                      <p:to>
                                        <p:strVal val="visible"/>
                                      </p:to>
                                    </p:set>
                                    <p:animEffect transition="in" filter="blinds(horizontal)">
                                      <p:cBhvr>
                                        <p:cTn id="32" dur="500"/>
                                        <p:tgtEl>
                                          <p:spTgt spid="205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autoUpdateAnimBg="0"/>
      <p:bldP spid="205828" grpId="0" animBg="1"/>
      <p:bldP spid="205829" grpId="0" animBg="1"/>
      <p:bldP spid="205831" grpId="0" animBg="1"/>
      <p:bldP spid="205832" grpId="0" animBg="1"/>
      <p:bldP spid="205833"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44450"/>
            <a:ext cx="8748713" cy="1125239"/>
          </a:xfrm>
        </p:spPr>
        <p:txBody>
          <a:bodyPr/>
          <a:lstStyle/>
          <a:p>
            <a:pPr eaLnBrk="1" hangingPunct="1"/>
            <a:r>
              <a:rPr lang="en-GB" sz="3200" b="1" dirty="0">
                <a:latin typeface="Century Schoolbook" charset="0"/>
                <a:cs typeface="Times New Roman" charset="0"/>
              </a:rPr>
              <a:t>How serious is sin?</a:t>
            </a:r>
            <a:br>
              <a:rPr lang="en-GB" sz="3200" b="1" dirty="0">
                <a:latin typeface="Century Schoolbook" charset="0"/>
                <a:cs typeface="Times New Roman" charset="0"/>
              </a:rPr>
            </a:br>
            <a:r>
              <a:rPr lang="en-GB" sz="3200" b="1" dirty="0">
                <a:latin typeface="Century Schoolbook" charset="0"/>
                <a:cs typeface="Times New Roman" charset="0"/>
              </a:rPr>
              <a:t>What is the end result of sin?</a:t>
            </a:r>
            <a:endParaRPr lang="en-US" sz="3200" b="1" i="0" dirty="0">
              <a:latin typeface="Century Schoolbook" charset="0"/>
              <a:cs typeface="Times New Roman" charset="0"/>
            </a:endParaRPr>
          </a:p>
        </p:txBody>
      </p:sp>
      <p:sp>
        <p:nvSpPr>
          <p:cNvPr id="206851" name="Rectangle 3"/>
          <p:cNvSpPr>
            <a:spLocks noGrp="1" noChangeArrowheads="1"/>
          </p:cNvSpPr>
          <p:nvPr>
            <p:ph type="body" idx="1"/>
          </p:nvPr>
        </p:nvSpPr>
        <p:spPr>
          <a:xfrm>
            <a:off x="685800" y="2057400"/>
            <a:ext cx="7772400" cy="2131202"/>
          </a:xfrm>
        </p:spPr>
        <p:txBody>
          <a:bodyPr/>
          <a:lstStyle/>
          <a:p>
            <a:pPr eaLnBrk="1" hangingPunct="1"/>
            <a:r>
              <a:rPr lang="en-GB" sz="3600" b="1" dirty="0">
                <a:latin typeface="Century Schoolbook" charset="0"/>
                <a:cs typeface="Times New Roman" charset="0"/>
              </a:rPr>
              <a:t>Sin leads to death. </a:t>
            </a:r>
          </a:p>
          <a:p>
            <a:pPr eaLnBrk="1" hangingPunct="1"/>
            <a:r>
              <a:rPr lang="en-GB" sz="3600" b="1" dirty="0">
                <a:latin typeface="Century Schoolbook" charset="0"/>
                <a:cs typeface="Times New Roman" charset="0"/>
              </a:rPr>
              <a:t>The end result is death (1:15).</a:t>
            </a:r>
            <a:endParaRPr lang="en-US" sz="3600" b="1" dirty="0">
              <a:latin typeface="Times New Roman" charset="0"/>
            </a:endParaRPr>
          </a:p>
        </p:txBody>
      </p:sp>
      <p:sp>
        <p:nvSpPr>
          <p:cNvPr id="206852" name="Text Box 4"/>
          <p:cNvSpPr txBox="1">
            <a:spLocks noChangeArrowheads="1"/>
          </p:cNvSpPr>
          <p:nvPr/>
        </p:nvSpPr>
        <p:spPr bwMode="auto">
          <a:xfrm>
            <a:off x="380999" y="5157773"/>
            <a:ext cx="8367713"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GB" sz="2800" i="1" dirty="0">
                <a:solidFill>
                  <a:srgbClr val="FFFFCC"/>
                </a:solidFill>
                <a:latin typeface="Century Schoolbook" charset="0"/>
                <a:cs typeface="Times New Roman" charset="0"/>
              </a:rPr>
              <a:t>What are some of the things God gets blamed for? When people around you blame God for bad stuff, how do you respond?</a:t>
            </a:r>
            <a:endParaRPr lang="en-US" sz="2800" dirty="0">
              <a:solidFill>
                <a:srgbClr val="FFFFCC"/>
              </a:solidFill>
              <a:latin typeface="Arial Unicode MS" charset="0"/>
              <a:cs typeface="Times New Roman" charset="0"/>
            </a:endParaRPr>
          </a:p>
        </p:txBody>
      </p:sp>
    </p:spTree>
    <p:extLst>
      <p:ext uri="{BB962C8B-B14F-4D97-AF65-F5344CB8AC3E}">
        <p14:creationId xmlns:p14="http://schemas.microsoft.com/office/powerpoint/2010/main" val="2039236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 calcmode="lin" valueType="num">
                                      <p:cBhvr additive="base">
                                        <p:cTn id="7" dur="500" fill="hold"/>
                                        <p:tgtEl>
                                          <p:spTgt spid="206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1">
                                            <p:txEl>
                                              <p:pRg st="1" end="1"/>
                                            </p:txEl>
                                          </p:spTgt>
                                        </p:tgtEl>
                                        <p:attrNameLst>
                                          <p:attrName>style.visibility</p:attrName>
                                        </p:attrNameLst>
                                      </p:cBhvr>
                                      <p:to>
                                        <p:strVal val="visible"/>
                                      </p:to>
                                    </p:set>
                                    <p:anim calcmode="lin" valueType="num">
                                      <p:cBhvr additive="base">
                                        <p:cTn id="13" dur="500" fill="hold"/>
                                        <p:tgtEl>
                                          <p:spTgt spid="2068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2"/>
                                        </p:tgtEl>
                                        <p:attrNameLst>
                                          <p:attrName>style.visibility</p:attrName>
                                        </p:attrNameLst>
                                      </p:cBhvr>
                                      <p:to>
                                        <p:strVal val="visible"/>
                                      </p:to>
                                    </p:set>
                                    <p:anim calcmode="lin" valueType="num">
                                      <p:cBhvr additive="base">
                                        <p:cTn id="19" dur="500" fill="hold"/>
                                        <p:tgtEl>
                                          <p:spTgt spid="206852"/>
                                        </p:tgtEl>
                                        <p:attrNameLst>
                                          <p:attrName>ppt_x</p:attrName>
                                        </p:attrNameLst>
                                      </p:cBhvr>
                                      <p:tavLst>
                                        <p:tav tm="0">
                                          <p:val>
                                            <p:strVal val="0-#ppt_w/2"/>
                                          </p:val>
                                        </p:tav>
                                        <p:tav tm="100000">
                                          <p:val>
                                            <p:strVal val="#ppt_x"/>
                                          </p:val>
                                        </p:tav>
                                      </p:tavLst>
                                    </p:anim>
                                    <p:anim calcmode="lin" valueType="num">
                                      <p:cBhvr additive="base">
                                        <p:cTn id="20" dur="500" fill="hold"/>
                                        <p:tgtEl>
                                          <p:spTgt spid="2068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autoUpdateAnimBg="0"/>
      <p:bldP spid="206852"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34925" y="115888"/>
            <a:ext cx="9037638" cy="1368425"/>
          </a:xfrm>
        </p:spPr>
        <p:txBody>
          <a:bodyPr/>
          <a:lstStyle/>
          <a:p>
            <a:pPr eaLnBrk="1" hangingPunct="1"/>
            <a:r>
              <a:rPr lang="en-GB" sz="2800" b="1">
                <a:latin typeface="Century Schoolbook" charset="0"/>
                <a:cs typeface="Times New Roman" charset="0"/>
              </a:rPr>
              <a:t>God is not the author of evil or temptation. </a:t>
            </a:r>
            <a:br>
              <a:rPr lang="en-GB" sz="2800" b="1">
                <a:latin typeface="Century Schoolbook" charset="0"/>
                <a:cs typeface="Times New Roman" charset="0"/>
              </a:rPr>
            </a:br>
            <a:r>
              <a:rPr lang="en-GB" sz="2800" b="1">
                <a:latin typeface="Century Schoolbook" charset="0"/>
                <a:cs typeface="Times New Roman" charset="0"/>
              </a:rPr>
              <a:t>But according to verses 16-18, what is He like?</a:t>
            </a:r>
            <a:endParaRPr lang="en-US" sz="2800" b="1">
              <a:latin typeface="Century Schoolbook" charset="0"/>
              <a:cs typeface="Times New Roman" charset="0"/>
            </a:endParaRPr>
          </a:p>
        </p:txBody>
      </p:sp>
      <p:sp>
        <p:nvSpPr>
          <p:cNvPr id="207875" name="Rectangle 3"/>
          <p:cNvSpPr>
            <a:spLocks noGrp="1" noChangeArrowheads="1"/>
          </p:cNvSpPr>
          <p:nvPr>
            <p:ph type="body" idx="1"/>
          </p:nvPr>
        </p:nvSpPr>
        <p:spPr/>
        <p:txBody>
          <a:bodyPr/>
          <a:lstStyle/>
          <a:p>
            <a:pPr eaLnBrk="1" hangingPunct="1"/>
            <a:r>
              <a:rPr lang="en-GB" b="1" dirty="0">
                <a:latin typeface="Century Schoolbook" charset="0"/>
                <a:cs typeface="Times New Roman" charset="0"/>
              </a:rPr>
              <a:t>He is the Father who is the giver of good gifts (1:17a)</a:t>
            </a:r>
          </a:p>
          <a:p>
            <a:pPr eaLnBrk="1" hangingPunct="1"/>
            <a:r>
              <a:rPr lang="en-GB" b="1" dirty="0">
                <a:latin typeface="Century Schoolbook" charset="0"/>
                <a:cs typeface="Times New Roman" charset="0"/>
              </a:rPr>
              <a:t>He is  faithful (1:17b) </a:t>
            </a:r>
          </a:p>
          <a:p>
            <a:pPr eaLnBrk="1" hangingPunct="1"/>
            <a:r>
              <a:rPr lang="en-GB" b="1" dirty="0">
                <a:latin typeface="Century Schoolbook" charset="0"/>
                <a:cs typeface="Times New Roman" charset="0"/>
              </a:rPr>
              <a:t>He has  brought us new birth through his word so that we would inherit a new life (1:18).</a:t>
            </a:r>
            <a:endParaRPr lang="en-GB" b="1" i="1" dirty="0">
              <a:latin typeface="Century Schoolbook" charset="0"/>
              <a:cs typeface="Times New Roman" charset="0"/>
            </a:endParaRPr>
          </a:p>
          <a:p>
            <a:pPr eaLnBrk="1" hangingPunct="1">
              <a:buFontTx/>
              <a:buNone/>
            </a:pPr>
            <a:endParaRPr lang="en-GB" b="1" i="1" dirty="0">
              <a:latin typeface="Century Schoolbook" charset="0"/>
              <a:cs typeface="Times New Roman" charset="0"/>
            </a:endParaRPr>
          </a:p>
          <a:p>
            <a:pPr eaLnBrk="1" hangingPunct="1"/>
            <a:endParaRPr lang="en-US" sz="2800" dirty="0">
              <a:latin typeface="Times New Roman" charset="0"/>
            </a:endParaRPr>
          </a:p>
        </p:txBody>
      </p:sp>
    </p:spTree>
    <p:extLst>
      <p:ext uri="{BB962C8B-B14F-4D97-AF65-F5344CB8AC3E}">
        <p14:creationId xmlns:p14="http://schemas.microsoft.com/office/powerpoint/2010/main" val="4113640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anim calcmode="lin" valueType="num">
                                      <p:cBhvr additive="base">
                                        <p:cTn id="7" dur="500" fill="hold"/>
                                        <p:tgtEl>
                                          <p:spTgt spid="207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7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7875">
                                            <p:txEl>
                                              <p:pRg st="1" end="1"/>
                                            </p:txEl>
                                          </p:spTgt>
                                        </p:tgtEl>
                                        <p:attrNameLst>
                                          <p:attrName>style.visibility</p:attrName>
                                        </p:attrNameLst>
                                      </p:cBhvr>
                                      <p:to>
                                        <p:strVal val="visible"/>
                                      </p:to>
                                    </p:set>
                                    <p:anim calcmode="lin" valueType="num">
                                      <p:cBhvr additive="base">
                                        <p:cTn id="13" dur="500" fill="hold"/>
                                        <p:tgtEl>
                                          <p:spTgt spid="207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7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7875">
                                            <p:txEl>
                                              <p:pRg st="2" end="2"/>
                                            </p:txEl>
                                          </p:spTgt>
                                        </p:tgtEl>
                                        <p:attrNameLst>
                                          <p:attrName>style.visibility</p:attrName>
                                        </p:attrNameLst>
                                      </p:cBhvr>
                                      <p:to>
                                        <p:strVal val="visible"/>
                                      </p:to>
                                    </p:set>
                                    <p:anim calcmode="lin" valueType="num">
                                      <p:cBhvr additive="base">
                                        <p:cTn id="19" dur="500" fill="hold"/>
                                        <p:tgtEl>
                                          <p:spTgt spid="207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78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188913"/>
            <a:ext cx="8839200" cy="1143000"/>
          </a:xfrm>
        </p:spPr>
        <p:txBody>
          <a:bodyPr/>
          <a:lstStyle/>
          <a:p>
            <a:pPr eaLnBrk="1" hangingPunct="1"/>
            <a:r>
              <a:rPr lang="en-GB" sz="2800" b="1">
                <a:latin typeface="Century Schoolbook" charset="0"/>
                <a:cs typeface="Times New Roman" charset="0"/>
              </a:rPr>
              <a:t>How would you summarise the picture of the Christian as seen in James 1:1-18?</a:t>
            </a:r>
            <a:endParaRPr lang="en-US" sz="4000" i="0">
              <a:latin typeface="Century Schoolbook" charset="0"/>
              <a:cs typeface="Times New Roman" charset="0"/>
            </a:endParaRPr>
          </a:p>
        </p:txBody>
      </p:sp>
      <p:sp>
        <p:nvSpPr>
          <p:cNvPr id="208899" name="Rectangle 3"/>
          <p:cNvSpPr>
            <a:spLocks noGrp="1" noChangeArrowheads="1"/>
          </p:cNvSpPr>
          <p:nvPr>
            <p:ph type="body" idx="1"/>
          </p:nvPr>
        </p:nvSpPr>
        <p:spPr/>
        <p:txBody>
          <a:bodyPr/>
          <a:lstStyle/>
          <a:p>
            <a:pPr eaLnBrk="1" hangingPunct="1"/>
            <a:r>
              <a:rPr lang="en-GB" b="1">
                <a:latin typeface="Century Schoolbook" charset="0"/>
                <a:cs typeface="Times New Roman" charset="0"/>
              </a:rPr>
              <a:t>Instead of blaming God when facing trials, the Christian is called by God to respond joyfully in faith to trials and suffering by patient endurance and prayer of faith.</a:t>
            </a:r>
            <a:endParaRPr lang="en-GB" b="1" i="1">
              <a:latin typeface="Century Schoolbook" charset="0"/>
              <a:cs typeface="Times New Roman" charset="0"/>
            </a:endParaRPr>
          </a:p>
          <a:p>
            <a:pPr eaLnBrk="1" hangingPunct="1"/>
            <a:endParaRPr lang="en-US" b="1">
              <a:latin typeface="Times New Roman" charset="0"/>
            </a:endParaRPr>
          </a:p>
        </p:txBody>
      </p:sp>
    </p:spTree>
    <p:extLst>
      <p:ext uri="{BB962C8B-B14F-4D97-AF65-F5344CB8AC3E}">
        <p14:creationId xmlns:p14="http://schemas.microsoft.com/office/powerpoint/2010/main" val="2000510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 calcmode="lin" valueType="num">
                                      <p:cBhvr additive="base">
                                        <p:cTn id="7" dur="500" fill="hold"/>
                                        <p:tgtEl>
                                          <p:spTgt spid="2088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889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684213" y="188913"/>
            <a:ext cx="7772400" cy="854075"/>
          </a:xfrm>
        </p:spPr>
        <p:txBody>
          <a:bodyPr/>
          <a:lstStyle/>
          <a:p>
            <a:pPr algn="ctr" eaLnBrk="1" hangingPunct="1"/>
            <a:r>
              <a:rPr lang="en-GB" dirty="0">
                <a:latin typeface="Century Schoolbook" charset="0"/>
                <a:cs typeface="Times New Roman" charset="0"/>
              </a:rPr>
              <a:t>Bookends to James</a:t>
            </a:r>
            <a:endParaRPr lang="en-US" i="0" dirty="0">
              <a:latin typeface="Century Schoolbook" charset="0"/>
              <a:cs typeface="Times New Roman" charset="0"/>
            </a:endParaRPr>
          </a:p>
        </p:txBody>
      </p:sp>
      <p:sp>
        <p:nvSpPr>
          <p:cNvPr id="209923" name="Rectangle 3"/>
          <p:cNvSpPr>
            <a:spLocks noGrp="1" noChangeArrowheads="1"/>
          </p:cNvSpPr>
          <p:nvPr>
            <p:ph type="body" sz="half" idx="1"/>
          </p:nvPr>
        </p:nvSpPr>
        <p:spPr>
          <a:xfrm>
            <a:off x="250825" y="2057400"/>
            <a:ext cx="4244975" cy="4114800"/>
          </a:xfrm>
        </p:spPr>
        <p:txBody>
          <a:bodyPr/>
          <a:lstStyle/>
          <a:p>
            <a:pPr marL="0" indent="0" eaLnBrk="1" hangingPunct="1">
              <a:lnSpc>
                <a:spcPct val="90000"/>
              </a:lnSpc>
              <a:buFontTx/>
              <a:buNone/>
              <a:defRPr/>
            </a:pPr>
            <a:r>
              <a:rPr lang="en-GB" dirty="0">
                <a:latin typeface="Times New Roman" charset="0"/>
                <a:cs typeface="Times New Roman" charset="0"/>
              </a:rPr>
              <a:t>Introduction (1:2-11)</a:t>
            </a:r>
          </a:p>
          <a:p>
            <a:pPr marL="0" indent="0" eaLnBrk="1" hangingPunct="1">
              <a:lnSpc>
                <a:spcPct val="90000"/>
              </a:lnSpc>
              <a:buFontTx/>
              <a:buNone/>
              <a:defRPr/>
            </a:pPr>
            <a:r>
              <a:rPr lang="en-GB" dirty="0">
                <a:latin typeface="Times New Roman" charset="0"/>
                <a:cs typeface="Times New Roman" charset="0"/>
              </a:rPr>
              <a:t>Faith responds to trials by:</a:t>
            </a:r>
          </a:p>
          <a:p>
            <a:pPr eaLnBrk="1" hangingPunct="1">
              <a:lnSpc>
                <a:spcPct val="90000"/>
              </a:lnSpc>
              <a:defRPr/>
            </a:pPr>
            <a:r>
              <a:rPr lang="en-GB" dirty="0">
                <a:latin typeface="Times New Roman" charset="0"/>
                <a:cs typeface="Times New Roman" charset="0"/>
              </a:rPr>
              <a:t>Patient endurance (1:2-4)</a:t>
            </a:r>
          </a:p>
          <a:p>
            <a:pPr eaLnBrk="1" hangingPunct="1">
              <a:lnSpc>
                <a:spcPct val="90000"/>
              </a:lnSpc>
              <a:defRPr/>
            </a:pPr>
            <a:r>
              <a:rPr lang="en-GB" dirty="0">
                <a:latin typeface="Times New Roman" charset="0"/>
                <a:cs typeface="Times New Roman" charset="0"/>
              </a:rPr>
              <a:t>Prayer of faith (1:5-8)</a:t>
            </a:r>
          </a:p>
          <a:p>
            <a:pPr eaLnBrk="1" hangingPunct="1">
              <a:lnSpc>
                <a:spcPct val="90000"/>
              </a:lnSpc>
              <a:defRPr/>
            </a:pPr>
            <a:r>
              <a:rPr lang="en-GB" dirty="0">
                <a:latin typeface="Times New Roman" charset="0"/>
                <a:cs typeface="Times New Roman" charset="0"/>
              </a:rPr>
              <a:t>Humility in all the contrasting circumstances of life (1:9-11)</a:t>
            </a:r>
          </a:p>
          <a:p>
            <a:pPr eaLnBrk="1" hangingPunct="1">
              <a:lnSpc>
                <a:spcPct val="90000"/>
              </a:lnSpc>
              <a:defRPr/>
            </a:pPr>
            <a:endParaRPr lang="en-US" dirty="0">
              <a:latin typeface="Times New Roman" charset="0"/>
            </a:endParaRPr>
          </a:p>
        </p:txBody>
      </p:sp>
      <p:sp>
        <p:nvSpPr>
          <p:cNvPr id="209924" name="Rectangle 4"/>
          <p:cNvSpPr>
            <a:spLocks noGrp="1" noChangeArrowheads="1"/>
          </p:cNvSpPr>
          <p:nvPr>
            <p:ph type="body" sz="half" idx="2"/>
          </p:nvPr>
        </p:nvSpPr>
        <p:spPr>
          <a:xfrm>
            <a:off x="4648200" y="2057400"/>
            <a:ext cx="4495800" cy="4114800"/>
          </a:xfrm>
        </p:spPr>
        <p:txBody>
          <a:bodyPr/>
          <a:lstStyle/>
          <a:p>
            <a:pPr marL="0" indent="0" eaLnBrk="1" hangingPunct="1">
              <a:lnSpc>
                <a:spcPct val="90000"/>
              </a:lnSpc>
              <a:buFontTx/>
              <a:buNone/>
              <a:defRPr/>
            </a:pPr>
            <a:r>
              <a:rPr lang="en-GB" dirty="0">
                <a:latin typeface="Times New Roman" charset="0"/>
                <a:cs typeface="Times New Roman" charset="0"/>
              </a:rPr>
              <a:t>Conclusion (5:7-20)</a:t>
            </a:r>
          </a:p>
          <a:p>
            <a:pPr marL="0" indent="0" eaLnBrk="1" hangingPunct="1">
              <a:lnSpc>
                <a:spcPct val="90000"/>
              </a:lnSpc>
              <a:buFontTx/>
              <a:buNone/>
              <a:defRPr/>
            </a:pPr>
            <a:r>
              <a:rPr lang="en-GB" dirty="0">
                <a:latin typeface="Times New Roman" charset="0"/>
                <a:cs typeface="Times New Roman" charset="0"/>
              </a:rPr>
              <a:t>Faith responds to trials by:</a:t>
            </a:r>
          </a:p>
          <a:p>
            <a:pPr eaLnBrk="1" hangingPunct="1">
              <a:lnSpc>
                <a:spcPct val="90000"/>
              </a:lnSpc>
              <a:defRPr/>
            </a:pPr>
            <a:r>
              <a:rPr lang="en-GB" dirty="0">
                <a:latin typeface="Times New Roman" charset="0"/>
                <a:cs typeface="Times New Roman" charset="0"/>
              </a:rPr>
              <a:t>Patient endurance (5:7-12)</a:t>
            </a:r>
          </a:p>
          <a:p>
            <a:pPr eaLnBrk="1" hangingPunct="1">
              <a:lnSpc>
                <a:spcPct val="90000"/>
              </a:lnSpc>
              <a:defRPr/>
            </a:pPr>
            <a:r>
              <a:rPr lang="en-GB" dirty="0">
                <a:latin typeface="Times New Roman" charset="0"/>
                <a:cs typeface="Times New Roman" charset="0"/>
              </a:rPr>
              <a:t>Prayer of faith (5:13-18)</a:t>
            </a:r>
          </a:p>
          <a:p>
            <a:pPr eaLnBrk="1" hangingPunct="1">
              <a:lnSpc>
                <a:spcPct val="90000"/>
              </a:lnSpc>
              <a:defRPr/>
            </a:pPr>
            <a:r>
              <a:rPr lang="en-GB" dirty="0">
                <a:latin typeface="Times New Roman" charset="0"/>
                <a:cs typeface="Times New Roman" charset="0"/>
              </a:rPr>
              <a:t>Care for believers in all the contrasting circumstances of life (5:19-20)</a:t>
            </a:r>
          </a:p>
        </p:txBody>
      </p:sp>
    </p:spTree>
    <p:extLst>
      <p:ext uri="{BB962C8B-B14F-4D97-AF65-F5344CB8AC3E}">
        <p14:creationId xmlns:p14="http://schemas.microsoft.com/office/powerpoint/2010/main" val="943594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 calcmode="lin" valueType="num">
                                      <p:cBhvr additive="base">
                                        <p:cTn id="7" dur="500" fill="hold"/>
                                        <p:tgtEl>
                                          <p:spTgt spid="209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9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9923">
                                            <p:txEl>
                                              <p:pRg st="1" end="1"/>
                                            </p:txEl>
                                          </p:spTgt>
                                        </p:tgtEl>
                                        <p:attrNameLst>
                                          <p:attrName>style.visibility</p:attrName>
                                        </p:attrNameLst>
                                      </p:cBhvr>
                                      <p:to>
                                        <p:strVal val="visible"/>
                                      </p:to>
                                    </p:set>
                                    <p:anim calcmode="lin" valueType="num">
                                      <p:cBhvr additive="base">
                                        <p:cTn id="13" dur="500" fill="hold"/>
                                        <p:tgtEl>
                                          <p:spTgt spid="209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9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9923">
                                            <p:txEl>
                                              <p:pRg st="2" end="2"/>
                                            </p:txEl>
                                          </p:spTgt>
                                        </p:tgtEl>
                                        <p:attrNameLst>
                                          <p:attrName>style.visibility</p:attrName>
                                        </p:attrNameLst>
                                      </p:cBhvr>
                                      <p:to>
                                        <p:strVal val="visible"/>
                                      </p:to>
                                    </p:set>
                                    <p:anim calcmode="lin" valueType="num">
                                      <p:cBhvr additive="base">
                                        <p:cTn id="19" dur="500" fill="hold"/>
                                        <p:tgtEl>
                                          <p:spTgt spid="209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9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9923">
                                            <p:txEl>
                                              <p:pRg st="3" end="3"/>
                                            </p:txEl>
                                          </p:spTgt>
                                        </p:tgtEl>
                                        <p:attrNameLst>
                                          <p:attrName>style.visibility</p:attrName>
                                        </p:attrNameLst>
                                      </p:cBhvr>
                                      <p:to>
                                        <p:strVal val="visible"/>
                                      </p:to>
                                    </p:set>
                                    <p:anim calcmode="lin" valueType="num">
                                      <p:cBhvr additive="base">
                                        <p:cTn id="25" dur="500" fill="hold"/>
                                        <p:tgtEl>
                                          <p:spTgt spid="2099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99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9923">
                                            <p:txEl>
                                              <p:pRg st="4" end="4"/>
                                            </p:txEl>
                                          </p:spTgt>
                                        </p:tgtEl>
                                        <p:attrNameLst>
                                          <p:attrName>style.visibility</p:attrName>
                                        </p:attrNameLst>
                                      </p:cBhvr>
                                      <p:to>
                                        <p:strVal val="visible"/>
                                      </p:to>
                                    </p:set>
                                    <p:anim calcmode="lin" valueType="num">
                                      <p:cBhvr additive="base">
                                        <p:cTn id="31" dur="500" fill="hold"/>
                                        <p:tgtEl>
                                          <p:spTgt spid="2099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99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9924">
                                            <p:txEl>
                                              <p:pRg st="0" end="0"/>
                                            </p:txEl>
                                          </p:spTgt>
                                        </p:tgtEl>
                                        <p:attrNameLst>
                                          <p:attrName>style.visibility</p:attrName>
                                        </p:attrNameLst>
                                      </p:cBhvr>
                                      <p:to>
                                        <p:strVal val="visible"/>
                                      </p:to>
                                    </p:set>
                                    <p:anim calcmode="lin" valueType="num">
                                      <p:cBhvr additive="base">
                                        <p:cTn id="37" dur="500" fill="hold"/>
                                        <p:tgtEl>
                                          <p:spTgt spid="209924">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99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9924">
                                            <p:txEl>
                                              <p:pRg st="1" end="1"/>
                                            </p:txEl>
                                          </p:spTgt>
                                        </p:tgtEl>
                                        <p:attrNameLst>
                                          <p:attrName>style.visibility</p:attrName>
                                        </p:attrNameLst>
                                      </p:cBhvr>
                                      <p:to>
                                        <p:strVal val="visible"/>
                                      </p:to>
                                    </p:set>
                                    <p:anim calcmode="lin" valueType="num">
                                      <p:cBhvr additive="base">
                                        <p:cTn id="43" dur="500" fill="hold"/>
                                        <p:tgtEl>
                                          <p:spTgt spid="209924">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99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9924">
                                            <p:txEl>
                                              <p:pRg st="2" end="2"/>
                                            </p:txEl>
                                          </p:spTgt>
                                        </p:tgtEl>
                                        <p:attrNameLst>
                                          <p:attrName>style.visibility</p:attrName>
                                        </p:attrNameLst>
                                      </p:cBhvr>
                                      <p:to>
                                        <p:strVal val="visible"/>
                                      </p:to>
                                    </p:set>
                                    <p:anim calcmode="lin" valueType="num">
                                      <p:cBhvr additive="base">
                                        <p:cTn id="49" dur="500" fill="hold"/>
                                        <p:tgtEl>
                                          <p:spTgt spid="209924">
                                            <p:txEl>
                                              <p:pRg st="2" end="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99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9924">
                                            <p:txEl>
                                              <p:pRg st="3" end="3"/>
                                            </p:txEl>
                                          </p:spTgt>
                                        </p:tgtEl>
                                        <p:attrNameLst>
                                          <p:attrName>style.visibility</p:attrName>
                                        </p:attrNameLst>
                                      </p:cBhvr>
                                      <p:to>
                                        <p:strVal val="visible"/>
                                      </p:to>
                                    </p:set>
                                    <p:anim calcmode="lin" valueType="num">
                                      <p:cBhvr additive="base">
                                        <p:cTn id="55" dur="500" fill="hold"/>
                                        <p:tgtEl>
                                          <p:spTgt spid="209924">
                                            <p:txEl>
                                              <p:pRg st="3" end="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992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9924">
                                            <p:txEl>
                                              <p:pRg st="4" end="4"/>
                                            </p:txEl>
                                          </p:spTgt>
                                        </p:tgtEl>
                                        <p:attrNameLst>
                                          <p:attrName>style.visibility</p:attrName>
                                        </p:attrNameLst>
                                      </p:cBhvr>
                                      <p:to>
                                        <p:strVal val="visible"/>
                                      </p:to>
                                    </p:set>
                                    <p:anim calcmode="lin" valueType="num">
                                      <p:cBhvr additive="base">
                                        <p:cTn id="61" dur="500" fill="hold"/>
                                        <p:tgtEl>
                                          <p:spTgt spid="209924">
                                            <p:txEl>
                                              <p:pRg st="4" end="4"/>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0992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build="p" autoUpdateAnimBg="0"/>
      <p:bldP spid="209924"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n-US" b="1">
                <a:latin typeface="Times New Roman" charset="0"/>
              </a:rPr>
              <a:t>Practical Christian Living</a:t>
            </a:r>
            <a:r>
              <a:rPr lang="en-US">
                <a:latin typeface="Times New Roman" charset="0"/>
              </a:rPr>
              <a:t> </a:t>
            </a:r>
          </a:p>
        </p:txBody>
      </p:sp>
      <p:sp>
        <p:nvSpPr>
          <p:cNvPr id="211971" name="Rectangle 3"/>
          <p:cNvSpPr>
            <a:spLocks noGrp="1" noChangeArrowheads="1"/>
          </p:cNvSpPr>
          <p:nvPr>
            <p:ph type="body" idx="1"/>
          </p:nvPr>
        </p:nvSpPr>
        <p:spPr>
          <a:xfrm>
            <a:off x="685800" y="2573316"/>
            <a:ext cx="7772400" cy="3598883"/>
          </a:xfrm>
        </p:spPr>
        <p:txBody>
          <a:bodyPr/>
          <a:lstStyle/>
          <a:p>
            <a:pPr marL="0" indent="0" eaLnBrk="1" hangingPunct="1">
              <a:buNone/>
            </a:pPr>
            <a:r>
              <a:rPr lang="en-GB" sz="2800" dirty="0">
                <a:latin typeface="Comic Sans MS" charset="0"/>
                <a:cs typeface="Arial" charset="0"/>
              </a:rPr>
              <a:t>True faith has three main ingredients:</a:t>
            </a:r>
            <a:endParaRPr lang="en-GB" sz="2800" dirty="0">
              <a:latin typeface="Times New Roman" charset="0"/>
              <a:cs typeface="Times New Roman" charset="0"/>
            </a:endParaRPr>
          </a:p>
          <a:p>
            <a:pPr marL="457200" indent="-457200" eaLnBrk="1" hangingPunct="1">
              <a:buFont typeface="+mj-lt"/>
              <a:buAutoNum type="arabicPeriod"/>
            </a:pPr>
            <a:r>
              <a:rPr lang="en-GB" sz="2400" dirty="0">
                <a:latin typeface="Comic Sans MS" charset="0"/>
                <a:cs typeface="Times New Roman" charset="0"/>
              </a:rPr>
              <a:t>An understanding or knowledge of the basic truth of Jesus and His saving work</a:t>
            </a:r>
            <a:r>
              <a:rPr lang="en-US" sz="2400" dirty="0">
                <a:latin typeface="Times New Roman" charset="0"/>
              </a:rPr>
              <a:t> </a:t>
            </a:r>
          </a:p>
          <a:p>
            <a:pPr marL="457200" indent="-457200" eaLnBrk="1" hangingPunct="1">
              <a:buFont typeface="+mj-lt"/>
              <a:buAutoNum type="arabicPeriod"/>
            </a:pPr>
            <a:r>
              <a:rPr lang="en-GB" sz="2400" dirty="0">
                <a:latin typeface="Comic Sans MS" charset="0"/>
                <a:cs typeface="Times New Roman" charset="0"/>
              </a:rPr>
              <a:t>An approval and acceptance of this basic truth</a:t>
            </a:r>
            <a:r>
              <a:rPr lang="en-US" sz="2400" dirty="0">
                <a:latin typeface="Times New Roman" charset="0"/>
              </a:rPr>
              <a:t> </a:t>
            </a:r>
          </a:p>
          <a:p>
            <a:pPr marL="457200" indent="-457200" eaLnBrk="1" hangingPunct="1">
              <a:buFont typeface="+mj-lt"/>
              <a:buAutoNum type="arabicPeriod"/>
            </a:pPr>
            <a:r>
              <a:rPr lang="en-GB" sz="2400" dirty="0">
                <a:latin typeface="Comic Sans MS" charset="0"/>
                <a:cs typeface="Times New Roman" charset="0"/>
              </a:rPr>
              <a:t>An application of the knowledge of this truth in personal and sincere trust</a:t>
            </a:r>
            <a:r>
              <a:rPr lang="en-US" sz="2400" dirty="0">
                <a:latin typeface="Times New Roman" charset="0"/>
              </a:rPr>
              <a:t> </a:t>
            </a:r>
          </a:p>
          <a:p>
            <a:pPr eaLnBrk="1" hangingPunct="1"/>
            <a:endParaRPr lang="en-US" sz="2800" dirty="0">
              <a:latin typeface="Times New Roman" charset="0"/>
            </a:endParaRPr>
          </a:p>
        </p:txBody>
      </p:sp>
    </p:spTree>
    <p:extLst>
      <p:ext uri="{BB962C8B-B14F-4D97-AF65-F5344CB8AC3E}">
        <p14:creationId xmlns:p14="http://schemas.microsoft.com/office/powerpoint/2010/main" val="2986881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Effect transition="in" filter="checkerboard(across)">
                                      <p:cBhvr>
                                        <p:cTn id="7" dur="500"/>
                                        <p:tgtEl>
                                          <p:spTgt spid="2119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1971">
                                            <p:txEl>
                                              <p:pRg st="1" end="1"/>
                                            </p:txEl>
                                          </p:spTgt>
                                        </p:tgtEl>
                                        <p:attrNameLst>
                                          <p:attrName>style.visibility</p:attrName>
                                        </p:attrNameLst>
                                      </p:cBhvr>
                                      <p:to>
                                        <p:strVal val="visible"/>
                                      </p:to>
                                    </p:set>
                                    <p:animEffect transition="in" filter="checkerboard(across)">
                                      <p:cBhvr>
                                        <p:cTn id="12" dur="500"/>
                                        <p:tgtEl>
                                          <p:spTgt spid="2119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1971">
                                            <p:txEl>
                                              <p:pRg st="2" end="2"/>
                                            </p:txEl>
                                          </p:spTgt>
                                        </p:tgtEl>
                                        <p:attrNameLst>
                                          <p:attrName>style.visibility</p:attrName>
                                        </p:attrNameLst>
                                      </p:cBhvr>
                                      <p:to>
                                        <p:strVal val="visible"/>
                                      </p:to>
                                    </p:set>
                                    <p:animEffect transition="in" filter="checkerboard(across)">
                                      <p:cBhvr>
                                        <p:cTn id="17" dur="500"/>
                                        <p:tgtEl>
                                          <p:spTgt spid="2119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11971">
                                            <p:txEl>
                                              <p:pRg st="3" end="3"/>
                                            </p:txEl>
                                          </p:spTgt>
                                        </p:tgtEl>
                                        <p:attrNameLst>
                                          <p:attrName>style.visibility</p:attrName>
                                        </p:attrNameLst>
                                      </p:cBhvr>
                                      <p:to>
                                        <p:strVal val="visible"/>
                                      </p:to>
                                    </p:set>
                                    <p:animEffect transition="in" filter="checkerboard(across)">
                                      <p:cBhvr>
                                        <p:cTn id="22" dur="500"/>
                                        <p:tgtEl>
                                          <p:spTgt spid="211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89" name="Text Box 2"/>
          <p:cNvSpPr txBox="1">
            <a:spLocks noChangeArrowheads="1"/>
          </p:cNvSpPr>
          <p:nvPr/>
        </p:nvSpPr>
        <p:spPr bwMode="auto">
          <a:xfrm>
            <a:off x="1143000" y="2231620"/>
            <a:ext cx="73152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GB" sz="3200" b="1" dirty="0">
                <a:solidFill>
                  <a:srgbClr val="FFFFCC"/>
                </a:solidFill>
                <a:latin typeface="Times New Roman" charset="0"/>
                <a:cs typeface="Times New Roman" charset="0"/>
              </a:rPr>
              <a:t>This personal trust is "the crowning element of faith, …Faith is not merely a matter of the intellect, nor of the intellect and emotions combined; it is also a matter of the will, determining the direction of the soul” </a:t>
            </a:r>
          </a:p>
          <a:p>
            <a:pPr defTabSz="914400" fontAlgn="base">
              <a:spcBef>
                <a:spcPct val="50000"/>
              </a:spcBef>
              <a:spcAft>
                <a:spcPct val="0"/>
              </a:spcAft>
            </a:pPr>
            <a:r>
              <a:rPr lang="en-GB" sz="3200" b="1" dirty="0">
                <a:solidFill>
                  <a:srgbClr val="FFFFCC"/>
                </a:solidFill>
                <a:latin typeface="Times New Roman" charset="0"/>
                <a:cs typeface="Times New Roman" charset="0"/>
              </a:rPr>
              <a:t>	(Berkhof, </a:t>
            </a:r>
            <a:r>
              <a:rPr lang="en-GB" sz="3200" b="1" i="1" dirty="0">
                <a:solidFill>
                  <a:srgbClr val="FFFFCC"/>
                </a:solidFill>
                <a:latin typeface="Times New Roman" charset="0"/>
                <a:cs typeface="Times New Roman" charset="0"/>
              </a:rPr>
              <a:t>Systematic Theology</a:t>
            </a:r>
            <a:r>
              <a:rPr lang="en-GB" sz="3200" b="1" dirty="0">
                <a:solidFill>
                  <a:srgbClr val="FFFFCC"/>
                </a:solidFill>
                <a:latin typeface="Times New Roman" charset="0"/>
                <a:cs typeface="Times New Roman" charset="0"/>
              </a:rPr>
              <a:t>)</a:t>
            </a:r>
            <a:endParaRPr lang="en-US" sz="3200" b="1" dirty="0">
              <a:solidFill>
                <a:srgbClr val="FFFFCC"/>
              </a:solidFill>
              <a:latin typeface="Times New Roman" charset="0"/>
              <a:cs typeface="Times New Roman" charset="0"/>
            </a:endParaRPr>
          </a:p>
        </p:txBody>
      </p:sp>
    </p:spTree>
    <p:extLst>
      <p:ext uri="{BB962C8B-B14F-4D97-AF65-F5344CB8AC3E}">
        <p14:creationId xmlns:p14="http://schemas.microsoft.com/office/powerpoint/2010/main" val="37396731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Rectangle 2"/>
          <p:cNvSpPr>
            <a:spLocks noGrp="1" noChangeArrowheads="1"/>
          </p:cNvSpPr>
          <p:nvPr>
            <p:ph type="title"/>
          </p:nvPr>
        </p:nvSpPr>
        <p:spPr/>
        <p:txBody>
          <a:bodyPr/>
          <a:lstStyle/>
          <a:p>
            <a:pPr eaLnBrk="1" hangingPunct="1"/>
            <a:r>
              <a:rPr lang="en-GB" b="1">
                <a:latin typeface="Times New Roman" charset="0"/>
              </a:rPr>
              <a:t>Faith in Action</a:t>
            </a:r>
            <a:endParaRPr lang="en-US" b="1">
              <a:latin typeface="Times New Roman" charset="0"/>
            </a:endParaRPr>
          </a:p>
        </p:txBody>
      </p:sp>
      <p:sp>
        <p:nvSpPr>
          <p:cNvPr id="859138" name="WordArt 3"/>
          <p:cNvSpPr>
            <a:spLocks noChangeArrowheads="1" noChangeShapeType="1" noTextEdit="1"/>
          </p:cNvSpPr>
          <p:nvPr/>
        </p:nvSpPr>
        <p:spPr bwMode="auto">
          <a:xfrm>
            <a:off x="3505200" y="1981200"/>
            <a:ext cx="4876800" cy="5334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200" kern="10">
                <a:ln w="9525">
                  <a:solidFill>
                    <a:srgbClr val="FFFFCC"/>
                  </a:solidFill>
                  <a:round/>
                  <a:headEnd type="none" w="sm" len="sm"/>
                  <a:tailEnd type="none" w="sm" len="sm"/>
                </a:ln>
                <a:solidFill>
                  <a:srgbClr val="FFFFFF"/>
                </a:solidFill>
                <a:latin typeface="Comic Sans MS"/>
                <a:ea typeface="Comic Sans MS"/>
                <a:cs typeface="Comic Sans MS"/>
              </a:rPr>
              <a:t>The Christian Conduct</a:t>
            </a:r>
          </a:p>
        </p:txBody>
      </p:sp>
    </p:spTree>
    <p:extLst>
      <p:ext uri="{BB962C8B-B14F-4D97-AF65-F5344CB8AC3E}">
        <p14:creationId xmlns:p14="http://schemas.microsoft.com/office/powerpoint/2010/main" val="1837028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57CBAB-42AB-4ED7-979D-47653D3C34B4}"/>
              </a:ext>
            </a:extLst>
          </p:cNvPr>
          <p:cNvSpPr/>
          <p:nvPr/>
        </p:nvSpPr>
        <p:spPr>
          <a:xfrm>
            <a:off x="152400" y="152400"/>
            <a:ext cx="8839200" cy="65532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78C9CE9-DCC8-40C3-97FF-F512EF2D6319}"/>
              </a:ext>
            </a:extLst>
          </p:cNvPr>
          <p:cNvPicPr>
            <a:picLocks noChangeAspect="1"/>
          </p:cNvPicPr>
          <p:nvPr/>
        </p:nvPicPr>
        <p:blipFill rotWithShape="1">
          <a:blip r:embed="rId4">
            <a:extLst>
              <a:ext uri="{28A0092B-C50C-407E-A947-70E740481C1C}">
                <a14:useLocalDpi xmlns:a14="http://schemas.microsoft.com/office/drawing/2010/main" val="0"/>
              </a:ext>
            </a:extLst>
          </a:blip>
          <a:srcRect l="40000" t="16667" r="5588"/>
          <a:stretch/>
        </p:blipFill>
        <p:spPr>
          <a:xfrm flipH="1">
            <a:off x="5410200" y="2666999"/>
            <a:ext cx="3584449" cy="4038601"/>
          </a:xfrm>
          <a:prstGeom prst="rect">
            <a:avLst/>
          </a:prstGeom>
        </p:spPr>
      </p:pic>
      <p:cxnSp>
        <p:nvCxnSpPr>
          <p:cNvPr id="7" name="Straight Connector 6">
            <a:extLst>
              <a:ext uri="{FF2B5EF4-FFF2-40B4-BE49-F238E27FC236}">
                <a16:creationId xmlns:a16="http://schemas.microsoft.com/office/drawing/2014/main" id="{A36138B1-F202-4F9B-A3AC-D623F330E66F}"/>
              </a:ext>
            </a:extLst>
          </p:cNvPr>
          <p:cNvCxnSpPr>
            <a:cxnSpLocks/>
          </p:cNvCxnSpPr>
          <p:nvPr/>
        </p:nvCxnSpPr>
        <p:spPr>
          <a:xfrm flipH="1">
            <a:off x="5382814" y="6705600"/>
            <a:ext cx="1856186"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640BEA-B81F-48B6-82C1-794826E6772A}"/>
              </a:ext>
            </a:extLst>
          </p:cNvPr>
          <p:cNvCxnSpPr>
            <a:cxnSpLocks/>
          </p:cNvCxnSpPr>
          <p:nvPr/>
        </p:nvCxnSpPr>
        <p:spPr>
          <a:xfrm>
            <a:off x="8991600" y="2667000"/>
            <a:ext cx="12510" cy="403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99006C2-3E71-4759-A6DD-90AE18120A18}"/>
              </a:ext>
            </a:extLst>
          </p:cNvPr>
          <p:cNvSpPr txBox="1"/>
          <p:nvPr/>
        </p:nvSpPr>
        <p:spPr>
          <a:xfrm>
            <a:off x="152400" y="464700"/>
            <a:ext cx="87472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C00000"/>
                </a:solidFill>
                <a:effectLst>
                  <a:reflection blurRad="12700" stA="28000" endPos="45000" dist="1000" dir="5400000" sy="-100000" algn="bl" rotWithShape="0"/>
                </a:effectLst>
                <a:uLnTx/>
                <a:uFillTx/>
                <a:latin typeface="Comic Sans MS" panose="030F0702030302020204" pitchFamily="66" charset="0"/>
                <a:ea typeface="+mn-ea"/>
                <a:cs typeface="+mn-cs"/>
              </a:rPr>
              <a:t>SINS of the tongue</a:t>
            </a:r>
          </a:p>
        </p:txBody>
      </p:sp>
      <p:sp>
        <p:nvSpPr>
          <p:cNvPr id="12" name="TextBox 11">
            <a:extLst>
              <a:ext uri="{FF2B5EF4-FFF2-40B4-BE49-F238E27FC236}">
                <a16:creationId xmlns:a16="http://schemas.microsoft.com/office/drawing/2014/main" id="{15094B61-4E40-4379-8F8D-3E6D2FF0E9CA}"/>
              </a:ext>
            </a:extLst>
          </p:cNvPr>
          <p:cNvSpPr txBox="1"/>
          <p:nvPr/>
        </p:nvSpPr>
        <p:spPr>
          <a:xfrm>
            <a:off x="296899" y="1177109"/>
            <a:ext cx="74375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Slander/gossip: Destroys character</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49571A61-8A3B-49D1-9C53-989C8E934246}"/>
              </a:ext>
            </a:extLst>
          </p:cNvPr>
          <p:cNvSpPr txBox="1"/>
          <p:nvPr/>
        </p:nvSpPr>
        <p:spPr>
          <a:xfrm>
            <a:off x="288879" y="1731107"/>
            <a:ext cx="88391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Criticism: Destroys confidence/relationship</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0932F857-1F49-4DF5-AAC6-354129E6616F}"/>
              </a:ext>
            </a:extLst>
          </p:cNvPr>
          <p:cNvSpPr txBox="1"/>
          <p:nvPr/>
        </p:nvSpPr>
        <p:spPr>
          <a:xfrm>
            <a:off x="268324" y="2295288"/>
            <a:ext cx="74375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Sarcasm: Destroys communication</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4A7203AD-F1B7-411B-8082-A0A0904A54C4}"/>
              </a:ext>
            </a:extLst>
          </p:cNvPr>
          <p:cNvSpPr txBox="1"/>
          <p:nvPr/>
        </p:nvSpPr>
        <p:spPr>
          <a:xfrm>
            <a:off x="268324" y="2870208"/>
            <a:ext cx="74375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Complaining: Destroys unity</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5AEBBDF8-CF3D-4CE6-9435-6B7131526211}"/>
              </a:ext>
            </a:extLst>
          </p:cNvPr>
          <p:cNvSpPr txBox="1"/>
          <p:nvPr/>
        </p:nvSpPr>
        <p:spPr>
          <a:xfrm>
            <a:off x="269461" y="3418307"/>
            <a:ext cx="74375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Excessive (unbridled) talk</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8CAE7850-E794-4F04-B56F-2BE6160D4AD6}"/>
              </a:ext>
            </a:extLst>
          </p:cNvPr>
          <p:cNvSpPr txBox="1"/>
          <p:nvPr/>
        </p:nvSpPr>
        <p:spPr>
          <a:xfrm>
            <a:off x="269461" y="3977677"/>
            <a:ext cx="74375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Negative tone of voice</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FD5B1E2C-5D84-48A7-83F1-28EA5D948277}"/>
              </a:ext>
            </a:extLst>
          </p:cNvPr>
          <p:cNvSpPr txBox="1"/>
          <p:nvPr/>
        </p:nvSpPr>
        <p:spPr>
          <a:xfrm>
            <a:off x="272034" y="4531675"/>
            <a:ext cx="74375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Withholding what should be </a:t>
            </a:r>
            <a:r>
              <a:rPr kumimoji="0" lang="en-US" sz="30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sym typeface="Wingdings" panose="05000000000000000000" pitchFamily="2" charset="2"/>
              </a:rPr>
              <a:t>said</a:t>
            </a:r>
            <a:endParaRPr kumimoji="0" lang="en-US" sz="3000" b="1" i="0" u="none" strike="noStrike" kern="1200" cap="none" spc="0" normalizeH="0" baseline="0" noProof="0" dirty="0">
              <a:ln>
                <a:noFill/>
              </a:ln>
              <a:solidFill>
                <a:prstClr val="black"/>
              </a:solidFill>
              <a:effectLst>
                <a:glow rad="228600">
                  <a:prstClr val="white">
                    <a:alpha val="80000"/>
                  </a:prstClr>
                </a:glow>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C67527D4-4FA8-4426-8684-676212A12568}"/>
              </a:ext>
            </a:extLst>
          </p:cNvPr>
          <p:cNvSpPr txBox="1"/>
          <p:nvPr/>
        </p:nvSpPr>
        <p:spPr>
          <a:xfrm>
            <a:off x="254698" y="5176892"/>
            <a:ext cx="6984302"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860000"/>
                </a:solidFill>
                <a:effectLst/>
                <a:uLnTx/>
                <a:uFillTx/>
                <a:latin typeface="Comic Sans MS" panose="030F0702030302020204" pitchFamily="66" charset="0"/>
                <a:ea typeface="+mn-ea"/>
                <a:cs typeface="+mn-cs"/>
                <a:sym typeface="Wingdings" panose="05000000000000000000" pitchFamily="2" charset="2"/>
              </a:rPr>
              <a:t>Spiritual maturity is evidenced </a:t>
            </a:r>
            <a:br>
              <a:rPr kumimoji="0" lang="en-US" sz="3000" b="1" i="0" u="none" strike="noStrike" kern="1200" cap="none" spc="0" normalizeH="0" baseline="0" noProof="0" dirty="0">
                <a:ln>
                  <a:noFill/>
                </a:ln>
                <a:solidFill>
                  <a:srgbClr val="860000"/>
                </a:solidFill>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srgbClr val="860000"/>
                </a:solidFill>
                <a:effectLst/>
                <a:uLnTx/>
                <a:uFillTx/>
                <a:latin typeface="Comic Sans MS" panose="030F0702030302020204" pitchFamily="66" charset="0"/>
                <a:ea typeface="+mn-ea"/>
                <a:cs typeface="+mn-cs"/>
                <a:sym typeface="Wingdings" panose="05000000000000000000" pitchFamily="2" charset="2"/>
              </a:rPr>
              <a:t>by tongue control </a:t>
            </a:r>
            <a:br>
              <a:rPr kumimoji="0" lang="en-US" sz="3000" b="1" i="0" u="none" strike="noStrike" kern="1200" cap="none" spc="0" normalizeH="0" baseline="0" noProof="0" dirty="0">
                <a:ln>
                  <a:noFill/>
                </a:ln>
                <a:solidFill>
                  <a:srgbClr val="860000"/>
                </a:solidFill>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srgbClr val="860000"/>
                </a:solidFill>
                <a:effectLst/>
                <a:uLnTx/>
                <a:uFillTx/>
                <a:latin typeface="Comic Sans MS" panose="030F0702030302020204" pitchFamily="66" charset="0"/>
                <a:ea typeface="+mn-ea"/>
                <a:cs typeface="+mn-cs"/>
                <a:sym typeface="Wingdings" panose="05000000000000000000" pitchFamily="2" charset="2"/>
              </a:rPr>
              <a:t>(Prov. 10:19; Gal. 5:22-23)</a:t>
            </a:r>
            <a:endParaRPr kumimoji="0" lang="en-US" sz="3000" b="1" i="0" u="none" strike="noStrike" kern="1200" cap="none" spc="0" normalizeH="0" baseline="0" noProof="0" dirty="0">
              <a:ln>
                <a:noFill/>
              </a:ln>
              <a:solidFill>
                <a:srgbClr val="860000"/>
              </a:solidFill>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33746751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334231" y="381000"/>
            <a:ext cx="8809769" cy="1143000"/>
          </a:xfrm>
        </p:spPr>
        <p:txBody>
          <a:bodyPr/>
          <a:lstStyle/>
          <a:p>
            <a:pPr algn="l" eaLnBrk="1" hangingPunct="1"/>
            <a:r>
              <a:rPr lang="en-GB" sz="3600" b="1" dirty="0">
                <a:latin typeface="Comic Sans MS" charset="0"/>
                <a:cs typeface="Arial" charset="0"/>
              </a:rPr>
              <a:t>James 1: Faith obeys the Word</a:t>
            </a:r>
            <a:endParaRPr lang="en-US" sz="3600" b="1" dirty="0">
              <a:latin typeface="Comic Sans MS" charset="0"/>
              <a:cs typeface="Arial" charset="0"/>
            </a:endParaRPr>
          </a:p>
        </p:txBody>
      </p:sp>
      <p:sp>
        <p:nvSpPr>
          <p:cNvPr id="215043" name="Rectangle 3"/>
          <p:cNvSpPr>
            <a:spLocks noGrp="1" noChangeArrowheads="1"/>
          </p:cNvSpPr>
          <p:nvPr>
            <p:ph type="body" idx="1"/>
          </p:nvPr>
        </p:nvSpPr>
        <p:spPr>
          <a:xfrm>
            <a:off x="685800" y="2395076"/>
            <a:ext cx="7772400" cy="3509764"/>
          </a:xfrm>
        </p:spPr>
        <p:txBody>
          <a:bodyPr/>
          <a:lstStyle/>
          <a:p>
            <a:pPr eaLnBrk="1" hangingPunct="1">
              <a:lnSpc>
                <a:spcPct val="90000"/>
              </a:lnSpc>
            </a:pPr>
            <a:r>
              <a:rPr lang="en-GB" sz="2400" dirty="0">
                <a:latin typeface="Comic Sans MS" charset="0"/>
                <a:cs typeface="Arial" charset="0"/>
              </a:rPr>
              <a:t>Spiritual Hearing, Careful Speech and Patience under Provocation</a:t>
            </a:r>
            <a:endParaRPr lang="en-GB" sz="2400" dirty="0">
              <a:latin typeface="Times New Roman" charset="0"/>
              <a:cs typeface="Times New Roman" charset="0"/>
            </a:endParaRPr>
          </a:p>
          <a:p>
            <a:pPr eaLnBrk="1" hangingPunct="1">
              <a:lnSpc>
                <a:spcPct val="90000"/>
              </a:lnSpc>
            </a:pPr>
            <a:r>
              <a:rPr lang="en-GB" sz="2400" dirty="0">
                <a:latin typeface="Comic Sans MS" charset="0"/>
                <a:cs typeface="Arial" charset="0"/>
              </a:rPr>
              <a:t>Forsaking all Evil and the meek reception of saving truth</a:t>
            </a:r>
            <a:endParaRPr lang="en-GB" sz="2400" dirty="0">
              <a:latin typeface="Times New Roman" charset="0"/>
              <a:cs typeface="Times New Roman" charset="0"/>
            </a:endParaRPr>
          </a:p>
          <a:p>
            <a:pPr eaLnBrk="1" hangingPunct="1">
              <a:lnSpc>
                <a:spcPct val="90000"/>
              </a:lnSpc>
            </a:pPr>
            <a:r>
              <a:rPr lang="en-GB" sz="2400" dirty="0">
                <a:latin typeface="Comic Sans MS" charset="0"/>
                <a:cs typeface="Arial" charset="0"/>
              </a:rPr>
              <a:t>Careful hearing of the Word</a:t>
            </a:r>
            <a:endParaRPr lang="en-GB" sz="2400" dirty="0">
              <a:latin typeface="Times New Roman" charset="0"/>
              <a:cs typeface="Times New Roman" charset="0"/>
            </a:endParaRPr>
          </a:p>
          <a:p>
            <a:pPr eaLnBrk="1" hangingPunct="1">
              <a:lnSpc>
                <a:spcPct val="90000"/>
              </a:lnSpc>
            </a:pPr>
            <a:r>
              <a:rPr lang="en-GB" sz="2400" dirty="0">
                <a:latin typeface="Comic Sans MS" charset="0"/>
                <a:cs typeface="Arial" charset="0"/>
              </a:rPr>
              <a:t>Searching for the Truth and practicing it</a:t>
            </a:r>
            <a:endParaRPr lang="en-GB" sz="2400" dirty="0">
              <a:latin typeface="Times New Roman" charset="0"/>
              <a:cs typeface="Times New Roman" charset="0"/>
            </a:endParaRPr>
          </a:p>
          <a:p>
            <a:pPr eaLnBrk="1" hangingPunct="1">
              <a:lnSpc>
                <a:spcPct val="90000"/>
              </a:lnSpc>
            </a:pPr>
            <a:r>
              <a:rPr lang="en-GB" sz="2400" dirty="0">
                <a:latin typeface="Comic Sans MS" charset="0"/>
                <a:cs typeface="Arial" charset="0"/>
              </a:rPr>
              <a:t>True Religion and A Controlled Tongue</a:t>
            </a:r>
            <a:endParaRPr lang="en-GB" sz="2400" dirty="0">
              <a:latin typeface="Times New Roman" charset="0"/>
              <a:cs typeface="Times New Roman" charset="0"/>
            </a:endParaRPr>
          </a:p>
          <a:p>
            <a:pPr eaLnBrk="1" hangingPunct="1">
              <a:lnSpc>
                <a:spcPct val="90000"/>
              </a:lnSpc>
            </a:pPr>
            <a:r>
              <a:rPr lang="en-GB" sz="2400" dirty="0">
                <a:latin typeface="Comic Sans MS" charset="0"/>
                <a:cs typeface="Arial" charset="0"/>
              </a:rPr>
              <a:t>Generosity and Purity</a:t>
            </a:r>
            <a:endParaRPr lang="en-GB" sz="2400" dirty="0">
              <a:latin typeface="Times New Roman" charset="0"/>
              <a:cs typeface="Times New Roman" charset="0"/>
            </a:endParaRPr>
          </a:p>
        </p:txBody>
      </p:sp>
    </p:spTree>
    <p:extLst>
      <p:ext uri="{BB962C8B-B14F-4D97-AF65-F5344CB8AC3E}">
        <p14:creationId xmlns:p14="http://schemas.microsoft.com/office/powerpoint/2010/main" val="3989195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 calcmode="lin" valueType="num">
                                      <p:cBhvr additive="base">
                                        <p:cTn id="7" dur="500" fill="hold"/>
                                        <p:tgtEl>
                                          <p:spTgt spid="2150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43">
                                            <p:txEl>
                                              <p:pRg st="1" end="1"/>
                                            </p:txEl>
                                          </p:spTgt>
                                        </p:tgtEl>
                                        <p:attrNameLst>
                                          <p:attrName>style.visibility</p:attrName>
                                        </p:attrNameLst>
                                      </p:cBhvr>
                                      <p:to>
                                        <p:strVal val="visible"/>
                                      </p:to>
                                    </p:set>
                                    <p:anim calcmode="lin" valueType="num">
                                      <p:cBhvr additive="base">
                                        <p:cTn id="13" dur="500" fill="hold"/>
                                        <p:tgtEl>
                                          <p:spTgt spid="2150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43">
                                            <p:txEl>
                                              <p:pRg st="2" end="2"/>
                                            </p:txEl>
                                          </p:spTgt>
                                        </p:tgtEl>
                                        <p:attrNameLst>
                                          <p:attrName>style.visibility</p:attrName>
                                        </p:attrNameLst>
                                      </p:cBhvr>
                                      <p:to>
                                        <p:strVal val="visible"/>
                                      </p:to>
                                    </p:set>
                                    <p:anim calcmode="lin" valueType="num">
                                      <p:cBhvr additive="base">
                                        <p:cTn id="19" dur="500" fill="hold"/>
                                        <p:tgtEl>
                                          <p:spTgt spid="2150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43">
                                            <p:txEl>
                                              <p:pRg st="3" end="3"/>
                                            </p:txEl>
                                          </p:spTgt>
                                        </p:tgtEl>
                                        <p:attrNameLst>
                                          <p:attrName>style.visibility</p:attrName>
                                        </p:attrNameLst>
                                      </p:cBhvr>
                                      <p:to>
                                        <p:strVal val="visible"/>
                                      </p:to>
                                    </p:set>
                                    <p:anim calcmode="lin" valueType="num">
                                      <p:cBhvr additive="base">
                                        <p:cTn id="25" dur="500" fill="hold"/>
                                        <p:tgtEl>
                                          <p:spTgt spid="2150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43">
                                            <p:txEl>
                                              <p:pRg st="4" end="4"/>
                                            </p:txEl>
                                          </p:spTgt>
                                        </p:tgtEl>
                                        <p:attrNameLst>
                                          <p:attrName>style.visibility</p:attrName>
                                        </p:attrNameLst>
                                      </p:cBhvr>
                                      <p:to>
                                        <p:strVal val="visible"/>
                                      </p:to>
                                    </p:set>
                                    <p:anim calcmode="lin" valueType="num">
                                      <p:cBhvr additive="base">
                                        <p:cTn id="31" dur="500" fill="hold"/>
                                        <p:tgtEl>
                                          <p:spTgt spid="2150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43">
                                            <p:txEl>
                                              <p:pRg st="5" end="5"/>
                                            </p:txEl>
                                          </p:spTgt>
                                        </p:tgtEl>
                                        <p:attrNameLst>
                                          <p:attrName>style.visibility</p:attrName>
                                        </p:attrNameLst>
                                      </p:cBhvr>
                                      <p:to>
                                        <p:strVal val="visible"/>
                                      </p:to>
                                    </p:set>
                                    <p:anim calcmode="lin" valueType="num">
                                      <p:cBhvr additive="base">
                                        <p:cTn id="37" dur="500" fill="hold"/>
                                        <p:tgtEl>
                                          <p:spTgt spid="2150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267803" y="220168"/>
            <a:ext cx="9144000" cy="1143000"/>
          </a:xfrm>
        </p:spPr>
        <p:txBody>
          <a:bodyPr/>
          <a:lstStyle/>
          <a:p>
            <a:pPr eaLnBrk="1" hangingPunct="1"/>
            <a:r>
              <a:rPr lang="en-GB" sz="3600" b="1" dirty="0">
                <a:latin typeface="Comic Sans MS" charset="0"/>
                <a:cs typeface="Arial" charset="0"/>
              </a:rPr>
              <a:t>James 2: Faith Removes Discrimination </a:t>
            </a:r>
            <a:endParaRPr lang="en-US" sz="3600" b="1" dirty="0">
              <a:latin typeface="Comic Sans MS" charset="0"/>
              <a:cs typeface="Arial" charset="0"/>
            </a:endParaRPr>
          </a:p>
        </p:txBody>
      </p:sp>
      <p:sp>
        <p:nvSpPr>
          <p:cNvPr id="216067" name="Rectangle 3"/>
          <p:cNvSpPr>
            <a:spLocks noGrp="1" noChangeArrowheads="1"/>
          </p:cNvSpPr>
          <p:nvPr>
            <p:ph type="body" idx="1"/>
          </p:nvPr>
        </p:nvSpPr>
        <p:spPr/>
        <p:txBody>
          <a:bodyPr/>
          <a:lstStyle/>
          <a:p>
            <a:pPr eaLnBrk="1" hangingPunct="1"/>
            <a:r>
              <a:rPr lang="en-GB" sz="2800" dirty="0">
                <a:latin typeface="Comic Sans MS" charset="0"/>
                <a:cs typeface="Arial" charset="0"/>
              </a:rPr>
              <a:t>Despise Favouritism by Honouring the Rich and despising the poor</a:t>
            </a:r>
            <a:endParaRPr lang="en-GB" sz="2800" dirty="0">
              <a:latin typeface="Times New Roman" charset="0"/>
              <a:cs typeface="Times New Roman" charset="0"/>
            </a:endParaRPr>
          </a:p>
          <a:p>
            <a:pPr eaLnBrk="1" hangingPunct="1"/>
            <a:r>
              <a:rPr lang="en-GB" sz="2800" dirty="0">
                <a:latin typeface="Comic Sans MS" charset="0"/>
                <a:cs typeface="Arial" charset="0"/>
              </a:rPr>
              <a:t>Do not Have Partial Obedience to the Law</a:t>
            </a:r>
            <a:endParaRPr lang="en-GB" sz="2800" dirty="0">
              <a:latin typeface="Times New Roman" charset="0"/>
              <a:cs typeface="Times New Roman" charset="0"/>
            </a:endParaRPr>
          </a:p>
          <a:p>
            <a:pPr eaLnBrk="1" hangingPunct="1"/>
            <a:r>
              <a:rPr lang="en-GB" sz="2800" dirty="0">
                <a:latin typeface="Comic Sans MS" charset="0"/>
                <a:cs typeface="Arial" charset="0"/>
              </a:rPr>
              <a:t>Lack of Mercy is Specifically to the Wealthy: Hoarding wealth and exploiting the poor</a:t>
            </a:r>
            <a:endParaRPr lang="en-GB" sz="2800" dirty="0">
              <a:latin typeface="Times New Roman" charset="0"/>
              <a:cs typeface="Times New Roman" charset="0"/>
            </a:endParaRPr>
          </a:p>
        </p:txBody>
      </p:sp>
    </p:spTree>
    <p:extLst>
      <p:ext uri="{BB962C8B-B14F-4D97-AF65-F5344CB8AC3E}">
        <p14:creationId xmlns:p14="http://schemas.microsoft.com/office/powerpoint/2010/main" val="2081015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6066"/>
                                        </p:tgtEl>
                                        <p:attrNameLst>
                                          <p:attrName>style.visibility</p:attrName>
                                        </p:attrNameLst>
                                      </p:cBhvr>
                                      <p:to>
                                        <p:strVal val="visible"/>
                                      </p:to>
                                    </p:set>
                                    <p:anim calcmode="lin" valueType="num">
                                      <p:cBhvr additive="base">
                                        <p:cTn id="7" dur="500" fill="hold"/>
                                        <p:tgtEl>
                                          <p:spTgt spid="216066"/>
                                        </p:tgtEl>
                                        <p:attrNameLst>
                                          <p:attrName>ppt_x</p:attrName>
                                        </p:attrNameLst>
                                      </p:cBhvr>
                                      <p:tavLst>
                                        <p:tav tm="0">
                                          <p:val>
                                            <p:strVal val="0-#ppt_w/2"/>
                                          </p:val>
                                        </p:tav>
                                        <p:tav tm="100000">
                                          <p:val>
                                            <p:strVal val="#ppt_x"/>
                                          </p:val>
                                        </p:tav>
                                      </p:tavLst>
                                    </p:anim>
                                    <p:anim calcmode="lin" valueType="num">
                                      <p:cBhvr additive="base">
                                        <p:cTn id="8" dur="500" fill="hold"/>
                                        <p:tgtEl>
                                          <p:spTgt spid="2160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6067">
                                            <p:txEl>
                                              <p:pRg st="0" end="0"/>
                                            </p:txEl>
                                          </p:spTgt>
                                        </p:tgtEl>
                                        <p:attrNameLst>
                                          <p:attrName>style.visibility</p:attrName>
                                        </p:attrNameLst>
                                      </p:cBhvr>
                                      <p:to>
                                        <p:strVal val="visible"/>
                                      </p:to>
                                    </p:set>
                                    <p:anim calcmode="lin" valueType="num">
                                      <p:cBhvr additive="base">
                                        <p:cTn id="13" dur="500" fill="hold"/>
                                        <p:tgtEl>
                                          <p:spTgt spid="2160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6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6067">
                                            <p:txEl>
                                              <p:pRg st="1" end="1"/>
                                            </p:txEl>
                                          </p:spTgt>
                                        </p:tgtEl>
                                        <p:attrNameLst>
                                          <p:attrName>style.visibility</p:attrName>
                                        </p:attrNameLst>
                                      </p:cBhvr>
                                      <p:to>
                                        <p:strVal val="visible"/>
                                      </p:to>
                                    </p:set>
                                    <p:anim calcmode="lin" valueType="num">
                                      <p:cBhvr additive="base">
                                        <p:cTn id="19" dur="500" fill="hold"/>
                                        <p:tgtEl>
                                          <p:spTgt spid="2160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6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6067">
                                            <p:txEl>
                                              <p:pRg st="2" end="2"/>
                                            </p:txEl>
                                          </p:spTgt>
                                        </p:tgtEl>
                                        <p:attrNameLst>
                                          <p:attrName>style.visibility</p:attrName>
                                        </p:attrNameLst>
                                      </p:cBhvr>
                                      <p:to>
                                        <p:strVal val="visible"/>
                                      </p:to>
                                    </p:set>
                                    <p:anim calcmode="lin" valueType="num">
                                      <p:cBhvr additive="base">
                                        <p:cTn id="25" dur="500" fill="hold"/>
                                        <p:tgtEl>
                                          <p:spTgt spid="216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60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autoUpdateAnimBg="0"/>
      <p:bldP spid="216067"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91334" y="142380"/>
            <a:ext cx="8839200" cy="1143000"/>
          </a:xfrm>
        </p:spPr>
        <p:txBody>
          <a:bodyPr/>
          <a:lstStyle/>
          <a:p>
            <a:pPr eaLnBrk="1" hangingPunct="1"/>
            <a:r>
              <a:rPr lang="en-GB" sz="3600" b="1" dirty="0">
                <a:latin typeface="Comic Sans MS" charset="0"/>
                <a:cs typeface="Arial" charset="0"/>
              </a:rPr>
              <a:t>James 3: Faith Controls the Tongue </a:t>
            </a:r>
            <a:endParaRPr lang="en-US" sz="3600" b="1" dirty="0">
              <a:latin typeface="Comic Sans MS" charset="0"/>
              <a:cs typeface="Arial" charset="0"/>
            </a:endParaRPr>
          </a:p>
        </p:txBody>
      </p:sp>
      <p:sp>
        <p:nvSpPr>
          <p:cNvPr id="217091" name="Rectangle 3"/>
          <p:cNvSpPr>
            <a:spLocks noGrp="1" noChangeArrowheads="1"/>
          </p:cNvSpPr>
          <p:nvPr>
            <p:ph type="body" idx="1"/>
          </p:nvPr>
        </p:nvSpPr>
        <p:spPr/>
        <p:txBody>
          <a:bodyPr/>
          <a:lstStyle/>
          <a:p>
            <a:pPr eaLnBrk="1" hangingPunct="1"/>
            <a:r>
              <a:rPr lang="en-GB" dirty="0">
                <a:latin typeface="Comic Sans MS" charset="0"/>
                <a:cs typeface="Arial" charset="0"/>
              </a:rPr>
              <a:t>The untamed tongue is destructive in its influence</a:t>
            </a:r>
            <a:endParaRPr lang="en-GB" dirty="0">
              <a:latin typeface="Times New Roman" charset="0"/>
              <a:cs typeface="Times New Roman" charset="0"/>
            </a:endParaRPr>
          </a:p>
          <a:p>
            <a:pPr eaLnBrk="1" hangingPunct="1"/>
            <a:r>
              <a:rPr lang="en-GB" dirty="0">
                <a:latin typeface="Comic Sans MS" charset="0"/>
                <a:cs typeface="Arial" charset="0"/>
              </a:rPr>
              <a:t>Praises and curses proceed from the same mouth</a:t>
            </a:r>
            <a:endParaRPr lang="en-GB" dirty="0">
              <a:latin typeface="Times New Roman" charset="0"/>
              <a:cs typeface="Times New Roman" charset="0"/>
            </a:endParaRPr>
          </a:p>
        </p:txBody>
      </p:sp>
    </p:spTree>
    <p:extLst>
      <p:ext uri="{BB962C8B-B14F-4D97-AF65-F5344CB8AC3E}">
        <p14:creationId xmlns:p14="http://schemas.microsoft.com/office/powerpoint/2010/main" val="2977564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7091">
                                            <p:txEl>
                                              <p:pRg st="0" end="0"/>
                                            </p:txEl>
                                          </p:spTgt>
                                        </p:tgtEl>
                                        <p:attrNameLst>
                                          <p:attrName>style.visibility</p:attrName>
                                        </p:attrNameLst>
                                      </p:cBhvr>
                                      <p:to>
                                        <p:strVal val="visible"/>
                                      </p:to>
                                    </p:set>
                                    <p:anim calcmode="lin" valueType="num">
                                      <p:cBhvr additive="base">
                                        <p:cTn id="13" dur="500" fill="hold"/>
                                        <p:tgtEl>
                                          <p:spTgt spid="2170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7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7091">
                                            <p:txEl>
                                              <p:pRg st="1" end="1"/>
                                            </p:txEl>
                                          </p:spTgt>
                                        </p:tgtEl>
                                        <p:attrNameLst>
                                          <p:attrName>style.visibility</p:attrName>
                                        </p:attrNameLst>
                                      </p:cBhvr>
                                      <p:to>
                                        <p:strVal val="visible"/>
                                      </p:to>
                                    </p:set>
                                    <p:anim calcmode="lin" valueType="num">
                                      <p:cBhvr additive="base">
                                        <p:cTn id="19" dur="500" fill="hold"/>
                                        <p:tgtEl>
                                          <p:spTgt spid="21709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70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utoUpdateAnimBg="0"/>
      <p:bldP spid="217091"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307005" y="450547"/>
            <a:ext cx="7772400" cy="1143000"/>
          </a:xfrm>
        </p:spPr>
        <p:txBody>
          <a:bodyPr/>
          <a:lstStyle/>
          <a:p>
            <a:pPr algn="l" eaLnBrk="1" hangingPunct="1"/>
            <a:r>
              <a:rPr lang="en-GB" sz="3600" b="1" dirty="0">
                <a:latin typeface="Comic Sans MS" charset="0"/>
                <a:cs typeface="Arial" charset="0"/>
              </a:rPr>
              <a:t>James 4: Faith</a:t>
            </a:r>
            <a:r>
              <a:rPr lang="en-GB" sz="3600" b="1" dirty="0">
                <a:solidFill>
                  <a:srgbClr val="000000"/>
                </a:solidFill>
                <a:latin typeface="Comic Sans MS" charset="0"/>
                <a:cs typeface="Arial" charset="0"/>
              </a:rPr>
              <a:t> </a:t>
            </a:r>
            <a:r>
              <a:rPr lang="en-GB" sz="3600" b="1" dirty="0">
                <a:latin typeface="Comic Sans MS" charset="0"/>
                <a:cs typeface="Arial" charset="0"/>
              </a:rPr>
              <a:t>produces wisdom</a:t>
            </a:r>
            <a:endParaRPr lang="en-US" sz="3600" b="1" dirty="0">
              <a:latin typeface="Comic Sans MS" charset="0"/>
              <a:cs typeface="Arial" charset="0"/>
            </a:endParaRPr>
          </a:p>
        </p:txBody>
      </p:sp>
      <p:sp>
        <p:nvSpPr>
          <p:cNvPr id="218115" name="Rectangle 3"/>
          <p:cNvSpPr>
            <a:spLocks noGrp="1" noChangeArrowheads="1"/>
          </p:cNvSpPr>
          <p:nvPr>
            <p:ph type="body" idx="1"/>
          </p:nvPr>
        </p:nvSpPr>
        <p:spPr/>
        <p:txBody>
          <a:bodyPr/>
          <a:lstStyle/>
          <a:p>
            <a:pPr eaLnBrk="1" hangingPunct="1"/>
            <a:r>
              <a:rPr lang="en-GB" dirty="0">
                <a:latin typeface="Comic Sans MS" charset="0"/>
                <a:cs typeface="Arial" charset="0"/>
              </a:rPr>
              <a:t>Wisdom from knowledge</a:t>
            </a:r>
            <a:endParaRPr lang="en-GB" dirty="0">
              <a:latin typeface="Times New Roman" charset="0"/>
              <a:cs typeface="Times New Roman" charset="0"/>
            </a:endParaRPr>
          </a:p>
          <a:p>
            <a:pPr eaLnBrk="1" hangingPunct="1"/>
            <a:r>
              <a:rPr lang="en-GB" dirty="0">
                <a:latin typeface="Comic Sans MS" charset="0"/>
                <a:cs typeface="Arial" charset="0"/>
              </a:rPr>
              <a:t>Envy, Selfish ambition and satanic wisdom</a:t>
            </a:r>
            <a:endParaRPr lang="en-GB" dirty="0">
              <a:latin typeface="Times New Roman" charset="0"/>
              <a:cs typeface="Times New Roman" charset="0"/>
            </a:endParaRPr>
          </a:p>
          <a:p>
            <a:pPr eaLnBrk="1" hangingPunct="1"/>
            <a:r>
              <a:rPr lang="en-GB" dirty="0">
                <a:latin typeface="Comic Sans MS" charset="0"/>
                <a:cs typeface="Arial" charset="0"/>
              </a:rPr>
              <a:t>Wisdom from above</a:t>
            </a:r>
            <a:endParaRPr lang="en-GB" dirty="0">
              <a:latin typeface="Times New Roman" charset="0"/>
              <a:cs typeface="Times New Roman" charset="0"/>
            </a:endParaRPr>
          </a:p>
        </p:txBody>
      </p:sp>
    </p:spTree>
    <p:extLst>
      <p:ext uri="{BB962C8B-B14F-4D97-AF65-F5344CB8AC3E}">
        <p14:creationId xmlns:p14="http://schemas.microsoft.com/office/powerpoint/2010/main" val="3330354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8114"/>
                                        </p:tgtEl>
                                        <p:attrNameLst>
                                          <p:attrName>style.visibility</p:attrName>
                                        </p:attrNameLst>
                                      </p:cBhvr>
                                      <p:to>
                                        <p:strVal val="visible"/>
                                      </p:to>
                                    </p:set>
                                    <p:anim calcmode="lin" valueType="num">
                                      <p:cBhvr additive="base">
                                        <p:cTn id="7" dur="500" fill="hold"/>
                                        <p:tgtEl>
                                          <p:spTgt spid="218114"/>
                                        </p:tgtEl>
                                        <p:attrNameLst>
                                          <p:attrName>ppt_x</p:attrName>
                                        </p:attrNameLst>
                                      </p:cBhvr>
                                      <p:tavLst>
                                        <p:tav tm="0">
                                          <p:val>
                                            <p:strVal val="0-#ppt_w/2"/>
                                          </p:val>
                                        </p:tav>
                                        <p:tav tm="100000">
                                          <p:val>
                                            <p:strVal val="#ppt_x"/>
                                          </p:val>
                                        </p:tav>
                                      </p:tavLst>
                                    </p:anim>
                                    <p:anim calcmode="lin" valueType="num">
                                      <p:cBhvr additive="base">
                                        <p:cTn id="8" dur="500" fill="hold"/>
                                        <p:tgtEl>
                                          <p:spTgt spid="2181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8115">
                                            <p:txEl>
                                              <p:pRg st="0" end="0"/>
                                            </p:txEl>
                                          </p:spTgt>
                                        </p:tgtEl>
                                        <p:attrNameLst>
                                          <p:attrName>style.visibility</p:attrName>
                                        </p:attrNameLst>
                                      </p:cBhvr>
                                      <p:to>
                                        <p:strVal val="visible"/>
                                      </p:to>
                                    </p:set>
                                    <p:anim calcmode="lin" valueType="num">
                                      <p:cBhvr additive="base">
                                        <p:cTn id="13" dur="500" fill="hold"/>
                                        <p:tgtEl>
                                          <p:spTgt spid="21811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8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8115">
                                            <p:txEl>
                                              <p:pRg st="1" end="1"/>
                                            </p:txEl>
                                          </p:spTgt>
                                        </p:tgtEl>
                                        <p:attrNameLst>
                                          <p:attrName>style.visibility</p:attrName>
                                        </p:attrNameLst>
                                      </p:cBhvr>
                                      <p:to>
                                        <p:strVal val="visible"/>
                                      </p:to>
                                    </p:set>
                                    <p:anim calcmode="lin" valueType="num">
                                      <p:cBhvr additive="base">
                                        <p:cTn id="19" dur="500" fill="hold"/>
                                        <p:tgtEl>
                                          <p:spTgt spid="21811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8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8115">
                                            <p:txEl>
                                              <p:pRg st="2" end="2"/>
                                            </p:txEl>
                                          </p:spTgt>
                                        </p:tgtEl>
                                        <p:attrNameLst>
                                          <p:attrName>style.visibility</p:attrName>
                                        </p:attrNameLst>
                                      </p:cBhvr>
                                      <p:to>
                                        <p:strVal val="visible"/>
                                      </p:to>
                                    </p:set>
                                    <p:anim calcmode="lin" valueType="num">
                                      <p:cBhvr additive="base">
                                        <p:cTn id="25" dur="500" fill="hold"/>
                                        <p:tgtEl>
                                          <p:spTgt spid="21811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81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autoUpdateAnimBg="0"/>
      <p:bldP spid="218115"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0" y="298147"/>
            <a:ext cx="8229600" cy="1143000"/>
          </a:xfrm>
        </p:spPr>
        <p:txBody>
          <a:bodyPr/>
          <a:lstStyle/>
          <a:p>
            <a:pPr eaLnBrk="1" hangingPunct="1"/>
            <a:r>
              <a:rPr lang="en-GB" sz="3600" b="1" dirty="0">
                <a:latin typeface="Comic Sans MS" charset="0"/>
                <a:cs typeface="Arial" charset="0"/>
              </a:rPr>
              <a:t>James 4: Faith Produces Humility and Affability amongst believers</a:t>
            </a:r>
            <a:endParaRPr lang="en-US" sz="3600" b="1" dirty="0">
              <a:latin typeface="Comic Sans MS" charset="0"/>
              <a:cs typeface="Arial" charset="0"/>
            </a:endParaRPr>
          </a:p>
        </p:txBody>
      </p:sp>
      <p:sp>
        <p:nvSpPr>
          <p:cNvPr id="219139" name="Rectangle 3"/>
          <p:cNvSpPr>
            <a:spLocks noGrp="1" noChangeArrowheads="1"/>
          </p:cNvSpPr>
          <p:nvPr>
            <p:ph type="body" idx="1"/>
          </p:nvPr>
        </p:nvSpPr>
        <p:spPr/>
        <p:txBody>
          <a:bodyPr/>
          <a:lstStyle/>
          <a:p>
            <a:pPr algn="just" eaLnBrk="1" hangingPunct="1"/>
            <a:r>
              <a:rPr lang="en-GB">
                <a:latin typeface="Comic Sans MS" charset="0"/>
                <a:cs typeface="Arial" charset="0"/>
              </a:rPr>
              <a:t>Unrest and unholy passions</a:t>
            </a:r>
            <a:endParaRPr lang="en-GB">
              <a:latin typeface="Times New Roman" charset="0"/>
              <a:cs typeface="Times New Roman" charset="0"/>
            </a:endParaRPr>
          </a:p>
          <a:p>
            <a:pPr algn="just" eaLnBrk="1" hangingPunct="1"/>
            <a:r>
              <a:rPr lang="en-GB">
                <a:latin typeface="Comic Sans MS" charset="0"/>
                <a:cs typeface="Arial" charset="0"/>
              </a:rPr>
              <a:t>Unanswered Prayer and Worldliness</a:t>
            </a:r>
            <a:endParaRPr lang="en-GB">
              <a:latin typeface="Times New Roman" charset="0"/>
              <a:cs typeface="Times New Roman" charset="0"/>
            </a:endParaRPr>
          </a:p>
          <a:p>
            <a:pPr algn="just" eaLnBrk="1" hangingPunct="1"/>
            <a:r>
              <a:rPr lang="en-GB">
                <a:latin typeface="Comic Sans MS" charset="0"/>
                <a:cs typeface="Arial" charset="0"/>
              </a:rPr>
              <a:t>Pride, stubbornness, impurity, double-mindedness and impatience</a:t>
            </a:r>
            <a:endParaRPr lang="en-GB">
              <a:latin typeface="Times New Roman" charset="0"/>
              <a:cs typeface="Times New Roman" charset="0"/>
            </a:endParaRPr>
          </a:p>
          <a:p>
            <a:pPr algn="just" eaLnBrk="1" hangingPunct="1"/>
            <a:r>
              <a:rPr lang="en-GB">
                <a:latin typeface="Comic Sans MS" charset="0"/>
                <a:cs typeface="Arial" charset="0"/>
              </a:rPr>
              <a:t>Slander and unfair judgment</a:t>
            </a:r>
            <a:endParaRPr lang="en-GB">
              <a:latin typeface="Times New Roman" charset="0"/>
              <a:cs typeface="Times New Roman" charset="0"/>
            </a:endParaRPr>
          </a:p>
          <a:p>
            <a:pPr eaLnBrk="1" hangingPunct="1"/>
            <a:endParaRPr lang="en-US">
              <a:latin typeface="Times New Roman" charset="0"/>
            </a:endParaRPr>
          </a:p>
        </p:txBody>
      </p:sp>
    </p:spTree>
    <p:extLst>
      <p:ext uri="{BB962C8B-B14F-4D97-AF65-F5344CB8AC3E}">
        <p14:creationId xmlns:p14="http://schemas.microsoft.com/office/powerpoint/2010/main" val="1789757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9138"/>
                                        </p:tgtEl>
                                        <p:attrNameLst>
                                          <p:attrName>style.visibility</p:attrName>
                                        </p:attrNameLst>
                                      </p:cBhvr>
                                      <p:to>
                                        <p:strVal val="visible"/>
                                      </p:to>
                                    </p:set>
                                    <p:anim calcmode="lin" valueType="num">
                                      <p:cBhvr additive="base">
                                        <p:cTn id="7" dur="500" fill="hold"/>
                                        <p:tgtEl>
                                          <p:spTgt spid="219138"/>
                                        </p:tgtEl>
                                        <p:attrNameLst>
                                          <p:attrName>ppt_x</p:attrName>
                                        </p:attrNameLst>
                                      </p:cBhvr>
                                      <p:tavLst>
                                        <p:tav tm="0">
                                          <p:val>
                                            <p:strVal val="0-#ppt_w/2"/>
                                          </p:val>
                                        </p:tav>
                                        <p:tav tm="100000">
                                          <p:val>
                                            <p:strVal val="#ppt_x"/>
                                          </p:val>
                                        </p:tav>
                                      </p:tavLst>
                                    </p:anim>
                                    <p:anim calcmode="lin" valueType="num">
                                      <p:cBhvr additive="base">
                                        <p:cTn id="8" dur="500" fill="hold"/>
                                        <p:tgtEl>
                                          <p:spTgt spid="2191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9139">
                                            <p:txEl>
                                              <p:pRg st="0" end="0"/>
                                            </p:txEl>
                                          </p:spTgt>
                                        </p:tgtEl>
                                        <p:attrNameLst>
                                          <p:attrName>style.visibility</p:attrName>
                                        </p:attrNameLst>
                                      </p:cBhvr>
                                      <p:to>
                                        <p:strVal val="visible"/>
                                      </p:to>
                                    </p:set>
                                    <p:anim calcmode="lin" valueType="num">
                                      <p:cBhvr additive="base">
                                        <p:cTn id="13" dur="500" fill="hold"/>
                                        <p:tgtEl>
                                          <p:spTgt spid="219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9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9139">
                                            <p:txEl>
                                              <p:pRg st="1" end="1"/>
                                            </p:txEl>
                                          </p:spTgt>
                                        </p:tgtEl>
                                        <p:attrNameLst>
                                          <p:attrName>style.visibility</p:attrName>
                                        </p:attrNameLst>
                                      </p:cBhvr>
                                      <p:to>
                                        <p:strVal val="visible"/>
                                      </p:to>
                                    </p:set>
                                    <p:anim calcmode="lin" valueType="num">
                                      <p:cBhvr additive="base">
                                        <p:cTn id="19" dur="500" fill="hold"/>
                                        <p:tgtEl>
                                          <p:spTgt spid="219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9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9139">
                                            <p:txEl>
                                              <p:pRg st="2" end="2"/>
                                            </p:txEl>
                                          </p:spTgt>
                                        </p:tgtEl>
                                        <p:attrNameLst>
                                          <p:attrName>style.visibility</p:attrName>
                                        </p:attrNameLst>
                                      </p:cBhvr>
                                      <p:to>
                                        <p:strVal val="visible"/>
                                      </p:to>
                                    </p:set>
                                    <p:anim calcmode="lin" valueType="num">
                                      <p:cBhvr additive="base">
                                        <p:cTn id="25" dur="500" fill="hold"/>
                                        <p:tgtEl>
                                          <p:spTgt spid="21913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9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9139">
                                            <p:txEl>
                                              <p:pRg st="3" end="3"/>
                                            </p:txEl>
                                          </p:spTgt>
                                        </p:tgtEl>
                                        <p:attrNameLst>
                                          <p:attrName>style.visibility</p:attrName>
                                        </p:attrNameLst>
                                      </p:cBhvr>
                                      <p:to>
                                        <p:strVal val="visible"/>
                                      </p:to>
                                    </p:set>
                                    <p:anim calcmode="lin" valueType="num">
                                      <p:cBhvr additive="base">
                                        <p:cTn id="31" dur="500" fill="hold"/>
                                        <p:tgtEl>
                                          <p:spTgt spid="21913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91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autoUpdateAnimBg="0"/>
      <p:bldP spid="219139"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381000" y="1295400"/>
            <a:ext cx="8458200" cy="1143000"/>
          </a:xfrm>
        </p:spPr>
        <p:txBody>
          <a:bodyPr/>
          <a:lstStyle/>
          <a:p>
            <a:pPr eaLnBrk="1" hangingPunct="1"/>
            <a:r>
              <a:rPr lang="en-GB" b="1">
                <a:latin typeface="Comic Sans MS" charset="0"/>
                <a:cs typeface="Arial" charset="0"/>
              </a:rPr>
              <a:t>F:	Faith produces dependence on God</a:t>
            </a:r>
            <a:br>
              <a:rPr lang="en-GB" b="1">
                <a:latin typeface="Comic Sans MS" charset="0"/>
                <a:cs typeface="Arial" charset="0"/>
              </a:rPr>
            </a:br>
            <a:endParaRPr lang="en-US" b="1">
              <a:latin typeface="Comic Sans MS" charset="0"/>
              <a:cs typeface="Arial" charset="0"/>
            </a:endParaRPr>
          </a:p>
        </p:txBody>
      </p:sp>
      <p:sp>
        <p:nvSpPr>
          <p:cNvPr id="220163" name="Rectangle 3"/>
          <p:cNvSpPr>
            <a:spLocks noGrp="1" noChangeArrowheads="1"/>
          </p:cNvSpPr>
          <p:nvPr>
            <p:ph type="body" idx="1"/>
          </p:nvPr>
        </p:nvSpPr>
        <p:spPr/>
        <p:txBody>
          <a:bodyPr/>
          <a:lstStyle/>
          <a:p>
            <a:pPr algn="just" eaLnBrk="1" hangingPunct="1"/>
            <a:r>
              <a:rPr lang="en-GB">
                <a:latin typeface="Comic Sans MS" charset="0"/>
                <a:cs typeface="Arial" charset="0"/>
              </a:rPr>
              <a:t>Presumption in planning future business</a:t>
            </a:r>
            <a:endParaRPr lang="en-GB">
              <a:latin typeface="Times New Roman" charset="0"/>
              <a:cs typeface="Times New Roman" charset="0"/>
            </a:endParaRPr>
          </a:p>
          <a:p>
            <a:pPr algn="just" eaLnBrk="1" hangingPunct="1"/>
            <a:r>
              <a:rPr lang="en-GB">
                <a:latin typeface="Comic Sans MS" charset="0"/>
                <a:cs typeface="Arial" charset="0"/>
              </a:rPr>
              <a:t>Neglect of Known Duty</a:t>
            </a:r>
            <a:endParaRPr lang="en-GB">
              <a:latin typeface="Times New Roman" charset="0"/>
              <a:cs typeface="Times New Roman" charset="0"/>
            </a:endParaRPr>
          </a:p>
          <a:p>
            <a:pPr eaLnBrk="1" hangingPunct="1"/>
            <a:endParaRPr lang="en-US">
              <a:latin typeface="Times New Roman" charset="0"/>
            </a:endParaRPr>
          </a:p>
        </p:txBody>
      </p:sp>
    </p:spTree>
    <p:extLst>
      <p:ext uri="{BB962C8B-B14F-4D97-AF65-F5344CB8AC3E}">
        <p14:creationId xmlns:p14="http://schemas.microsoft.com/office/powerpoint/2010/main" val="587292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additive="base">
                                        <p:cTn id="7" dur="500" fill="hold"/>
                                        <p:tgtEl>
                                          <p:spTgt spid="220162"/>
                                        </p:tgtEl>
                                        <p:attrNameLst>
                                          <p:attrName>ppt_x</p:attrName>
                                        </p:attrNameLst>
                                      </p:cBhvr>
                                      <p:tavLst>
                                        <p:tav tm="0">
                                          <p:val>
                                            <p:strVal val="0-#ppt_w/2"/>
                                          </p:val>
                                        </p:tav>
                                        <p:tav tm="100000">
                                          <p:val>
                                            <p:strVal val="#ppt_x"/>
                                          </p:val>
                                        </p:tav>
                                      </p:tavLst>
                                    </p:anim>
                                    <p:anim calcmode="lin" valueType="num">
                                      <p:cBhvr additive="base">
                                        <p:cTn id="8" dur="500" fill="hold"/>
                                        <p:tgtEl>
                                          <p:spTgt spid="2201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0163">
                                            <p:txEl>
                                              <p:pRg st="0" end="0"/>
                                            </p:txEl>
                                          </p:spTgt>
                                        </p:tgtEl>
                                        <p:attrNameLst>
                                          <p:attrName>style.visibility</p:attrName>
                                        </p:attrNameLst>
                                      </p:cBhvr>
                                      <p:to>
                                        <p:strVal val="visible"/>
                                      </p:to>
                                    </p:set>
                                    <p:anim calcmode="lin" valueType="num">
                                      <p:cBhvr additive="base">
                                        <p:cTn id="13" dur="500" fill="hold"/>
                                        <p:tgtEl>
                                          <p:spTgt spid="2201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0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0163">
                                            <p:txEl>
                                              <p:pRg st="1" end="1"/>
                                            </p:txEl>
                                          </p:spTgt>
                                        </p:tgtEl>
                                        <p:attrNameLst>
                                          <p:attrName>style.visibility</p:attrName>
                                        </p:attrNameLst>
                                      </p:cBhvr>
                                      <p:to>
                                        <p:strVal val="visible"/>
                                      </p:to>
                                    </p:set>
                                    <p:anim calcmode="lin" valueType="num">
                                      <p:cBhvr additive="base">
                                        <p:cTn id="19" dur="500" fill="hold"/>
                                        <p:tgtEl>
                                          <p:spTgt spid="22016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01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autoUpdateAnimBg="0"/>
      <p:bldP spid="220163"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1143000"/>
            <a:ext cx="7772400" cy="1143000"/>
          </a:xfrm>
        </p:spPr>
        <p:txBody>
          <a:bodyPr/>
          <a:lstStyle/>
          <a:p>
            <a:pPr eaLnBrk="1" hangingPunct="1"/>
            <a:r>
              <a:rPr lang="en-GB" b="1" i="0">
                <a:latin typeface="Comic Sans MS" charset="0"/>
                <a:cs typeface="Times New Roman" charset="0"/>
              </a:rPr>
              <a:t>G.	Faith through Prayer</a:t>
            </a:r>
            <a:br>
              <a:rPr lang="en-GB">
                <a:latin typeface="Comic Sans MS" charset="0"/>
                <a:cs typeface="Times New Roman" charset="0"/>
              </a:rPr>
            </a:br>
            <a:endParaRPr lang="en-US">
              <a:latin typeface="Comic Sans MS" charset="0"/>
              <a:cs typeface="Times New Roman" charset="0"/>
            </a:endParaRPr>
          </a:p>
        </p:txBody>
      </p:sp>
      <p:sp>
        <p:nvSpPr>
          <p:cNvPr id="221187" name="Rectangle 3"/>
          <p:cNvSpPr>
            <a:spLocks noGrp="1" noChangeArrowheads="1"/>
          </p:cNvSpPr>
          <p:nvPr>
            <p:ph type="body" idx="1"/>
          </p:nvPr>
        </p:nvSpPr>
        <p:spPr/>
        <p:txBody>
          <a:bodyPr/>
          <a:lstStyle/>
          <a:p>
            <a:pPr algn="just" eaLnBrk="1" hangingPunct="1"/>
            <a:r>
              <a:rPr lang="en-GB">
                <a:latin typeface="Comic Sans MS" charset="0"/>
                <a:cs typeface="Times New Roman" charset="0"/>
              </a:rPr>
              <a:t>In times of trouble and sickness</a:t>
            </a:r>
            <a:endParaRPr lang="en-GB" i="1">
              <a:latin typeface="Comic Sans MS" charset="0"/>
              <a:cs typeface="Times New Roman" charset="0"/>
            </a:endParaRPr>
          </a:p>
          <a:p>
            <a:pPr algn="just" eaLnBrk="1" hangingPunct="1"/>
            <a:r>
              <a:rPr lang="en-GB">
                <a:latin typeface="Comic Sans MS" charset="0"/>
                <a:cs typeface="Times New Roman" charset="0"/>
              </a:rPr>
              <a:t>Confession of faults and Intercession</a:t>
            </a:r>
            <a:endParaRPr lang="en-GB" i="1">
              <a:latin typeface="Comic Sans MS" charset="0"/>
              <a:cs typeface="Times New Roman" charset="0"/>
            </a:endParaRPr>
          </a:p>
          <a:p>
            <a:pPr eaLnBrk="1" hangingPunct="1"/>
            <a:endParaRPr lang="en-US">
              <a:latin typeface="Times New Roman" charset="0"/>
            </a:endParaRPr>
          </a:p>
        </p:txBody>
      </p:sp>
    </p:spTree>
    <p:extLst>
      <p:ext uri="{BB962C8B-B14F-4D97-AF65-F5344CB8AC3E}">
        <p14:creationId xmlns:p14="http://schemas.microsoft.com/office/powerpoint/2010/main" val="3977315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1186"/>
                                        </p:tgtEl>
                                        <p:attrNameLst>
                                          <p:attrName>style.visibility</p:attrName>
                                        </p:attrNameLst>
                                      </p:cBhvr>
                                      <p:to>
                                        <p:strVal val="visible"/>
                                      </p:to>
                                    </p:set>
                                    <p:animEffect transition="in" filter="blinds(horizontal)">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1187">
                                            <p:txEl>
                                              <p:pRg st="0" end="0"/>
                                            </p:txEl>
                                          </p:spTgt>
                                        </p:tgtEl>
                                        <p:attrNameLst>
                                          <p:attrName>style.visibility</p:attrName>
                                        </p:attrNameLst>
                                      </p:cBhvr>
                                      <p:to>
                                        <p:strVal val="visible"/>
                                      </p:to>
                                    </p:set>
                                    <p:animEffect transition="in" filter="blinds(horizontal)">
                                      <p:cBhvr>
                                        <p:cTn id="12" dur="500"/>
                                        <p:tgtEl>
                                          <p:spTgt spid="2211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1187">
                                            <p:txEl>
                                              <p:pRg st="1" end="1"/>
                                            </p:txEl>
                                          </p:spTgt>
                                        </p:tgtEl>
                                        <p:attrNameLst>
                                          <p:attrName>style.visibility</p:attrName>
                                        </p:attrNameLst>
                                      </p:cBhvr>
                                      <p:to>
                                        <p:strVal val="visible"/>
                                      </p:to>
                                    </p:set>
                                    <p:animEffect transition="in" filter="blinds(horizontal)">
                                      <p:cBhvr>
                                        <p:cTn id="17" dur="500"/>
                                        <p:tgtEl>
                                          <p:spTgt spid="221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autoUpdateAnimBg="0"/>
      <p:bldP spid="221187"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0" y="1219200"/>
            <a:ext cx="8458200" cy="1143000"/>
          </a:xfrm>
        </p:spPr>
        <p:txBody>
          <a:bodyPr/>
          <a:lstStyle/>
          <a:p>
            <a:pPr eaLnBrk="1" hangingPunct="1"/>
            <a:r>
              <a:rPr lang="en-GB" sz="4000" b="1" i="0">
                <a:latin typeface="Comic Sans MS" charset="0"/>
                <a:cs typeface="Times New Roman" charset="0"/>
              </a:rPr>
              <a:t>H.	Faith produces accountability for fellow believers in Christ </a:t>
            </a:r>
            <a:br>
              <a:rPr lang="en-GB" sz="4000">
                <a:latin typeface="Comic Sans MS" charset="0"/>
                <a:cs typeface="Times New Roman" charset="0"/>
              </a:rPr>
            </a:br>
            <a:endParaRPr lang="en-US" sz="4000">
              <a:latin typeface="Comic Sans MS" charset="0"/>
              <a:cs typeface="Times New Roman" charset="0"/>
            </a:endParaRPr>
          </a:p>
        </p:txBody>
      </p:sp>
      <p:sp>
        <p:nvSpPr>
          <p:cNvPr id="222211" name="Rectangle 3"/>
          <p:cNvSpPr>
            <a:spLocks noGrp="1" noChangeArrowheads="1"/>
          </p:cNvSpPr>
          <p:nvPr>
            <p:ph type="body" idx="1"/>
          </p:nvPr>
        </p:nvSpPr>
        <p:spPr/>
        <p:txBody>
          <a:bodyPr/>
          <a:lstStyle/>
          <a:p>
            <a:pPr eaLnBrk="1" hangingPunct="1"/>
            <a:r>
              <a:rPr lang="en-GB">
                <a:latin typeface="Comic Sans MS" charset="0"/>
              </a:rPr>
              <a:t>Bringing back the wanderer</a:t>
            </a:r>
          </a:p>
          <a:p>
            <a:pPr eaLnBrk="1" hangingPunct="1">
              <a:buFontTx/>
              <a:buNone/>
            </a:pPr>
            <a:endParaRPr lang="en-US">
              <a:latin typeface="Comic Sans MS" charset="0"/>
            </a:endParaRPr>
          </a:p>
        </p:txBody>
      </p:sp>
    </p:spTree>
    <p:extLst>
      <p:ext uri="{BB962C8B-B14F-4D97-AF65-F5344CB8AC3E}">
        <p14:creationId xmlns:p14="http://schemas.microsoft.com/office/powerpoint/2010/main" val="1460745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blinds(horizontal)">
                                      <p:cBhvr>
                                        <p:cTn id="7" dur="500"/>
                                        <p:tgtEl>
                                          <p:spTgt spid="222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2211">
                                            <p:txEl>
                                              <p:pRg st="0" end="0"/>
                                            </p:txEl>
                                          </p:spTgt>
                                        </p:tgtEl>
                                        <p:attrNameLst>
                                          <p:attrName>style.visibility</p:attrName>
                                        </p:attrNameLst>
                                      </p:cBhvr>
                                      <p:to>
                                        <p:strVal val="visible"/>
                                      </p:to>
                                    </p:set>
                                    <p:animEffect transition="in" filter="blinds(horizontal)">
                                      <p:cBhvr>
                                        <p:cTn id="12" dur="500"/>
                                        <p:tgtEl>
                                          <p:spTgt spid="222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autoUpdateAnimBg="0"/>
      <p:bldP spid="222211"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685800" y="1295400"/>
            <a:ext cx="7772400" cy="1143000"/>
          </a:xfrm>
        </p:spPr>
        <p:txBody>
          <a:bodyPr/>
          <a:lstStyle/>
          <a:p>
            <a:pPr eaLnBrk="1" hangingPunct="1"/>
            <a:r>
              <a:rPr lang="en-GB" b="1">
                <a:latin typeface="Comic Sans MS" charset="0"/>
                <a:cs typeface="Arial" charset="0"/>
              </a:rPr>
              <a:t>I.	The Triumph of Faith</a:t>
            </a:r>
            <a:br>
              <a:rPr lang="en-GB" b="1">
                <a:latin typeface="Times New Roman" charset="0"/>
                <a:cs typeface="Times New Roman" charset="0"/>
              </a:rPr>
            </a:br>
            <a:endParaRPr lang="en-US" b="1">
              <a:latin typeface="Times New Roman" charset="0"/>
              <a:cs typeface="Times New Roman" charset="0"/>
            </a:endParaRPr>
          </a:p>
        </p:txBody>
      </p:sp>
      <p:sp>
        <p:nvSpPr>
          <p:cNvPr id="223235" name="Rectangle 3"/>
          <p:cNvSpPr>
            <a:spLocks noGrp="1" noChangeArrowheads="1"/>
          </p:cNvSpPr>
          <p:nvPr>
            <p:ph type="body" idx="1"/>
          </p:nvPr>
        </p:nvSpPr>
        <p:spPr/>
        <p:txBody>
          <a:bodyPr/>
          <a:lstStyle/>
          <a:p>
            <a:pPr algn="just" eaLnBrk="1" hangingPunct="1">
              <a:lnSpc>
                <a:spcPct val="90000"/>
              </a:lnSpc>
            </a:pPr>
            <a:r>
              <a:rPr lang="en-GB" sz="2400" dirty="0">
                <a:latin typeface="Comic Sans MS" charset="0"/>
                <a:cs typeface="Arial" charset="0"/>
              </a:rPr>
              <a:t>Patient and steadfast, not grumbling against one another</a:t>
            </a:r>
            <a:endParaRPr lang="en-GB" sz="2400" dirty="0">
              <a:latin typeface="Times New Roman" charset="0"/>
              <a:cs typeface="Times New Roman" charset="0"/>
            </a:endParaRPr>
          </a:p>
          <a:p>
            <a:pPr algn="just" eaLnBrk="1" hangingPunct="1">
              <a:lnSpc>
                <a:spcPct val="90000"/>
              </a:lnSpc>
            </a:pPr>
            <a:r>
              <a:rPr lang="en-GB" sz="2400" dirty="0">
                <a:latin typeface="Comic Sans MS" charset="0"/>
                <a:cs typeface="Arial" charset="0"/>
              </a:rPr>
              <a:t>Follow the example of the prophets and Job in patient endurance</a:t>
            </a:r>
            <a:endParaRPr lang="en-GB" sz="2400" dirty="0">
              <a:latin typeface="Times New Roman" charset="0"/>
              <a:cs typeface="Times New Roman" charset="0"/>
            </a:endParaRPr>
          </a:p>
          <a:p>
            <a:pPr algn="just" eaLnBrk="1" hangingPunct="1">
              <a:lnSpc>
                <a:spcPct val="90000"/>
              </a:lnSpc>
            </a:pPr>
            <a:r>
              <a:rPr lang="en-GB" sz="2400" dirty="0">
                <a:latin typeface="Comic Sans MS" charset="0"/>
                <a:cs typeface="Arial" charset="0"/>
              </a:rPr>
              <a:t>Self-control against evils of the tongue (swearing / oaths)</a:t>
            </a:r>
            <a:endParaRPr lang="en-GB" sz="2400" dirty="0">
              <a:latin typeface="Times New Roman" charset="0"/>
              <a:cs typeface="Times New Roman" charset="0"/>
            </a:endParaRPr>
          </a:p>
          <a:p>
            <a:pPr algn="just" eaLnBrk="1" hangingPunct="1">
              <a:lnSpc>
                <a:spcPct val="90000"/>
              </a:lnSpc>
            </a:pPr>
            <a:r>
              <a:rPr lang="en-GB" sz="2400" dirty="0">
                <a:latin typeface="Comic Sans MS" charset="0"/>
                <a:cs typeface="Arial" charset="0"/>
              </a:rPr>
              <a:t>Fruits of conduct</a:t>
            </a:r>
            <a:endParaRPr lang="en-GB" sz="2400" dirty="0">
              <a:latin typeface="Times New Roman" charset="0"/>
              <a:cs typeface="Times New Roman" charset="0"/>
            </a:endParaRPr>
          </a:p>
          <a:p>
            <a:pPr algn="just" eaLnBrk="1" hangingPunct="1">
              <a:lnSpc>
                <a:spcPct val="90000"/>
              </a:lnSpc>
            </a:pPr>
            <a:r>
              <a:rPr lang="en-GB" sz="2400" dirty="0">
                <a:latin typeface="Times New Roman" charset="0"/>
                <a:cs typeface="Times New Roman" charset="0"/>
              </a:rPr>
              <a:t>- </a:t>
            </a:r>
            <a:r>
              <a:rPr lang="en-GB" sz="2400" dirty="0">
                <a:latin typeface="Comic Sans MS" charset="0"/>
                <a:cs typeface="Times New Roman" charset="0"/>
              </a:rPr>
              <a:t>Valuable Crop: The blessings that 	accompany	</a:t>
            </a:r>
            <a:r>
              <a:rPr lang="en-GB" sz="2400" dirty="0">
                <a:latin typeface="Comic Sans MS" charset="0"/>
                <a:cs typeface="Arial" charset="0"/>
              </a:rPr>
              <a:t>the Lord</a:t>
            </a:r>
            <a:r>
              <a:rPr lang="fr-FR" sz="2400" dirty="0">
                <a:latin typeface="Comic Sans MS" charset="0"/>
                <a:cs typeface="Arial" charset="0"/>
              </a:rPr>
              <a:t>'</a:t>
            </a:r>
            <a:r>
              <a:rPr lang="en-GB" sz="2400" dirty="0">
                <a:latin typeface="Comic Sans MS" charset="0"/>
                <a:cs typeface="Arial" charset="0"/>
              </a:rPr>
              <a:t>s coming</a:t>
            </a:r>
            <a:endParaRPr lang="en-GB" sz="2400" dirty="0">
              <a:latin typeface="Comic Sans MS" charset="0"/>
              <a:cs typeface="Times New Roman" charset="0"/>
            </a:endParaRPr>
          </a:p>
          <a:p>
            <a:pPr algn="just" eaLnBrk="1" hangingPunct="1">
              <a:lnSpc>
                <a:spcPct val="90000"/>
              </a:lnSpc>
            </a:pPr>
            <a:r>
              <a:rPr lang="en-GB" sz="2400" dirty="0">
                <a:latin typeface="Times New Roman" charset="0"/>
                <a:cs typeface="Times New Roman" charset="0"/>
              </a:rPr>
              <a:t>-     </a:t>
            </a:r>
            <a:r>
              <a:rPr lang="en-GB" sz="2400" dirty="0">
                <a:latin typeface="Comic Sans MS" charset="0"/>
                <a:cs typeface="Arial" charset="0"/>
              </a:rPr>
              <a:t>The Lord</a:t>
            </a:r>
            <a:r>
              <a:rPr lang="fr-FR" sz="2400" dirty="0">
                <a:latin typeface="Comic Sans MS" charset="0"/>
                <a:cs typeface="Arial" charset="0"/>
              </a:rPr>
              <a:t>'</a:t>
            </a:r>
            <a:r>
              <a:rPr lang="en-GB" sz="2400" dirty="0">
                <a:latin typeface="Comic Sans MS" charset="0"/>
                <a:cs typeface="Arial" charset="0"/>
              </a:rPr>
              <a:t>s compassion and mercy</a:t>
            </a:r>
            <a:endParaRPr lang="en-GB" sz="2400" dirty="0">
              <a:latin typeface="Times New Roman" charset="0"/>
              <a:cs typeface="Times New Roman" charset="0"/>
            </a:endParaRPr>
          </a:p>
          <a:p>
            <a:pPr eaLnBrk="1" hangingPunct="1">
              <a:lnSpc>
                <a:spcPct val="90000"/>
              </a:lnSpc>
            </a:pPr>
            <a:endParaRPr lang="en-US" sz="2400" dirty="0">
              <a:latin typeface="Times New Roman" charset="0"/>
            </a:endParaRPr>
          </a:p>
        </p:txBody>
      </p:sp>
    </p:spTree>
    <p:extLst>
      <p:ext uri="{BB962C8B-B14F-4D97-AF65-F5344CB8AC3E}">
        <p14:creationId xmlns:p14="http://schemas.microsoft.com/office/powerpoint/2010/main" val="4000868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3234"/>
                                        </p:tgtEl>
                                        <p:attrNameLst>
                                          <p:attrName>style.visibility</p:attrName>
                                        </p:attrNameLst>
                                      </p:cBhvr>
                                      <p:to>
                                        <p:strVal val="visible"/>
                                      </p:to>
                                    </p:set>
                                    <p:animEffect transition="in" filter="checkerboard(across)">
                                      <p:cBhvr>
                                        <p:cTn id="7" dur="500"/>
                                        <p:tgtEl>
                                          <p:spTgt spid="223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3235">
                                            <p:txEl>
                                              <p:pRg st="0" end="0"/>
                                            </p:txEl>
                                          </p:spTgt>
                                        </p:tgtEl>
                                        <p:attrNameLst>
                                          <p:attrName>style.visibility</p:attrName>
                                        </p:attrNameLst>
                                      </p:cBhvr>
                                      <p:to>
                                        <p:strVal val="visible"/>
                                      </p:to>
                                    </p:set>
                                    <p:animEffect transition="in" filter="checkerboard(across)">
                                      <p:cBhvr>
                                        <p:cTn id="12" dur="500"/>
                                        <p:tgtEl>
                                          <p:spTgt spid="2232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3235">
                                            <p:txEl>
                                              <p:pRg st="1" end="1"/>
                                            </p:txEl>
                                          </p:spTgt>
                                        </p:tgtEl>
                                        <p:attrNameLst>
                                          <p:attrName>style.visibility</p:attrName>
                                        </p:attrNameLst>
                                      </p:cBhvr>
                                      <p:to>
                                        <p:strVal val="visible"/>
                                      </p:to>
                                    </p:set>
                                    <p:animEffect transition="in" filter="checkerboard(across)">
                                      <p:cBhvr>
                                        <p:cTn id="17" dur="500"/>
                                        <p:tgtEl>
                                          <p:spTgt spid="2232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23235">
                                            <p:txEl>
                                              <p:pRg st="2" end="2"/>
                                            </p:txEl>
                                          </p:spTgt>
                                        </p:tgtEl>
                                        <p:attrNameLst>
                                          <p:attrName>style.visibility</p:attrName>
                                        </p:attrNameLst>
                                      </p:cBhvr>
                                      <p:to>
                                        <p:strVal val="visible"/>
                                      </p:to>
                                    </p:set>
                                    <p:animEffect transition="in" filter="checkerboard(across)">
                                      <p:cBhvr>
                                        <p:cTn id="22" dur="500"/>
                                        <p:tgtEl>
                                          <p:spTgt spid="22323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23235">
                                            <p:txEl>
                                              <p:pRg st="3" end="3"/>
                                            </p:txEl>
                                          </p:spTgt>
                                        </p:tgtEl>
                                        <p:attrNameLst>
                                          <p:attrName>style.visibility</p:attrName>
                                        </p:attrNameLst>
                                      </p:cBhvr>
                                      <p:to>
                                        <p:strVal val="visible"/>
                                      </p:to>
                                    </p:set>
                                    <p:animEffect transition="in" filter="checkerboard(across)">
                                      <p:cBhvr>
                                        <p:cTn id="27" dur="500"/>
                                        <p:tgtEl>
                                          <p:spTgt spid="22323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23235">
                                            <p:txEl>
                                              <p:pRg st="4" end="4"/>
                                            </p:txEl>
                                          </p:spTgt>
                                        </p:tgtEl>
                                        <p:attrNameLst>
                                          <p:attrName>style.visibility</p:attrName>
                                        </p:attrNameLst>
                                      </p:cBhvr>
                                      <p:to>
                                        <p:strVal val="visible"/>
                                      </p:to>
                                    </p:set>
                                    <p:animEffect transition="in" filter="checkerboard(across)">
                                      <p:cBhvr>
                                        <p:cTn id="32" dur="500"/>
                                        <p:tgtEl>
                                          <p:spTgt spid="22323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23235">
                                            <p:txEl>
                                              <p:pRg st="5" end="5"/>
                                            </p:txEl>
                                          </p:spTgt>
                                        </p:tgtEl>
                                        <p:attrNameLst>
                                          <p:attrName>style.visibility</p:attrName>
                                        </p:attrNameLst>
                                      </p:cBhvr>
                                      <p:to>
                                        <p:strVal val="visible"/>
                                      </p:to>
                                    </p:set>
                                    <p:animEffect transition="in" filter="checkerboard(across)">
                                      <p:cBhvr>
                                        <p:cTn id="37" dur="500"/>
                                        <p:tgtEl>
                                          <p:spTgt spid="2232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autoUpdateAnimBg="0"/>
      <p:bldP spid="223235"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28600" y="609600"/>
            <a:ext cx="8915400" cy="5311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3200" b="1">
                <a:solidFill>
                  <a:srgbClr val="FFFFFF"/>
                </a:solidFill>
                <a:latin typeface="Scholar" charset="0"/>
                <a:ea typeface="ＭＳ Ｐゴシック" charset="0"/>
                <a:cs typeface="ＭＳ Ｐゴシック" charset="0"/>
              </a:rPr>
              <a:t>Chiasm:</a:t>
            </a:r>
            <a:endParaRPr lang="en-US" sz="3200" b="1">
              <a:solidFill>
                <a:srgbClr val="000000"/>
              </a:solidFill>
              <a:latin typeface="Scholar" charset="0"/>
              <a:ea typeface="ＭＳ Ｐゴシック" charset="0"/>
              <a:cs typeface="ＭＳ Ｐゴシック" charset="0"/>
            </a:endParaRPr>
          </a:p>
          <a:p>
            <a:pPr defTabSz="914400" fontAlgn="base">
              <a:spcBef>
                <a:spcPct val="50000"/>
              </a:spcBef>
              <a:spcAft>
                <a:spcPct val="0"/>
              </a:spcAft>
              <a:defRPr/>
            </a:pPr>
            <a:r>
              <a:rPr lang="en-US" sz="2200" b="1">
                <a:solidFill>
                  <a:srgbClr val="FFFFFF"/>
                </a:solidFill>
                <a:latin typeface="Scholar" charset="0"/>
                <a:ea typeface="ＭＳ Ｐゴシック" charset="0"/>
                <a:cs typeface="ＭＳ Ｐゴシック" charset="0"/>
              </a:rPr>
              <a:t>Patience and Perseverance in Trials and Temptations (1)</a:t>
            </a:r>
          </a:p>
          <a:p>
            <a:pPr lvl="1" defTabSz="914400" fontAlgn="base">
              <a:lnSpc>
                <a:spcPct val="125000"/>
              </a:lnSpc>
              <a:spcBef>
                <a:spcPct val="0"/>
              </a:spcBef>
              <a:spcAft>
                <a:spcPct val="0"/>
              </a:spcAft>
              <a:defRPr/>
            </a:pPr>
            <a:r>
              <a:rPr lang="en-US" sz="2200" b="1">
                <a:solidFill>
                  <a:srgbClr val="FFFFFF"/>
                </a:solidFill>
                <a:latin typeface="Scholar" charset="0"/>
                <a:ea typeface="ＭＳ Ｐゴシック" charset="0"/>
                <a:cs typeface="ＭＳ Ｐゴシック" charset="0"/>
              </a:rPr>
              <a:t>Rich showing favoritism (2:1-13)</a:t>
            </a:r>
          </a:p>
          <a:p>
            <a:pPr lvl="2" defTabSz="914400" fontAlgn="base">
              <a:lnSpc>
                <a:spcPct val="125000"/>
              </a:lnSpc>
              <a:spcBef>
                <a:spcPct val="0"/>
              </a:spcBef>
              <a:spcAft>
                <a:spcPct val="0"/>
              </a:spcAft>
              <a:defRPr/>
            </a:pPr>
            <a:r>
              <a:rPr lang="en-US" sz="2200" b="1">
                <a:solidFill>
                  <a:srgbClr val="FFFFFF"/>
                </a:solidFill>
                <a:latin typeface="Scholar" charset="0"/>
                <a:ea typeface="ＭＳ Ｐゴシック" charset="0"/>
                <a:cs typeface="ＭＳ Ｐゴシック" charset="0"/>
              </a:rPr>
              <a:t>Faith in God demonstrated through works (2:14-26)</a:t>
            </a:r>
          </a:p>
          <a:p>
            <a:pPr lvl="3" defTabSz="914400" fontAlgn="base">
              <a:lnSpc>
                <a:spcPct val="125000"/>
              </a:lnSpc>
              <a:spcBef>
                <a:spcPct val="0"/>
              </a:spcBef>
              <a:spcAft>
                <a:spcPct val="0"/>
              </a:spcAft>
              <a:defRPr/>
            </a:pPr>
            <a:r>
              <a:rPr lang="en-US" sz="2200" b="1">
                <a:solidFill>
                  <a:srgbClr val="FFFFFF"/>
                </a:solidFill>
                <a:latin typeface="Scholar" charset="0"/>
                <a:ea typeface="ＭＳ Ｐゴシック" charset="0"/>
                <a:cs typeface="ＭＳ Ｐゴシック" charset="0"/>
              </a:rPr>
              <a:t>Misuse of tongue (3:1-12)</a:t>
            </a:r>
          </a:p>
          <a:p>
            <a:pPr lvl="4" defTabSz="914400" fontAlgn="base">
              <a:lnSpc>
                <a:spcPct val="125000"/>
              </a:lnSpc>
              <a:spcBef>
                <a:spcPct val="0"/>
              </a:spcBef>
              <a:spcAft>
                <a:spcPct val="0"/>
              </a:spcAft>
              <a:defRPr/>
            </a:pPr>
            <a:r>
              <a:rPr lang="en-US" sz="2200" b="1">
                <a:solidFill>
                  <a:srgbClr val="FFFFFF"/>
                </a:solidFill>
                <a:latin typeface="Scholar" charset="0"/>
                <a:ea typeface="ＭＳ Ｐゴシック" charset="0"/>
                <a:cs typeface="ＭＳ Ｐゴシック" charset="0"/>
              </a:rPr>
              <a:t>Worldly Wisdom versus Godly Wisdom (3:13-18)</a:t>
            </a:r>
          </a:p>
          <a:p>
            <a:pPr lvl="4" defTabSz="914400" fontAlgn="base">
              <a:lnSpc>
                <a:spcPct val="125000"/>
              </a:lnSpc>
              <a:spcBef>
                <a:spcPct val="0"/>
              </a:spcBef>
              <a:spcAft>
                <a:spcPct val="0"/>
              </a:spcAft>
              <a:defRPr/>
            </a:pPr>
            <a:r>
              <a:rPr lang="en-US" sz="2200" b="1">
                <a:solidFill>
                  <a:srgbClr val="FFFFFF"/>
                </a:solidFill>
                <a:latin typeface="Scholar" charset="0"/>
                <a:ea typeface="ＭＳ Ｐゴシック" charset="0"/>
                <a:cs typeface="ＭＳ Ｐゴシック" charset="0"/>
              </a:rPr>
              <a:t>Worldly Friendship versus Godly Friendship (4:1-10)</a:t>
            </a:r>
          </a:p>
          <a:p>
            <a:pPr lvl="3" defTabSz="914400" fontAlgn="base">
              <a:lnSpc>
                <a:spcPct val="125000"/>
              </a:lnSpc>
              <a:spcBef>
                <a:spcPct val="0"/>
              </a:spcBef>
              <a:spcAft>
                <a:spcPct val="0"/>
              </a:spcAft>
              <a:defRPr/>
            </a:pPr>
            <a:r>
              <a:rPr lang="en-US" sz="2200" b="1">
                <a:solidFill>
                  <a:srgbClr val="FFFFFF"/>
                </a:solidFill>
                <a:latin typeface="Scholar" charset="0"/>
                <a:ea typeface="ＭＳ Ｐゴシック" charset="0"/>
                <a:cs typeface="ＭＳ Ｐゴシック" charset="0"/>
              </a:rPr>
              <a:t>Misuse of tongue (4:11-12)</a:t>
            </a:r>
          </a:p>
          <a:p>
            <a:pPr lvl="2" defTabSz="914400" fontAlgn="base">
              <a:lnSpc>
                <a:spcPct val="125000"/>
              </a:lnSpc>
              <a:spcBef>
                <a:spcPct val="0"/>
              </a:spcBef>
              <a:spcAft>
                <a:spcPct val="0"/>
              </a:spcAft>
              <a:defRPr/>
            </a:pPr>
            <a:r>
              <a:rPr lang="en-US" sz="2200" b="1">
                <a:solidFill>
                  <a:srgbClr val="FFFFFF"/>
                </a:solidFill>
                <a:latin typeface="Scholar" charset="0"/>
                <a:ea typeface="ＭＳ Ｐゴシック" charset="0"/>
                <a:cs typeface="ＭＳ Ｐゴシック" charset="0"/>
              </a:rPr>
              <a:t>Faith in ones own plans and schedule (4:13-16)</a:t>
            </a:r>
          </a:p>
          <a:p>
            <a:pPr lvl="1" defTabSz="914400" fontAlgn="base">
              <a:lnSpc>
                <a:spcPct val="125000"/>
              </a:lnSpc>
              <a:spcBef>
                <a:spcPct val="0"/>
              </a:spcBef>
              <a:spcAft>
                <a:spcPct val="0"/>
              </a:spcAft>
              <a:defRPr/>
            </a:pPr>
            <a:r>
              <a:rPr lang="en-US" sz="2200" b="1">
                <a:solidFill>
                  <a:srgbClr val="FFFFFF"/>
                </a:solidFill>
                <a:latin typeface="Scholar" charset="0"/>
                <a:ea typeface="ＭＳ Ｐゴシック" charset="0"/>
                <a:cs typeface="ＭＳ Ｐゴシック" charset="0"/>
              </a:rPr>
              <a:t>Rich oppressing the poor (5:1-6)</a:t>
            </a:r>
          </a:p>
          <a:p>
            <a:pPr defTabSz="914400" fontAlgn="base">
              <a:lnSpc>
                <a:spcPct val="125000"/>
              </a:lnSpc>
              <a:spcBef>
                <a:spcPct val="0"/>
              </a:spcBef>
              <a:spcAft>
                <a:spcPct val="0"/>
              </a:spcAft>
              <a:defRPr/>
            </a:pPr>
            <a:r>
              <a:rPr lang="en-US" sz="2200" b="1">
                <a:solidFill>
                  <a:srgbClr val="FFFFFF"/>
                </a:solidFill>
                <a:latin typeface="Scholar" charset="0"/>
                <a:ea typeface="ＭＳ Ｐゴシック" charset="0"/>
                <a:cs typeface="ＭＳ Ｐゴシック" charset="0"/>
              </a:rPr>
              <a:t>Patience and Perseverance in Suffering and Prayer (5:7-20</a:t>
            </a:r>
            <a:r>
              <a:rPr lang="en-US" sz="2400" b="1">
                <a:solidFill>
                  <a:srgbClr val="FFFFFF"/>
                </a:solidFill>
                <a:latin typeface="Scholar" charset="0"/>
                <a:ea typeface="ＭＳ Ｐゴシック" charset="0"/>
                <a:cs typeface="ＭＳ Ｐゴシック" charset="0"/>
              </a:rPr>
              <a:t>)</a:t>
            </a:r>
            <a:r>
              <a:rPr lang="en-US">
                <a:solidFill>
                  <a:srgbClr val="FFFFFF"/>
                </a:solidFill>
                <a:latin typeface="Scholar" charset="0"/>
                <a:ea typeface="ＭＳ Ｐゴシック" charset="0"/>
                <a:cs typeface="ＭＳ Ｐゴシック" charset="0"/>
              </a:rPr>
              <a:t> </a:t>
            </a:r>
          </a:p>
        </p:txBody>
      </p:sp>
    </p:spTree>
    <p:extLst>
      <p:ext uri="{BB962C8B-B14F-4D97-AF65-F5344CB8AC3E}">
        <p14:creationId xmlns:p14="http://schemas.microsoft.com/office/powerpoint/2010/main" val="97557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0A6682-D35F-47AB-8796-B04C2F3FF1A7}"/>
              </a:ext>
            </a:extLst>
          </p:cNvPr>
          <p:cNvPicPr>
            <a:picLocks noChangeAspect="1"/>
          </p:cNvPicPr>
          <p:nvPr/>
        </p:nvPicPr>
        <p:blipFill rotWithShape="1">
          <a:blip r:embed="rId4">
            <a:extLst>
              <a:ext uri="{28A0092B-C50C-407E-A947-70E740481C1C}">
                <a14:useLocalDpi xmlns:a14="http://schemas.microsoft.com/office/drawing/2010/main" val="0"/>
              </a:ext>
            </a:extLst>
          </a:blip>
          <a:srcRect l="18227"/>
          <a:stretch/>
        </p:blipFill>
        <p:spPr>
          <a:xfrm>
            <a:off x="165100" y="128104"/>
            <a:ext cx="8813800" cy="6601791"/>
          </a:xfrm>
          <a:prstGeom prst="rect">
            <a:avLst/>
          </a:prstGeom>
          <a:ln w="228600" cap="sq" cmpd="thickThin">
            <a:solidFill>
              <a:srgbClr val="000000"/>
            </a:solidFill>
            <a:prstDash val="solid"/>
            <a:miter lim="800000"/>
          </a:ln>
          <a:effectLst>
            <a:innerShdw blurRad="76200">
              <a:srgbClr val="000000"/>
            </a:innerShdw>
          </a:effectLst>
        </p:spPr>
      </p:pic>
      <p:grpSp>
        <p:nvGrpSpPr>
          <p:cNvPr id="21" name="Group 20">
            <a:extLst>
              <a:ext uri="{FF2B5EF4-FFF2-40B4-BE49-F238E27FC236}">
                <a16:creationId xmlns:a16="http://schemas.microsoft.com/office/drawing/2014/main" id="{57667F16-C726-4F7F-93E8-850FF006A6FB}"/>
              </a:ext>
            </a:extLst>
          </p:cNvPr>
          <p:cNvGrpSpPr/>
          <p:nvPr/>
        </p:nvGrpSpPr>
        <p:grpSpPr>
          <a:xfrm rot="21032649">
            <a:off x="535731" y="1194734"/>
            <a:ext cx="2148987" cy="2061395"/>
            <a:chOff x="863433" y="413084"/>
            <a:chExt cx="2540000" cy="2438399"/>
          </a:xfrm>
        </p:grpSpPr>
        <p:sp>
          <p:nvSpPr>
            <p:cNvPr id="20" name="Oval 19">
              <a:extLst>
                <a:ext uri="{FF2B5EF4-FFF2-40B4-BE49-F238E27FC236}">
                  <a16:creationId xmlns:a16="http://schemas.microsoft.com/office/drawing/2014/main" id="{291C8C64-133A-4981-A5A1-0448FFF0B5A7}"/>
                </a:ext>
              </a:extLst>
            </p:cNvPr>
            <p:cNvSpPr/>
            <p:nvPr/>
          </p:nvSpPr>
          <p:spPr>
            <a:xfrm>
              <a:off x="936959" y="457200"/>
              <a:ext cx="2466474" cy="23621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56A0C7DB-86B4-4E2E-BDAD-31DDA702E94A}"/>
                </a:ext>
              </a:extLst>
            </p:cNvPr>
            <p:cNvSpPr/>
            <p:nvPr/>
          </p:nvSpPr>
          <p:spPr>
            <a:xfrm>
              <a:off x="863433" y="413084"/>
              <a:ext cx="2540000" cy="2438399"/>
            </a:xfrm>
            <a:prstGeom prst="ellipse">
              <a:avLst/>
            </a:prstGeom>
            <a:blipFill>
              <a:blip r:embed="rId5"/>
              <a:stretch>
                <a:fillRect/>
              </a:stretch>
            </a:blip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643F38F1-8C61-4F27-9248-FA2B5DB0DCED}"/>
              </a:ext>
            </a:extLst>
          </p:cNvPr>
          <p:cNvSpPr txBox="1"/>
          <p:nvPr/>
        </p:nvSpPr>
        <p:spPr>
          <a:xfrm>
            <a:off x="0" y="176290"/>
            <a:ext cx="9144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t>The tongue’s influence (3:3-4)</a:t>
            </a:r>
          </a:p>
        </p:txBody>
      </p:sp>
      <p:pic>
        <p:nvPicPr>
          <p:cNvPr id="25" name="Picture 24">
            <a:extLst>
              <a:ext uri="{FF2B5EF4-FFF2-40B4-BE49-F238E27FC236}">
                <a16:creationId xmlns:a16="http://schemas.microsoft.com/office/drawing/2014/main" id="{59429E9E-D24A-49F1-88E0-EC23CD132BD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000" b="99333" l="10000" r="90000">
                        <a14:foregroundMark x1="53333" y1="12667" x2="60000" y2="12667"/>
                        <a14:foregroundMark x1="55333" y1="6222" x2="64667" y2="6222"/>
                        <a14:foregroundMark x1="49667" y1="92889" x2="47000" y2="99333"/>
                      </a14:backgroundRemoval>
                    </a14:imgEffect>
                  </a14:imgLayer>
                </a14:imgProps>
              </a:ext>
              <a:ext uri="{28A0092B-C50C-407E-A947-70E740481C1C}">
                <a14:useLocalDpi xmlns:a14="http://schemas.microsoft.com/office/drawing/2010/main" val="0"/>
              </a:ext>
            </a:extLst>
          </a:blip>
          <a:srcRect l="22672" r="18662" b="18319"/>
          <a:stretch/>
        </p:blipFill>
        <p:spPr>
          <a:xfrm>
            <a:off x="232588" y="4574328"/>
            <a:ext cx="1142690" cy="238643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29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edge">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Text Box 2"/>
          <p:cNvSpPr txBox="1">
            <a:spLocks noChangeArrowheads="1"/>
          </p:cNvSpPr>
          <p:nvPr/>
        </p:nvSpPr>
        <p:spPr bwMode="auto">
          <a:xfrm>
            <a:off x="609600" y="838200"/>
            <a:ext cx="8001000" cy="538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3600" b="1" dirty="0">
                <a:latin typeface="Scholar" charset="0"/>
              </a:rPr>
              <a:t>1:1-18 	Called to Joy</a:t>
            </a:r>
            <a:endParaRPr lang="en-US" sz="3600" dirty="0">
              <a:latin typeface="Scholar" charset="0"/>
            </a:endParaRPr>
          </a:p>
          <a:p>
            <a:pPr defTabSz="914400" fontAlgn="base">
              <a:spcBef>
                <a:spcPct val="0"/>
              </a:spcBef>
              <a:spcAft>
                <a:spcPct val="0"/>
              </a:spcAft>
            </a:pPr>
            <a:r>
              <a:rPr lang="en-US" sz="2800" dirty="0">
                <a:latin typeface="Scholar" charset="0"/>
              </a:rPr>
              <a:t>1:1 		James</a:t>
            </a:r>
            <a:r>
              <a:rPr lang="fr-FR" altLang="ja-JP" sz="2800" dirty="0">
                <a:latin typeface="Scholar" charset="0"/>
              </a:rPr>
              <a:t>'</a:t>
            </a:r>
            <a:r>
              <a:rPr lang="en-US" altLang="ja-JP" sz="2800" dirty="0">
                <a:latin typeface="Scholar" charset="0"/>
              </a:rPr>
              <a:t>s Greeting</a:t>
            </a:r>
          </a:p>
          <a:p>
            <a:pPr defTabSz="914400" fontAlgn="base">
              <a:spcBef>
                <a:spcPct val="0"/>
              </a:spcBef>
              <a:spcAft>
                <a:spcPct val="0"/>
              </a:spcAft>
            </a:pPr>
            <a:r>
              <a:rPr lang="en-US" sz="2800" dirty="0">
                <a:latin typeface="Scholar" charset="0"/>
              </a:rPr>
              <a:t>1:2-12	Trials</a:t>
            </a:r>
          </a:p>
          <a:p>
            <a:pPr defTabSz="914400" fontAlgn="base">
              <a:spcBef>
                <a:spcPct val="0"/>
              </a:spcBef>
              <a:spcAft>
                <a:spcPct val="0"/>
              </a:spcAft>
            </a:pPr>
            <a:r>
              <a:rPr lang="en-US" sz="2800" dirty="0">
                <a:latin typeface="Scholar" charset="0"/>
              </a:rPr>
              <a:t>1:13-18	Temptations and Good Gifts</a:t>
            </a:r>
          </a:p>
          <a:p>
            <a:pPr defTabSz="914400" fontAlgn="base">
              <a:spcBef>
                <a:spcPct val="0"/>
              </a:spcBef>
              <a:spcAft>
                <a:spcPct val="0"/>
              </a:spcAft>
            </a:pPr>
            <a:endParaRPr lang="en-US" sz="2800" dirty="0">
              <a:latin typeface="Scholar" charset="0"/>
            </a:endParaRPr>
          </a:p>
          <a:p>
            <a:pPr defTabSz="914400" fontAlgn="base">
              <a:spcBef>
                <a:spcPct val="0"/>
              </a:spcBef>
              <a:spcAft>
                <a:spcPct val="0"/>
              </a:spcAft>
            </a:pPr>
            <a:r>
              <a:rPr lang="en-US" sz="2800" dirty="0">
                <a:latin typeface="Scholar" charset="0"/>
              </a:rPr>
              <a:t>Responses to trials should not be seen as tribulations but </a:t>
            </a:r>
            <a:r>
              <a:rPr lang="en-US" sz="2800" dirty="0" err="1">
                <a:latin typeface="Scholar" charset="0"/>
              </a:rPr>
              <a:t>testings</a:t>
            </a:r>
            <a:r>
              <a:rPr lang="en-US" sz="2800" dirty="0">
                <a:latin typeface="Scholar" charset="0"/>
              </a:rPr>
              <a:t>. Trials from without and temptations from within are no match for a Christian who stands in truth from God above. The heart of man is the source of sin, but God is the source of all good. The solution to temptation is having a close relationship with God and obedience to the Word of truth. </a:t>
            </a:r>
          </a:p>
        </p:txBody>
      </p:sp>
    </p:spTree>
    <p:extLst>
      <p:ext uri="{BB962C8B-B14F-4D97-AF65-F5344CB8AC3E}">
        <p14:creationId xmlns:p14="http://schemas.microsoft.com/office/powerpoint/2010/main" val="356462757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Text Box 2"/>
          <p:cNvSpPr txBox="1">
            <a:spLocks noChangeArrowheads="1"/>
          </p:cNvSpPr>
          <p:nvPr/>
        </p:nvSpPr>
        <p:spPr bwMode="auto">
          <a:xfrm>
            <a:off x="457200" y="838200"/>
            <a:ext cx="838200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3200" b="1" dirty="0">
                <a:latin typeface="Scholar" charset="0"/>
              </a:rPr>
              <a:t>1:19-27	The Righteous Life That God Desires</a:t>
            </a:r>
            <a:endParaRPr lang="en-US" sz="3200" dirty="0">
              <a:latin typeface="Scholar" charset="0"/>
            </a:endParaRPr>
          </a:p>
          <a:p>
            <a:pPr defTabSz="914400" fontAlgn="base">
              <a:spcBef>
                <a:spcPct val="0"/>
              </a:spcBef>
              <a:spcAft>
                <a:spcPct val="0"/>
              </a:spcAft>
            </a:pPr>
            <a:r>
              <a:rPr lang="en-US" sz="2800" dirty="0">
                <a:latin typeface="Scholar" charset="0"/>
              </a:rPr>
              <a:t>1:19-21	Be Quick to Listen</a:t>
            </a:r>
          </a:p>
          <a:p>
            <a:pPr defTabSz="914400" fontAlgn="base">
              <a:spcBef>
                <a:spcPct val="0"/>
              </a:spcBef>
              <a:spcAft>
                <a:spcPct val="0"/>
              </a:spcAft>
            </a:pPr>
            <a:r>
              <a:rPr lang="en-US" sz="2800" dirty="0">
                <a:latin typeface="Scholar" charset="0"/>
              </a:rPr>
              <a:t>1:22-25 	Do What the Word Says</a:t>
            </a:r>
          </a:p>
          <a:p>
            <a:pPr defTabSz="914400" fontAlgn="base">
              <a:spcBef>
                <a:spcPct val="0"/>
              </a:spcBef>
              <a:spcAft>
                <a:spcPct val="0"/>
              </a:spcAft>
            </a:pPr>
            <a:r>
              <a:rPr lang="en-US" sz="2800" dirty="0">
                <a:latin typeface="Scholar" charset="0"/>
              </a:rPr>
              <a:t>1:26-27	Practice Pure Religion</a:t>
            </a:r>
          </a:p>
          <a:p>
            <a:pPr defTabSz="914400" fontAlgn="base">
              <a:spcBef>
                <a:spcPct val="0"/>
              </a:spcBef>
              <a:spcAft>
                <a:spcPct val="0"/>
              </a:spcAft>
            </a:pPr>
            <a:endParaRPr lang="en-US" sz="2800" dirty="0">
              <a:latin typeface="Scholar" charset="0"/>
            </a:endParaRPr>
          </a:p>
          <a:p>
            <a:pPr defTabSz="914400" fontAlgn="base">
              <a:spcBef>
                <a:spcPct val="0"/>
              </a:spcBef>
              <a:spcAft>
                <a:spcPct val="0"/>
              </a:spcAft>
            </a:pPr>
            <a:r>
              <a:rPr lang="en-US" sz="2800" dirty="0">
                <a:latin typeface="Scholar" charset="0"/>
              </a:rPr>
              <a:t>The threefold admonition above should be the proper response to the trials of life. We must accept God</a:t>
            </a:r>
            <a:r>
              <a:rPr lang="fr-FR" altLang="ja-JP" sz="2800" dirty="0">
                <a:latin typeface="Scholar" charset="0"/>
              </a:rPr>
              <a:t>'</a:t>
            </a:r>
            <a:r>
              <a:rPr lang="en-US" altLang="ja-JP" sz="2800" dirty="0">
                <a:latin typeface="Scholar" charset="0"/>
              </a:rPr>
              <a:t>s Word by being quick to listen. Act on God</a:t>
            </a:r>
            <a:r>
              <a:rPr lang="fr-FR" altLang="ja-JP" sz="2800" dirty="0">
                <a:latin typeface="Scholar" charset="0"/>
              </a:rPr>
              <a:t>'</a:t>
            </a:r>
            <a:r>
              <a:rPr lang="en-US" altLang="ja-JP" sz="2800" dirty="0">
                <a:latin typeface="Scholar" charset="0"/>
              </a:rPr>
              <a:t>s Word and abide by it through consistent practice. Our religion must be one of active benevolence and not one of mere words.</a:t>
            </a:r>
            <a:endParaRPr lang="en-US" sz="2800" dirty="0">
              <a:latin typeface="Scholar" charset="0"/>
            </a:endParaRPr>
          </a:p>
        </p:txBody>
      </p:sp>
    </p:spTree>
    <p:extLst>
      <p:ext uri="{BB962C8B-B14F-4D97-AF65-F5344CB8AC3E}">
        <p14:creationId xmlns:p14="http://schemas.microsoft.com/office/powerpoint/2010/main" val="176690922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Text Box 2"/>
          <p:cNvSpPr txBox="1">
            <a:spLocks noChangeArrowheads="1"/>
          </p:cNvSpPr>
          <p:nvPr/>
        </p:nvSpPr>
        <p:spPr bwMode="auto">
          <a:xfrm>
            <a:off x="609600" y="838200"/>
            <a:ext cx="8001000"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3600" b="1" dirty="0">
                <a:latin typeface="Scholar" charset="0"/>
              </a:rPr>
              <a:t>2:1-13	The Integrity of Faith</a:t>
            </a:r>
            <a:endParaRPr lang="en-US" sz="3600" dirty="0">
              <a:latin typeface="Scholar" charset="0"/>
            </a:endParaRPr>
          </a:p>
          <a:p>
            <a:pPr defTabSz="914400" fontAlgn="base">
              <a:spcBef>
                <a:spcPct val="0"/>
              </a:spcBef>
              <a:spcAft>
                <a:spcPct val="0"/>
              </a:spcAft>
            </a:pPr>
            <a:r>
              <a:rPr lang="en-US" sz="2800" dirty="0">
                <a:latin typeface="Scholar" charset="0"/>
              </a:rPr>
              <a:t>2:1-7		Favoritism Contradicts Faith</a:t>
            </a:r>
          </a:p>
          <a:p>
            <a:pPr defTabSz="914400" fontAlgn="base">
              <a:spcBef>
                <a:spcPct val="0"/>
              </a:spcBef>
              <a:spcAft>
                <a:spcPct val="0"/>
              </a:spcAft>
            </a:pPr>
            <a:r>
              <a:rPr lang="en-US" sz="2800" dirty="0">
                <a:latin typeface="Scholar" charset="0"/>
              </a:rPr>
              <a:t>2:8-13	Favoritism Breaks the Law That People 		of Faith Follow</a:t>
            </a:r>
          </a:p>
          <a:p>
            <a:pPr defTabSz="914400" fontAlgn="base">
              <a:spcBef>
                <a:spcPct val="0"/>
              </a:spcBef>
              <a:spcAft>
                <a:spcPct val="0"/>
              </a:spcAft>
            </a:pPr>
            <a:endParaRPr lang="en-US" sz="2800" dirty="0">
              <a:latin typeface="Scholar" charset="0"/>
            </a:endParaRPr>
          </a:p>
          <a:p>
            <a:pPr defTabSz="914400" fontAlgn="base">
              <a:spcBef>
                <a:spcPct val="0"/>
              </a:spcBef>
              <a:spcAft>
                <a:spcPct val="0"/>
              </a:spcAft>
            </a:pPr>
            <a:r>
              <a:rPr lang="en-US" sz="2800" dirty="0">
                <a:latin typeface="Scholar" charset="0"/>
              </a:rPr>
              <a:t>There were inconsistencies among the believers. They have failed to act as they should. He condemns the attitude of favoritism. He calls them to show courtesy, love, compassion and equity to all.</a:t>
            </a:r>
          </a:p>
        </p:txBody>
      </p:sp>
    </p:spTree>
    <p:extLst>
      <p:ext uri="{BB962C8B-B14F-4D97-AF65-F5344CB8AC3E}">
        <p14:creationId xmlns:p14="http://schemas.microsoft.com/office/powerpoint/2010/main" val="25762455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Text Box 2"/>
          <p:cNvSpPr txBox="1">
            <a:spLocks noChangeArrowheads="1"/>
          </p:cNvSpPr>
          <p:nvPr/>
        </p:nvSpPr>
        <p:spPr bwMode="auto">
          <a:xfrm>
            <a:off x="533400" y="457200"/>
            <a:ext cx="8001000" cy="576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3600" b="1" dirty="0">
                <a:latin typeface="Scholar" charset="0"/>
              </a:rPr>
              <a:t>3:1-12	Controlling What We Say</a:t>
            </a:r>
            <a:endParaRPr lang="en-US" sz="3600" dirty="0">
              <a:latin typeface="Scholar" charset="0"/>
            </a:endParaRPr>
          </a:p>
          <a:p>
            <a:pPr defTabSz="914400" fontAlgn="base">
              <a:spcBef>
                <a:spcPct val="0"/>
              </a:spcBef>
              <a:spcAft>
                <a:spcPct val="0"/>
              </a:spcAft>
            </a:pPr>
            <a:r>
              <a:rPr lang="en-US" sz="2800" dirty="0">
                <a:latin typeface="Scholar" charset="0"/>
              </a:rPr>
              <a:t>3:1-2		The General Theme: Humility</a:t>
            </a:r>
          </a:p>
          <a:p>
            <a:pPr defTabSz="914400" fontAlgn="base">
              <a:spcBef>
                <a:spcPct val="0"/>
              </a:spcBef>
              <a:spcAft>
                <a:spcPct val="0"/>
              </a:spcAft>
            </a:pPr>
            <a:r>
              <a:rPr lang="en-US" sz="2800" dirty="0">
                <a:latin typeface="Scholar" charset="0"/>
              </a:rPr>
              <a:t>3:2-5		The Focused Theme: Decisive Influence 		of the Tongue</a:t>
            </a:r>
          </a:p>
          <a:p>
            <a:pPr defTabSz="914400" fontAlgn="base">
              <a:spcBef>
                <a:spcPct val="0"/>
              </a:spcBef>
              <a:spcAft>
                <a:spcPct val="0"/>
              </a:spcAft>
            </a:pPr>
            <a:r>
              <a:rPr lang="en-US" sz="2800" dirty="0">
                <a:latin typeface="Scholar" charset="0"/>
              </a:rPr>
              <a:t>3:5-12	The Specific Dangers of the Tongue</a:t>
            </a:r>
          </a:p>
          <a:p>
            <a:pPr defTabSz="914400" fontAlgn="base">
              <a:spcBef>
                <a:spcPct val="0"/>
              </a:spcBef>
              <a:spcAft>
                <a:spcPct val="0"/>
              </a:spcAft>
            </a:pPr>
            <a:endParaRPr lang="en-US" sz="2800" dirty="0">
              <a:latin typeface="Scholar" charset="0"/>
            </a:endParaRPr>
          </a:p>
          <a:p>
            <a:pPr defTabSz="914400" fontAlgn="base">
              <a:spcBef>
                <a:spcPct val="0"/>
              </a:spcBef>
              <a:spcAft>
                <a:spcPct val="0"/>
              </a:spcAft>
            </a:pPr>
            <a:r>
              <a:rPr lang="en-US" sz="2800" dirty="0">
                <a:latin typeface="Scholar" charset="0"/>
              </a:rPr>
              <a:t>From idle faith, James touches on idle speech. A mature Christian does not speak careless words. Christian teachers especially should guard against careless words for they are judged more strictly. There is to be consistency in our speaking for we should not praise and curse with the same mouth. We are to speak right words.</a:t>
            </a:r>
          </a:p>
        </p:txBody>
      </p:sp>
    </p:spTree>
    <p:extLst>
      <p:ext uri="{BB962C8B-B14F-4D97-AF65-F5344CB8AC3E}">
        <p14:creationId xmlns:p14="http://schemas.microsoft.com/office/powerpoint/2010/main" val="42790269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Text Box 2"/>
          <p:cNvSpPr txBox="1">
            <a:spLocks noChangeArrowheads="1"/>
          </p:cNvSpPr>
          <p:nvPr/>
        </p:nvSpPr>
        <p:spPr bwMode="auto">
          <a:xfrm>
            <a:off x="457200" y="685800"/>
            <a:ext cx="8305800" cy="446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3200" b="1" dirty="0">
                <a:latin typeface="Scholar" charset="0"/>
              </a:rPr>
              <a:t>3:13-4:12	Spirituality from God</a:t>
            </a:r>
            <a:endParaRPr lang="en-US" sz="3200" dirty="0">
              <a:latin typeface="Scholar" charset="0"/>
            </a:endParaRPr>
          </a:p>
          <a:p>
            <a:pPr defTabSz="914400" fontAlgn="base">
              <a:spcBef>
                <a:spcPct val="0"/>
              </a:spcBef>
              <a:spcAft>
                <a:spcPct val="0"/>
              </a:spcAft>
            </a:pPr>
            <a:r>
              <a:rPr lang="en-US" sz="2800" dirty="0">
                <a:latin typeface="Scholar" charset="0"/>
              </a:rPr>
              <a:t>3:13-18	Who Is Wise Among You?</a:t>
            </a:r>
          </a:p>
          <a:p>
            <a:pPr defTabSz="914400" fontAlgn="base">
              <a:spcBef>
                <a:spcPct val="0"/>
              </a:spcBef>
              <a:spcAft>
                <a:spcPct val="0"/>
              </a:spcAft>
            </a:pPr>
            <a:r>
              <a:rPr lang="en-US" sz="2800" dirty="0">
                <a:latin typeface="Scholar" charset="0"/>
              </a:rPr>
              <a:t>4:1-3		What Causes Fights Among You?</a:t>
            </a:r>
          </a:p>
          <a:p>
            <a:pPr defTabSz="914400" fontAlgn="base">
              <a:spcBef>
                <a:spcPct val="0"/>
              </a:spcBef>
              <a:spcAft>
                <a:spcPct val="0"/>
              </a:spcAft>
            </a:pPr>
            <a:r>
              <a:rPr lang="en-US" sz="2800" dirty="0">
                <a:latin typeface="Scholar" charset="0"/>
              </a:rPr>
              <a:t>4:4-12	Don</a:t>
            </a:r>
            <a:r>
              <a:rPr lang="fr-FR" altLang="ja-JP" sz="2800" dirty="0">
                <a:latin typeface="Scholar" charset="0"/>
              </a:rPr>
              <a:t>'</a:t>
            </a:r>
            <a:r>
              <a:rPr lang="en-US" altLang="ja-JP" sz="2800" dirty="0">
                <a:latin typeface="Scholar" charset="0"/>
              </a:rPr>
              <a:t>t You Know The Choice to Be Made?</a:t>
            </a:r>
          </a:p>
          <a:p>
            <a:pPr defTabSz="914400" fontAlgn="base">
              <a:spcBef>
                <a:spcPct val="0"/>
              </a:spcBef>
              <a:spcAft>
                <a:spcPct val="0"/>
              </a:spcAft>
            </a:pPr>
            <a:endParaRPr lang="en-US" sz="2800" dirty="0">
              <a:latin typeface="Scholar" charset="0"/>
            </a:endParaRPr>
          </a:p>
          <a:p>
            <a:pPr defTabSz="914400" fontAlgn="base">
              <a:spcBef>
                <a:spcPct val="0"/>
              </a:spcBef>
              <a:spcAft>
                <a:spcPct val="0"/>
              </a:spcAft>
            </a:pPr>
            <a:r>
              <a:rPr lang="en-US" sz="2800" dirty="0">
                <a:latin typeface="Scholar" charset="0"/>
              </a:rPr>
              <a:t>Right words come from right thoughts. True wisdom comes from God above; worldly wisdom is of the devil. Fights and quarrels result from following after worldly wisdom. James calls them to choose God instead of the world; to purify the heart and humbly submit to God.</a:t>
            </a:r>
          </a:p>
        </p:txBody>
      </p:sp>
    </p:spTree>
    <p:extLst>
      <p:ext uri="{BB962C8B-B14F-4D97-AF65-F5344CB8AC3E}">
        <p14:creationId xmlns:p14="http://schemas.microsoft.com/office/powerpoint/2010/main" val="12410222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5" name="Text Box 2"/>
          <p:cNvSpPr txBox="1">
            <a:spLocks noChangeArrowheads="1"/>
          </p:cNvSpPr>
          <p:nvPr/>
        </p:nvSpPr>
        <p:spPr bwMode="auto">
          <a:xfrm>
            <a:off x="533400" y="609600"/>
            <a:ext cx="8001000" cy="575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3200" b="1" dirty="0">
                <a:latin typeface="Scholar" charset="0"/>
              </a:rPr>
              <a:t>4:13-5:11 	Patience Until the Lord</a:t>
            </a:r>
            <a:r>
              <a:rPr lang="fr-FR" altLang="ja-JP" sz="3200" b="1" dirty="0">
                <a:latin typeface="Scholar" charset="0"/>
              </a:rPr>
              <a:t>'</a:t>
            </a:r>
            <a:r>
              <a:rPr lang="en-US" altLang="ja-JP" sz="3200" b="1" dirty="0">
                <a:latin typeface="Scholar" charset="0"/>
              </a:rPr>
              <a:t>s Coming</a:t>
            </a:r>
            <a:endParaRPr lang="en-US" altLang="ja-JP" sz="3200" dirty="0">
              <a:latin typeface="Scholar" charset="0"/>
            </a:endParaRPr>
          </a:p>
          <a:p>
            <a:pPr defTabSz="914400" fontAlgn="base">
              <a:spcBef>
                <a:spcPct val="0"/>
              </a:spcBef>
              <a:spcAft>
                <a:spcPct val="0"/>
              </a:spcAft>
            </a:pPr>
            <a:r>
              <a:rPr lang="en-US" sz="2800" dirty="0">
                <a:latin typeface="Scholar" charset="0"/>
              </a:rPr>
              <a:t>4:13-17	Don</a:t>
            </a:r>
            <a:r>
              <a:rPr lang="fr-FR" altLang="ja-JP" sz="2800" dirty="0">
                <a:latin typeface="Scholar" charset="0"/>
              </a:rPr>
              <a:t>'</a:t>
            </a:r>
            <a:r>
              <a:rPr lang="en-US" altLang="ja-JP" sz="2800" dirty="0">
                <a:latin typeface="Scholar" charset="0"/>
              </a:rPr>
              <a:t>t Be Arrogant</a:t>
            </a:r>
          </a:p>
          <a:p>
            <a:pPr defTabSz="914400" fontAlgn="base">
              <a:spcBef>
                <a:spcPct val="0"/>
              </a:spcBef>
              <a:spcAft>
                <a:spcPct val="0"/>
              </a:spcAft>
            </a:pPr>
            <a:r>
              <a:rPr lang="en-US" sz="2800" dirty="0">
                <a:latin typeface="Scholar" charset="0"/>
              </a:rPr>
              <a:t>5:1-6 		Don</a:t>
            </a:r>
            <a:r>
              <a:rPr lang="fr-FR" altLang="ja-JP" sz="2800" dirty="0">
                <a:latin typeface="Scholar" charset="0"/>
              </a:rPr>
              <a:t>'</a:t>
            </a:r>
            <a:r>
              <a:rPr lang="en-US" altLang="ja-JP" sz="2800" dirty="0">
                <a:latin typeface="Scholar" charset="0"/>
              </a:rPr>
              <a:t>t Be Materialistic</a:t>
            </a:r>
          </a:p>
          <a:p>
            <a:pPr defTabSz="914400" fontAlgn="base">
              <a:spcBef>
                <a:spcPct val="0"/>
              </a:spcBef>
              <a:spcAft>
                <a:spcPct val="0"/>
              </a:spcAft>
            </a:pPr>
            <a:r>
              <a:rPr lang="en-US" sz="2800" dirty="0">
                <a:latin typeface="Scholar" charset="0"/>
              </a:rPr>
              <a:t>5:7-11 	Instead, Be Patient</a:t>
            </a:r>
          </a:p>
          <a:p>
            <a:pPr defTabSz="914400" fontAlgn="base">
              <a:spcBef>
                <a:spcPct val="0"/>
              </a:spcBef>
              <a:spcAft>
                <a:spcPct val="0"/>
              </a:spcAft>
            </a:pPr>
            <a:endParaRPr lang="en-US" sz="2800" dirty="0">
              <a:latin typeface="Scholar" charset="0"/>
            </a:endParaRPr>
          </a:p>
          <a:p>
            <a:pPr defTabSz="914400" fontAlgn="base">
              <a:spcBef>
                <a:spcPct val="0"/>
              </a:spcBef>
              <a:spcAft>
                <a:spcPct val="0"/>
              </a:spcAft>
            </a:pPr>
            <a:r>
              <a:rPr lang="en-US" sz="2800" dirty="0">
                <a:latin typeface="Scholar" charset="0"/>
              </a:rPr>
              <a:t>James pinpoints their pride of arrogance and high class mentality. Arrogance in its self-confident schedules, self-centered business plans. The rich exploit the poor and indulges in luxury. The uncertainty and brevity of human life should lead us to humble dependence on the will of God. He calls on them to persevere as in the great examples of the prophets and of Job.</a:t>
            </a:r>
          </a:p>
        </p:txBody>
      </p:sp>
    </p:spTree>
    <p:extLst>
      <p:ext uri="{BB962C8B-B14F-4D97-AF65-F5344CB8AC3E}">
        <p14:creationId xmlns:p14="http://schemas.microsoft.com/office/powerpoint/2010/main" val="28570664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Text Box 2"/>
          <p:cNvSpPr txBox="1">
            <a:spLocks noChangeArrowheads="1"/>
          </p:cNvSpPr>
          <p:nvPr/>
        </p:nvSpPr>
        <p:spPr bwMode="auto">
          <a:xfrm>
            <a:off x="381000" y="838200"/>
            <a:ext cx="8610600" cy="4955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3600" b="1" dirty="0">
                <a:latin typeface="Scholar" charset="0"/>
              </a:rPr>
              <a:t>5:12-20	The Encompassing Instructions</a:t>
            </a:r>
            <a:endParaRPr lang="en-US" sz="3600" dirty="0">
              <a:latin typeface="Scholar" charset="0"/>
            </a:endParaRPr>
          </a:p>
          <a:p>
            <a:pPr defTabSz="914400" fontAlgn="base">
              <a:spcBef>
                <a:spcPct val="0"/>
              </a:spcBef>
              <a:spcAft>
                <a:spcPct val="0"/>
              </a:spcAft>
            </a:pPr>
            <a:r>
              <a:rPr lang="en-US" sz="2800" dirty="0">
                <a:latin typeface="Scholar" charset="0"/>
              </a:rPr>
              <a:t>5:12		Do Not Swear</a:t>
            </a:r>
          </a:p>
          <a:p>
            <a:pPr defTabSz="914400" fontAlgn="base">
              <a:spcBef>
                <a:spcPct val="0"/>
              </a:spcBef>
              <a:spcAft>
                <a:spcPct val="0"/>
              </a:spcAft>
            </a:pPr>
            <a:r>
              <a:rPr lang="en-US" sz="2800" dirty="0">
                <a:latin typeface="Scholar" charset="0"/>
              </a:rPr>
              <a:t>5:13-18	Instead, Pray</a:t>
            </a:r>
          </a:p>
          <a:p>
            <a:pPr defTabSz="914400" fontAlgn="base">
              <a:spcBef>
                <a:spcPct val="0"/>
              </a:spcBef>
              <a:spcAft>
                <a:spcPct val="0"/>
              </a:spcAft>
            </a:pPr>
            <a:r>
              <a:rPr lang="en-US" sz="2800" dirty="0">
                <a:latin typeface="Scholar" charset="0"/>
              </a:rPr>
              <a:t>5:19-20 	Keep Bringing Each Other Back to the Truth</a:t>
            </a:r>
          </a:p>
          <a:p>
            <a:pPr defTabSz="914400" fontAlgn="base">
              <a:spcBef>
                <a:spcPct val="0"/>
              </a:spcBef>
              <a:spcAft>
                <a:spcPct val="0"/>
              </a:spcAft>
            </a:pPr>
            <a:endParaRPr lang="en-US" sz="2800" dirty="0">
              <a:latin typeface="Scholar" charset="0"/>
            </a:endParaRPr>
          </a:p>
          <a:p>
            <a:pPr defTabSz="914400" fontAlgn="base">
              <a:spcBef>
                <a:spcPct val="0"/>
              </a:spcBef>
              <a:spcAft>
                <a:spcPct val="0"/>
              </a:spcAft>
            </a:pPr>
            <a:r>
              <a:rPr lang="en-US" sz="2800" dirty="0">
                <a:latin typeface="Scholar" charset="0"/>
              </a:rPr>
              <a:t>The coming of the Lord should motivate us not to swear impatiently but to be honest and direct in our speech. Praise and prayer should be our emphasis as we await the Lord</a:t>
            </a:r>
            <a:r>
              <a:rPr lang="fr-FR" altLang="ja-JP" sz="2800" dirty="0">
                <a:latin typeface="Scholar" charset="0"/>
              </a:rPr>
              <a:t>'</a:t>
            </a:r>
            <a:r>
              <a:rPr lang="en-US" altLang="ja-JP" sz="2800" dirty="0">
                <a:latin typeface="Scholar" charset="0"/>
              </a:rPr>
              <a:t>s coming. One of the greatest satisfactions of faith demonstrated in works of love is by bringing a backslidden brother back to the truth. </a:t>
            </a:r>
            <a:endParaRPr lang="en-US" sz="2800" dirty="0">
              <a:latin typeface="Scholar" charset="0"/>
            </a:endParaRPr>
          </a:p>
        </p:txBody>
      </p:sp>
    </p:spTree>
    <p:extLst>
      <p:ext uri="{BB962C8B-B14F-4D97-AF65-F5344CB8AC3E}">
        <p14:creationId xmlns:p14="http://schemas.microsoft.com/office/powerpoint/2010/main" val="19740050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60" name="Picture 4" descr="out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60231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BDD4-DD0E-6B48-A916-D41A44609AC2}"/>
              </a:ext>
            </a:extLst>
          </p:cNvPr>
          <p:cNvSpPr>
            <a:spLocks noGrp="1"/>
          </p:cNvSpPr>
          <p:nvPr>
            <p:ph type="title" idx="4294967295"/>
          </p:nvPr>
        </p:nvSpPr>
        <p:spPr>
          <a:xfrm>
            <a:off x="607671" y="4039586"/>
            <a:ext cx="8229600" cy="1139825"/>
          </a:xfrm>
        </p:spPr>
        <p:txBody>
          <a:bodyPr/>
          <a:lstStyle/>
          <a:p>
            <a:r>
              <a:rPr lang="en-US" dirty="0"/>
              <a:t>End</a:t>
            </a:r>
            <a:r>
              <a:rPr lang="en-US" baseline="0" dirty="0"/>
              <a:t> of the original class presentation</a:t>
            </a:r>
            <a:endParaRPr lang="en-US" dirty="0"/>
          </a:p>
        </p:txBody>
      </p:sp>
    </p:spTree>
    <p:extLst>
      <p:ext uri="{BB962C8B-B14F-4D97-AF65-F5344CB8AC3E}">
        <p14:creationId xmlns:p14="http://schemas.microsoft.com/office/powerpoint/2010/main" val="27629606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7" name="Text Box 2"/>
          <p:cNvSpPr txBox="1">
            <a:spLocks noChangeArrowheads="1"/>
          </p:cNvSpPr>
          <p:nvPr/>
        </p:nvSpPr>
        <p:spPr bwMode="auto">
          <a:xfrm>
            <a:off x="311949" y="110080"/>
            <a:ext cx="8656580" cy="6124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2800" b="1" dirty="0">
                <a:solidFill>
                  <a:srgbClr val="EBF25A"/>
                </a:solidFill>
                <a:latin typeface="Scholar" charset="0"/>
              </a:rPr>
              <a:t>Apparent Similarity Between James and 1 Peter</a:t>
            </a:r>
          </a:p>
          <a:p>
            <a:pPr defTabSz="914400" fontAlgn="base">
              <a:spcBef>
                <a:spcPct val="0"/>
              </a:spcBef>
              <a:spcAft>
                <a:spcPct val="0"/>
              </a:spcAft>
            </a:pPr>
            <a:endParaRPr lang="en-US" sz="2800" dirty="0">
              <a:solidFill>
                <a:srgbClr val="EBF25A"/>
              </a:solidFill>
              <a:latin typeface="Scholar" charset="0"/>
            </a:endParaRPr>
          </a:p>
          <a:p>
            <a:pPr defTabSz="914400" fontAlgn="base">
              <a:spcBef>
                <a:spcPct val="0"/>
              </a:spcBef>
              <a:spcAft>
                <a:spcPct val="0"/>
              </a:spcAft>
            </a:pPr>
            <a:r>
              <a:rPr lang="en-US" dirty="0">
                <a:solidFill>
                  <a:srgbClr val="FFFFFF"/>
                </a:solidFill>
                <a:latin typeface="Scholar" charset="0"/>
              </a:rPr>
              <a:t>Both James and 1 Peter contain identical OT references (Isa 40:6-8; Prov. 10:12), trials exhortations (James 1:2; 4:6-7, 10; 1 Pet 1:6; 5:5-6), and resisting the devil (Jam 4:7; I Pet 5:8-9).  There are three possible explanations given by </a:t>
            </a:r>
            <a:r>
              <a:rPr lang="en-US" dirty="0" err="1">
                <a:solidFill>
                  <a:srgbClr val="FFFFFF"/>
                </a:solidFill>
                <a:latin typeface="Scholar" charset="0"/>
              </a:rPr>
              <a:t>Kristemaker</a:t>
            </a:r>
            <a:r>
              <a:rPr lang="en-US" dirty="0">
                <a:solidFill>
                  <a:srgbClr val="FFFFFF"/>
                </a:solidFill>
                <a:latin typeface="Scholar" charset="0"/>
              </a:rPr>
              <a:t>.</a:t>
            </a:r>
          </a:p>
          <a:p>
            <a:pPr defTabSz="914400" fontAlgn="base">
              <a:spcBef>
                <a:spcPct val="0"/>
              </a:spcBef>
              <a:spcAft>
                <a:spcPct val="0"/>
              </a:spcAft>
            </a:pPr>
            <a:endParaRPr lang="en-US" dirty="0">
              <a:solidFill>
                <a:srgbClr val="FFFFFF"/>
              </a:solidFill>
              <a:latin typeface="Scholar" charset="0"/>
            </a:endParaRPr>
          </a:p>
          <a:p>
            <a:pPr defTabSz="914400" fontAlgn="base">
              <a:spcBef>
                <a:spcPct val="0"/>
              </a:spcBef>
              <a:spcAft>
                <a:spcPct val="0"/>
              </a:spcAft>
            </a:pPr>
            <a:r>
              <a:rPr lang="en-US" dirty="0">
                <a:solidFill>
                  <a:srgbClr val="FFFFFF"/>
                </a:solidFill>
                <a:latin typeface="Scholar" charset="0"/>
              </a:rPr>
              <a:t>1. Both derived from common original source.</a:t>
            </a:r>
          </a:p>
          <a:p>
            <a:pPr defTabSz="914400" fontAlgn="base">
              <a:spcBef>
                <a:spcPct val="0"/>
              </a:spcBef>
              <a:spcAft>
                <a:spcPct val="0"/>
              </a:spcAft>
            </a:pPr>
            <a:r>
              <a:rPr lang="en-US" dirty="0">
                <a:solidFill>
                  <a:srgbClr val="FFFFFF"/>
                </a:solidFill>
                <a:latin typeface="Scholar" charset="0"/>
              </a:rPr>
              <a:t>2. One of them wrote first and the other copied.</a:t>
            </a:r>
          </a:p>
          <a:p>
            <a:pPr defTabSz="914400" fontAlgn="base">
              <a:spcBef>
                <a:spcPct val="0"/>
              </a:spcBef>
              <a:spcAft>
                <a:spcPct val="0"/>
              </a:spcAft>
            </a:pPr>
            <a:r>
              <a:rPr lang="en-US" dirty="0">
                <a:solidFill>
                  <a:srgbClr val="FFFFFF"/>
                </a:solidFill>
                <a:latin typeface="Scholar" charset="0"/>
              </a:rPr>
              <a:t>3. James and Peter share a common heritage of culture and they share similar views.</a:t>
            </a:r>
          </a:p>
          <a:p>
            <a:pPr defTabSz="914400" fontAlgn="base">
              <a:spcBef>
                <a:spcPct val="0"/>
              </a:spcBef>
              <a:spcAft>
                <a:spcPct val="0"/>
              </a:spcAft>
            </a:pPr>
            <a:endParaRPr lang="en-US" dirty="0">
              <a:solidFill>
                <a:srgbClr val="FFFFFF"/>
              </a:solidFill>
              <a:latin typeface="Scholar" charset="0"/>
            </a:endParaRPr>
          </a:p>
          <a:p>
            <a:pPr defTabSz="914400" fontAlgn="base">
              <a:spcBef>
                <a:spcPct val="0"/>
              </a:spcBef>
              <a:spcAft>
                <a:spcPct val="0"/>
              </a:spcAft>
            </a:pPr>
            <a:r>
              <a:rPr lang="en-US" dirty="0">
                <a:solidFill>
                  <a:srgbClr val="FFFFFF"/>
                </a:solidFill>
                <a:latin typeface="Scholar" charset="0"/>
              </a:rPr>
              <a:t>*The most likely is that James is the earlier epistle since it is shorter and writes to Jewish audience whereas Peter writes to Gentile Christians.</a:t>
            </a:r>
          </a:p>
        </p:txBody>
      </p:sp>
    </p:spTree>
    <p:extLst>
      <p:ext uri="{BB962C8B-B14F-4D97-AF65-F5344CB8AC3E}">
        <p14:creationId xmlns:p14="http://schemas.microsoft.com/office/powerpoint/2010/main" val="274030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7E0C28-04B1-4ABC-AAEE-EC612DDC59B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2059" r="9633"/>
          <a:stretch/>
        </p:blipFill>
        <p:spPr>
          <a:xfrm flipH="1">
            <a:off x="152400" y="152400"/>
            <a:ext cx="8802252" cy="655320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5F579231-3D77-4437-ABED-8BA4525E34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20" r="11269"/>
          <a:stretch/>
        </p:blipFill>
        <p:spPr>
          <a:xfrm rot="223418">
            <a:off x="427985" y="1025951"/>
            <a:ext cx="1911568" cy="189008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90565E7-5A91-4BBE-AFE1-1F9F9AB2ED35}"/>
              </a:ext>
            </a:extLst>
          </p:cNvPr>
          <p:cNvSpPr txBox="1"/>
          <p:nvPr/>
        </p:nvSpPr>
        <p:spPr>
          <a:xfrm>
            <a:off x="0" y="176290"/>
            <a:ext cx="911592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srgbClr val="8E0000"/>
                  </a:solidFill>
                  <a:prstDash val="solid"/>
                </a:ln>
                <a:solidFill>
                  <a:srgbClr val="FF2F2F"/>
                </a:solidFill>
                <a:effectLst>
                  <a:glow rad="228600">
                    <a:prstClr val="white">
                      <a:alpha val="40000"/>
                    </a:prstClr>
                  </a:glow>
                  <a:reflection blurRad="12700" stA="28000" endPos="45000" dist="1000" dir="5400000" sy="-100000" algn="bl" rotWithShape="0"/>
                </a:effectLst>
                <a:uLnTx/>
                <a:uFillTx/>
                <a:latin typeface="Comic Sans MS" panose="030F0702030302020204" pitchFamily="66" charset="0"/>
                <a:ea typeface="+mn-ea"/>
                <a:cs typeface="+mn-cs"/>
              </a:rPr>
              <a:t>The tongue’s influence (3:3-4)</a:t>
            </a:r>
          </a:p>
        </p:txBody>
      </p:sp>
      <p:pic>
        <p:nvPicPr>
          <p:cNvPr id="13" name="Picture 12">
            <a:extLst>
              <a:ext uri="{FF2B5EF4-FFF2-40B4-BE49-F238E27FC236}">
                <a16:creationId xmlns:a16="http://schemas.microsoft.com/office/drawing/2014/main" id="{7D4456B0-957B-4552-8A0E-E0B248B1A71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222" b="98444" l="10000" r="90000">
                        <a14:foregroundMark x1="58333" y1="6444" x2="48000" y2="6889"/>
                        <a14:foregroundMark x1="50333" y1="92889" x2="47333" y2="98444"/>
                      </a14:backgroundRemoval>
                    </a14:imgEffect>
                  </a14:imgLayer>
                </a14:imgProps>
              </a:ext>
              <a:ext uri="{28A0092B-C50C-407E-A947-70E740481C1C}">
                <a14:useLocalDpi xmlns:a14="http://schemas.microsoft.com/office/drawing/2010/main" val="0"/>
              </a:ext>
            </a:extLst>
          </a:blip>
          <a:srcRect b="13006"/>
          <a:stretch/>
        </p:blipFill>
        <p:spPr>
          <a:xfrm>
            <a:off x="7391400" y="4724400"/>
            <a:ext cx="1752600" cy="228700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E689C84-7489-4E9F-B37D-A4720E2237D8}"/>
              </a:ext>
            </a:extLst>
          </p:cNvPr>
          <p:cNvSpPr/>
          <p:nvPr/>
        </p:nvSpPr>
        <p:spPr>
          <a:xfrm rot="20871791">
            <a:off x="2684475" y="4565185"/>
            <a:ext cx="685800" cy="242442"/>
          </a:xfrm>
          <a:prstGeom prst="rect">
            <a:avLst/>
          </a:prstGeom>
          <a:solidFill>
            <a:schemeClr val="tx1">
              <a:lumMod val="95000"/>
              <a:lumOff val="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184299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edg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
            <a:ext cx="7772400" cy="1470025"/>
          </a:xfrm>
        </p:spPr>
        <p:txBody>
          <a:bodyPr/>
          <a:lstStyle/>
          <a:p>
            <a:pPr eaLnBrk="1" hangingPunct="1">
              <a:defRPr/>
            </a:pPr>
            <a:r>
              <a:rPr lang="en-US" sz="6600">
                <a:latin typeface="Monotype Corsiva" charset="0"/>
              </a:rPr>
              <a:t>EPISTLE OF JAMES</a:t>
            </a:r>
          </a:p>
        </p:txBody>
      </p:sp>
      <p:pic>
        <p:nvPicPr>
          <p:cNvPr id="902146" name="Picture 3" descr="tit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1447800"/>
            <a:ext cx="46482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Rectangle 4"/>
          <p:cNvSpPr>
            <a:spLocks noGrp="1" noChangeArrowheads="1"/>
          </p:cNvSpPr>
          <p:nvPr>
            <p:ph type="subTitle" idx="1"/>
          </p:nvPr>
        </p:nvSpPr>
        <p:spPr>
          <a:xfrm>
            <a:off x="1219200" y="4419600"/>
            <a:ext cx="6400800" cy="1905000"/>
          </a:xfrm>
        </p:spPr>
        <p:txBody>
          <a:bodyPr/>
          <a:lstStyle/>
          <a:p>
            <a:pPr eaLnBrk="1" hangingPunct="1">
              <a:lnSpc>
                <a:spcPct val="80000"/>
              </a:lnSpc>
              <a:buFont typeface="Wingdings" charset="0"/>
              <a:buNone/>
              <a:defRPr/>
            </a:pPr>
            <a:r>
              <a:rPr lang="en-US" b="1">
                <a:solidFill>
                  <a:srgbClr val="000000"/>
                </a:solidFill>
                <a:effectLst>
                  <a:outerShdw blurRad="38100" dist="38100" dir="2700000" algn="tl">
                    <a:srgbClr val="FFFFFF"/>
                  </a:outerShdw>
                </a:effectLst>
                <a:latin typeface="Monotype Corsiva" charset="0"/>
              </a:rPr>
              <a:t>Presented by:</a:t>
            </a:r>
          </a:p>
          <a:p>
            <a:pPr eaLnBrk="1" hangingPunct="1">
              <a:lnSpc>
                <a:spcPct val="80000"/>
              </a:lnSpc>
              <a:buFont typeface="Wingdings" charset="0"/>
              <a:buNone/>
              <a:defRPr/>
            </a:pPr>
            <a:r>
              <a:rPr lang="en-US" sz="2400" b="1">
                <a:latin typeface="Monotype Corsiva" charset="0"/>
              </a:rPr>
              <a:t>ANDY WEI LEW (MAM)</a:t>
            </a:r>
          </a:p>
          <a:p>
            <a:pPr eaLnBrk="1" hangingPunct="1">
              <a:lnSpc>
                <a:spcPct val="80000"/>
              </a:lnSpc>
              <a:buFont typeface="Wingdings" charset="0"/>
              <a:buNone/>
              <a:defRPr/>
            </a:pPr>
            <a:r>
              <a:rPr lang="en-US" sz="2400" b="1">
                <a:latin typeface="Monotype Corsiva" charset="0"/>
              </a:rPr>
              <a:t>MALCOM GOH (MDivBS)</a:t>
            </a:r>
          </a:p>
          <a:p>
            <a:pPr eaLnBrk="1" hangingPunct="1">
              <a:lnSpc>
                <a:spcPct val="80000"/>
              </a:lnSpc>
              <a:buFont typeface="Wingdings" charset="0"/>
              <a:buNone/>
              <a:defRPr/>
            </a:pPr>
            <a:r>
              <a:rPr lang="en-US" sz="2400" b="1">
                <a:latin typeface="Monotype Corsiva" charset="0"/>
              </a:rPr>
              <a:t>RAYMOND ANG (B.TH / MA)</a:t>
            </a:r>
          </a:p>
          <a:p>
            <a:pPr eaLnBrk="1" hangingPunct="1">
              <a:lnSpc>
                <a:spcPct val="80000"/>
              </a:lnSpc>
              <a:buFont typeface="Wingdings" charset="0"/>
              <a:buNone/>
              <a:defRPr/>
            </a:pPr>
            <a:r>
              <a:rPr lang="en-US" sz="2400" b="1">
                <a:latin typeface="Monotype Corsiva" charset="0"/>
              </a:rPr>
              <a:t>YOO JI EUN (BCM)</a:t>
            </a:r>
          </a:p>
        </p:txBody>
      </p:sp>
      <p:sp>
        <p:nvSpPr>
          <p:cNvPr id="118789" name="Text Box 5"/>
          <p:cNvSpPr txBox="1">
            <a:spLocks noChangeArrowheads="1"/>
          </p:cNvSpPr>
          <p:nvPr/>
        </p:nvSpPr>
        <p:spPr bwMode="auto">
          <a:xfrm>
            <a:off x="2124075" y="6491288"/>
            <a:ext cx="7019925"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defRPr/>
            </a:pPr>
            <a:r>
              <a:rPr lang="en-US" sz="1600" b="1" i="1">
                <a:solidFill>
                  <a:srgbClr val="FFFFFF"/>
                </a:solidFill>
                <a:effectLst>
                  <a:outerShdw blurRad="38100" dist="38100" dir="2700000" algn="tl">
                    <a:srgbClr val="000000"/>
                  </a:outerShdw>
                </a:effectLst>
                <a:latin typeface="Arial"/>
                <a:cs typeface="Arial"/>
              </a:rPr>
              <a:t>Class Presentation for Dr. Rick Griffith, Singapore Bible College</a:t>
            </a:r>
          </a:p>
        </p:txBody>
      </p:sp>
    </p:spTree>
    <p:extLst>
      <p:ext uri="{BB962C8B-B14F-4D97-AF65-F5344CB8AC3E}">
        <p14:creationId xmlns:p14="http://schemas.microsoft.com/office/powerpoint/2010/main" val="34882313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scenic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Rectangle 3"/>
          <p:cNvSpPr>
            <a:spLocks noGrp="1" noChangeArrowheads="1"/>
          </p:cNvSpPr>
          <p:nvPr>
            <p:ph type="ctrTitle"/>
          </p:nvPr>
        </p:nvSpPr>
        <p:spPr>
          <a:xfrm>
            <a:off x="1066800" y="2857500"/>
            <a:ext cx="7772400" cy="1143000"/>
          </a:xfrm>
        </p:spPr>
        <p:txBody>
          <a:bodyPr/>
          <a:lstStyle/>
          <a:p>
            <a:pPr eaLnBrk="1" hangingPunct="1"/>
            <a:r>
              <a:rPr lang="en-GB" sz="4800" b="1">
                <a:latin typeface="Times New Roman" charset="0"/>
              </a:rPr>
              <a:t>The Epistle of James</a:t>
            </a:r>
            <a:endParaRPr lang="en-US" sz="4800" b="1">
              <a:latin typeface="Times New Roman" charset="0"/>
            </a:endParaRPr>
          </a:p>
        </p:txBody>
      </p:sp>
      <p:sp>
        <p:nvSpPr>
          <p:cNvPr id="227332" name="Rectangle 4"/>
          <p:cNvSpPr>
            <a:spLocks noGrp="1" noChangeArrowheads="1"/>
          </p:cNvSpPr>
          <p:nvPr>
            <p:ph type="subTitle" idx="1"/>
          </p:nvPr>
        </p:nvSpPr>
        <p:spPr>
          <a:xfrm>
            <a:off x="-533400" y="5105400"/>
            <a:ext cx="6400800" cy="1752600"/>
          </a:xfrm>
        </p:spPr>
        <p:txBody>
          <a:bodyPr/>
          <a:lstStyle/>
          <a:p>
            <a:pPr eaLnBrk="1" hangingPunct="1"/>
            <a:r>
              <a:rPr lang="en-US" sz="2400" b="1">
                <a:latin typeface="Times New Roman" charset="0"/>
              </a:rPr>
              <a:t>Presentation</a:t>
            </a:r>
          </a:p>
          <a:p>
            <a:pPr eaLnBrk="1" hangingPunct="1"/>
            <a:r>
              <a:rPr lang="en-US" sz="2400" b="1">
                <a:latin typeface="Times New Roman" charset="0"/>
              </a:rPr>
              <a:t>Biblical Theology</a:t>
            </a:r>
          </a:p>
          <a:p>
            <a:pPr eaLnBrk="1" hangingPunct="1"/>
            <a:r>
              <a:rPr lang="en-US" sz="2400" b="1">
                <a:latin typeface="Times New Roman" charset="0"/>
              </a:rPr>
              <a:t>Wong Wan Sian &amp; Joyce Yeo</a:t>
            </a:r>
          </a:p>
        </p:txBody>
      </p:sp>
    </p:spTree>
    <p:extLst>
      <p:ext uri="{BB962C8B-B14F-4D97-AF65-F5344CB8AC3E}">
        <p14:creationId xmlns:p14="http://schemas.microsoft.com/office/powerpoint/2010/main" val="1345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blinds(horizontal)">
                                      <p:cBhvr>
                                        <p:cTn id="7" dur="500"/>
                                        <p:tgtEl>
                                          <p:spTgt spid="227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7331"/>
                                        </p:tgtEl>
                                        <p:attrNameLst>
                                          <p:attrName>style.visibility</p:attrName>
                                        </p:attrNameLst>
                                      </p:cBhvr>
                                      <p:to>
                                        <p:strVal val="visible"/>
                                      </p:to>
                                    </p:set>
                                    <p:animEffect transition="in" filter="blinds(horizontal)">
                                      <p:cBhvr>
                                        <p:cTn id="12" dur="500"/>
                                        <p:tgtEl>
                                          <p:spTgt spid="2273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7332">
                                            <p:txEl>
                                              <p:pRg st="0" end="0"/>
                                            </p:txEl>
                                          </p:spTgt>
                                        </p:tgtEl>
                                        <p:attrNameLst>
                                          <p:attrName>style.visibility</p:attrName>
                                        </p:attrNameLst>
                                      </p:cBhvr>
                                      <p:to>
                                        <p:strVal val="visible"/>
                                      </p:to>
                                    </p:set>
                                    <p:animEffect transition="in" filter="blinds(horizontal)">
                                      <p:cBhvr>
                                        <p:cTn id="17" dur="500"/>
                                        <p:tgtEl>
                                          <p:spTgt spid="22733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7332">
                                            <p:txEl>
                                              <p:pRg st="1" end="1"/>
                                            </p:txEl>
                                          </p:spTgt>
                                        </p:tgtEl>
                                        <p:attrNameLst>
                                          <p:attrName>style.visibility</p:attrName>
                                        </p:attrNameLst>
                                      </p:cBhvr>
                                      <p:to>
                                        <p:strVal val="visible"/>
                                      </p:to>
                                    </p:set>
                                    <p:animEffect transition="in" filter="blinds(horizontal)">
                                      <p:cBhvr>
                                        <p:cTn id="22" dur="500"/>
                                        <p:tgtEl>
                                          <p:spTgt spid="227332">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7332">
                                            <p:txEl>
                                              <p:pRg st="2" end="2"/>
                                            </p:txEl>
                                          </p:spTgt>
                                        </p:tgtEl>
                                        <p:attrNameLst>
                                          <p:attrName>style.visibility</p:attrName>
                                        </p:attrNameLst>
                                      </p:cBhvr>
                                      <p:to>
                                        <p:strVal val="visible"/>
                                      </p:to>
                                    </p:set>
                                    <p:animEffect transition="in" filter="blinds(horizontal)">
                                      <p:cBhvr>
                                        <p:cTn id="27" dur="500"/>
                                        <p:tgtEl>
                                          <p:spTgt spid="2273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utoUpdateAnimBg="0"/>
      <p:bldP spid="227332"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7262347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63732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ctrTitle"/>
          </p:nvPr>
        </p:nvSpPr>
        <p:spPr>
          <a:xfrm>
            <a:off x="304800" y="457200"/>
            <a:ext cx="8153400" cy="3733800"/>
          </a:xfrm>
        </p:spPr>
        <p:txBody>
          <a:bodyPr/>
          <a:lstStyle/>
          <a:p>
            <a:pPr eaLnBrk="1" hangingPunct="1">
              <a:defRPr/>
            </a:pPr>
            <a:r>
              <a:rPr lang="en-US" sz="4000" b="1" dirty="0">
                <a:solidFill>
                  <a:srgbClr val="FFFFFF"/>
                </a:solidFill>
                <a:latin typeface="Arial"/>
                <a:cs typeface="Arial"/>
              </a:rPr>
              <a:t>"The tongue is a fire, </a:t>
            </a:r>
            <a:br>
              <a:rPr lang="en-US" sz="4000" b="1" dirty="0">
                <a:solidFill>
                  <a:srgbClr val="FFFFFF"/>
                </a:solidFill>
                <a:latin typeface="Arial"/>
                <a:cs typeface="Arial"/>
              </a:rPr>
            </a:br>
            <a:r>
              <a:rPr lang="en-US" sz="4000" b="1" dirty="0">
                <a:solidFill>
                  <a:srgbClr val="FFFFFF"/>
                </a:solidFill>
                <a:latin typeface="Arial"/>
                <a:cs typeface="Arial"/>
              </a:rPr>
              <a:t>a world of evil among the parts of the body.  It corrupts the whole person, sets the whole course of his life on fire, and is itself set on fire by hell" (3:6)</a:t>
            </a:r>
          </a:p>
        </p:txBody>
      </p:sp>
    </p:spTree>
    <p:extLst>
      <p:ext uri="{BB962C8B-B14F-4D97-AF65-F5344CB8AC3E}">
        <p14:creationId xmlns:p14="http://schemas.microsoft.com/office/powerpoint/2010/main" val="151176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3</a:t>
            </a:r>
          </a:p>
        </p:txBody>
      </p:sp>
    </p:spTree>
    <p:extLst>
      <p:ext uri="{BB962C8B-B14F-4D97-AF65-F5344CB8AC3E}">
        <p14:creationId xmlns:p14="http://schemas.microsoft.com/office/powerpoint/2010/main" val="340418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ctrTitle"/>
          </p:nvPr>
        </p:nvSpPr>
        <p:spPr>
          <a:xfrm>
            <a:off x="914400" y="1143000"/>
            <a:ext cx="7239000" cy="2057400"/>
          </a:xfrm>
          <a:effectLst/>
        </p:spPr>
        <p:txBody>
          <a:bodyPr/>
          <a:lstStyle/>
          <a:p>
            <a:pPr eaLnBrk="1" hangingPunct="1">
              <a:defRPr/>
            </a:pPr>
            <a:r>
              <a:rPr lang="en-US" b="1">
                <a:solidFill>
                  <a:srgbClr val="FFFFFF"/>
                </a:solidFill>
                <a:latin typeface="Arial"/>
                <a:ea typeface="ＭＳ Ｐゴシック" charset="0"/>
                <a:cs typeface="Arial"/>
              </a:rPr>
              <a:t>Faith speaks wisely because faith…</a:t>
            </a:r>
            <a:endParaRPr lang="en-US" b="1">
              <a:latin typeface="Arial"/>
              <a:ea typeface="ＭＳ Ｐゴシック" charset="0"/>
              <a:cs typeface="Arial"/>
            </a:endParaRPr>
          </a:p>
        </p:txBody>
      </p:sp>
      <p:sp>
        <p:nvSpPr>
          <p:cNvPr id="723971" name="Rectangle 3"/>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a:solidFill>
                  <a:srgbClr val="FFFFFF"/>
                </a:solidFill>
                <a:latin typeface="Arial"/>
                <a:cs typeface="Arial"/>
              </a:rPr>
              <a:t>3:1-6	Recognizes the influence of the tongue</a:t>
            </a:r>
          </a:p>
          <a:p>
            <a:pPr algn="l">
              <a:spcBef>
                <a:spcPct val="0"/>
              </a:spcBef>
              <a:buFontTx/>
              <a:buNone/>
              <a:tabLst>
                <a:tab pos="1662113" algn="l"/>
              </a:tabLst>
              <a:defRPr/>
            </a:pPr>
            <a:r>
              <a:rPr lang="en-US" b="1">
                <a:solidFill>
                  <a:srgbClr val="FFFFFF"/>
                </a:solidFill>
                <a:latin typeface="Arial"/>
                <a:cs typeface="Arial"/>
              </a:rPr>
              <a:t>3:7-8	Recognizes the tongue as untamable</a:t>
            </a:r>
          </a:p>
        </p:txBody>
      </p:sp>
    </p:spTree>
    <p:extLst>
      <p:ext uri="{BB962C8B-B14F-4D97-AF65-F5344CB8AC3E}">
        <p14:creationId xmlns:p14="http://schemas.microsoft.com/office/powerpoint/2010/main" val="2540409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3971">
                                            <p:txEl>
                                              <p:pRg st="0" end="0"/>
                                            </p:txEl>
                                          </p:spTgt>
                                        </p:tgtEl>
                                        <p:attrNameLst>
                                          <p:attrName>style.visibility</p:attrName>
                                        </p:attrNameLst>
                                      </p:cBhvr>
                                      <p:to>
                                        <p:strVal val="visible"/>
                                      </p:to>
                                    </p:set>
                                    <p:animEffect transition="in" filter="fade">
                                      <p:cBhvr>
                                        <p:cTn id="7" dur="1000"/>
                                        <p:tgtEl>
                                          <p:spTgt spid="723971">
                                            <p:txEl>
                                              <p:pRg st="0" end="0"/>
                                            </p:txEl>
                                          </p:spTgt>
                                        </p:tgtEl>
                                      </p:cBhvr>
                                    </p:animEffect>
                                    <p:anim calcmode="lin" valueType="num">
                                      <p:cBhvr>
                                        <p:cTn id="8" dur="1000" fill="hold"/>
                                        <p:tgtEl>
                                          <p:spTgt spid="7239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39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3971">
                                            <p:txEl>
                                              <p:pRg st="1" end="1"/>
                                            </p:txEl>
                                          </p:spTgt>
                                        </p:tgtEl>
                                        <p:attrNameLst>
                                          <p:attrName>style.visibility</p:attrName>
                                        </p:attrNameLst>
                                      </p:cBhvr>
                                      <p:to>
                                        <p:strVal val="visible"/>
                                      </p:to>
                                    </p:set>
                                    <p:animEffect transition="in" filter="fade">
                                      <p:cBhvr>
                                        <p:cTn id="14" dur="1000"/>
                                        <p:tgtEl>
                                          <p:spTgt spid="723971">
                                            <p:txEl>
                                              <p:pRg st="1" end="1"/>
                                            </p:txEl>
                                          </p:spTgt>
                                        </p:tgtEl>
                                      </p:cBhvr>
                                    </p:animEffect>
                                    <p:anim calcmode="lin" valueType="num">
                                      <p:cBhvr>
                                        <p:cTn id="15" dur="1000" fill="hold"/>
                                        <p:tgtEl>
                                          <p:spTgt spid="7239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39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337138-AF5A-49CB-A3CE-CAC768F4DEF2}"/>
              </a:ext>
            </a:extLst>
          </p:cNvPr>
          <p:cNvPicPr>
            <a:picLocks noChangeAspect="1"/>
          </p:cNvPicPr>
          <p:nvPr/>
        </p:nvPicPr>
        <p:blipFill rotWithShape="1">
          <a:blip r:embed="rId4">
            <a:extLst>
              <a:ext uri="{28A0092B-C50C-407E-A947-70E740481C1C}">
                <a14:useLocalDpi xmlns:a14="http://schemas.microsoft.com/office/drawing/2010/main" val="0"/>
              </a:ext>
            </a:extLst>
          </a:blip>
          <a:srcRect l="9259" t="1190"/>
          <a:stretch/>
        </p:blipFill>
        <p:spPr>
          <a:xfrm>
            <a:off x="203200" y="152400"/>
            <a:ext cx="8814696" cy="6553200"/>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D621F98C-873F-408A-8493-878FB4724C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960"/>
          <a:stretch/>
        </p:blipFill>
        <p:spPr>
          <a:xfrm>
            <a:off x="492784" y="4402604"/>
            <a:ext cx="2121746" cy="2106933"/>
          </a:xfrm>
          <a:prstGeom prst="ellipse">
            <a:avLst/>
          </a:prstGeom>
          <a:ln w="381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FB995E4A-EFFE-43E6-A17B-28962580BD94}"/>
              </a:ext>
            </a:extLst>
          </p:cNvPr>
          <p:cNvSpPr txBox="1"/>
          <p:nvPr/>
        </p:nvSpPr>
        <p:spPr>
          <a:xfrm>
            <a:off x="0" y="176290"/>
            <a:ext cx="911592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srgbClr val="8E000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mn-cs"/>
              </a:rPr>
              <a:t>The tongue destroys (3:5-8)</a:t>
            </a:r>
          </a:p>
        </p:txBody>
      </p:sp>
      <p:sp>
        <p:nvSpPr>
          <p:cNvPr id="8" name="TextBox 7">
            <a:extLst>
              <a:ext uri="{FF2B5EF4-FFF2-40B4-BE49-F238E27FC236}">
                <a16:creationId xmlns:a16="http://schemas.microsoft.com/office/drawing/2014/main" id="{9F4EA179-6FC6-4E55-A250-7FEA2F2D5FA1}"/>
              </a:ext>
            </a:extLst>
          </p:cNvPr>
          <p:cNvSpPr txBox="1"/>
          <p:nvPr/>
        </p:nvSpPr>
        <p:spPr>
          <a:xfrm>
            <a:off x="381000" y="977848"/>
            <a:ext cx="64783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It’s small but dangerous</a:t>
            </a:r>
            <a:endParaRPr kumimoji="0" lang="en-US" sz="3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D60DECC0-8F6E-4FE2-971F-1D318349AC53}"/>
              </a:ext>
            </a:extLst>
          </p:cNvPr>
          <p:cNvSpPr txBox="1"/>
          <p:nvPr/>
        </p:nvSpPr>
        <p:spPr>
          <a:xfrm>
            <a:off x="389020" y="1535439"/>
            <a:ext cx="64783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It’s a world of iniquity</a:t>
            </a:r>
            <a:endParaRPr kumimoji="0" lang="en-US" sz="3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949A3DDE-F8AE-44E7-B370-CD74C48D3D3C}"/>
              </a:ext>
            </a:extLst>
          </p:cNvPr>
          <p:cNvSpPr txBox="1"/>
          <p:nvPr/>
        </p:nvSpPr>
        <p:spPr>
          <a:xfrm>
            <a:off x="415649" y="2123717"/>
            <a:ext cx="8862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It can set our whole life on fire </a:t>
            </a:r>
            <a:br>
              <a:rPr kumimoji="0" lang="en-US" sz="3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  (every area can be “torched”)</a:t>
            </a:r>
            <a:endParaRPr kumimoji="0" lang="en-US" sz="30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pic>
        <p:nvPicPr>
          <p:cNvPr id="11" name="Picture 10">
            <a:extLst>
              <a:ext uri="{FF2B5EF4-FFF2-40B4-BE49-F238E27FC236}">
                <a16:creationId xmlns:a16="http://schemas.microsoft.com/office/drawing/2014/main" id="{DF16E468-0A39-4796-AD63-59FBC596F59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889" b="99556" l="10000" r="90000">
                        <a14:foregroundMark x1="36000" y1="11111" x2="43667" y2="6889"/>
                        <a14:foregroundMark x1="64333" y1="83333" x2="65333" y2="99556"/>
                      </a14:backgroundRemoval>
                    </a14:imgEffect>
                  </a14:imgLayer>
                </a14:imgProps>
              </a:ext>
              <a:ext uri="{28A0092B-C50C-407E-A947-70E740481C1C}">
                <a14:useLocalDpi xmlns:a14="http://schemas.microsoft.com/office/drawing/2010/main" val="0"/>
              </a:ext>
            </a:extLst>
          </a:blip>
          <a:srcRect b="14999"/>
          <a:stretch/>
        </p:blipFill>
        <p:spPr>
          <a:xfrm>
            <a:off x="6534021" y="4791621"/>
            <a:ext cx="1925780" cy="24553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0C5BF1E-02CA-47CD-947D-A77A980B084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7549" b="99636" l="34331" r="55583">
                        <a14:foregroundMark x1="48813" y1="30016" x2="49245" y2="38754"/>
                        <a14:foregroundMark x1="49245" y1="38754" x2="49245" y2="38754"/>
                        <a14:foregroundMark x1="47923" y1="27549" x2="48058" y2="28439"/>
                        <a14:foregroundMark x1="44768" y1="93366" x2="43420" y2="95631"/>
                        <a14:foregroundMark x1="36704" y1="98058" x2="35518" y2="99636"/>
                        <a14:backgroundMark x1="43123" y1="32039" x2="46710" y2="68770"/>
                        <a14:backgroundMark x1="46710" y1="68770" x2="46710" y2="68770"/>
                        <a14:backgroundMark x1="51052" y1="34951" x2="51645" y2="37176"/>
                        <a14:backgroundMark x1="46413" y1="35396" x2="46413" y2="40534"/>
                        <a14:backgroundMark x1="46575" y1="35639" x2="46575" y2="40089"/>
                        <a14:backgroundMark x1="51052" y1="35396" x2="52077" y2="40089"/>
                        <a14:backgroundMark x1="47006" y1="35639" x2="46575" y2="43244"/>
                        <a14:backgroundMark x1="50890" y1="36731" x2="52994" y2="44822"/>
                        <a14:backgroundMark x1="46872" y1="39199" x2="46872" y2="48827"/>
                      </a14:backgroundRemoval>
                    </a14:imgEffect>
                  </a14:imgLayer>
                </a14:imgProps>
              </a:ext>
              <a:ext uri="{28A0092B-C50C-407E-A947-70E740481C1C}">
                <a14:useLocalDpi xmlns:a14="http://schemas.microsoft.com/office/drawing/2010/main" val="0"/>
              </a:ext>
            </a:extLst>
          </a:blip>
          <a:srcRect l="31760" t="23750" r="41667"/>
          <a:stretch/>
        </p:blipFill>
        <p:spPr>
          <a:xfrm>
            <a:off x="-37255" y="4830919"/>
            <a:ext cx="1101418" cy="2106934"/>
          </a:xfrm>
          <a:prstGeom prst="rect">
            <a:avLst/>
          </a:prstGeom>
        </p:spPr>
      </p:pic>
    </p:spTree>
    <p:custDataLst>
      <p:tags r:id="rId1"/>
    </p:custDataLst>
    <p:extLst>
      <p:ext uri="{BB962C8B-B14F-4D97-AF65-F5344CB8AC3E}">
        <p14:creationId xmlns:p14="http://schemas.microsoft.com/office/powerpoint/2010/main" val="13011161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edge">
                                      <p:cBhvr>
                                        <p:cTn id="4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73F92-7EA7-4C6D-A33A-FEE64222BCF1}"/>
              </a:ext>
            </a:extLst>
          </p:cNvPr>
          <p:cNvPicPr>
            <a:picLocks noChangeAspect="1"/>
          </p:cNvPicPr>
          <p:nvPr/>
        </p:nvPicPr>
        <p:blipFill rotWithShape="1">
          <a:blip r:embed="rId4">
            <a:extLst>
              <a:ext uri="{28A0092B-C50C-407E-A947-70E740481C1C}">
                <a14:useLocalDpi xmlns:a14="http://schemas.microsoft.com/office/drawing/2010/main" val="0"/>
              </a:ext>
            </a:extLst>
          </a:blip>
          <a:srcRect t="7058" r="8357"/>
          <a:stretch/>
        </p:blipFill>
        <p:spPr>
          <a:xfrm>
            <a:off x="152403" y="228600"/>
            <a:ext cx="8839198" cy="6417334"/>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0A75E0D4-E4A4-453E-BBFA-53D75203B5E5}"/>
              </a:ext>
            </a:extLst>
          </p:cNvPr>
          <p:cNvSpPr txBox="1"/>
          <p:nvPr/>
        </p:nvSpPr>
        <p:spPr>
          <a:xfrm>
            <a:off x="131927" y="6370876"/>
            <a:ext cx="1752597" cy="308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Valley of Gehenna</a:t>
            </a:r>
          </a:p>
        </p:txBody>
      </p:sp>
      <p:sp>
        <p:nvSpPr>
          <p:cNvPr id="7" name="TextBox 6">
            <a:extLst>
              <a:ext uri="{FF2B5EF4-FFF2-40B4-BE49-F238E27FC236}">
                <a16:creationId xmlns:a16="http://schemas.microsoft.com/office/drawing/2014/main" id="{CC939AA4-4AA8-40C2-9AE9-EEAB72818BEC}"/>
              </a:ext>
            </a:extLst>
          </p:cNvPr>
          <p:cNvSpPr txBox="1"/>
          <p:nvPr/>
        </p:nvSpPr>
        <p:spPr>
          <a:xfrm>
            <a:off x="-76200" y="228600"/>
            <a:ext cx="9296397"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1F497D">
                    <a:lumMod val="75000"/>
                  </a:srgbClr>
                </a:solidFill>
                <a:effectLst>
                  <a:reflection blurRad="12700" stA="28000" endPos="45000" dist="1000" dir="5400000" sy="-100000" algn="bl" rotWithShape="0"/>
                </a:effectLst>
                <a:uLnTx/>
                <a:uFillTx/>
                <a:latin typeface="Comic Sans MS" panose="030F0702030302020204" pitchFamily="66" charset="0"/>
                <a:ea typeface="+mn-ea"/>
                <a:cs typeface="+mn-cs"/>
              </a:rPr>
              <a:t>Source of the tongue’s destruction</a:t>
            </a:r>
          </a:p>
        </p:txBody>
      </p:sp>
      <p:pic>
        <p:nvPicPr>
          <p:cNvPr id="3" name="Picture 2">
            <a:extLst>
              <a:ext uri="{FF2B5EF4-FFF2-40B4-BE49-F238E27FC236}">
                <a16:creationId xmlns:a16="http://schemas.microsoft.com/office/drawing/2014/main" id="{E05900E4-A446-4B0C-AA65-3B77537BDF6B}"/>
              </a:ext>
            </a:extLst>
          </p:cNvPr>
          <p:cNvPicPr>
            <a:picLocks noChangeAspect="1"/>
          </p:cNvPicPr>
          <p:nvPr/>
        </p:nvPicPr>
        <p:blipFill rotWithShape="1">
          <a:blip r:embed="rId5">
            <a:extLst>
              <a:ext uri="{28A0092B-C50C-407E-A947-70E740481C1C}">
                <a14:useLocalDpi xmlns:a14="http://schemas.microsoft.com/office/drawing/2010/main" val="0"/>
              </a:ext>
            </a:extLst>
          </a:blip>
          <a:srcRect l="17819" t="22857"/>
          <a:stretch/>
        </p:blipFill>
        <p:spPr>
          <a:xfrm>
            <a:off x="-623280" y="1581329"/>
            <a:ext cx="8090880" cy="5719455"/>
          </a:xfrm>
          <a:prstGeom prst="rect">
            <a:avLst/>
          </a:prstGeom>
          <a:effectLst>
            <a:glow>
              <a:schemeClr val="accent1">
                <a:alpha val="0"/>
              </a:schemeClr>
            </a:glow>
            <a:softEdge rad="1270000"/>
          </a:effectLst>
        </p:spPr>
      </p:pic>
      <p:pic>
        <p:nvPicPr>
          <p:cNvPr id="16" name="Picture 15">
            <a:extLst>
              <a:ext uri="{FF2B5EF4-FFF2-40B4-BE49-F238E27FC236}">
                <a16:creationId xmlns:a16="http://schemas.microsoft.com/office/drawing/2014/main" id="{5087A0FC-5EC9-48C9-BEFE-E5699941E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2174" y="1581329"/>
            <a:ext cx="4071803" cy="5429071"/>
          </a:xfrm>
          <a:prstGeom prst="rect">
            <a:avLst/>
          </a:prstGeom>
          <a:effectLst>
            <a:softEdge rad="635000"/>
          </a:effectLst>
        </p:spPr>
      </p:pic>
    </p:spTree>
    <p:custDataLst>
      <p:tags r:id="rId1"/>
    </p:custDataLst>
    <p:extLst>
      <p:ext uri="{BB962C8B-B14F-4D97-AF65-F5344CB8AC3E}">
        <p14:creationId xmlns:p14="http://schemas.microsoft.com/office/powerpoint/2010/main" val="2921419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FB17FB-7860-4D9A-A5B7-6B7F6014E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28600"/>
            <a:ext cx="8534400" cy="6400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11" name="Group 10">
            <a:extLst>
              <a:ext uri="{FF2B5EF4-FFF2-40B4-BE49-F238E27FC236}">
                <a16:creationId xmlns:a16="http://schemas.microsoft.com/office/drawing/2014/main" id="{A17BE972-E25D-48AB-9E55-2435D9242192}"/>
              </a:ext>
            </a:extLst>
          </p:cNvPr>
          <p:cNvGrpSpPr/>
          <p:nvPr/>
        </p:nvGrpSpPr>
        <p:grpSpPr>
          <a:xfrm>
            <a:off x="5753100" y="529483"/>
            <a:ext cx="2628900" cy="1477328"/>
            <a:chOff x="5753100" y="529483"/>
            <a:chExt cx="2628900" cy="1477328"/>
          </a:xfrm>
        </p:grpSpPr>
        <p:sp>
          <p:nvSpPr>
            <p:cNvPr id="10" name="Speech Bubble: Rectangle with Corners Rounded 9">
              <a:extLst>
                <a:ext uri="{FF2B5EF4-FFF2-40B4-BE49-F238E27FC236}">
                  <a16:creationId xmlns:a16="http://schemas.microsoft.com/office/drawing/2014/main" id="{35302318-F4FE-481D-82AE-94E75F66E2A7}"/>
                </a:ext>
              </a:extLst>
            </p:cNvPr>
            <p:cNvSpPr/>
            <p:nvPr/>
          </p:nvSpPr>
          <p:spPr>
            <a:xfrm>
              <a:off x="5753100" y="529483"/>
              <a:ext cx="2628900" cy="1477328"/>
            </a:xfrm>
            <a:prstGeom prst="wedgeRoundRectCallout">
              <a:avLst>
                <a:gd name="adj1" fmla="val 79725"/>
                <a:gd name="adj2" fmla="val -5272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819DB651-EFA0-464D-93CC-2ABBC4C4370F}"/>
                </a:ext>
              </a:extLst>
            </p:cNvPr>
            <p:cNvSpPr txBox="1"/>
            <p:nvPr/>
          </p:nvSpPr>
          <p:spPr>
            <a:xfrm>
              <a:off x="5791200" y="529483"/>
              <a:ext cx="2362200" cy="1477328"/>
            </a:xfrm>
            <a:prstGeom prst="rect">
              <a:avLst/>
            </a:prstGeom>
            <a:noFill/>
            <a:effectLst>
              <a:glow rad="228600">
                <a:schemeClr val="accent1">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glow rad="228600">
                      <a:prstClr val="white">
                        <a:alpha val="69000"/>
                      </a:prstClr>
                    </a:glow>
                  </a:effectLst>
                  <a:uLnTx/>
                  <a:uFillTx/>
                  <a:latin typeface="Calibri"/>
                  <a:ea typeface="+mn-ea"/>
                  <a:cs typeface="+mn-cs"/>
                </a:rPr>
                <a:t>I don’t know why they picked her to sing the special number. You obviously have a better voice.</a:t>
              </a:r>
            </a:p>
          </p:txBody>
        </p:sp>
      </p:grpSp>
      <p:grpSp>
        <p:nvGrpSpPr>
          <p:cNvPr id="12" name="Group 11">
            <a:extLst>
              <a:ext uri="{FF2B5EF4-FFF2-40B4-BE49-F238E27FC236}">
                <a16:creationId xmlns:a16="http://schemas.microsoft.com/office/drawing/2014/main" id="{77D165B6-D324-4BF7-99F4-95CE5CEF31EF}"/>
              </a:ext>
            </a:extLst>
          </p:cNvPr>
          <p:cNvGrpSpPr/>
          <p:nvPr/>
        </p:nvGrpSpPr>
        <p:grpSpPr>
          <a:xfrm>
            <a:off x="304800" y="5229998"/>
            <a:ext cx="2209800" cy="1247002"/>
            <a:chOff x="5753100" y="806481"/>
            <a:chExt cx="2209800" cy="1247002"/>
          </a:xfrm>
        </p:grpSpPr>
        <p:sp>
          <p:nvSpPr>
            <p:cNvPr id="13" name="Speech Bubble: Rectangle with Corners Rounded 12">
              <a:extLst>
                <a:ext uri="{FF2B5EF4-FFF2-40B4-BE49-F238E27FC236}">
                  <a16:creationId xmlns:a16="http://schemas.microsoft.com/office/drawing/2014/main" id="{6DBB8F89-079A-4B5F-B7D0-B956242B4E19}"/>
                </a:ext>
              </a:extLst>
            </p:cNvPr>
            <p:cNvSpPr/>
            <p:nvPr/>
          </p:nvSpPr>
          <p:spPr>
            <a:xfrm>
              <a:off x="5753100" y="806481"/>
              <a:ext cx="2209800" cy="1200330"/>
            </a:xfrm>
            <a:prstGeom prst="wedgeRoundRectCallout">
              <a:avLst>
                <a:gd name="adj1" fmla="val -65116"/>
                <a:gd name="adj2" fmla="val 7384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506CCEF-E874-4FC6-A382-8EA8B0E633FB}"/>
                </a:ext>
              </a:extLst>
            </p:cNvPr>
            <p:cNvSpPr txBox="1"/>
            <p:nvPr/>
          </p:nvSpPr>
          <p:spPr>
            <a:xfrm>
              <a:off x="5753100" y="853154"/>
              <a:ext cx="2171700" cy="1200329"/>
            </a:xfrm>
            <a:prstGeom prst="rect">
              <a:avLst/>
            </a:prstGeom>
            <a:noFill/>
            <a:effectLst>
              <a:glow rad="228600">
                <a:schemeClr val="accent1">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glow rad="228600">
                      <a:prstClr val="white">
                        <a:alpha val="69000"/>
                      </a:prstClr>
                    </a:glow>
                  </a:effectLst>
                  <a:uLnTx/>
                  <a:uFillTx/>
                  <a:latin typeface="Calibri"/>
                  <a:ea typeface="+mn-ea"/>
                  <a:cs typeface="+mn-cs"/>
                </a:rPr>
                <a:t>Why didn’t they call on you to pray?</a:t>
              </a:r>
              <a:br>
                <a:rPr kumimoji="0" lang="en-US" sz="1800" b="1" i="0" u="none" strike="noStrike" kern="1200" cap="none" spc="0" normalizeH="0" baseline="0" noProof="0" dirty="0">
                  <a:ln>
                    <a:noFill/>
                  </a:ln>
                  <a:solidFill>
                    <a:prstClr val="black"/>
                  </a:solidFill>
                  <a:effectLst>
                    <a:glow rad="228600">
                      <a:prstClr val="white">
                        <a:alpha val="69000"/>
                      </a:prstClr>
                    </a:glow>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glow rad="228600">
                      <a:prstClr val="white">
                        <a:alpha val="69000"/>
                      </a:prstClr>
                    </a:glow>
                  </a:effectLst>
                  <a:uLnTx/>
                  <a:uFillTx/>
                  <a:latin typeface="Calibri"/>
                  <a:ea typeface="+mn-ea"/>
                  <a:cs typeface="+mn-cs"/>
                </a:rPr>
                <a:t>I think you should do it.</a:t>
              </a:r>
            </a:p>
          </p:txBody>
        </p:sp>
      </p:grpSp>
    </p:spTree>
    <p:custDataLst>
      <p:tags r:id="rId1"/>
    </p:custDataLst>
    <p:extLst>
      <p:ext uri="{BB962C8B-B14F-4D97-AF65-F5344CB8AC3E}">
        <p14:creationId xmlns:p14="http://schemas.microsoft.com/office/powerpoint/2010/main" val="1013494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73F92-7EA7-4C6D-A33A-FEE64222BCF1}"/>
              </a:ext>
            </a:extLst>
          </p:cNvPr>
          <p:cNvPicPr>
            <a:picLocks noChangeAspect="1"/>
          </p:cNvPicPr>
          <p:nvPr/>
        </p:nvPicPr>
        <p:blipFill rotWithShape="1">
          <a:blip r:embed="rId4">
            <a:extLst>
              <a:ext uri="{28A0092B-C50C-407E-A947-70E740481C1C}">
                <a14:useLocalDpi xmlns:a14="http://schemas.microsoft.com/office/drawing/2010/main" val="0"/>
              </a:ext>
            </a:extLst>
          </a:blip>
          <a:srcRect t="7058" r="8357"/>
          <a:stretch/>
        </p:blipFill>
        <p:spPr>
          <a:xfrm>
            <a:off x="152403" y="228600"/>
            <a:ext cx="8839198" cy="6417334"/>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0A75E0D4-E4A4-453E-BBFA-53D75203B5E5}"/>
              </a:ext>
            </a:extLst>
          </p:cNvPr>
          <p:cNvSpPr txBox="1"/>
          <p:nvPr/>
        </p:nvSpPr>
        <p:spPr>
          <a:xfrm>
            <a:off x="131927" y="6370876"/>
            <a:ext cx="1752597" cy="308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Valley of Gehenna</a:t>
            </a:r>
          </a:p>
        </p:txBody>
      </p:sp>
      <p:sp>
        <p:nvSpPr>
          <p:cNvPr id="7" name="TextBox 6">
            <a:extLst>
              <a:ext uri="{FF2B5EF4-FFF2-40B4-BE49-F238E27FC236}">
                <a16:creationId xmlns:a16="http://schemas.microsoft.com/office/drawing/2014/main" id="{CC939AA4-4AA8-40C2-9AE9-EEAB72818BEC}"/>
              </a:ext>
            </a:extLst>
          </p:cNvPr>
          <p:cNvSpPr txBox="1"/>
          <p:nvPr/>
        </p:nvSpPr>
        <p:spPr>
          <a:xfrm>
            <a:off x="-76200" y="228600"/>
            <a:ext cx="9296397"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1F497D">
                    <a:lumMod val="75000"/>
                  </a:srgbClr>
                </a:solidFill>
                <a:effectLst>
                  <a:reflection blurRad="12700" stA="28000" endPos="45000" dist="1000" dir="5400000" sy="-100000" algn="bl" rotWithShape="0"/>
                </a:effectLst>
                <a:uLnTx/>
                <a:uFillTx/>
                <a:latin typeface="Comic Sans MS" panose="030F0702030302020204" pitchFamily="66" charset="0"/>
                <a:ea typeface="+mn-ea"/>
                <a:cs typeface="+mn-cs"/>
              </a:rPr>
              <a:t>Source of the tongue’s destruction</a:t>
            </a:r>
          </a:p>
        </p:txBody>
      </p:sp>
      <p:pic>
        <p:nvPicPr>
          <p:cNvPr id="3" name="Picture 2">
            <a:extLst>
              <a:ext uri="{FF2B5EF4-FFF2-40B4-BE49-F238E27FC236}">
                <a16:creationId xmlns:a16="http://schemas.microsoft.com/office/drawing/2014/main" id="{E05900E4-A446-4B0C-AA65-3B77537BDF6B}"/>
              </a:ext>
            </a:extLst>
          </p:cNvPr>
          <p:cNvPicPr>
            <a:picLocks noChangeAspect="1"/>
          </p:cNvPicPr>
          <p:nvPr/>
        </p:nvPicPr>
        <p:blipFill rotWithShape="1">
          <a:blip r:embed="rId5">
            <a:extLst>
              <a:ext uri="{28A0092B-C50C-407E-A947-70E740481C1C}">
                <a14:useLocalDpi xmlns:a14="http://schemas.microsoft.com/office/drawing/2010/main" val="0"/>
              </a:ext>
            </a:extLst>
          </a:blip>
          <a:srcRect l="17819" t="22857"/>
          <a:stretch/>
        </p:blipFill>
        <p:spPr>
          <a:xfrm>
            <a:off x="-623280" y="1581329"/>
            <a:ext cx="8090880" cy="5719455"/>
          </a:xfrm>
          <a:prstGeom prst="rect">
            <a:avLst/>
          </a:prstGeom>
          <a:effectLst>
            <a:glow>
              <a:schemeClr val="accent1">
                <a:alpha val="0"/>
              </a:schemeClr>
            </a:glow>
            <a:softEdge rad="1270000"/>
          </a:effectLst>
        </p:spPr>
      </p:pic>
      <p:pic>
        <p:nvPicPr>
          <p:cNvPr id="16" name="Picture 15">
            <a:extLst>
              <a:ext uri="{FF2B5EF4-FFF2-40B4-BE49-F238E27FC236}">
                <a16:creationId xmlns:a16="http://schemas.microsoft.com/office/drawing/2014/main" id="{5087A0FC-5EC9-48C9-BEFE-E5699941E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2174" y="1581329"/>
            <a:ext cx="4071803" cy="5429071"/>
          </a:xfrm>
          <a:prstGeom prst="rect">
            <a:avLst/>
          </a:prstGeom>
          <a:effectLst>
            <a:softEdge rad="635000"/>
          </a:effectLst>
        </p:spPr>
      </p:pic>
    </p:spTree>
    <p:custDataLst>
      <p:tags r:id="rId1"/>
    </p:custDataLst>
    <p:extLst>
      <p:ext uri="{BB962C8B-B14F-4D97-AF65-F5344CB8AC3E}">
        <p14:creationId xmlns:p14="http://schemas.microsoft.com/office/powerpoint/2010/main" val="4038422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1D41528-9365-4B23-AA10-9C7623030C4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55" b="80158" l="7889" r="71778">
                        <a14:foregroundMark x1="43167" y1="11155" x2="47556" y2="14511"/>
                        <a14:foregroundMark x1="70167" y1="68509" x2="71778" y2="69398"/>
                        <a14:foregroundMark x1="44722" y1="59427" x2="46667" y2="59131"/>
                        <a14:foregroundMark x1="51556" y1="17374" x2="51556" y2="17374"/>
                        <a14:foregroundMark x1="51778" y1="16683" x2="51778" y2="16683"/>
                        <a14:foregroundMark x1="7889" y1="68806" x2="11556" y2="74729"/>
                        <a14:backgroundMark x1="40000" y1="59427" x2="42444" y2="55972"/>
                      </a14:backgroundRemoval>
                    </a14:imgEffect>
                  </a14:imgLayer>
                </a14:imgProps>
              </a:ext>
              <a:ext uri="{28A0092B-C50C-407E-A947-70E740481C1C}">
                <a14:useLocalDpi xmlns:a14="http://schemas.microsoft.com/office/drawing/2010/main" val="0"/>
              </a:ext>
            </a:extLst>
          </a:blip>
          <a:srcRect l="5000" t="5578" r="25000" b="11500"/>
          <a:stretch/>
        </p:blipFill>
        <p:spPr>
          <a:xfrm>
            <a:off x="3115232" y="2068382"/>
            <a:ext cx="2893201" cy="1928800"/>
          </a:xfrm>
          <a:prstGeom prst="rect">
            <a:avLst/>
          </a:prstGeom>
        </p:spPr>
      </p:pic>
      <p:pic>
        <p:nvPicPr>
          <p:cNvPr id="7" name="Picture 6">
            <a:extLst>
              <a:ext uri="{FF2B5EF4-FFF2-40B4-BE49-F238E27FC236}">
                <a16:creationId xmlns:a16="http://schemas.microsoft.com/office/drawing/2014/main" id="{FA636F53-B092-4745-AFB5-CB47144F5C60}"/>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flipH="1">
            <a:off x="126240" y="140619"/>
            <a:ext cx="2877532" cy="1916781"/>
          </a:xfrm>
          <a:prstGeom prst="rect">
            <a:avLst/>
          </a:prstGeom>
          <a:ln w="28575">
            <a:solidFill>
              <a:schemeClr val="tx1">
                <a:lumMod val="85000"/>
                <a:lumOff val="15000"/>
              </a:schemeClr>
            </a:solidFill>
          </a:ln>
        </p:spPr>
      </p:pic>
      <p:pic>
        <p:nvPicPr>
          <p:cNvPr id="9" name="Picture 8">
            <a:extLst>
              <a:ext uri="{FF2B5EF4-FFF2-40B4-BE49-F238E27FC236}">
                <a16:creationId xmlns:a16="http://schemas.microsoft.com/office/drawing/2014/main" id="{FC9EB9CF-E0C2-48F1-8DA3-D20482597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940"/>
          <a:stretch/>
        </p:blipFill>
        <p:spPr>
          <a:xfrm>
            <a:off x="126241" y="4451604"/>
            <a:ext cx="3607558" cy="2292603"/>
          </a:xfrm>
          <a:prstGeom prst="rect">
            <a:avLst/>
          </a:prstGeom>
          <a:ln w="28575">
            <a:solidFill>
              <a:schemeClr val="tx1">
                <a:lumMod val="85000"/>
                <a:lumOff val="15000"/>
              </a:schemeClr>
            </a:solidFill>
          </a:ln>
        </p:spPr>
      </p:pic>
      <p:pic>
        <p:nvPicPr>
          <p:cNvPr id="11" name="Picture 10">
            <a:extLst>
              <a:ext uri="{FF2B5EF4-FFF2-40B4-BE49-F238E27FC236}">
                <a16:creationId xmlns:a16="http://schemas.microsoft.com/office/drawing/2014/main" id="{085AF56B-5A41-4947-9EC5-2279BD88E3E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5216" b="2688"/>
          <a:stretch/>
        </p:blipFill>
        <p:spPr>
          <a:xfrm>
            <a:off x="6129411" y="153777"/>
            <a:ext cx="2888349" cy="1903621"/>
          </a:xfrm>
          <a:prstGeom prst="rect">
            <a:avLst/>
          </a:prstGeom>
          <a:ln w="28575">
            <a:solidFill>
              <a:schemeClr val="tx1">
                <a:lumMod val="85000"/>
                <a:lumOff val="15000"/>
              </a:schemeClr>
            </a:solidFill>
          </a:ln>
        </p:spPr>
      </p:pic>
      <p:pic>
        <p:nvPicPr>
          <p:cNvPr id="13" name="Picture 12">
            <a:extLst>
              <a:ext uri="{FF2B5EF4-FFF2-40B4-BE49-F238E27FC236}">
                <a16:creationId xmlns:a16="http://schemas.microsoft.com/office/drawing/2014/main" id="{A923CCAE-29CD-4648-80D3-EFDCFE337508}"/>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r="786"/>
          <a:stretch/>
        </p:blipFill>
        <p:spPr>
          <a:xfrm>
            <a:off x="126239" y="2175302"/>
            <a:ext cx="2877533" cy="2178860"/>
          </a:xfrm>
          <a:prstGeom prst="rect">
            <a:avLst/>
          </a:prstGeom>
          <a:ln w="28575">
            <a:solidFill>
              <a:schemeClr val="tx1">
                <a:lumMod val="85000"/>
                <a:lumOff val="15000"/>
              </a:schemeClr>
            </a:solidFill>
          </a:ln>
        </p:spPr>
      </p:pic>
      <p:pic>
        <p:nvPicPr>
          <p:cNvPr id="17" name="Picture 16">
            <a:extLst>
              <a:ext uri="{FF2B5EF4-FFF2-40B4-BE49-F238E27FC236}">
                <a16:creationId xmlns:a16="http://schemas.microsoft.com/office/drawing/2014/main" id="{986894CD-A574-4A89-8205-43CEBA7BD90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293" t="-764" r="4636" b="-1"/>
          <a:stretch/>
        </p:blipFill>
        <p:spPr>
          <a:xfrm>
            <a:off x="3886200" y="4451603"/>
            <a:ext cx="5131559" cy="2280153"/>
          </a:xfrm>
          <a:prstGeom prst="rect">
            <a:avLst/>
          </a:prstGeom>
          <a:ln w="28575">
            <a:solidFill>
              <a:schemeClr val="tx1">
                <a:lumMod val="85000"/>
                <a:lumOff val="15000"/>
              </a:schemeClr>
            </a:solidFill>
          </a:ln>
        </p:spPr>
      </p:pic>
      <p:pic>
        <p:nvPicPr>
          <p:cNvPr id="23" name="Picture 22">
            <a:extLst>
              <a:ext uri="{FF2B5EF4-FFF2-40B4-BE49-F238E27FC236}">
                <a16:creationId xmlns:a16="http://schemas.microsoft.com/office/drawing/2014/main" id="{952F8325-D7DD-49DA-9EB1-5A0E71342F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771" t="3795" r="3583" b="1526"/>
          <a:stretch/>
        </p:blipFill>
        <p:spPr>
          <a:xfrm flipH="1">
            <a:off x="3120084" y="153778"/>
            <a:ext cx="2888349" cy="1903622"/>
          </a:xfrm>
          <a:prstGeom prst="rect">
            <a:avLst/>
          </a:prstGeom>
          <a:ln w="28575">
            <a:solidFill>
              <a:schemeClr val="tx1">
                <a:lumMod val="85000"/>
                <a:lumOff val="15000"/>
              </a:schemeClr>
            </a:solidFill>
          </a:ln>
        </p:spPr>
      </p:pic>
      <p:pic>
        <p:nvPicPr>
          <p:cNvPr id="27" name="Picture 26">
            <a:extLst>
              <a:ext uri="{FF2B5EF4-FFF2-40B4-BE49-F238E27FC236}">
                <a16:creationId xmlns:a16="http://schemas.microsoft.com/office/drawing/2014/main" id="{A40CD611-E17A-43EB-8090-FC0140C6CA83}"/>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6119172" y="2175302"/>
            <a:ext cx="2893201" cy="2154346"/>
          </a:xfrm>
          <a:prstGeom prst="rect">
            <a:avLst/>
          </a:prstGeom>
          <a:ln w="28575">
            <a:solidFill>
              <a:schemeClr val="tx1">
                <a:lumMod val="85000"/>
                <a:lumOff val="15000"/>
              </a:schemeClr>
            </a:solidFill>
          </a:ln>
        </p:spPr>
      </p:pic>
      <p:sp>
        <p:nvSpPr>
          <p:cNvPr id="28" name="TextBox 27">
            <a:extLst>
              <a:ext uri="{FF2B5EF4-FFF2-40B4-BE49-F238E27FC236}">
                <a16:creationId xmlns:a16="http://schemas.microsoft.com/office/drawing/2014/main" id="{2586C9AB-4E0A-4693-8AB8-80E7A7D2677A}"/>
              </a:ext>
            </a:extLst>
          </p:cNvPr>
          <p:cNvSpPr txBox="1"/>
          <p:nvPr/>
        </p:nvSpPr>
        <p:spPr>
          <a:xfrm>
            <a:off x="-32084" y="964805"/>
            <a:ext cx="9296397"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2700" cmpd="sng">
                  <a:solidFill>
                    <a:srgbClr val="FF0000"/>
                  </a:solidFill>
                  <a:prstDash val="solid"/>
                </a:ln>
                <a:solidFill>
                  <a:prstClr val="white"/>
                </a:solidFill>
                <a:effectLst>
                  <a:glow rad="228600">
                    <a:prstClr val="black">
                      <a:alpha val="94000"/>
                    </a:prstClr>
                  </a:glow>
                  <a:reflection blurRad="12700" stA="28000" endPos="45000" dist="1000" dir="5400000" sy="-100000" algn="bl" rotWithShape="0"/>
                </a:effectLst>
                <a:uLnTx/>
                <a:uFillTx/>
                <a:latin typeface="Comic Sans MS" panose="030F0702030302020204" pitchFamily="66" charset="0"/>
                <a:ea typeface="+mn-ea"/>
                <a:cs typeface="+mn-cs"/>
              </a:rPr>
              <a:t>The tongue is </a:t>
            </a:r>
            <a:br>
              <a:rPr kumimoji="0" lang="en-US" sz="3400" b="1" i="0" u="none" strike="noStrike" kern="1200" cap="all" spc="0" normalizeH="0" baseline="0" noProof="0" dirty="0">
                <a:ln w="12700" cmpd="sng">
                  <a:solidFill>
                    <a:srgbClr val="FF0000"/>
                  </a:solidFill>
                  <a:prstDash val="solid"/>
                </a:ln>
                <a:solidFill>
                  <a:prstClr val="white"/>
                </a:solidFill>
                <a:effectLst>
                  <a:glow rad="228600">
                    <a:prstClr val="black">
                      <a:alpha val="94000"/>
                    </a:prstClr>
                  </a:glow>
                  <a:reflection blurRad="12700" stA="28000" endPos="45000" dist="1000" dir="5400000" sy="-100000" algn="bl" rotWithShape="0"/>
                </a:effectLst>
                <a:uLnTx/>
                <a:uFillTx/>
                <a:latin typeface="Comic Sans MS" panose="030F0702030302020204" pitchFamily="66" charset="0"/>
                <a:ea typeface="+mn-ea"/>
                <a:cs typeface="+mn-cs"/>
              </a:rPr>
            </a:br>
            <a:r>
              <a:rPr kumimoji="0" lang="en-US" sz="3400" b="1" i="0" u="none" strike="noStrike" kern="1200" cap="all" spc="0" normalizeH="0" baseline="0" noProof="0" dirty="0">
                <a:ln w="12700" cmpd="sng">
                  <a:solidFill>
                    <a:srgbClr val="FF0000"/>
                  </a:solidFill>
                  <a:prstDash val="solid"/>
                </a:ln>
                <a:solidFill>
                  <a:prstClr val="white"/>
                </a:solidFill>
                <a:effectLst>
                  <a:glow rad="228600">
                    <a:prstClr val="black">
                      <a:alpha val="94000"/>
                    </a:prstClr>
                  </a:glow>
                  <a:reflection blurRad="12700" stA="28000" endPos="45000" dist="1000" dir="5400000" sy="-100000" algn="bl" rotWithShape="0"/>
                </a:effectLst>
                <a:uLnTx/>
                <a:uFillTx/>
                <a:latin typeface="Comic Sans MS" panose="030F0702030302020204" pitchFamily="66" charset="0"/>
                <a:ea typeface="+mn-ea"/>
                <a:cs typeface="+mn-cs"/>
              </a:rPr>
              <a:t>humanly untamable (3:7-8)</a:t>
            </a:r>
          </a:p>
        </p:txBody>
      </p:sp>
      <p:sp>
        <p:nvSpPr>
          <p:cNvPr id="29" name="TextBox 28">
            <a:extLst>
              <a:ext uri="{FF2B5EF4-FFF2-40B4-BE49-F238E27FC236}">
                <a16:creationId xmlns:a16="http://schemas.microsoft.com/office/drawing/2014/main" id="{F0814EB5-2E31-43C9-90B5-20F53025ADFC}"/>
              </a:ext>
            </a:extLst>
          </p:cNvPr>
          <p:cNvSpPr txBox="1"/>
          <p:nvPr/>
        </p:nvSpPr>
        <p:spPr>
          <a:xfrm>
            <a:off x="2906178" y="3429000"/>
            <a:ext cx="33105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03200">
                    <a:prstClr val="white">
                      <a:alpha val="69000"/>
                    </a:prstClr>
                  </a:glow>
                </a:effectLst>
                <a:uLnTx/>
                <a:uFillTx/>
                <a:latin typeface="Comic Sans MS" panose="030F0702030302020204" pitchFamily="66" charset="0"/>
                <a:ea typeface="+mn-ea"/>
                <a:cs typeface="+mn-cs"/>
                <a:sym typeface="Wingdings" panose="05000000000000000000" pitchFamily="2" charset="2"/>
              </a:rPr>
              <a:t>It’s full </a:t>
            </a:r>
            <a:br>
              <a:rPr kumimoji="0" lang="en-US" sz="2800" b="1" i="0" u="none" strike="noStrike" kern="1200" cap="none" spc="0" normalizeH="0" baseline="0" noProof="0" dirty="0">
                <a:ln>
                  <a:noFill/>
                </a:ln>
                <a:solidFill>
                  <a:prstClr val="black"/>
                </a:solidFill>
                <a:effectLst>
                  <a:glow rad="203200">
                    <a:prstClr val="white">
                      <a:alpha val="69000"/>
                    </a:prstClr>
                  </a:glow>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glow rad="203200">
                    <a:prstClr val="white">
                      <a:alpha val="69000"/>
                    </a:prstClr>
                  </a:glow>
                </a:effectLst>
                <a:uLnTx/>
                <a:uFillTx/>
                <a:latin typeface="Comic Sans MS" panose="030F0702030302020204" pitchFamily="66" charset="0"/>
                <a:ea typeface="+mn-ea"/>
                <a:cs typeface="+mn-cs"/>
                <a:sym typeface="Wingdings" panose="05000000000000000000" pitchFamily="2" charset="2"/>
              </a:rPr>
              <a:t>of deadly poison</a:t>
            </a:r>
            <a:endParaRPr kumimoji="0" lang="en-US" sz="2800" b="1" i="0" u="none" strike="noStrike" kern="1200" cap="none" spc="0" normalizeH="0" baseline="0" noProof="0" dirty="0">
              <a:ln>
                <a:noFill/>
              </a:ln>
              <a:solidFill>
                <a:prstClr val="black"/>
              </a:solidFill>
              <a:effectLst>
                <a:glow rad="203200">
                  <a:prstClr val="white">
                    <a:alpha val="69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509994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ctrTitle"/>
          </p:nvPr>
        </p:nvSpPr>
        <p:spPr>
          <a:xfrm>
            <a:off x="914400" y="1143000"/>
            <a:ext cx="7239000" cy="2057400"/>
          </a:xfrm>
          <a:effectLst/>
        </p:spPr>
        <p:txBody>
          <a:bodyPr/>
          <a:lstStyle/>
          <a:p>
            <a:pPr eaLnBrk="1" hangingPunct="1">
              <a:defRPr/>
            </a:pPr>
            <a:r>
              <a:rPr lang="en-US" b="1">
                <a:solidFill>
                  <a:srgbClr val="FFFFFF"/>
                </a:solidFill>
                <a:latin typeface="Arial"/>
                <a:ea typeface="ＭＳ Ｐゴシック" charset="0"/>
                <a:cs typeface="Arial"/>
              </a:rPr>
              <a:t>Faith speaks wisely because faith…</a:t>
            </a:r>
            <a:endParaRPr lang="en-US" b="1">
              <a:latin typeface="Arial"/>
              <a:ea typeface="ＭＳ Ｐゴシック" charset="0"/>
              <a:cs typeface="Arial"/>
            </a:endParaRPr>
          </a:p>
        </p:txBody>
      </p:sp>
      <p:sp>
        <p:nvSpPr>
          <p:cNvPr id="726019" name="Rectangle 3"/>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a:solidFill>
                  <a:srgbClr val="FFFFFF"/>
                </a:solidFill>
                <a:latin typeface="Arial"/>
                <a:cs typeface="Arial"/>
              </a:rPr>
              <a:t>3:1-6	Recognizes the influence of the tongue</a:t>
            </a:r>
          </a:p>
          <a:p>
            <a:pPr algn="l">
              <a:spcBef>
                <a:spcPct val="0"/>
              </a:spcBef>
              <a:buFontTx/>
              <a:buNone/>
              <a:tabLst>
                <a:tab pos="1662113" algn="l"/>
              </a:tabLst>
              <a:defRPr/>
            </a:pPr>
            <a:r>
              <a:rPr lang="en-US" b="1">
                <a:solidFill>
                  <a:srgbClr val="FFFFFF"/>
                </a:solidFill>
                <a:latin typeface="Arial"/>
                <a:cs typeface="Arial"/>
              </a:rPr>
              <a:t>3:7-8	Recognizes the tongue as untamable</a:t>
            </a:r>
          </a:p>
          <a:p>
            <a:pPr algn="l">
              <a:spcBef>
                <a:spcPct val="0"/>
              </a:spcBef>
              <a:buFontTx/>
              <a:buNone/>
              <a:tabLst>
                <a:tab pos="1662113" algn="l"/>
              </a:tabLst>
              <a:defRPr/>
            </a:pPr>
            <a:r>
              <a:rPr lang="en-US" b="1">
                <a:solidFill>
                  <a:srgbClr val="FFFFFF"/>
                </a:solidFill>
                <a:latin typeface="Arial"/>
                <a:cs typeface="Arial"/>
              </a:rPr>
              <a:t>3:9-12	Uses the tongue for good, not evil </a:t>
            </a:r>
          </a:p>
        </p:txBody>
      </p:sp>
    </p:spTree>
    <p:extLst>
      <p:ext uri="{BB962C8B-B14F-4D97-AF65-F5344CB8AC3E}">
        <p14:creationId xmlns:p14="http://schemas.microsoft.com/office/powerpoint/2010/main" val="15607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animEffect transition="in" filter="fade">
                                      <p:cBhvr>
                                        <p:cTn id="7" dur="1000"/>
                                        <p:tgtEl>
                                          <p:spTgt spid="726019">
                                            <p:txEl>
                                              <p:pRg st="0" end="0"/>
                                            </p:txEl>
                                          </p:spTgt>
                                        </p:tgtEl>
                                      </p:cBhvr>
                                    </p:animEffect>
                                    <p:anim calcmode="lin" valueType="num">
                                      <p:cBhvr>
                                        <p:cTn id="8" dur="1000" fill="hold"/>
                                        <p:tgtEl>
                                          <p:spTgt spid="726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60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6019">
                                            <p:txEl>
                                              <p:pRg st="1" end="1"/>
                                            </p:txEl>
                                          </p:spTgt>
                                        </p:tgtEl>
                                        <p:attrNameLst>
                                          <p:attrName>style.visibility</p:attrName>
                                        </p:attrNameLst>
                                      </p:cBhvr>
                                      <p:to>
                                        <p:strVal val="visible"/>
                                      </p:to>
                                    </p:set>
                                    <p:animEffect transition="in" filter="fade">
                                      <p:cBhvr>
                                        <p:cTn id="14" dur="1000"/>
                                        <p:tgtEl>
                                          <p:spTgt spid="726019">
                                            <p:txEl>
                                              <p:pRg st="1" end="1"/>
                                            </p:txEl>
                                          </p:spTgt>
                                        </p:tgtEl>
                                      </p:cBhvr>
                                    </p:animEffect>
                                    <p:anim calcmode="lin" valueType="num">
                                      <p:cBhvr>
                                        <p:cTn id="15" dur="1000" fill="hold"/>
                                        <p:tgtEl>
                                          <p:spTgt spid="7260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60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6019">
                                            <p:txEl>
                                              <p:pRg st="2" end="2"/>
                                            </p:txEl>
                                          </p:spTgt>
                                        </p:tgtEl>
                                        <p:attrNameLst>
                                          <p:attrName>style.visibility</p:attrName>
                                        </p:attrNameLst>
                                      </p:cBhvr>
                                      <p:to>
                                        <p:strVal val="visible"/>
                                      </p:to>
                                    </p:set>
                                    <p:animEffect transition="in" filter="fade">
                                      <p:cBhvr>
                                        <p:cTn id="21" dur="1000"/>
                                        <p:tgtEl>
                                          <p:spTgt spid="726019">
                                            <p:txEl>
                                              <p:pRg st="2" end="2"/>
                                            </p:txEl>
                                          </p:spTgt>
                                        </p:tgtEl>
                                      </p:cBhvr>
                                    </p:animEffect>
                                    <p:anim calcmode="lin" valueType="num">
                                      <p:cBhvr>
                                        <p:cTn id="22" dur="10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60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F99193A-68CD-4B63-8BE9-F7426B7BD6FB}"/>
              </a:ext>
            </a:extLst>
          </p:cNvPr>
          <p:cNvSpPr/>
          <p:nvPr/>
        </p:nvSpPr>
        <p:spPr>
          <a:xfrm>
            <a:off x="0" y="0"/>
            <a:ext cx="9144000" cy="6857999"/>
          </a:xfrm>
          <a:prstGeom prst="rect">
            <a:avLst/>
          </a:prstGeom>
          <a:blipFill>
            <a:blip r:embed="rId4">
              <a:extLst>
                <a:ext uri="{BEBA8EAE-BF5A-486C-A8C5-ECC9F3942E4B}">
                  <a14:imgProps xmlns:a14="http://schemas.microsoft.com/office/drawing/2010/main">
                    <a14:imgLayer r:embed="rId5">
                      <a14:imgEffect>
                        <a14:saturation sat="33000"/>
                      </a14:imgEffect>
                      <a14:imgEffect>
                        <a14:brightnessContrast contrast="20000"/>
                      </a14:imgEffect>
                    </a14:imgLayer>
                  </a14:imgProps>
                </a:ext>
              </a:extLst>
            </a:blip>
            <a:tile tx="0" ty="0" sx="100000" sy="100000" flip="none" algn="tl"/>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C7E6595-09C7-4CC2-A5EE-C08DDF2187F0}"/>
              </a:ext>
            </a:extLst>
          </p:cNvPr>
          <p:cNvPicPr>
            <a:picLocks noChangeAspect="1"/>
          </p:cNvPicPr>
          <p:nvPr/>
        </p:nvPicPr>
        <p:blipFill rotWithShape="1">
          <a:blip r:embed="rId6">
            <a:extLst>
              <a:ext uri="{28A0092B-C50C-407E-A947-70E740481C1C}">
                <a14:useLocalDpi xmlns:a14="http://schemas.microsoft.com/office/drawing/2010/main" val="0"/>
              </a:ext>
            </a:extLst>
          </a:blip>
          <a:srcRect l="9734"/>
          <a:stretch/>
        </p:blipFill>
        <p:spPr>
          <a:xfrm>
            <a:off x="351847" y="428207"/>
            <a:ext cx="4143953" cy="3000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2296CB9B-270C-4F75-825F-82CC5F334C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9560"/>
          <a:stretch/>
        </p:blipFill>
        <p:spPr>
          <a:xfrm rot="798333">
            <a:off x="4432457" y="897394"/>
            <a:ext cx="4350183" cy="2985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B730D19F-6A31-4FEC-A64C-0E361C5717B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827" b="98012" l="30430" r="69780">
                        <a14:foregroundMark x1="33158" y1="86680" x2="56978" y2="94632"/>
                        <a14:foregroundMark x1="67681" y1="89066" x2="69780" y2="98012"/>
                        <a14:foregroundMark x1="32109" y1="90258" x2="30745" y2="97614"/>
                        <a14:foregroundMark x1="51626" y1="31213" x2="55089" y2="31213"/>
                        <a14:foregroundMark x1="45960" y1="31213" x2="41028" y2="38171"/>
                        <a14:foregroundMark x1="45960" y1="29821" x2="47324" y2="31213"/>
                        <a14:foregroundMark x1="52151" y1="30815" x2="55299" y2="28827"/>
                        <a14:foregroundMark x1="54565" y1="31412" x2="56663" y2="31809"/>
                        <a14:foregroundMark x1="55824" y1="30219" x2="57922" y2="33201"/>
                        <a14:foregroundMark x1="47009" y1="30815" x2="49948" y2="30417"/>
                        <a14:foregroundMark x1="43861" y1="30815" x2="41553" y2="32207"/>
                      </a14:backgroundRemoval>
                    </a14:imgEffect>
                  </a14:imgLayer>
                </a14:imgProps>
              </a:ext>
              <a:ext uri="{28A0092B-C50C-407E-A947-70E740481C1C}">
                <a14:useLocalDpi xmlns:a14="http://schemas.microsoft.com/office/drawing/2010/main" val="0"/>
              </a:ext>
            </a:extLst>
          </a:blip>
          <a:srcRect l="28333" t="24738" r="27500"/>
          <a:stretch/>
        </p:blipFill>
        <p:spPr>
          <a:xfrm>
            <a:off x="2667000" y="3656595"/>
            <a:ext cx="3559474" cy="3201405"/>
          </a:xfrm>
          <a:prstGeom prst="rect">
            <a:avLst/>
          </a:prstGeom>
        </p:spPr>
      </p:pic>
      <p:sp>
        <p:nvSpPr>
          <p:cNvPr id="7" name="TextBox 6">
            <a:extLst>
              <a:ext uri="{FF2B5EF4-FFF2-40B4-BE49-F238E27FC236}">
                <a16:creationId xmlns:a16="http://schemas.microsoft.com/office/drawing/2014/main" id="{0BF89E07-D69D-4EEC-85A8-3FC071BBEEF7}"/>
              </a:ext>
            </a:extLst>
          </p:cNvPr>
          <p:cNvSpPr txBox="1"/>
          <p:nvPr/>
        </p:nvSpPr>
        <p:spPr>
          <a:xfrm>
            <a:off x="-127269" y="6139664"/>
            <a:ext cx="9148011"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400" b="1" cap="all">
                <a:ln w="12700" cmpd="sng">
                  <a:solidFill>
                    <a:srgbClr val="FF0000"/>
                  </a:solidFill>
                  <a:prstDash val="solid"/>
                </a:ln>
                <a:solidFill>
                  <a:schemeClr val="bg1"/>
                </a:solidFill>
                <a:effectLst>
                  <a:glow rad="228600">
                    <a:schemeClr val="tx1">
                      <a:alpha val="94000"/>
                    </a:schemeClr>
                  </a:glow>
                  <a:reflection blurRad="12700" stA="28000" endPos="45000" dist="1000" dir="5400000" sy="-100000" algn="bl" rotWithShape="0"/>
                </a:effectLst>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12700" cmpd="sng">
                  <a:solidFill>
                    <a:srgbClr val="FF0000"/>
                  </a:solidFill>
                  <a:prstDash val="solid"/>
                </a:ln>
                <a:solidFill>
                  <a:prstClr val="white"/>
                </a:solidFill>
                <a:effectLst>
                  <a:glow rad="228600">
                    <a:prstClr val="black">
                      <a:alpha val="94000"/>
                    </a:prstClr>
                  </a:glow>
                  <a:reflection blurRad="12700" stA="28000" endPos="45000" dist="1000" dir="5400000" sy="-100000" algn="bl" rotWithShape="0"/>
                </a:effectLst>
                <a:uLnTx/>
                <a:uFillTx/>
                <a:latin typeface="Comic Sans MS" panose="030F0702030302020204" pitchFamily="66" charset="0"/>
                <a:ea typeface="+mn-ea"/>
                <a:cs typeface="+mn-cs"/>
              </a:rPr>
              <a:t>The tongue’s inconsistency</a:t>
            </a:r>
          </a:p>
        </p:txBody>
      </p:sp>
    </p:spTree>
    <p:custDataLst>
      <p:tags r:id="rId1"/>
    </p:custDataLst>
    <p:extLst>
      <p:ext uri="{BB962C8B-B14F-4D97-AF65-F5344CB8AC3E}">
        <p14:creationId xmlns:p14="http://schemas.microsoft.com/office/powerpoint/2010/main" val="2854985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02F3760-16BC-4227-8B9E-9060D972B11D}"/>
              </a:ext>
            </a:extLst>
          </p:cNvPr>
          <p:cNvPicPr>
            <a:picLocks noChangeAspect="1"/>
          </p:cNvPicPr>
          <p:nvPr/>
        </p:nvPicPr>
        <p:blipFill rotWithShape="1">
          <a:blip r:embed="rId4">
            <a:extLst>
              <a:ext uri="{28A0092B-C50C-407E-A947-70E740481C1C}">
                <a14:useLocalDpi xmlns:a14="http://schemas.microsoft.com/office/drawing/2010/main" val="0"/>
              </a:ext>
            </a:extLst>
          </a:blip>
          <a:srcRect l="31667" r="6734"/>
          <a:stretch/>
        </p:blipFill>
        <p:spPr>
          <a:xfrm>
            <a:off x="1865418" y="0"/>
            <a:ext cx="7278582" cy="6858000"/>
          </a:xfrm>
          <a:prstGeom prst="rect">
            <a:avLst/>
          </a:prstGeom>
        </p:spPr>
      </p:pic>
      <p:sp>
        <p:nvSpPr>
          <p:cNvPr id="5" name="TextBox 4">
            <a:extLst>
              <a:ext uri="{FF2B5EF4-FFF2-40B4-BE49-F238E27FC236}">
                <a16:creationId xmlns:a16="http://schemas.microsoft.com/office/drawing/2014/main" id="{3F372748-C471-4EC7-838A-625954EFACB4}"/>
              </a:ext>
            </a:extLst>
          </p:cNvPr>
          <p:cNvSpPr txBox="1"/>
          <p:nvPr/>
        </p:nvSpPr>
        <p:spPr>
          <a:xfrm>
            <a:off x="0" y="1797739"/>
            <a:ext cx="48006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Realize your words </a:t>
            </a:r>
            <a:b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shape destinies </a:t>
            </a:r>
          </a:p>
        </p:txBody>
      </p:sp>
      <p:sp>
        <p:nvSpPr>
          <p:cNvPr id="15" name="TextBox 14">
            <a:extLst>
              <a:ext uri="{FF2B5EF4-FFF2-40B4-BE49-F238E27FC236}">
                <a16:creationId xmlns:a16="http://schemas.microsoft.com/office/drawing/2014/main" id="{DFF8D562-446D-4C8C-A32D-05562A282CB3}"/>
              </a:ext>
            </a:extLst>
          </p:cNvPr>
          <p:cNvSpPr txBox="1"/>
          <p:nvPr/>
        </p:nvSpPr>
        <p:spPr>
          <a:xfrm>
            <a:off x="-124619" y="2861608"/>
            <a:ext cx="533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tongue. . . </a:t>
            </a:r>
            <a:b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sets on fire </a:t>
            </a:r>
            <a:b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course of life”</a:t>
            </a:r>
            <a:b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(3:6)</a:t>
            </a:r>
          </a:p>
        </p:txBody>
      </p:sp>
      <p:grpSp>
        <p:nvGrpSpPr>
          <p:cNvPr id="26" name="Group 25">
            <a:extLst>
              <a:ext uri="{FF2B5EF4-FFF2-40B4-BE49-F238E27FC236}">
                <a16:creationId xmlns:a16="http://schemas.microsoft.com/office/drawing/2014/main" id="{035BC1A2-CE34-40F0-94C0-F812CDC03ED3}"/>
              </a:ext>
            </a:extLst>
          </p:cNvPr>
          <p:cNvGrpSpPr/>
          <p:nvPr/>
        </p:nvGrpSpPr>
        <p:grpSpPr>
          <a:xfrm>
            <a:off x="0" y="3971784"/>
            <a:ext cx="2819400" cy="2886216"/>
            <a:chOff x="-699739" y="3380108"/>
            <a:chExt cx="2819400" cy="2886216"/>
          </a:xfrm>
        </p:grpSpPr>
        <p:sp>
          <p:nvSpPr>
            <p:cNvPr id="27" name="Explosion: 8 Points 26">
              <a:extLst>
                <a:ext uri="{FF2B5EF4-FFF2-40B4-BE49-F238E27FC236}">
                  <a16:creationId xmlns:a16="http://schemas.microsoft.com/office/drawing/2014/main" id="{A2F9DA6F-41EE-4223-8D97-B2FA3A8B5A12}"/>
                </a:ext>
              </a:extLst>
            </p:cNvPr>
            <p:cNvSpPr/>
            <p:nvPr/>
          </p:nvSpPr>
          <p:spPr>
            <a:xfrm>
              <a:off x="-699739" y="3380108"/>
              <a:ext cx="2819400" cy="2886216"/>
            </a:xfrm>
            <a:prstGeom prst="irregularSeal1">
              <a:avLst/>
            </a:prstGeom>
            <a:solidFill>
              <a:srgbClr val="8E0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FF268A8B-0A4A-4FA3-AD6A-F7C82E13FDEE}"/>
                </a:ext>
              </a:extLst>
            </p:cNvPr>
            <p:cNvSpPr txBox="1"/>
            <p:nvPr/>
          </p:nvSpPr>
          <p:spPr>
            <a:xfrm>
              <a:off x="-468676" y="4254801"/>
              <a:ext cx="2311318"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Proverbs 18:20-21</a:t>
              </a:r>
            </a:p>
          </p:txBody>
        </p:sp>
      </p:grpSp>
      <p:sp>
        <p:nvSpPr>
          <p:cNvPr id="30" name="TextBox 29">
            <a:extLst>
              <a:ext uri="{FF2B5EF4-FFF2-40B4-BE49-F238E27FC236}">
                <a16:creationId xmlns:a16="http://schemas.microsoft.com/office/drawing/2014/main" id="{8DD0F219-980A-4F32-8B31-4FC5B3D885AA}"/>
              </a:ext>
            </a:extLst>
          </p:cNvPr>
          <p:cNvSpPr txBox="1"/>
          <p:nvPr/>
        </p:nvSpPr>
        <p:spPr>
          <a:xfrm>
            <a:off x="0" y="143605"/>
            <a:ext cx="4343400"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t>Principles </a:t>
            </a:r>
            <a:br>
              <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t>to apply </a:t>
            </a:r>
          </a:p>
        </p:txBody>
      </p:sp>
    </p:spTree>
    <p:custDataLst>
      <p:tags r:id="rId1"/>
    </p:custDataLst>
    <p:extLst>
      <p:ext uri="{BB962C8B-B14F-4D97-AF65-F5344CB8AC3E}">
        <p14:creationId xmlns:p14="http://schemas.microsoft.com/office/powerpoint/2010/main" val="524950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74226"/>
                    </a:prstClr>
                  </a:glow>
                  <a:reflection blurRad="12700" stA="28000" endPos="45000" dist="1000" dir="5400000" sy="-100000" algn="bl" rotWithShape="0"/>
                </a:effectLst>
                <a:uLnTx/>
                <a:uFillTx/>
                <a:latin typeface="Chiller" panose="04020404031007020602" pitchFamily="82" charset="0"/>
                <a:ea typeface="+mn-ea"/>
                <a:cs typeface="+mn-cs"/>
              </a:rPr>
              <a:t>Death </a:t>
            </a:r>
            <a:b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74226"/>
                    </a:prstClr>
                  </a:glow>
                  <a:reflection blurRad="12700" stA="28000" endPos="45000" dist="1000" dir="5400000" sy="-100000" algn="bl" rotWithShape="0"/>
                </a:effectLst>
                <a:uLnTx/>
                <a:uFillTx/>
                <a:latin typeface="Chiller" panose="04020404031007020602" pitchFamily="82" charset="0"/>
                <a:ea typeface="+mn-ea"/>
                <a:cs typeface="+mn-cs"/>
              </a:rPr>
            </a:b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74226"/>
                    </a:prstClr>
                  </a:glow>
                  <a:reflection blurRad="12700" stA="28000" endPos="45000" dist="1000" dir="5400000" sy="-100000" algn="bl" rotWithShape="0"/>
                </a:effectLst>
                <a:uLnTx/>
                <a:uFillTx/>
                <a:latin typeface="Chiller" panose="04020404031007020602" pitchFamily="82" charset="0"/>
                <a:ea typeface="+mn-ea"/>
                <a:cs typeface="+mn-cs"/>
              </a:rPr>
              <a:t>Words</a:t>
            </a:r>
          </a:p>
        </p:txBody>
      </p:sp>
      <p:pic>
        <p:nvPicPr>
          <p:cNvPr id="15" name="Picture 14">
            <a:extLst>
              <a:ext uri="{FF2B5EF4-FFF2-40B4-BE49-F238E27FC236}">
                <a16:creationId xmlns:a16="http://schemas.microsoft.com/office/drawing/2014/main" id="{34232B68-C1E2-48EE-8DDC-C83348DA555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38" b="99251" l="2500" r="98750">
                        <a14:foregroundMark x1="90000" y1="64045" x2="46750" y2="94007"/>
                        <a14:foregroundMark x1="23000" y1="97753" x2="8500" y2="86517"/>
                        <a14:foregroundMark x1="8500" y1="86517" x2="8500" y2="86517"/>
                        <a14:foregroundMark x1="68750" y1="79401" x2="89500" y2="97378"/>
                        <a14:foregroundMark x1="89500" y1="97378" x2="89500" y2="97378"/>
                        <a14:foregroundMark x1="91250" y1="65918" x2="98750" y2="91011"/>
                        <a14:foregroundMark x1="98750" y1="91011" x2="98750" y2="91011"/>
                        <a14:foregroundMark x1="12000" y1="85768" x2="6250" y2="99625"/>
                        <a14:foregroundMark x1="6250" y1="99625" x2="6250" y2="99625"/>
                        <a14:foregroundMark x1="2500" y1="93258" x2="7750" y2="97753"/>
                        <a14:foregroundMark x1="42500" y1="52809" x2="39000" y2="64794"/>
                        <a14:backgroundMark x1="45603" y1="58074" x2="46750" y2="66667"/>
                        <a14:backgroundMark x1="45000" y1="53558" x2="45116" y2="54425"/>
                      </a14:backgroundRemoval>
                    </a14:imgEffect>
                  </a14:imgLayer>
                </a14:imgProps>
              </a:ext>
              <a:ext uri="{28A0092B-C50C-407E-A947-70E740481C1C}">
                <a14:useLocalDpi xmlns:a14="http://schemas.microsoft.com/office/drawing/2010/main" val="0"/>
              </a:ext>
            </a:extLst>
          </a:blip>
          <a:stretch>
            <a:fillRect/>
          </a:stretch>
        </p:blipFill>
        <p:spPr>
          <a:xfrm>
            <a:off x="4572000" y="3836822"/>
            <a:ext cx="4572000" cy="3051810"/>
          </a:xfrm>
          <a:prstGeom prst="rect">
            <a:avLst/>
          </a:prstGeom>
          <a:effectLst/>
        </p:spPr>
      </p:pic>
    </p:spTree>
    <p:custDataLst>
      <p:tags r:id="rId1"/>
    </p:custDataLst>
    <p:extLst>
      <p:ext uri="{BB962C8B-B14F-4D97-AF65-F5344CB8AC3E}">
        <p14:creationId xmlns:p14="http://schemas.microsoft.com/office/powerpoint/2010/main" val="1205031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
        <p:nvSpPr>
          <p:cNvPr id="7" name="Rounded Rectangle 6">
            <a:extLst>
              <a:ext uri="{FF2B5EF4-FFF2-40B4-BE49-F238E27FC236}">
                <a16:creationId xmlns:a16="http://schemas.microsoft.com/office/drawing/2014/main" id="{E9640002-C68D-974E-B89B-CF3D3310FE5A}"/>
              </a:ext>
            </a:extLst>
          </p:cNvPr>
          <p:cNvSpPr/>
          <p:nvPr/>
        </p:nvSpPr>
        <p:spPr bwMode="auto">
          <a:xfrm>
            <a:off x="5309649" y="1129227"/>
            <a:ext cx="1282890" cy="3356278"/>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295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Death </a:t>
            </a:r>
            <a:b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b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Words</a:t>
            </a:r>
          </a:p>
        </p:txBody>
      </p:sp>
      <p:pic>
        <p:nvPicPr>
          <p:cNvPr id="20" name="Picture 19">
            <a:extLst>
              <a:ext uri="{FF2B5EF4-FFF2-40B4-BE49-F238E27FC236}">
                <a16:creationId xmlns:a16="http://schemas.microsoft.com/office/drawing/2014/main" id="{5BAD40F3-13D1-4DF0-94AD-64E2F08D81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38" b="99251" l="2500" r="98750">
                        <a14:foregroundMark x1="90000" y1="64045" x2="46750" y2="94007"/>
                        <a14:foregroundMark x1="23000" y1="97753" x2="8500" y2="86517"/>
                        <a14:foregroundMark x1="8500" y1="86517" x2="8500" y2="86517"/>
                        <a14:foregroundMark x1="68750" y1="79401" x2="89500" y2="97378"/>
                        <a14:foregroundMark x1="89500" y1="97378" x2="89500" y2="97378"/>
                        <a14:foregroundMark x1="91250" y1="65918" x2="98750" y2="91011"/>
                        <a14:foregroundMark x1="98750" y1="91011" x2="98750" y2="91011"/>
                        <a14:foregroundMark x1="12000" y1="85768" x2="6250" y2="99625"/>
                        <a14:foregroundMark x1="6250" y1="99625" x2="6250" y2="99625"/>
                        <a14:foregroundMark x1="2500" y1="93258" x2="7750" y2="97753"/>
                        <a14:foregroundMark x1="42500" y1="52809" x2="39000" y2="64794"/>
                        <a14:backgroundMark x1="45603" y1="58074" x2="46750" y2="66667"/>
                        <a14:backgroundMark x1="45000" y1="53558" x2="45116" y2="54425"/>
                      </a14:backgroundRemoval>
                    </a14:imgEffect>
                  </a14:imgLayer>
                </a14:imgProps>
              </a:ext>
              <a:ext uri="{28A0092B-C50C-407E-A947-70E740481C1C}">
                <a14:useLocalDpi xmlns:a14="http://schemas.microsoft.com/office/drawing/2010/main" val="0"/>
              </a:ext>
            </a:extLst>
          </a:blip>
          <a:stretch>
            <a:fillRect/>
          </a:stretch>
        </p:blipFill>
        <p:spPr>
          <a:xfrm>
            <a:off x="4572000" y="3836822"/>
            <a:ext cx="4572000" cy="3051810"/>
          </a:xfrm>
          <a:prstGeom prst="rect">
            <a:avLst/>
          </a:prstGeom>
          <a:effectLst/>
        </p:spPr>
      </p:pic>
      <p:sp>
        <p:nvSpPr>
          <p:cNvPr id="6" name="Rectangle 5">
            <a:extLst>
              <a:ext uri="{FF2B5EF4-FFF2-40B4-BE49-F238E27FC236}">
                <a16:creationId xmlns:a16="http://schemas.microsoft.com/office/drawing/2014/main" id="{11E1A6DC-EC99-4596-BA4E-AC707B06FD41}"/>
              </a:ext>
            </a:extLst>
          </p:cNvPr>
          <p:cNvSpPr/>
          <p:nvPr/>
        </p:nvSpPr>
        <p:spPr>
          <a:xfrm>
            <a:off x="-94439" y="0"/>
            <a:ext cx="3100083" cy="7008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BD724F8B-3EBA-4A45-AC7C-762C2DFCC1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49" b="99037" l="29686" r="98808">
                        <a14:foregroundMark x1="46696" y1="2312" x2="52654" y2="53950"/>
                        <a14:foregroundMark x1="52654" y1="53950" x2="41062" y2="96146"/>
                        <a14:foregroundMark x1="36620" y1="1927" x2="47021" y2="3083"/>
                        <a14:foregroundMark x1="35753" y1="1541" x2="34453" y2="94798"/>
                        <a14:foregroundMark x1="34453" y1="94798" x2="34453" y2="94798"/>
                        <a14:foregroundMark x1="30011" y1="3661" x2="31419" y2="94412"/>
                        <a14:foregroundMark x1="31419" y1="94412" x2="31419" y2="94412"/>
                        <a14:foregroundMark x1="38678" y1="97495" x2="30661" y2="99037"/>
                        <a14:foregroundMark x1="98808" y1="27168" x2="85590" y2="48170"/>
                        <a14:foregroundMark x1="57096" y1="47977" x2="81690" y2="48362"/>
                        <a14:foregroundMark x1="92308" y1="48555" x2="98808" y2="47784"/>
                        <a14:backgroundMark x1="50596" y1="963" x2="56121" y2="14451"/>
                        <a14:backgroundMark x1="56121" y1="14451" x2="56121" y2="14451"/>
                        <a14:backgroundMark x1="67389" y1="20231" x2="72698" y2="42389"/>
                        <a14:backgroundMark x1="68256" y1="54143" x2="84399" y2="96339"/>
                        <a14:backgroundMark x1="56771" y1="57996" x2="64139" y2="86705"/>
                        <a14:backgroundMark x1="76165" y1="44509" x2="99783" y2="8092"/>
                        <a14:backgroundMark x1="95341" y1="43738" x2="99567" y2="43738"/>
                        <a14:backgroundMark x1="94691" y1="44509" x2="94236" y2="45643"/>
                      </a14:backgroundRemoval>
                    </a14:imgEffect>
                  </a14:imgLayer>
                </a14:imgProps>
              </a:ext>
              <a:ext uri="{28A0092B-C50C-407E-A947-70E740481C1C}">
                <a14:useLocalDpi xmlns:a14="http://schemas.microsoft.com/office/drawing/2010/main" val="0"/>
              </a:ext>
            </a:extLst>
          </a:blip>
          <a:srcRect l="22683" r="-224"/>
          <a:stretch/>
        </p:blipFill>
        <p:spPr>
          <a:xfrm>
            <a:off x="1790700" y="-37469"/>
            <a:ext cx="7848600" cy="6894095"/>
          </a:xfrm>
          <a:prstGeom prst="rect">
            <a:avLst/>
          </a:prstGeom>
          <a:noFill/>
        </p:spPr>
      </p:pic>
      <p:sp>
        <p:nvSpPr>
          <p:cNvPr id="8" name="TextBox 7">
            <a:extLst>
              <a:ext uri="{FF2B5EF4-FFF2-40B4-BE49-F238E27FC236}">
                <a16:creationId xmlns:a16="http://schemas.microsoft.com/office/drawing/2014/main" id="{46C29B5A-BA37-4F71-A010-4E115F48298A}"/>
              </a:ext>
            </a:extLst>
          </p:cNvPr>
          <p:cNvSpPr txBox="1"/>
          <p:nvPr/>
        </p:nvSpPr>
        <p:spPr>
          <a:xfrm>
            <a:off x="76200" y="838200"/>
            <a:ext cx="33528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Curlz MT" panose="04040404050702020202" pitchFamily="82" charset="0"/>
                <a:ea typeface="+mn-ea"/>
                <a:cs typeface="+mn-cs"/>
              </a:rPr>
              <a:t>Life </a:t>
            </a:r>
            <a:br>
              <a:rPr kumimoji="0" lang="en-US" sz="5000" b="1" i="0"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Curlz MT" panose="04040404050702020202" pitchFamily="82" charset="0"/>
                <a:ea typeface="+mn-ea"/>
                <a:cs typeface="+mn-cs"/>
              </a:rPr>
            </a:br>
            <a:r>
              <a:rPr kumimoji="0" lang="en-US" sz="5000" b="1" i="0"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Curlz MT" panose="04040404050702020202" pitchFamily="82" charset="0"/>
                <a:ea typeface="+mn-ea"/>
                <a:cs typeface="+mn-cs"/>
              </a:rPr>
              <a:t>Words</a:t>
            </a:r>
          </a:p>
        </p:txBody>
      </p:sp>
      <p:pic>
        <p:nvPicPr>
          <p:cNvPr id="22" name="Picture 21">
            <a:extLst>
              <a:ext uri="{FF2B5EF4-FFF2-40B4-BE49-F238E27FC236}">
                <a16:creationId xmlns:a16="http://schemas.microsoft.com/office/drawing/2014/main" id="{D588B531-38B2-443D-A675-FD962E4A0543}"/>
              </a:ext>
            </a:extLst>
          </p:cNvPr>
          <p:cNvPicPr>
            <a:picLocks noChangeAspect="1"/>
          </p:cNvPicPr>
          <p:nvPr/>
        </p:nvPicPr>
        <p:blipFill rotWithShape="1">
          <a:blip r:embed="rId9">
            <a:extLst>
              <a:ext uri="{28A0092B-C50C-407E-A947-70E740481C1C}">
                <a14:useLocalDpi xmlns:a14="http://schemas.microsoft.com/office/drawing/2010/main" val="0"/>
              </a:ext>
            </a:extLst>
          </a:blip>
          <a:srcRect r="29170"/>
          <a:stretch/>
        </p:blipFill>
        <p:spPr>
          <a:xfrm>
            <a:off x="-322717" y="3733800"/>
            <a:ext cx="3352800" cy="3312065"/>
          </a:xfrm>
          <a:prstGeom prst="rect">
            <a:avLst/>
          </a:prstGeom>
          <a:effectLst>
            <a:softEdge rad="317500"/>
          </a:effectLst>
        </p:spPr>
      </p:pic>
    </p:spTree>
    <p:custDataLst>
      <p:tags r:id="rId1"/>
    </p:custDataLst>
    <p:extLst>
      <p:ext uri="{BB962C8B-B14F-4D97-AF65-F5344CB8AC3E}">
        <p14:creationId xmlns:p14="http://schemas.microsoft.com/office/powerpoint/2010/main" val="279985729"/>
      </p:ext>
    </p:extLst>
  </p:cSld>
  <p:clrMapOvr>
    <a:masterClrMapping/>
  </p:clrMapOvr>
  <mc:AlternateContent xmlns:mc="http://schemas.openxmlformats.org/markup-compatibility/2006" xmlns:p14="http://schemas.microsoft.com/office/powerpoint/2010/main">
    <mc:Choice Requires="p14">
      <p:transition spd="slow" p14:dur="2250">
        <p:wipe dir="r"/>
      </p:transition>
    </mc:Choice>
    <mc:Fallback xmlns="">
      <p:transition spd="slow">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Death </a:t>
            </a:r>
            <a:b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b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Words</a:t>
            </a:r>
          </a:p>
        </p:txBody>
      </p:sp>
      <p:pic>
        <p:nvPicPr>
          <p:cNvPr id="8" name="Picture 7">
            <a:extLst>
              <a:ext uri="{FF2B5EF4-FFF2-40B4-BE49-F238E27FC236}">
                <a16:creationId xmlns:a16="http://schemas.microsoft.com/office/drawing/2014/main" id="{9F3DA79C-35BA-4E71-804B-B6EFD09A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92" b="99582" l="7500" r="97250">
                        <a14:foregroundMark x1="54500" y1="2929" x2="97250" y2="10042"/>
                        <a14:foregroundMark x1="94750" y1="31799" x2="94750" y2="91632"/>
                        <a14:foregroundMark x1="94750" y1="91632" x2="94750" y2="91632"/>
                        <a14:foregroundMark x1="68000" y1="85774" x2="58250" y2="94142"/>
                        <a14:foregroundMark x1="69000" y1="90377" x2="68000" y2="92469"/>
                        <a14:foregroundMark x1="39000" y1="34310" x2="36500" y2="98326"/>
                        <a14:foregroundMark x1="36500" y1="98326" x2="36500" y2="98326"/>
                        <a14:foregroundMark x1="19000" y1="30962" x2="11000" y2="86192"/>
                        <a14:foregroundMark x1="8500" y1="69874" x2="48500" y2="91213"/>
                        <a14:foregroundMark x1="36750" y1="35983" x2="34000" y2="64017"/>
                        <a14:foregroundMark x1="45500" y1="69874" x2="53500" y2="94561"/>
                        <a14:foregroundMark x1="53500" y1="94561" x2="53500" y2="94561"/>
                        <a14:foregroundMark x1="17000" y1="82427" x2="25500" y2="94561"/>
                        <a14:foregroundMark x1="25500" y1="94561" x2="25500" y2="94561"/>
                        <a14:foregroundMark x1="23000" y1="65690" x2="31750" y2="63180"/>
                        <a14:foregroundMark x1="32250" y1="41004" x2="32250" y2="63180"/>
                        <a14:foregroundMark x1="47500" y1="3347" x2="59750" y2="34310"/>
                        <a14:foregroundMark x1="70000" y1="98326" x2="55500" y2="99582"/>
                        <a14:foregroundMark x1="25750" y1="70293" x2="30500" y2="76151"/>
                        <a14:foregroundMark x1="30750" y1="44351" x2="36000" y2="66109"/>
                        <a14:foregroundMark x1="31750" y1="49791" x2="35250" y2="74477"/>
                        <a14:foregroundMark x1="35250" y1="74477" x2="35250" y2="74477"/>
                        <a14:foregroundMark x1="30000" y1="46862" x2="35250" y2="74059"/>
                        <a14:foregroundMark x1="19750" y1="24268" x2="19750" y2="32636"/>
                        <a14:foregroundMark x1="11750" y1="57322" x2="8250" y2="64017"/>
                        <a14:foregroundMark x1="14500" y1="66946" x2="26500" y2="70293"/>
                        <a14:foregroundMark x1="35750" y1="28870" x2="31500" y2="43933"/>
                        <a14:foregroundMark x1="31500" y1="43933" x2="31500" y2="46025"/>
                        <a14:foregroundMark x1="45500" y1="68201" x2="51500" y2="74059"/>
                        <a14:foregroundMark x1="51500" y1="76151" x2="53750" y2="97071"/>
                        <a14:foregroundMark x1="53500" y1="78661" x2="55250" y2="98745"/>
                        <a14:foregroundMark x1="21250" y1="89958" x2="21250" y2="91632"/>
                        <a14:foregroundMark x1="20500" y1="93305" x2="20750" y2="95397"/>
                        <a14:foregroundMark x1="8250" y1="77406" x2="7500" y2="84519"/>
                        <a14:foregroundMark x1="46250" y1="12552" x2="52000" y2="32218"/>
                        <a14:foregroundMark x1="52000" y1="32218" x2="53750" y2="33891"/>
                        <a14:foregroundMark x1="43250" y1="66946" x2="46750" y2="69038"/>
                        <a14:foregroundMark x1="17750" y1="64435" x2="21500" y2="64017"/>
                        <a14:foregroundMark x1="47000" y1="68201" x2="53500" y2="77406"/>
                        <a14:foregroundMark x1="20250" y1="23849" x2="19500" y2="31799"/>
                        <a14:foregroundMark x1="50500" y1="69038" x2="53500" y2="80335"/>
                        <a14:foregroundMark x1="51250" y1="70293" x2="53750" y2="76987"/>
                        <a14:foregroundMark x1="22000" y1="92469" x2="22000" y2="95816"/>
                        <a14:foregroundMark x1="20750" y1="98326" x2="23250" y2="99582"/>
                        <a14:foregroundMark x1="44750" y1="2092" x2="47750" y2="15063"/>
                        <a14:foregroundMark x1="41750" y1="47280" x2="37250" y2="67364"/>
                        <a14:foregroundMark x1="31250" y1="35983" x2="29500" y2="43933"/>
                        <a14:foregroundMark x1="43000" y1="41004" x2="43000" y2="46862"/>
                      </a14:backgroundRemoval>
                    </a14:imgEffect>
                  </a14:imgLayer>
                </a14:imgProps>
              </a:ext>
              <a:ext uri="{28A0092B-C50C-407E-A947-70E740481C1C}">
                <a14:useLocalDpi xmlns:a14="http://schemas.microsoft.com/office/drawing/2010/main" val="0"/>
              </a:ext>
            </a:extLst>
          </a:blip>
          <a:stretch>
            <a:fillRect/>
          </a:stretch>
        </p:blipFill>
        <p:spPr>
          <a:xfrm>
            <a:off x="4038601" y="3429000"/>
            <a:ext cx="5105400" cy="3429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11724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pic>
        <p:nvPicPr>
          <p:cNvPr id="28" name="Picture 27">
            <a:extLst>
              <a:ext uri="{FF2B5EF4-FFF2-40B4-BE49-F238E27FC236}">
                <a16:creationId xmlns:a16="http://schemas.microsoft.com/office/drawing/2014/main" id="{29F2A8E0-1941-4D27-B249-04679B1E88C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92" b="99582" l="7500" r="97250">
                        <a14:foregroundMark x1="54500" y1="2929" x2="97250" y2="10042"/>
                        <a14:foregroundMark x1="94750" y1="31799" x2="94750" y2="91632"/>
                        <a14:foregroundMark x1="94750" y1="91632" x2="94750" y2="91632"/>
                        <a14:foregroundMark x1="68000" y1="85774" x2="58250" y2="94142"/>
                        <a14:foregroundMark x1="69000" y1="90377" x2="68000" y2="92469"/>
                        <a14:foregroundMark x1="39000" y1="34310" x2="36500" y2="98326"/>
                        <a14:foregroundMark x1="36500" y1="98326" x2="36500" y2="98326"/>
                        <a14:foregroundMark x1="19000" y1="30962" x2="11000" y2="86192"/>
                        <a14:foregroundMark x1="8500" y1="69874" x2="48500" y2="91213"/>
                        <a14:foregroundMark x1="36750" y1="35983" x2="34000" y2="64017"/>
                        <a14:foregroundMark x1="45500" y1="69874" x2="53500" y2="94561"/>
                        <a14:foregroundMark x1="53500" y1="94561" x2="53500" y2="94561"/>
                        <a14:foregroundMark x1="17000" y1="82427" x2="25500" y2="94561"/>
                        <a14:foregroundMark x1="25500" y1="94561" x2="25500" y2="94561"/>
                        <a14:foregroundMark x1="23000" y1="65690" x2="31750" y2="63180"/>
                        <a14:foregroundMark x1="32250" y1="41004" x2="32250" y2="63180"/>
                        <a14:foregroundMark x1="47500" y1="3347" x2="59750" y2="34310"/>
                        <a14:foregroundMark x1="70000" y1="98326" x2="55500" y2="99582"/>
                        <a14:foregroundMark x1="25750" y1="70293" x2="30500" y2="76151"/>
                        <a14:foregroundMark x1="30750" y1="44351" x2="36000" y2="66109"/>
                        <a14:foregroundMark x1="31750" y1="49791" x2="35250" y2="74477"/>
                        <a14:foregroundMark x1="35250" y1="74477" x2="35250" y2="74477"/>
                        <a14:foregroundMark x1="30000" y1="46862" x2="35250" y2="74059"/>
                        <a14:foregroundMark x1="19750" y1="24268" x2="19750" y2="32636"/>
                        <a14:foregroundMark x1="11750" y1="57322" x2="8250" y2="64017"/>
                        <a14:foregroundMark x1="14500" y1="66946" x2="26500" y2="70293"/>
                        <a14:foregroundMark x1="35750" y1="28870" x2="31500" y2="43933"/>
                        <a14:foregroundMark x1="31500" y1="43933" x2="31500" y2="46025"/>
                        <a14:foregroundMark x1="45500" y1="68201" x2="51500" y2="74059"/>
                        <a14:foregroundMark x1="51500" y1="76151" x2="53750" y2="97071"/>
                        <a14:foregroundMark x1="53500" y1="78661" x2="55250" y2="98745"/>
                        <a14:foregroundMark x1="21250" y1="89958" x2="21250" y2="91632"/>
                        <a14:foregroundMark x1="20500" y1="93305" x2="20750" y2="95397"/>
                        <a14:foregroundMark x1="8250" y1="77406" x2="7500" y2="84519"/>
                        <a14:foregroundMark x1="46250" y1="12552" x2="52000" y2="32218"/>
                        <a14:foregroundMark x1="52000" y1="32218" x2="53750" y2="33891"/>
                        <a14:foregroundMark x1="43250" y1="66946" x2="46750" y2="69038"/>
                        <a14:foregroundMark x1="17750" y1="64435" x2="21500" y2="64017"/>
                        <a14:foregroundMark x1="47000" y1="68201" x2="53500" y2="77406"/>
                        <a14:foregroundMark x1="20250" y1="23849" x2="19500" y2="31799"/>
                        <a14:foregroundMark x1="50500" y1="69038" x2="53500" y2="80335"/>
                        <a14:foregroundMark x1="51250" y1="70293" x2="53750" y2="76987"/>
                        <a14:foregroundMark x1="22000" y1="92469" x2="22000" y2="95816"/>
                        <a14:foregroundMark x1="20750" y1="98326" x2="23250" y2="99582"/>
                        <a14:foregroundMark x1="44750" y1="2092" x2="47750" y2="15063"/>
                        <a14:foregroundMark x1="41750" y1="47280" x2="37250" y2="67364"/>
                        <a14:foregroundMark x1="31250" y1="35983" x2="29500" y2="43933"/>
                        <a14:foregroundMark x1="43000" y1="41004" x2="43000" y2="46862"/>
                      </a14:backgroundRemoval>
                    </a14:imgEffect>
                  </a14:imgLayer>
                </a14:imgProps>
              </a:ext>
              <a:ext uri="{28A0092B-C50C-407E-A947-70E740481C1C}">
                <a14:useLocalDpi xmlns:a14="http://schemas.microsoft.com/office/drawing/2010/main" val="0"/>
              </a:ext>
            </a:extLst>
          </a:blip>
          <a:stretch>
            <a:fillRect/>
          </a:stretch>
        </p:blipFill>
        <p:spPr>
          <a:xfrm>
            <a:off x="4038601" y="3429000"/>
            <a:ext cx="5105400" cy="3429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Death </a:t>
            </a:r>
            <a:b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b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Words</a:t>
            </a:r>
          </a:p>
        </p:txBody>
      </p:sp>
      <p:sp>
        <p:nvSpPr>
          <p:cNvPr id="6" name="Rectangle 5">
            <a:extLst>
              <a:ext uri="{FF2B5EF4-FFF2-40B4-BE49-F238E27FC236}">
                <a16:creationId xmlns:a16="http://schemas.microsoft.com/office/drawing/2014/main" id="{11E1A6DC-EC99-4596-BA4E-AC707B06FD41}"/>
              </a:ext>
            </a:extLst>
          </p:cNvPr>
          <p:cNvSpPr/>
          <p:nvPr/>
        </p:nvSpPr>
        <p:spPr>
          <a:xfrm>
            <a:off x="-94439" y="0"/>
            <a:ext cx="3100083" cy="7008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47A27C3-D06A-461C-A32D-FC82B3856D69}"/>
              </a:ext>
            </a:extLst>
          </p:cNvPr>
          <p:cNvSpPr/>
          <p:nvPr/>
        </p:nvSpPr>
        <p:spPr>
          <a:xfrm>
            <a:off x="609600" y="4114799"/>
            <a:ext cx="934320" cy="457201"/>
          </a:xfrm>
          <a:prstGeom prst="ellipse">
            <a:avLst/>
          </a:prstGeom>
          <a: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BD724F8B-3EBA-4A45-AC7C-762C2DFCC1C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49" b="99037" l="29686" r="98808">
                        <a14:foregroundMark x1="46696" y1="2312" x2="52654" y2="53950"/>
                        <a14:foregroundMark x1="52654" y1="53950" x2="41062" y2="96146"/>
                        <a14:foregroundMark x1="36620" y1="1927" x2="47021" y2="3083"/>
                        <a14:foregroundMark x1="35753" y1="1541" x2="34453" y2="94798"/>
                        <a14:foregroundMark x1="34453" y1="94798" x2="34453" y2="94798"/>
                        <a14:foregroundMark x1="30011" y1="3661" x2="31419" y2="94412"/>
                        <a14:foregroundMark x1="31419" y1="94412" x2="31419" y2="94412"/>
                        <a14:foregroundMark x1="38678" y1="97495" x2="30661" y2="99037"/>
                        <a14:foregroundMark x1="98808" y1="27168" x2="85590" y2="48170"/>
                        <a14:foregroundMark x1="57096" y1="47977" x2="81690" y2="48362"/>
                        <a14:foregroundMark x1="92308" y1="48555" x2="98808" y2="47784"/>
                        <a14:backgroundMark x1="50596" y1="963" x2="56121" y2="14451"/>
                        <a14:backgroundMark x1="56121" y1="14451" x2="56121" y2="14451"/>
                        <a14:backgroundMark x1="67389" y1="20231" x2="72698" y2="42389"/>
                        <a14:backgroundMark x1="68256" y1="54143" x2="84399" y2="96339"/>
                        <a14:backgroundMark x1="56771" y1="57996" x2="64139" y2="86705"/>
                        <a14:backgroundMark x1="76165" y1="44509" x2="99783" y2="8092"/>
                        <a14:backgroundMark x1="95341" y1="43738" x2="99567" y2="43738"/>
                        <a14:backgroundMark x1="94691" y1="44509" x2="94236" y2="45643"/>
                      </a14:backgroundRemoval>
                    </a14:imgEffect>
                  </a14:imgLayer>
                </a14:imgProps>
              </a:ext>
              <a:ext uri="{28A0092B-C50C-407E-A947-70E740481C1C}">
                <a14:useLocalDpi xmlns:a14="http://schemas.microsoft.com/office/drawing/2010/main" val="0"/>
              </a:ext>
            </a:extLst>
          </a:blip>
          <a:srcRect l="22683" r="-224"/>
          <a:stretch/>
        </p:blipFill>
        <p:spPr>
          <a:xfrm>
            <a:off x="1543920" y="-18048"/>
            <a:ext cx="7848600" cy="6894095"/>
          </a:xfrm>
          <a:prstGeom prst="rect">
            <a:avLst/>
          </a:prstGeom>
        </p:spPr>
      </p:pic>
      <p:pic>
        <p:nvPicPr>
          <p:cNvPr id="25" name="Picture 24">
            <a:extLst>
              <a:ext uri="{FF2B5EF4-FFF2-40B4-BE49-F238E27FC236}">
                <a16:creationId xmlns:a16="http://schemas.microsoft.com/office/drawing/2014/main" id="{43CCA0E7-1278-41D4-AE52-6638F5B90E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133" b="98584" l="236" r="78774">
                        <a14:foregroundMark x1="28892" y1="8673" x2="27476" y2="42124"/>
                        <a14:foregroundMark x1="27476" y1="42124" x2="9906" y2="86195"/>
                        <a14:foregroundMark x1="25943" y1="15398" x2="23939" y2="66903"/>
                        <a14:foregroundMark x1="23939" y1="66903" x2="18632" y2="84602"/>
                        <a14:foregroundMark x1="18632" y1="84602" x2="18632" y2="84602"/>
                        <a14:foregroundMark x1="44929" y1="5133" x2="32783" y2="30619"/>
                        <a14:foregroundMark x1="75590" y1="90442" x2="8491" y2="92743"/>
                        <a14:foregroundMark x1="15330" y1="57699" x2="6722" y2="73628"/>
                        <a14:foregroundMark x1="6722" y1="73628" x2="708" y2="94159"/>
                        <a14:foregroundMark x1="708" y1="94159" x2="708" y2="94159"/>
                        <a14:foregroundMark x1="13325" y1="50442" x2="21108" y2="78761"/>
                        <a14:foregroundMark x1="21108" y1="78761" x2="21108" y2="78761"/>
                        <a14:foregroundMark x1="14269" y1="51858" x2="236" y2="81770"/>
                        <a14:foregroundMark x1="37146" y1="72920" x2="46462" y2="98584"/>
                        <a14:foregroundMark x1="33726" y1="72212" x2="47406" y2="63540"/>
                        <a14:backgroundMark x1="41981" y1="57699" x2="46934" y2="56283"/>
                      </a14:backgroundRemoval>
                    </a14:imgEffect>
                  </a14:imgLayer>
                </a14:imgProps>
              </a:ext>
              <a:ext uri="{28A0092B-C50C-407E-A947-70E740481C1C}">
                <a14:useLocalDpi xmlns:a14="http://schemas.microsoft.com/office/drawing/2010/main" val="0"/>
              </a:ext>
            </a:extLst>
          </a:blip>
          <a:srcRect r="12359"/>
          <a:stretch/>
        </p:blipFill>
        <p:spPr>
          <a:xfrm>
            <a:off x="-426739" y="4248571"/>
            <a:ext cx="3432384" cy="2609429"/>
          </a:xfrm>
          <a:prstGeom prst="rect">
            <a:avLst/>
          </a:prstGeom>
        </p:spPr>
      </p:pic>
      <p:sp>
        <p:nvSpPr>
          <p:cNvPr id="8" name="TextBox 7">
            <a:extLst>
              <a:ext uri="{FF2B5EF4-FFF2-40B4-BE49-F238E27FC236}">
                <a16:creationId xmlns:a16="http://schemas.microsoft.com/office/drawing/2014/main" id="{46C29B5A-BA37-4F71-A010-4E115F48298A}"/>
              </a:ext>
            </a:extLst>
          </p:cNvPr>
          <p:cNvSpPr txBox="1"/>
          <p:nvPr/>
        </p:nvSpPr>
        <p:spPr>
          <a:xfrm>
            <a:off x="76200" y="838200"/>
            <a:ext cx="33528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Curlz MT" panose="04040404050702020202" pitchFamily="82" charset="0"/>
                <a:ea typeface="+mn-ea"/>
                <a:cs typeface="+mn-cs"/>
              </a:rPr>
              <a:t>Life </a:t>
            </a:r>
            <a:br>
              <a:rPr kumimoji="0" lang="en-US" sz="5000" b="1" i="0"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Curlz MT" panose="04040404050702020202" pitchFamily="82" charset="0"/>
                <a:ea typeface="+mn-ea"/>
                <a:cs typeface="+mn-cs"/>
              </a:rPr>
            </a:br>
            <a:r>
              <a:rPr kumimoji="0" lang="en-US" sz="5000" b="1" i="0"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Curlz MT" panose="04040404050702020202" pitchFamily="82" charset="0"/>
                <a:ea typeface="+mn-ea"/>
                <a:cs typeface="+mn-cs"/>
              </a:rPr>
              <a:t>Words</a:t>
            </a:r>
          </a:p>
        </p:txBody>
      </p:sp>
    </p:spTree>
    <p:custDataLst>
      <p:tags r:id="rId1"/>
    </p:custDataLst>
    <p:extLst>
      <p:ext uri="{BB962C8B-B14F-4D97-AF65-F5344CB8AC3E}">
        <p14:creationId xmlns:p14="http://schemas.microsoft.com/office/powerpoint/2010/main" val="3173244814"/>
      </p:ext>
    </p:extLst>
  </p:cSld>
  <p:clrMapOvr>
    <a:masterClrMapping/>
  </p:clrMapOvr>
  <mc:AlternateContent xmlns:mc="http://schemas.openxmlformats.org/markup-compatibility/2006" xmlns:p14="http://schemas.microsoft.com/office/powerpoint/2010/main">
    <mc:Choice Requires="p14">
      <p:transition spd="slow" p14:dur="2250">
        <p:wipe dir="r"/>
      </p:transition>
    </mc:Choice>
    <mc:Fallback xmlns="">
      <p:transition spd="slow">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Death </a:t>
            </a:r>
            <a:b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b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Words</a:t>
            </a:r>
          </a:p>
        </p:txBody>
      </p:sp>
      <p:pic>
        <p:nvPicPr>
          <p:cNvPr id="10" name="Picture 9">
            <a:extLst>
              <a:ext uri="{FF2B5EF4-FFF2-40B4-BE49-F238E27FC236}">
                <a16:creationId xmlns:a16="http://schemas.microsoft.com/office/drawing/2014/main" id="{BBCD9B97-8A5A-46C8-980A-8F9F9A6D419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195" b="99115" l="708" r="99528">
                        <a14:foregroundMark x1="41156" y1="6195" x2="8137" y2="98407"/>
                        <a14:foregroundMark x1="8137" y1="98407" x2="7901" y2="99292"/>
                        <a14:foregroundMark x1="62500" y1="6195" x2="67571" y2="34690"/>
                        <a14:foregroundMark x1="88443" y1="43717" x2="91156" y2="98053"/>
                        <a14:foregroundMark x1="91156" y1="98053" x2="91156" y2="98053"/>
                        <a14:foregroundMark x1="84316" y1="34690" x2="91627" y2="59115"/>
                        <a14:foregroundMark x1="91627" y1="59115" x2="95873" y2="98053"/>
                        <a14:foregroundMark x1="3656" y1="53451" x2="4599" y2="84071"/>
                        <a14:foregroundMark x1="11557" y1="63186" x2="7429" y2="81947"/>
                        <a14:foregroundMark x1="943" y1="69558" x2="3184" y2="99292"/>
                        <a14:foregroundMark x1="83373" y1="64602" x2="88915" y2="72212"/>
                        <a14:foregroundMark x1="84005" y1="91525" x2="87500" y2="99292"/>
                        <a14:foregroundMark x1="67229" y1="94501" x2="66627" y2="95929"/>
                        <a14:foregroundMark x1="81014" y1="61770" x2="75591" y2="74646"/>
                        <a14:foregroundMark x1="87972" y1="45133" x2="99528" y2="92389"/>
                        <a14:foregroundMark x1="56958" y1="98053" x2="66377" y2="89068"/>
                        <a14:foregroundMark x1="65364" y1="82604" x2="62028" y2="87611"/>
                        <a14:backgroundMark x1="67099" y1="79823" x2="73113" y2="98584"/>
                        <a14:backgroundMark x1="73585" y1="70088" x2="73585" y2="95752"/>
                        <a14:backgroundMark x1="80542" y1="83363" x2="81014" y2="98584"/>
                        <a14:backgroundMark x1="67099" y1="80531" x2="69929" y2="98584"/>
                        <a14:backgroundMark x1="69929" y1="98584" x2="69929" y2="98584"/>
                        <a14:backgroundMark x1="68986" y1="75044" x2="71344" y2="76460"/>
                        <a14:backgroundMark x1="72642" y1="72920" x2="73585" y2="86726"/>
                        <a14:backgroundMark x1="68042" y1="78407" x2="75354" y2="95221"/>
                        <a14:backgroundMark x1="75354" y1="95221" x2="76415" y2="93097"/>
                        <a14:backgroundMark x1="73585" y1="70796" x2="71816" y2="73628"/>
                        <a14:backgroundMark x1="75943" y1="75044" x2="79599" y2="85487"/>
                        <a14:backgroundMark x1="82901" y1="89558" x2="82901" y2="88850"/>
                        <a14:backgroundMark x1="76887" y1="88142" x2="77830" y2="95752"/>
                        <a14:backgroundMark x1="78184" y1="86726" x2="79127" y2="87434"/>
                        <a14:backgroundMark x1="77830" y1="95752" x2="79127" y2="97168"/>
                        <a14:backgroundMark x1="82901" y1="87434" x2="83373" y2="91681"/>
                        <a14:backgroundMark x1="73113" y1="70088" x2="73585" y2="71504"/>
                      </a14:backgroundRemoval>
                    </a14:imgEffect>
                  </a14:imgLayer>
                </a14:imgProps>
              </a:ext>
              <a:ext uri="{28A0092B-C50C-407E-A947-70E740481C1C}">
                <a14:useLocalDpi xmlns:a14="http://schemas.microsoft.com/office/drawing/2010/main" val="0"/>
              </a:ext>
            </a:extLst>
          </a:blip>
          <a:stretch>
            <a:fillRect/>
          </a:stretch>
        </p:blipFill>
        <p:spPr>
          <a:xfrm flipH="1">
            <a:off x="4724400" y="3887929"/>
            <a:ext cx="4400550" cy="2931971"/>
          </a:xfrm>
          <a:prstGeom prst="rect">
            <a:avLst/>
          </a:prstGeom>
        </p:spPr>
      </p:pic>
    </p:spTree>
    <p:custDataLst>
      <p:tags r:id="rId1"/>
    </p:custDataLst>
    <p:extLst>
      <p:ext uri="{BB962C8B-B14F-4D97-AF65-F5344CB8AC3E}">
        <p14:creationId xmlns:p14="http://schemas.microsoft.com/office/powerpoint/2010/main" val="13137801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ctrTitle"/>
          </p:nvPr>
        </p:nvSpPr>
        <p:spPr/>
        <p:txBody>
          <a:bodyPr/>
          <a:lstStyle/>
          <a:p>
            <a:pPr eaLnBrk="1" hangingPunct="1"/>
            <a:r>
              <a:rPr lang="en-US">
                <a:latin typeface="Times New Roman" charset="0"/>
              </a:rPr>
              <a:t>Whine List 1</a:t>
            </a:r>
          </a:p>
        </p:txBody>
      </p:sp>
      <p:sp>
        <p:nvSpPr>
          <p:cNvPr id="664578"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4579"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4580" name="Picture 5"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066800"/>
            <a:ext cx="8382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0358" name="Rectangle 6"/>
          <p:cNvSpPr>
            <a:spLocks noChangeArrowheads="1"/>
          </p:cNvSpPr>
          <p:nvPr/>
        </p:nvSpPr>
        <p:spPr bwMode="auto">
          <a:xfrm>
            <a:off x="4267200" y="762000"/>
            <a:ext cx="4800600" cy="4724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0359"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97657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0358"/>
                                        </p:tgtEl>
                                      </p:cBhvr>
                                    </p:animEffect>
                                    <p:set>
                                      <p:cBhvr>
                                        <p:cTn id="7" dur="1" fill="hold">
                                          <p:stCondLst>
                                            <p:cond delay="499"/>
                                          </p:stCondLst>
                                        </p:cTn>
                                        <p:tgtEl>
                                          <p:spTgt spid="74035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0359"/>
                                        </p:tgtEl>
                                      </p:cBhvr>
                                    </p:animEffect>
                                    <p:set>
                                      <p:cBhvr>
                                        <p:cTn id="12" dur="1" fill="hold">
                                          <p:stCondLst>
                                            <p:cond delay="499"/>
                                          </p:stCondLst>
                                        </p:cTn>
                                        <p:tgtEl>
                                          <p:spTgt spid="740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8" grpId="0" animBg="1"/>
      <p:bldP spid="7403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2"/>
          <p:cNvSpPr>
            <a:spLocks noGrp="1" noChangeArrowheads="1"/>
          </p:cNvSpPr>
          <p:nvPr>
            <p:ph type="ctrTitle"/>
          </p:nvPr>
        </p:nvSpPr>
        <p:spPr/>
        <p:txBody>
          <a:bodyPr/>
          <a:lstStyle/>
          <a:p>
            <a:pPr eaLnBrk="1" hangingPunct="1"/>
            <a:r>
              <a:rPr lang="en-US">
                <a:latin typeface="Times New Roman" charset="0"/>
              </a:rPr>
              <a:t>Whine List 2</a:t>
            </a:r>
          </a:p>
        </p:txBody>
      </p:sp>
      <p:sp>
        <p:nvSpPr>
          <p:cNvPr id="666626"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662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6628" name="Picture 9"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88392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4454" name="Rectangle 6"/>
          <p:cNvSpPr>
            <a:spLocks noChangeArrowheads="1"/>
          </p:cNvSpPr>
          <p:nvPr/>
        </p:nvSpPr>
        <p:spPr bwMode="auto">
          <a:xfrm>
            <a:off x="3124200" y="762000"/>
            <a:ext cx="5943600" cy="5334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4455" name="Rectangle 7"/>
          <p:cNvSpPr>
            <a:spLocks noChangeArrowheads="1"/>
          </p:cNvSpPr>
          <p:nvPr/>
        </p:nvSpPr>
        <p:spPr bwMode="auto">
          <a:xfrm>
            <a:off x="5334000" y="381000"/>
            <a:ext cx="4495800" cy="617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1784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4454"/>
                                        </p:tgtEl>
                                      </p:cBhvr>
                                    </p:animEffect>
                                    <p:set>
                                      <p:cBhvr>
                                        <p:cTn id="7" dur="1" fill="hold">
                                          <p:stCondLst>
                                            <p:cond delay="499"/>
                                          </p:stCondLst>
                                        </p:cTn>
                                        <p:tgtEl>
                                          <p:spTgt spid="74445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4455"/>
                                        </p:tgtEl>
                                      </p:cBhvr>
                                    </p:animEffect>
                                    <p:set>
                                      <p:cBhvr>
                                        <p:cTn id="12" dur="1" fill="hold">
                                          <p:stCondLst>
                                            <p:cond delay="499"/>
                                          </p:stCondLst>
                                        </p:cTn>
                                        <p:tgtEl>
                                          <p:spTgt spid="7444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4" grpId="0" animBg="1"/>
      <p:bldP spid="74445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2"/>
          <p:cNvSpPr>
            <a:spLocks noGrp="1" noChangeArrowheads="1"/>
          </p:cNvSpPr>
          <p:nvPr>
            <p:ph type="ctrTitle"/>
          </p:nvPr>
        </p:nvSpPr>
        <p:spPr/>
        <p:txBody>
          <a:bodyPr/>
          <a:lstStyle/>
          <a:p>
            <a:pPr eaLnBrk="1" hangingPunct="1"/>
            <a:r>
              <a:rPr lang="en-US">
                <a:latin typeface="Times New Roman" charset="0"/>
              </a:rPr>
              <a:t>Whine List 3</a:t>
            </a:r>
          </a:p>
        </p:txBody>
      </p:sp>
      <p:sp>
        <p:nvSpPr>
          <p:cNvPr id="668674"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8675"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8676" name="Picture 8"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9296400" cy="422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6503"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6502" name="Rectangle 6"/>
          <p:cNvSpPr>
            <a:spLocks noChangeArrowheads="1"/>
          </p:cNvSpPr>
          <p:nvPr/>
        </p:nvSpPr>
        <p:spPr bwMode="auto">
          <a:xfrm>
            <a:off x="4267200" y="762000"/>
            <a:ext cx="4724400" cy="5715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1428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6502"/>
                                        </p:tgtEl>
                                      </p:cBhvr>
                                    </p:animEffect>
                                    <p:set>
                                      <p:cBhvr>
                                        <p:cTn id="7" dur="1" fill="hold">
                                          <p:stCondLst>
                                            <p:cond delay="499"/>
                                          </p:stCondLst>
                                        </p:cTn>
                                        <p:tgtEl>
                                          <p:spTgt spid="74650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6503"/>
                                        </p:tgtEl>
                                      </p:cBhvr>
                                    </p:animEffect>
                                    <p:set>
                                      <p:cBhvr>
                                        <p:cTn id="12" dur="1" fill="hold">
                                          <p:stCondLst>
                                            <p:cond delay="499"/>
                                          </p:stCondLst>
                                        </p:cTn>
                                        <p:tgtEl>
                                          <p:spTgt spid="746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3" grpId="0" animBg="1"/>
      <p:bldP spid="74650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2"/>
          <p:cNvSpPr>
            <a:spLocks noGrp="1" noChangeArrowheads="1"/>
          </p:cNvSpPr>
          <p:nvPr>
            <p:ph type="ctrTitle"/>
          </p:nvPr>
        </p:nvSpPr>
        <p:spPr/>
        <p:txBody>
          <a:bodyPr/>
          <a:lstStyle/>
          <a:p>
            <a:pPr eaLnBrk="1" hangingPunct="1"/>
            <a:r>
              <a:rPr lang="en-US">
                <a:latin typeface="Times New Roman" charset="0"/>
              </a:rPr>
              <a:t>Whine List 4</a:t>
            </a:r>
          </a:p>
        </p:txBody>
      </p:sp>
      <p:sp>
        <p:nvSpPr>
          <p:cNvPr id="670722"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7072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70724" name="Picture 8"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47800"/>
            <a:ext cx="7924800" cy="433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8550" name="Rectangle 6"/>
          <p:cNvSpPr>
            <a:spLocks noChangeArrowheads="1"/>
          </p:cNvSpPr>
          <p:nvPr/>
        </p:nvSpPr>
        <p:spPr bwMode="auto">
          <a:xfrm>
            <a:off x="2971800" y="762000"/>
            <a:ext cx="6096000" cy="5791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10821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8550"/>
                                        </p:tgtEl>
                                      </p:cBhvr>
                                    </p:animEffect>
                                    <p:set>
                                      <p:cBhvr>
                                        <p:cTn id="7" dur="1" fill="hold">
                                          <p:stCondLst>
                                            <p:cond delay="499"/>
                                          </p:stCondLst>
                                        </p:cTn>
                                        <p:tgtEl>
                                          <p:spTgt spid="748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Death </a:t>
            </a:r>
            <a:b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br>
            <a:r>
              <a:rPr kumimoji="0" lang="en-US" sz="6000" b="1" i="0"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Chiller" panose="04020404031007020602" pitchFamily="82" charset="0"/>
                <a:ea typeface="+mn-ea"/>
                <a:cs typeface="+mn-cs"/>
              </a:rPr>
              <a:t>Words</a:t>
            </a:r>
          </a:p>
        </p:txBody>
      </p:sp>
      <p:sp>
        <p:nvSpPr>
          <p:cNvPr id="6" name="Rectangle 5">
            <a:extLst>
              <a:ext uri="{FF2B5EF4-FFF2-40B4-BE49-F238E27FC236}">
                <a16:creationId xmlns:a16="http://schemas.microsoft.com/office/drawing/2014/main" id="{11E1A6DC-EC99-4596-BA4E-AC707B06FD41}"/>
              </a:ext>
            </a:extLst>
          </p:cNvPr>
          <p:cNvSpPr/>
          <p:nvPr/>
        </p:nvSpPr>
        <p:spPr>
          <a:xfrm>
            <a:off x="-94439" y="0"/>
            <a:ext cx="3100083" cy="7008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BD724F8B-3EBA-4A45-AC7C-762C2DFCC1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49" b="99037" l="29686" r="98808">
                        <a14:foregroundMark x1="46696" y1="2312" x2="52654" y2="53950"/>
                        <a14:foregroundMark x1="52654" y1="53950" x2="41062" y2="96146"/>
                        <a14:foregroundMark x1="36620" y1="1927" x2="47021" y2="3083"/>
                        <a14:foregroundMark x1="35753" y1="1541" x2="34453" y2="94798"/>
                        <a14:foregroundMark x1="34453" y1="94798" x2="34453" y2="94798"/>
                        <a14:foregroundMark x1="30011" y1="3661" x2="31419" y2="94412"/>
                        <a14:foregroundMark x1="31419" y1="94412" x2="31419" y2="94412"/>
                        <a14:foregroundMark x1="38678" y1="97495" x2="30661" y2="99037"/>
                        <a14:foregroundMark x1="98808" y1="27168" x2="85590" y2="48170"/>
                        <a14:foregroundMark x1="57096" y1="47977" x2="81690" y2="48362"/>
                        <a14:foregroundMark x1="92308" y1="48555" x2="98808" y2="47784"/>
                        <a14:backgroundMark x1="50596" y1="963" x2="56121" y2="14451"/>
                        <a14:backgroundMark x1="56121" y1="14451" x2="56121" y2="14451"/>
                        <a14:backgroundMark x1="67389" y1="20231" x2="72698" y2="42389"/>
                        <a14:backgroundMark x1="68256" y1="54143" x2="84399" y2="96339"/>
                        <a14:backgroundMark x1="56771" y1="57996" x2="64139" y2="86705"/>
                        <a14:backgroundMark x1="76165" y1="44509" x2="99783" y2="8092"/>
                        <a14:backgroundMark x1="95341" y1="43738" x2="99567" y2="43738"/>
                        <a14:backgroundMark x1="94691" y1="44509" x2="94236" y2="45643"/>
                      </a14:backgroundRemoval>
                    </a14:imgEffect>
                  </a14:imgLayer>
                </a14:imgProps>
              </a:ext>
              <a:ext uri="{28A0092B-C50C-407E-A947-70E740481C1C}">
                <a14:useLocalDpi xmlns:a14="http://schemas.microsoft.com/office/drawing/2010/main" val="0"/>
              </a:ext>
            </a:extLst>
          </a:blip>
          <a:srcRect l="22683" r="-224"/>
          <a:stretch/>
        </p:blipFill>
        <p:spPr>
          <a:xfrm>
            <a:off x="1981200" y="-18048"/>
            <a:ext cx="7848600" cy="6894095"/>
          </a:xfrm>
          <a:prstGeom prst="rect">
            <a:avLst/>
          </a:prstGeom>
        </p:spPr>
      </p:pic>
      <p:sp>
        <p:nvSpPr>
          <p:cNvPr id="8" name="TextBox 7">
            <a:extLst>
              <a:ext uri="{FF2B5EF4-FFF2-40B4-BE49-F238E27FC236}">
                <a16:creationId xmlns:a16="http://schemas.microsoft.com/office/drawing/2014/main" id="{46C29B5A-BA37-4F71-A010-4E115F48298A}"/>
              </a:ext>
            </a:extLst>
          </p:cNvPr>
          <p:cNvSpPr txBox="1"/>
          <p:nvPr/>
        </p:nvSpPr>
        <p:spPr>
          <a:xfrm>
            <a:off x="76200" y="838200"/>
            <a:ext cx="33528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Curlz MT" panose="04040404050702020202" pitchFamily="82" charset="0"/>
                <a:ea typeface="+mn-ea"/>
                <a:cs typeface="+mn-cs"/>
              </a:rPr>
              <a:t>Life </a:t>
            </a:r>
            <a:br>
              <a:rPr kumimoji="0" lang="en-US" sz="5000" b="1" i="0"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Curlz MT" panose="04040404050702020202" pitchFamily="82" charset="0"/>
                <a:ea typeface="+mn-ea"/>
                <a:cs typeface="+mn-cs"/>
              </a:rPr>
            </a:br>
            <a:r>
              <a:rPr kumimoji="0" lang="en-US" sz="5000" b="1" i="0"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Curlz MT" panose="04040404050702020202" pitchFamily="82" charset="0"/>
                <a:ea typeface="+mn-ea"/>
                <a:cs typeface="+mn-cs"/>
              </a:rPr>
              <a:t>Words</a:t>
            </a:r>
          </a:p>
        </p:txBody>
      </p:sp>
      <p:pic>
        <p:nvPicPr>
          <p:cNvPr id="3" name="Picture 2">
            <a:extLst>
              <a:ext uri="{FF2B5EF4-FFF2-40B4-BE49-F238E27FC236}">
                <a16:creationId xmlns:a16="http://schemas.microsoft.com/office/drawing/2014/main" id="{E7933289-F738-45F6-9D6A-1DC0D74C08B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310" b="98938" l="2361" r="91854">
                        <a14:foregroundMark x1="3778" y1="10973" x2="14640" y2="99292"/>
                        <a14:foregroundMark x1="14640" y1="99292" x2="14640" y2="99292"/>
                        <a14:foregroundMark x1="78158" y1="11327" x2="70248" y2="38761"/>
                        <a14:foregroundMark x1="70248" y1="38761" x2="70248" y2="38761"/>
                        <a14:foregroundMark x1="65053" y1="9381" x2="75207" y2="36814"/>
                        <a14:foregroundMark x1="81818" y1="21947" x2="71901" y2="29735"/>
                        <a14:foregroundMark x1="75443" y1="7257" x2="82763" y2="19115"/>
                        <a14:foregroundMark x1="82763" y1="19115" x2="83471" y2="27080"/>
                        <a14:foregroundMark x1="83471" y1="27080" x2="83117" y2="27434"/>
                        <a14:foregroundMark x1="63518" y1="13805" x2="63046" y2="27611"/>
                        <a14:foregroundMark x1="63046" y1="27611" x2="64581" y2="33097"/>
                        <a14:foregroundMark x1="65407" y1="6903" x2="62692" y2="13451"/>
                        <a14:foregroundMark x1="30460" y1="80000" x2="32113" y2="99292"/>
                        <a14:foregroundMark x1="32113" y1="99292" x2="32113" y2="99292"/>
                        <a14:foregroundMark x1="3070" y1="65310" x2="6021" y2="97699"/>
                        <a14:foregroundMark x1="9209" y1="18230" x2="19835" y2="25310"/>
                        <a14:foregroundMark x1="19362" y1="30265" x2="18772" y2="41239"/>
                        <a14:foregroundMark x1="17473" y1="65310" x2="25620" y2="73628"/>
                        <a14:foregroundMark x1="25620" y1="73628" x2="30460" y2="75929"/>
                        <a14:foregroundMark x1="19835" y1="62832" x2="28926" y2="72920"/>
                        <a14:foregroundMark x1="28926" y1="72920" x2="31287" y2="80354"/>
                        <a14:foregroundMark x1="29752" y1="68496" x2="25030" y2="96283"/>
                        <a14:foregroundMark x1="23140" y1="72566" x2="17710" y2="89027"/>
                        <a14:foregroundMark x1="2952" y1="30088" x2="2715" y2="71150"/>
                        <a14:foregroundMark x1="80638" y1="30973" x2="72255" y2="63717"/>
                        <a14:foregroundMark x1="72255" y1="63717" x2="72137" y2="65841"/>
                        <a14:foregroundMark x1="91854" y1="64071" x2="87957" y2="99115"/>
                        <a14:foregroundMark x1="34593" y1="82478" x2="46517" y2="94513"/>
                        <a14:foregroundMark x1="46517" y1="94513" x2="48760" y2="99115"/>
                        <a14:foregroundMark x1="54545" y1="52566" x2="62220" y2="62124"/>
                        <a14:foregroundMark x1="62220" y1="62124" x2="62456" y2="63363"/>
                        <a14:foregroundMark x1="53365" y1="41239" x2="58323" y2="41239"/>
                        <a14:foregroundMark x1="53955" y1="84602" x2="56198" y2="98761"/>
                        <a14:foregroundMark x1="62102" y1="13451" x2="61275" y2="20885"/>
                        <a14:foregroundMark x1="67178" y1="5310" x2="74970" y2="7257"/>
                        <a14:backgroundMark x1="18182" y1="53982" x2="19599" y2="58761"/>
                      </a14:backgroundRemoval>
                    </a14:imgEffect>
                  </a14:imgLayer>
                </a14:imgProps>
              </a:ext>
              <a:ext uri="{28A0092B-C50C-407E-A947-70E740481C1C}">
                <a14:useLocalDpi xmlns:a14="http://schemas.microsoft.com/office/drawing/2010/main" val="0"/>
              </a:ext>
            </a:extLst>
          </a:blip>
          <a:srcRect r="8333"/>
          <a:stretch/>
        </p:blipFill>
        <p:spPr>
          <a:xfrm>
            <a:off x="-152400" y="4036262"/>
            <a:ext cx="3352800" cy="2897938"/>
          </a:xfrm>
          <a:prstGeom prst="rect">
            <a:avLst/>
          </a:prstGeom>
        </p:spPr>
      </p:pic>
      <p:pic>
        <p:nvPicPr>
          <p:cNvPr id="13" name="Picture 12">
            <a:extLst>
              <a:ext uri="{FF2B5EF4-FFF2-40B4-BE49-F238E27FC236}">
                <a16:creationId xmlns:a16="http://schemas.microsoft.com/office/drawing/2014/main" id="{81320057-01ED-4D7E-A0DF-26E82308724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195" b="99115" l="708" r="99528">
                        <a14:foregroundMark x1="41156" y1="6195" x2="8137" y2="98407"/>
                        <a14:foregroundMark x1="8137" y1="98407" x2="7901" y2="99292"/>
                        <a14:foregroundMark x1="62500" y1="6195" x2="67571" y2="34690"/>
                        <a14:foregroundMark x1="88443" y1="43717" x2="91156" y2="98053"/>
                        <a14:foregroundMark x1="91156" y1="98053" x2="91156" y2="98053"/>
                        <a14:foregroundMark x1="84316" y1="34690" x2="91627" y2="59115"/>
                        <a14:foregroundMark x1="91627" y1="59115" x2="95873" y2="98053"/>
                        <a14:foregroundMark x1="3656" y1="53451" x2="4599" y2="84071"/>
                        <a14:foregroundMark x1="11557" y1="63186" x2="7429" y2="81947"/>
                        <a14:foregroundMark x1="943" y1="69558" x2="3184" y2="99292"/>
                        <a14:foregroundMark x1="83373" y1="64602" x2="88915" y2="72212"/>
                        <a14:foregroundMark x1="84005" y1="91525" x2="87500" y2="99292"/>
                        <a14:foregroundMark x1="67229" y1="94501" x2="66627" y2="95929"/>
                        <a14:foregroundMark x1="81014" y1="61770" x2="75591" y2="74646"/>
                        <a14:foregroundMark x1="87972" y1="45133" x2="99528" y2="92389"/>
                        <a14:foregroundMark x1="56958" y1="98053" x2="66377" y2="89068"/>
                        <a14:foregroundMark x1="65364" y1="82604" x2="62028" y2="87611"/>
                        <a14:backgroundMark x1="67099" y1="79823" x2="73113" y2="98584"/>
                        <a14:backgroundMark x1="73585" y1="70088" x2="73585" y2="95752"/>
                        <a14:backgroundMark x1="80542" y1="83363" x2="81014" y2="98584"/>
                        <a14:backgroundMark x1="67099" y1="80531" x2="69929" y2="98584"/>
                        <a14:backgroundMark x1="69929" y1="98584" x2="69929" y2="98584"/>
                        <a14:backgroundMark x1="68986" y1="75044" x2="71344" y2="76460"/>
                        <a14:backgroundMark x1="72642" y1="72920" x2="73585" y2="86726"/>
                        <a14:backgroundMark x1="68042" y1="78407" x2="75354" y2="95221"/>
                        <a14:backgroundMark x1="75354" y1="95221" x2="76415" y2="93097"/>
                        <a14:backgroundMark x1="73585" y1="70796" x2="71816" y2="73628"/>
                        <a14:backgroundMark x1="75943" y1="75044" x2="79599" y2="85487"/>
                        <a14:backgroundMark x1="82901" y1="89558" x2="82901" y2="88850"/>
                        <a14:backgroundMark x1="76887" y1="88142" x2="77830" y2="95752"/>
                        <a14:backgroundMark x1="78184" y1="86726" x2="79127" y2="87434"/>
                        <a14:backgroundMark x1="77830" y1="95752" x2="79127" y2="97168"/>
                        <a14:backgroundMark x1="82901" y1="87434" x2="83373" y2="91681"/>
                        <a14:backgroundMark x1="73113" y1="70088" x2="73585" y2="71504"/>
                      </a14:backgroundRemoval>
                    </a14:imgEffect>
                  </a14:imgLayer>
                </a14:imgProps>
              </a:ext>
              <a:ext uri="{28A0092B-C50C-407E-A947-70E740481C1C}">
                <a14:useLocalDpi xmlns:a14="http://schemas.microsoft.com/office/drawing/2010/main" val="0"/>
              </a:ext>
            </a:extLst>
          </a:blip>
          <a:stretch>
            <a:fillRect/>
          </a:stretch>
        </p:blipFill>
        <p:spPr>
          <a:xfrm flipH="1">
            <a:off x="4724400" y="3887929"/>
            <a:ext cx="4400550" cy="2931971"/>
          </a:xfrm>
          <a:prstGeom prst="rect">
            <a:avLst/>
          </a:prstGeom>
        </p:spPr>
      </p:pic>
    </p:spTree>
    <p:custDataLst>
      <p:tags r:id="rId1"/>
    </p:custDataLst>
    <p:extLst>
      <p:ext uri="{BB962C8B-B14F-4D97-AF65-F5344CB8AC3E}">
        <p14:creationId xmlns:p14="http://schemas.microsoft.com/office/powerpoint/2010/main" val="3770792542"/>
      </p:ext>
    </p:extLst>
  </p:cSld>
  <p:clrMapOvr>
    <a:masterClrMapping/>
  </p:clrMapOvr>
  <mc:AlternateContent xmlns:mc="http://schemas.openxmlformats.org/markup-compatibility/2006" xmlns:p14="http://schemas.microsoft.com/office/powerpoint/2010/main">
    <mc:Choice Requires="p14">
      <p:transition spd="slow" p14:dur="2250">
        <p:wipe dir="r"/>
      </p:transition>
    </mc:Choice>
    <mc:Fallback xmlns="">
      <p:transition spd="slow">
        <p:wipe dir="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D17247-84DC-4B2C-AEA9-6D371D9B081B}"/>
              </a:ext>
            </a:extLst>
          </p:cNvPr>
          <p:cNvPicPr>
            <a:picLocks noChangeAspect="1"/>
          </p:cNvPicPr>
          <p:nvPr/>
        </p:nvPicPr>
        <p:blipFill rotWithShape="1">
          <a:blip r:embed="rId4"/>
          <a:srcRect l="18333" r="14970"/>
          <a:stretch/>
        </p:blipFill>
        <p:spPr>
          <a:xfrm flipH="1">
            <a:off x="228600" y="304800"/>
            <a:ext cx="8704548" cy="60034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24DF8A08-44DD-4C0A-BEF5-C076B598027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6458" l="9977" r="89906">
                        <a14:foregroundMark x1="48826" y1="90833" x2="47770" y2="96458"/>
                        <a14:backgroundMark x1="48005" y1="55625" x2="39554" y2="12917"/>
                        <a14:backgroundMark x1="63615" y1="61042" x2="80869" y2="39792"/>
                        <a14:backgroundMark x1="59977" y1="63958" x2="87207" y2="57292"/>
                        <a14:backgroundMark x1="58920" y1="68542" x2="68897" y2="56458"/>
                      </a14:backgroundRemoval>
                    </a14:imgEffect>
                  </a14:imgLayer>
                </a14:imgProps>
              </a:ext>
              <a:ext uri="{28A0092B-C50C-407E-A947-70E740481C1C}">
                <a14:useLocalDpi xmlns:a14="http://schemas.microsoft.com/office/drawing/2010/main" val="0"/>
              </a:ext>
            </a:extLst>
          </a:blip>
          <a:srcRect l="35579" r="33555"/>
          <a:stretch/>
        </p:blipFill>
        <p:spPr>
          <a:xfrm rot="2645401">
            <a:off x="779039" y="4568912"/>
            <a:ext cx="805554" cy="1470338"/>
          </a:xfrm>
          <a:prstGeom prst="rect">
            <a:avLst/>
          </a:prstGeom>
          <a:effectLst>
            <a:glow rad="127000">
              <a:schemeClr val="bg1">
                <a:alpha val="72000"/>
              </a:schemeClr>
            </a:glow>
          </a:effectLst>
        </p:spPr>
      </p:pic>
    </p:spTree>
    <p:custDataLst>
      <p:tags r:id="rId1"/>
    </p:custDataLst>
    <p:extLst>
      <p:ext uri="{BB962C8B-B14F-4D97-AF65-F5344CB8AC3E}">
        <p14:creationId xmlns:p14="http://schemas.microsoft.com/office/powerpoint/2010/main" val="33832988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1" presetClass="path" presetSubtype="0" accel="50000" decel="50000" fill="hold" nodeType="clickEffect">
                                  <p:stCondLst>
                                    <p:cond delay="0"/>
                                  </p:stCondLst>
                                  <p:childTnLst>
                                    <p:animMotion origin="layout" path="M -0.00035 3.7037E-7 C -0.02361 0.0081 -0.05 0.01597 -0.06164 0.02593 C -0.07327 0.03704 -0.07934 0.05 -0.0849 0.06296 C -0.09098 0.07593 -0.0849 0.08704 -0.07934 0.09907 C -0.07327 0.10995 -0.06459 0.12199 -0.04393 0.13194 C -0.02657 0.1419 0.00277 0.15 0.03455 0.15602 C 0.06406 0.16204 0.09896 0.16597 0.13385 0.16806 C 0.16875 0.16991 0.20382 0.16991 0.23611 0.16806 C 0.27118 0.16597 0.30295 0.16111 0.32934 0.15301 C 0.35573 0.14606 0.37899 0.13704 0.39062 0.12593 C 0.40538 0.11597 0.41093 0.10208 0.41093 0.09097 C 0.41389 0.08009 0.41093 0.0669 0.39618 0.05602 C 0.38211 0.04606 0.35573 0.03796 0.32083 0.03403 C 0.28524 0.03102 0.25034 0.03495 0.22708 0.0419 C 0.20677 0.04907 0.19218 0.05995 0.18906 0.07292 C 0.18906 0.08611 0.19218 0.09792 0.20677 0.1081 C 0.22152 0.11806 0.2184 0.11991 0.27673 0.1331 C 0.32934 0.14699 0.38211 0.14306 0.41389 0.14398 C 0.44583 0.14398 0.47222 0.14005 0.50416 0.13611 C 0.53958 0.13102 0.5684 0.12199 0.58923 0.11389 C 0.60937 0.10602 0.61805 0.09606 0.62968 0.08009 C 0.63819 0.06389 0.63819 0.05602 0.63819 0.04398 C 0.63819 0.03194 0.63819 0.01991 0.63819 0.0081 " pathEditMode="relative" rAng="0" ptsTypes="AAAAAAAAAAAAAAAAAAAAAAA">
                                      <p:cBhvr>
                                        <p:cTn id="13" dur="2000" fill="hold"/>
                                        <p:tgtEl>
                                          <p:spTgt spid="7"/>
                                        </p:tgtEl>
                                        <p:attrNameLst>
                                          <p:attrName>ppt_x</p:attrName>
                                          <p:attrName>ppt_y</p:attrName>
                                        </p:attrNameLst>
                                      </p:cBhvr>
                                      <p:rCtr x="27569" y="8472"/>
                                    </p:animMotion>
                                  </p:childTnLst>
                                </p:cTn>
                              </p:par>
                            </p:childTnLst>
                          </p:cTn>
                        </p:par>
                        <p:par>
                          <p:cTn id="14" fill="hold">
                            <p:stCondLst>
                              <p:cond delay="2000"/>
                            </p:stCondLst>
                            <p:childTnLst>
                              <p:par>
                                <p:cTn id="15" presetID="2" presetClass="exit" presetSubtype="3" fill="hold" nodeType="afterEffect">
                                  <p:stCondLst>
                                    <p:cond delay="0"/>
                                  </p:stCondLst>
                                  <p:childTnLst>
                                    <p:anim calcmode="lin" valueType="num">
                                      <p:cBhvr additive="base">
                                        <p:cTn id="16" dur="2000"/>
                                        <p:tgtEl>
                                          <p:spTgt spid="7"/>
                                        </p:tgtEl>
                                        <p:attrNameLst>
                                          <p:attrName>ppt_x</p:attrName>
                                        </p:attrNameLst>
                                      </p:cBhvr>
                                      <p:tavLst>
                                        <p:tav tm="0">
                                          <p:val>
                                            <p:strVal val="ppt_x"/>
                                          </p:val>
                                        </p:tav>
                                        <p:tav tm="100000">
                                          <p:val>
                                            <p:strVal val="1+ppt_w/2"/>
                                          </p:val>
                                        </p:tav>
                                      </p:tavLst>
                                    </p:anim>
                                    <p:anim calcmode="lin" valueType="num">
                                      <p:cBhvr additive="base">
                                        <p:cTn id="17" dur="2000"/>
                                        <p:tgtEl>
                                          <p:spTgt spid="7"/>
                                        </p:tgtEl>
                                        <p:attrNameLst>
                                          <p:attrName>ppt_y</p:attrName>
                                        </p:attrNameLst>
                                      </p:cBhvr>
                                      <p:tavLst>
                                        <p:tav tm="0">
                                          <p:val>
                                            <p:strVal val="ppt_y"/>
                                          </p:val>
                                        </p:tav>
                                        <p:tav tm="100000">
                                          <p:val>
                                            <p:strVal val="0-ppt_h/2"/>
                                          </p:val>
                                        </p:tav>
                                      </p:tavLst>
                                    </p:anim>
                                    <p:set>
                                      <p:cBhvr>
                                        <p:cTn id="1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ctrTitle"/>
          </p:nvPr>
        </p:nvSpPr>
        <p:spPr>
          <a:xfrm>
            <a:off x="381000" y="530328"/>
            <a:ext cx="3581400" cy="1981200"/>
          </a:xfrm>
        </p:spPr>
        <p:txBody>
          <a:bodyPr/>
          <a:lstStyle/>
          <a:p>
            <a:pPr eaLnBrk="1" hangingPunct="1">
              <a:defRPr/>
            </a:pPr>
            <a:r>
              <a:rPr lang="en-US" dirty="0">
                <a:ea typeface="+mj-ea"/>
                <a:cs typeface="+mj-cs"/>
              </a:rPr>
              <a:t>Controlling the Tongue (3:1-18)</a:t>
            </a:r>
          </a:p>
        </p:txBody>
      </p:sp>
      <p:sp>
        <p:nvSpPr>
          <p:cNvPr id="648194" name="Rectangle 3"/>
          <p:cNvSpPr>
            <a:spLocks noGrp="1" noChangeArrowheads="1"/>
          </p:cNvSpPr>
          <p:nvPr>
            <p:ph type="subTitle" idx="1"/>
          </p:nvPr>
        </p:nvSpPr>
        <p:spPr>
          <a:xfrm>
            <a:off x="1371600" y="3642467"/>
            <a:ext cx="2667000" cy="2694401"/>
          </a:xfrm>
        </p:spPr>
        <p:txBody>
          <a:bodyPr/>
          <a:lstStyle/>
          <a:p>
            <a:pPr eaLnBrk="1" hangingPunct="1"/>
            <a:r>
              <a:rPr lang="en-US" b="1" dirty="0">
                <a:latin typeface="Arial"/>
                <a:cs typeface="Arial"/>
              </a:rPr>
              <a:t>How to have victory over one of our toughest enemies</a:t>
            </a:r>
          </a:p>
        </p:txBody>
      </p:sp>
      <p:pic>
        <p:nvPicPr>
          <p:cNvPr id="506884" name="Picture 4" descr="tongues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8975" y="-76200"/>
            <a:ext cx="4645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561159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6884"/>
                                        </p:tgtEl>
                                        <p:attrNameLst>
                                          <p:attrName>style.visibility</p:attrName>
                                        </p:attrNameLst>
                                      </p:cBhvr>
                                      <p:to>
                                        <p:strVal val="visible"/>
                                      </p:to>
                                    </p:set>
                                    <p:animEffect transition="in" filter="blinds(horizontal)">
                                      <p:cBhvr>
                                        <p:cTn id="7" dur="500"/>
                                        <p:tgtEl>
                                          <p:spTgt spid="50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566993-90E8-422A-837D-41593E358A81}"/>
              </a:ext>
            </a:extLst>
          </p:cNvPr>
          <p:cNvPicPr>
            <a:picLocks noChangeAspect="1"/>
          </p:cNvPicPr>
          <p:nvPr/>
        </p:nvPicPr>
        <p:blipFill rotWithShape="1">
          <a:blip r:embed="rId4">
            <a:extLst>
              <a:ext uri="{28A0092B-C50C-407E-A947-70E740481C1C}">
                <a14:useLocalDpi xmlns:a14="http://schemas.microsoft.com/office/drawing/2010/main" val="0"/>
              </a:ext>
            </a:extLst>
          </a:blip>
          <a:srcRect l="31667" r="9903"/>
          <a:stretch/>
        </p:blipFill>
        <p:spPr>
          <a:xfrm>
            <a:off x="2239876" y="0"/>
            <a:ext cx="6904124" cy="6858000"/>
          </a:xfrm>
          <a:prstGeom prst="rect">
            <a:avLst/>
          </a:prstGeom>
        </p:spPr>
      </p:pic>
      <p:sp>
        <p:nvSpPr>
          <p:cNvPr id="5" name="TextBox 4">
            <a:extLst>
              <a:ext uri="{FF2B5EF4-FFF2-40B4-BE49-F238E27FC236}">
                <a16:creationId xmlns:a16="http://schemas.microsoft.com/office/drawing/2014/main" id="{3F372748-C471-4EC7-838A-625954EFACB4}"/>
              </a:ext>
            </a:extLst>
          </p:cNvPr>
          <p:cNvSpPr txBox="1"/>
          <p:nvPr/>
        </p:nvSpPr>
        <p:spPr>
          <a:xfrm>
            <a:off x="32737" y="1891308"/>
            <a:ext cx="85282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Examine and </a:t>
            </a:r>
            <a:b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confess sinful speech </a:t>
            </a:r>
          </a:p>
        </p:txBody>
      </p:sp>
      <p:sp>
        <p:nvSpPr>
          <p:cNvPr id="6" name="TextBox 5">
            <a:extLst>
              <a:ext uri="{FF2B5EF4-FFF2-40B4-BE49-F238E27FC236}">
                <a16:creationId xmlns:a16="http://schemas.microsoft.com/office/drawing/2014/main" id="{A5A0548A-399E-4E61-9A9A-0BAD9ABF47D6}"/>
              </a:ext>
            </a:extLst>
          </p:cNvPr>
          <p:cNvSpPr txBox="1"/>
          <p:nvPr/>
        </p:nvSpPr>
        <p:spPr>
          <a:xfrm>
            <a:off x="619626" y="3236856"/>
            <a:ext cx="42610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Change must begin in </a:t>
            </a:r>
            <a:b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heart</a:t>
            </a:r>
          </a:p>
        </p:txBody>
      </p:sp>
      <p:grpSp>
        <p:nvGrpSpPr>
          <p:cNvPr id="2" name="Group 1">
            <a:extLst>
              <a:ext uri="{FF2B5EF4-FFF2-40B4-BE49-F238E27FC236}">
                <a16:creationId xmlns:a16="http://schemas.microsoft.com/office/drawing/2014/main" id="{79D264EA-B47F-4EDB-A0AC-DA0533F31E89}"/>
              </a:ext>
            </a:extLst>
          </p:cNvPr>
          <p:cNvGrpSpPr/>
          <p:nvPr/>
        </p:nvGrpSpPr>
        <p:grpSpPr>
          <a:xfrm>
            <a:off x="619626" y="4305405"/>
            <a:ext cx="8077200" cy="1107996"/>
            <a:chOff x="619626" y="4305405"/>
            <a:chExt cx="8077200" cy="1107996"/>
          </a:xfrm>
        </p:grpSpPr>
        <p:sp>
          <p:nvSpPr>
            <p:cNvPr id="7" name="TextBox 6">
              <a:extLst>
                <a:ext uri="{FF2B5EF4-FFF2-40B4-BE49-F238E27FC236}">
                  <a16:creationId xmlns:a16="http://schemas.microsoft.com/office/drawing/2014/main" id="{D97884A2-7874-46D0-9B24-35F5399BDE79}"/>
                </a:ext>
              </a:extLst>
            </p:cNvPr>
            <p:cNvSpPr txBox="1"/>
            <p:nvPr/>
          </p:nvSpPr>
          <p:spPr>
            <a:xfrm>
              <a:off x="619626" y="4305405"/>
              <a:ext cx="80451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Matt. 15:19-20</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C5004408-1990-47E3-B435-78956B6940A1}"/>
                </a:ext>
              </a:extLst>
            </p:cNvPr>
            <p:cNvSpPr txBox="1"/>
            <p:nvPr/>
          </p:nvSpPr>
          <p:spPr>
            <a:xfrm>
              <a:off x="651710" y="4859403"/>
              <a:ext cx="80451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Psalm 51:10; 139:23-24</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sp>
        <p:nvSpPr>
          <p:cNvPr id="11" name="TextBox 10">
            <a:extLst>
              <a:ext uri="{FF2B5EF4-FFF2-40B4-BE49-F238E27FC236}">
                <a16:creationId xmlns:a16="http://schemas.microsoft.com/office/drawing/2014/main" id="{16DD363C-1227-44FB-8CEE-3F6C719F989B}"/>
              </a:ext>
            </a:extLst>
          </p:cNvPr>
          <p:cNvSpPr txBox="1"/>
          <p:nvPr/>
        </p:nvSpPr>
        <p:spPr>
          <a:xfrm>
            <a:off x="0" y="143605"/>
            <a:ext cx="4419600"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t>Principles </a:t>
            </a:r>
            <a:br>
              <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t>to apply </a:t>
            </a:r>
          </a:p>
        </p:txBody>
      </p:sp>
    </p:spTree>
    <p:custDataLst>
      <p:tags r:id="rId1"/>
    </p:custDataLst>
    <p:extLst>
      <p:ext uri="{BB962C8B-B14F-4D97-AF65-F5344CB8AC3E}">
        <p14:creationId xmlns:p14="http://schemas.microsoft.com/office/powerpoint/2010/main" val="134500654"/>
      </p:ext>
    </p:extLst>
  </p:cSld>
  <p:clrMapOvr>
    <a:masterClrMapping/>
  </p:clrMapOvr>
  <mc:AlternateContent xmlns:mc="http://schemas.openxmlformats.org/markup-compatibility/2006" xmlns:p14="http://schemas.microsoft.com/office/powerpoint/2010/main">
    <mc:Choice Requires="p14">
      <p:transition spd="slow" p14:dur="3900">
        <p14:glitter dir="u"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E47406-E4B4-4EC8-8D16-4137AF3F5D13}"/>
              </a:ext>
            </a:extLst>
          </p:cNvPr>
          <p:cNvPicPr>
            <a:picLocks noChangeAspect="1"/>
          </p:cNvPicPr>
          <p:nvPr/>
        </p:nvPicPr>
        <p:blipFill rotWithShape="1">
          <a:blip r:embed="rId4">
            <a:extLst>
              <a:ext uri="{28A0092B-C50C-407E-A947-70E740481C1C}">
                <a14:useLocalDpi xmlns:a14="http://schemas.microsoft.com/office/drawing/2010/main" val="0"/>
              </a:ext>
            </a:extLst>
          </a:blip>
          <a:srcRect l="31667" r="9903"/>
          <a:stretch/>
        </p:blipFill>
        <p:spPr>
          <a:xfrm>
            <a:off x="2239876" y="0"/>
            <a:ext cx="6904124" cy="6858000"/>
          </a:xfrm>
          <a:prstGeom prst="rect">
            <a:avLst/>
          </a:prstGeom>
        </p:spPr>
      </p:pic>
      <p:sp>
        <p:nvSpPr>
          <p:cNvPr id="5" name="TextBox 4">
            <a:extLst>
              <a:ext uri="{FF2B5EF4-FFF2-40B4-BE49-F238E27FC236}">
                <a16:creationId xmlns:a16="http://schemas.microsoft.com/office/drawing/2014/main" id="{3F372748-C471-4EC7-838A-625954EFACB4}"/>
              </a:ext>
            </a:extLst>
          </p:cNvPr>
          <p:cNvSpPr txBox="1"/>
          <p:nvPr/>
        </p:nvSpPr>
        <p:spPr>
          <a:xfrm>
            <a:off x="0" y="1549094"/>
            <a:ext cx="53340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 Commit to good speech</a:t>
            </a:r>
          </a:p>
        </p:txBody>
      </p:sp>
      <p:sp>
        <p:nvSpPr>
          <p:cNvPr id="7" name="TextBox 6">
            <a:extLst>
              <a:ext uri="{FF2B5EF4-FFF2-40B4-BE49-F238E27FC236}">
                <a16:creationId xmlns:a16="http://schemas.microsoft.com/office/drawing/2014/main" id="{D97884A2-7874-46D0-9B24-35F5399BDE79}"/>
              </a:ext>
            </a:extLst>
          </p:cNvPr>
          <p:cNvSpPr txBox="1"/>
          <p:nvPr/>
        </p:nvSpPr>
        <p:spPr>
          <a:xfrm>
            <a:off x="188448" y="5025142"/>
            <a:ext cx="66851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497D">
                    <a:lumMod val="75000"/>
                  </a:srgbClr>
                </a:solidFill>
                <a:effectLst/>
                <a:uLnTx/>
                <a:uFillTx/>
                <a:latin typeface="Comic Sans MS" panose="030F0702030302020204" pitchFamily="66" charset="0"/>
                <a:ea typeface="+mn-ea"/>
                <a:cs typeface="+mn-cs"/>
                <a:sym typeface="Wingdings" panose="05000000000000000000" pitchFamily="2" charset="2"/>
              </a:rPr>
              <a:t>Ask: Is it true?</a:t>
            </a:r>
            <a:endParaRPr kumimoji="0" lang="en-US" sz="3000" b="1" i="0" u="none" strike="noStrike" kern="1200" cap="none" spc="0" normalizeH="0" baseline="0" noProof="0" dirty="0">
              <a:ln>
                <a:noFill/>
              </a:ln>
              <a:solidFill>
                <a:srgbClr val="1F497D">
                  <a:lumMod val="75000"/>
                </a:srgbClr>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C5004408-1990-47E3-B435-78956B6940A1}"/>
              </a:ext>
            </a:extLst>
          </p:cNvPr>
          <p:cNvSpPr txBox="1"/>
          <p:nvPr/>
        </p:nvSpPr>
        <p:spPr>
          <a:xfrm>
            <a:off x="1136414" y="5579140"/>
            <a:ext cx="66851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497D">
                    <a:lumMod val="75000"/>
                  </a:srgbClr>
                </a:solidFill>
                <a:effectLst/>
                <a:uLnTx/>
                <a:uFillTx/>
                <a:latin typeface="Comic Sans MS" panose="030F0702030302020204" pitchFamily="66" charset="0"/>
                <a:ea typeface="+mn-ea"/>
                <a:cs typeface="+mn-cs"/>
                <a:sym typeface="Wingdings" panose="05000000000000000000" pitchFamily="2" charset="2"/>
              </a:rPr>
              <a:t>Is it necessary?</a:t>
            </a:r>
            <a:endParaRPr kumimoji="0" lang="en-US" sz="3000" b="1" i="0" u="none" strike="noStrike" kern="1200" cap="none" spc="0" normalizeH="0" baseline="0" noProof="0" dirty="0">
              <a:ln>
                <a:noFill/>
              </a:ln>
              <a:solidFill>
                <a:srgbClr val="1F497D">
                  <a:lumMod val="75000"/>
                </a:srgbClr>
              </a:solidFill>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94E6EEB3-26C5-416E-A3B1-93CC805FE662}"/>
              </a:ext>
            </a:extLst>
          </p:cNvPr>
          <p:cNvSpPr txBox="1"/>
          <p:nvPr/>
        </p:nvSpPr>
        <p:spPr>
          <a:xfrm>
            <a:off x="1152456" y="6133138"/>
            <a:ext cx="66851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497D">
                    <a:lumMod val="75000"/>
                  </a:srgbClr>
                </a:solidFill>
                <a:effectLst/>
                <a:uLnTx/>
                <a:uFillTx/>
                <a:latin typeface="Comic Sans MS" panose="030F0702030302020204" pitchFamily="66" charset="0"/>
                <a:ea typeface="+mn-ea"/>
                <a:cs typeface="+mn-cs"/>
                <a:sym typeface="Wingdings" panose="05000000000000000000" pitchFamily="2" charset="2"/>
              </a:rPr>
              <a:t>Is it kind?</a:t>
            </a:r>
            <a:endParaRPr kumimoji="0" lang="en-US" sz="3000" b="1" i="0" u="none" strike="noStrike" kern="1200" cap="none" spc="0" normalizeH="0" baseline="0" noProof="0" dirty="0">
              <a:ln>
                <a:noFill/>
              </a:ln>
              <a:solidFill>
                <a:srgbClr val="1F497D">
                  <a:lumMod val="75000"/>
                </a:srgbClr>
              </a:solidFill>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25B9FD54-AFE0-4D1B-B1FA-74787FA5199D}"/>
              </a:ext>
            </a:extLst>
          </p:cNvPr>
          <p:cNvSpPr txBox="1"/>
          <p:nvPr/>
        </p:nvSpPr>
        <p:spPr>
          <a:xfrm>
            <a:off x="132780" y="2176623"/>
            <a:ext cx="48006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“Let no unwholesome word proceed from your mouth, but only such a word as is good for edification according to the need of the moment, so that it will give grace to those </a:t>
            </a:r>
            <a:b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who hear” (Eph. 4:29)</a:t>
            </a:r>
            <a:endPar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C7054B70-0563-427B-BB05-662BA51DACCF}"/>
              </a:ext>
            </a:extLst>
          </p:cNvPr>
          <p:cNvSpPr txBox="1"/>
          <p:nvPr/>
        </p:nvSpPr>
        <p:spPr>
          <a:xfrm>
            <a:off x="0" y="143605"/>
            <a:ext cx="4419600"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t>Principles </a:t>
            </a:r>
            <a:br>
              <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rPr>
              <a:t>to apply </a:t>
            </a:r>
          </a:p>
        </p:txBody>
      </p:sp>
    </p:spTree>
    <p:custDataLst>
      <p:tags r:id="rId1"/>
    </p:custDataLst>
    <p:extLst>
      <p:ext uri="{BB962C8B-B14F-4D97-AF65-F5344CB8AC3E}">
        <p14:creationId xmlns:p14="http://schemas.microsoft.com/office/powerpoint/2010/main" val="343523515"/>
      </p:ext>
    </p:extLst>
  </p:cSld>
  <p:clrMapOvr>
    <a:masterClrMapping/>
  </p:clrMapOvr>
  <mc:AlternateContent xmlns:mc="http://schemas.openxmlformats.org/markup-compatibility/2006" xmlns:p14="http://schemas.microsoft.com/office/powerpoint/2010/main">
    <mc:Choice Requires="p14">
      <p:transition spd="slow" p14:dur="3900">
        <p14:glitter dir="u" pattern="hexago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685800" y="609600"/>
            <a:ext cx="8458200" cy="1143000"/>
          </a:xfrm>
        </p:spPr>
        <p:txBody>
          <a:bodyPr/>
          <a:lstStyle/>
          <a:p>
            <a:pPr eaLnBrk="1" hangingPunct="1">
              <a:defRPr/>
            </a:pPr>
            <a:r>
              <a:rPr kumimoji="0" lang="en-US">
                <a:latin typeface="Futura" charset="0"/>
                <a:ea typeface="ＭＳ Ｐゴシック" charset="0"/>
                <a:cs typeface="ＭＳ Ｐゴシック" charset="0"/>
              </a:rPr>
              <a:t>True bulletin announcements…</a:t>
            </a:r>
          </a:p>
        </p:txBody>
      </p:sp>
      <p:sp>
        <p:nvSpPr>
          <p:cNvPr id="615427" name="Rectangle 3"/>
          <p:cNvSpPr>
            <a:spLocks noGrp="1" noChangeArrowheads="1"/>
          </p:cNvSpPr>
          <p:nvPr>
            <p:ph type="body" idx="1"/>
          </p:nvPr>
        </p:nvSpPr>
        <p:spPr>
          <a:xfrm>
            <a:off x="525222" y="1981200"/>
            <a:ext cx="8458200" cy="4495800"/>
          </a:xfrm>
          <a:effectLst/>
        </p:spPr>
        <p:txBody>
          <a:bodyPr/>
          <a:lstStyle/>
          <a:p>
            <a:pPr eaLnBrk="1" hangingPunct="1">
              <a:lnSpc>
                <a:spcPct val="90000"/>
              </a:lnSpc>
              <a:buFont typeface="Wingdings" charset="2"/>
              <a:buChar char="§"/>
              <a:defRPr/>
            </a:pPr>
            <a:r>
              <a:rPr kumimoji="0" lang="en-US" sz="2800" b="1" dirty="0"/>
              <a:t>Don</a:t>
            </a:r>
            <a:r>
              <a:rPr kumimoji="0" lang="fr-FR" sz="2800" b="1" dirty="0"/>
              <a:t>'</a:t>
            </a:r>
            <a:r>
              <a:rPr kumimoji="0" lang="en-US" sz="2800" b="1" dirty="0"/>
              <a:t>t let worry kill you—let the church help.</a:t>
            </a:r>
          </a:p>
          <a:p>
            <a:pPr eaLnBrk="1" hangingPunct="1">
              <a:lnSpc>
                <a:spcPct val="90000"/>
              </a:lnSpc>
              <a:buFont typeface="Wingdings" charset="2"/>
              <a:buChar char="§"/>
              <a:defRPr/>
            </a:pPr>
            <a:r>
              <a:rPr kumimoji="0" lang="en-US" sz="2800" b="1" dirty="0"/>
              <a:t>Thursday night Potluck Supper.  Prayer and medication to follow.</a:t>
            </a:r>
          </a:p>
          <a:p>
            <a:pPr eaLnBrk="1" hangingPunct="1">
              <a:lnSpc>
                <a:spcPct val="90000"/>
              </a:lnSpc>
              <a:buFont typeface="Wingdings" charset="2"/>
              <a:buChar char="§"/>
              <a:defRPr/>
            </a:pPr>
            <a:r>
              <a:rPr kumimoji="0" lang="en-US" sz="2800" b="1" dirty="0">
                <a:solidFill>
                  <a:srgbClr val="FFFF00"/>
                </a:solidFill>
              </a:rPr>
              <a:t>Remember in prayer the many who are sick of our church and community.</a:t>
            </a:r>
          </a:p>
          <a:p>
            <a:pPr eaLnBrk="1" hangingPunct="1">
              <a:lnSpc>
                <a:spcPct val="90000"/>
              </a:lnSpc>
              <a:buFont typeface="Wingdings" charset="2"/>
              <a:buChar char="§"/>
              <a:defRPr/>
            </a:pPr>
            <a:r>
              <a:rPr kumimoji="0" lang="en-US" sz="2800" b="1" dirty="0"/>
              <a:t>For those of you who have children and don</a:t>
            </a:r>
            <a:r>
              <a:rPr kumimoji="0" lang="fr-FR" sz="2800" b="1" dirty="0"/>
              <a:t>'</a:t>
            </a:r>
            <a:r>
              <a:rPr kumimoji="0" lang="en-US" sz="2800" b="1" dirty="0"/>
              <a:t>t know it, we have a nursery downstairs.</a:t>
            </a:r>
          </a:p>
          <a:p>
            <a:pPr eaLnBrk="1" hangingPunct="1">
              <a:lnSpc>
                <a:spcPct val="90000"/>
              </a:lnSpc>
              <a:buFont typeface="Wingdings" charset="2"/>
              <a:buChar char="§"/>
              <a:defRPr/>
            </a:pPr>
            <a:r>
              <a:rPr kumimoji="0" lang="en-US" sz="2800" b="1" dirty="0">
                <a:solidFill>
                  <a:srgbClr val="FFFF00"/>
                </a:solidFill>
              </a:rPr>
              <a:t>The ladies of our church have cast off clothing of every kind and they may be seen in the church basement Friday.</a:t>
            </a:r>
          </a:p>
        </p:txBody>
      </p:sp>
    </p:spTree>
    <p:extLst>
      <p:ext uri="{BB962C8B-B14F-4D97-AF65-F5344CB8AC3E}">
        <p14:creationId xmlns:p14="http://schemas.microsoft.com/office/powerpoint/2010/main" val="132642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5427">
                                            <p:txEl>
                                              <p:pRg st="0" end="0"/>
                                            </p:txEl>
                                          </p:spTgt>
                                        </p:tgtEl>
                                        <p:attrNameLst>
                                          <p:attrName>style.visibility</p:attrName>
                                        </p:attrNameLst>
                                      </p:cBhvr>
                                      <p:to>
                                        <p:strVal val="visible"/>
                                      </p:to>
                                    </p:set>
                                    <p:animEffect transition="in" filter="strips(downLeft)">
                                      <p:cBhvr>
                                        <p:cTn id="7" dur="500"/>
                                        <p:tgtEl>
                                          <p:spTgt spid="61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15427">
                                            <p:txEl>
                                              <p:pRg st="1" end="1"/>
                                            </p:txEl>
                                          </p:spTgt>
                                        </p:tgtEl>
                                        <p:attrNameLst>
                                          <p:attrName>style.visibility</p:attrName>
                                        </p:attrNameLst>
                                      </p:cBhvr>
                                      <p:to>
                                        <p:strVal val="visible"/>
                                      </p:to>
                                    </p:set>
                                    <p:animEffect transition="in" filter="strips(downLeft)">
                                      <p:cBhvr>
                                        <p:cTn id="12" dur="500"/>
                                        <p:tgtEl>
                                          <p:spTgt spid="615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15427">
                                            <p:txEl>
                                              <p:pRg st="2" end="2"/>
                                            </p:txEl>
                                          </p:spTgt>
                                        </p:tgtEl>
                                        <p:attrNameLst>
                                          <p:attrName>style.visibility</p:attrName>
                                        </p:attrNameLst>
                                      </p:cBhvr>
                                      <p:to>
                                        <p:strVal val="visible"/>
                                      </p:to>
                                    </p:set>
                                    <p:animEffect transition="in" filter="strips(downLeft)">
                                      <p:cBhvr>
                                        <p:cTn id="17" dur="500"/>
                                        <p:tgtEl>
                                          <p:spTgt spid="615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15427">
                                            <p:txEl>
                                              <p:pRg st="3" end="3"/>
                                            </p:txEl>
                                          </p:spTgt>
                                        </p:tgtEl>
                                        <p:attrNameLst>
                                          <p:attrName>style.visibility</p:attrName>
                                        </p:attrNameLst>
                                      </p:cBhvr>
                                      <p:to>
                                        <p:strVal val="visible"/>
                                      </p:to>
                                    </p:set>
                                    <p:animEffect transition="in" filter="strips(downLeft)">
                                      <p:cBhvr>
                                        <p:cTn id="22" dur="500"/>
                                        <p:tgtEl>
                                          <p:spTgt spid="615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15427">
                                            <p:txEl>
                                              <p:pRg st="4" end="4"/>
                                            </p:txEl>
                                          </p:spTgt>
                                        </p:tgtEl>
                                        <p:attrNameLst>
                                          <p:attrName>style.visibility</p:attrName>
                                        </p:attrNameLst>
                                      </p:cBhvr>
                                      <p:to>
                                        <p:strVal val="visible"/>
                                      </p:to>
                                    </p:set>
                                    <p:animEffect transition="in" filter="strips(downLeft)">
                                      <p:cBhvr>
                                        <p:cTn id="27" dur="500"/>
                                        <p:tgtEl>
                                          <p:spTgt spid="6154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685800" y="609600"/>
            <a:ext cx="8458200" cy="1143000"/>
          </a:xfrm>
        </p:spPr>
        <p:txBody>
          <a:bodyPr/>
          <a:lstStyle/>
          <a:p>
            <a:pPr eaLnBrk="1" hangingPunct="1">
              <a:defRPr/>
            </a:pPr>
            <a:r>
              <a:rPr kumimoji="0" lang="en-US">
                <a:latin typeface="Futura" charset="0"/>
                <a:ea typeface="ＭＳ Ｐゴシック" charset="0"/>
                <a:cs typeface="ＭＳ Ｐゴシック" charset="0"/>
              </a:rPr>
              <a:t>True bulletin announcements…</a:t>
            </a:r>
          </a:p>
        </p:txBody>
      </p:sp>
      <p:sp>
        <p:nvSpPr>
          <p:cNvPr id="681987" name="Rectangle 3"/>
          <p:cNvSpPr>
            <a:spLocks noGrp="1" noChangeArrowheads="1"/>
          </p:cNvSpPr>
          <p:nvPr>
            <p:ph type="body" idx="1"/>
          </p:nvPr>
        </p:nvSpPr>
        <p:spPr>
          <a:xfrm>
            <a:off x="381000" y="1981200"/>
            <a:ext cx="8534400" cy="4495800"/>
          </a:xfrm>
          <a:effectLst/>
        </p:spPr>
        <p:txBody>
          <a:bodyPr/>
          <a:lstStyle/>
          <a:p>
            <a:pPr eaLnBrk="1" hangingPunct="1">
              <a:lnSpc>
                <a:spcPct val="90000"/>
              </a:lnSpc>
              <a:buFont typeface="Wingdings" charset="2"/>
              <a:buChar char="§"/>
              <a:defRPr/>
            </a:pPr>
            <a:r>
              <a:rPr kumimoji="0" lang="en-US" sz="2800" b="1" dirty="0">
                <a:solidFill>
                  <a:srgbClr val="FFFF00"/>
                </a:solidFill>
              </a:rPr>
              <a:t>The rosebud on the altar this morning is to announce the birth of David Allen </a:t>
            </a:r>
            <a:r>
              <a:rPr kumimoji="0" lang="en-US" sz="2800" b="1" dirty="0" err="1">
                <a:solidFill>
                  <a:srgbClr val="FFFF00"/>
                </a:solidFill>
              </a:rPr>
              <a:t>Belzer</a:t>
            </a:r>
            <a:r>
              <a:rPr kumimoji="0" lang="en-US" sz="2800" b="1" dirty="0">
                <a:solidFill>
                  <a:srgbClr val="FFFF00"/>
                </a:solidFill>
              </a:rPr>
              <a:t>, the sin of Rev. and Mrs. Julius </a:t>
            </a:r>
            <a:r>
              <a:rPr kumimoji="0" lang="en-US" sz="2800" b="1" dirty="0" err="1">
                <a:solidFill>
                  <a:srgbClr val="FFFF00"/>
                </a:solidFill>
              </a:rPr>
              <a:t>Belzer</a:t>
            </a:r>
            <a:r>
              <a:rPr kumimoji="0" lang="en-US" sz="2800" b="1" dirty="0">
                <a:solidFill>
                  <a:srgbClr val="FFFF00"/>
                </a:solidFill>
              </a:rPr>
              <a:t>.</a:t>
            </a:r>
          </a:p>
          <a:p>
            <a:pPr eaLnBrk="1" hangingPunct="1">
              <a:lnSpc>
                <a:spcPct val="90000"/>
              </a:lnSpc>
              <a:buFont typeface="Wingdings" charset="2"/>
              <a:buChar char="§"/>
              <a:defRPr/>
            </a:pPr>
            <a:r>
              <a:rPr kumimoji="0" lang="en-US" sz="2800" b="1" dirty="0"/>
              <a:t>This afternoon there will be a meeting in the south and north ends of the church.  Children will be baptized at both ends.</a:t>
            </a:r>
          </a:p>
          <a:p>
            <a:pPr eaLnBrk="1" hangingPunct="1">
              <a:lnSpc>
                <a:spcPct val="90000"/>
              </a:lnSpc>
              <a:buFont typeface="Wingdings" charset="2"/>
              <a:buChar char="§"/>
              <a:defRPr/>
            </a:pPr>
            <a:r>
              <a:rPr kumimoji="0" lang="en-US" sz="2800" b="1" dirty="0">
                <a:solidFill>
                  <a:srgbClr val="FFFF00"/>
                </a:solidFill>
              </a:rPr>
              <a:t>The bean supper will be held Tuesday evening in the church hall.  Music will follow.</a:t>
            </a:r>
          </a:p>
          <a:p>
            <a:pPr eaLnBrk="1" hangingPunct="1">
              <a:lnSpc>
                <a:spcPct val="90000"/>
              </a:lnSpc>
              <a:buFont typeface="Wingdings" charset="2"/>
              <a:buChar char="§"/>
              <a:defRPr/>
            </a:pPr>
            <a:r>
              <a:rPr kumimoji="0" lang="en-US" sz="2800" b="1" dirty="0"/>
              <a:t>At the evening service tonight, the sermon topic will be "What is Hell?"  Come early and listen to our choir practice.</a:t>
            </a:r>
          </a:p>
        </p:txBody>
      </p:sp>
    </p:spTree>
    <p:extLst>
      <p:ext uri="{BB962C8B-B14F-4D97-AF65-F5344CB8AC3E}">
        <p14:creationId xmlns:p14="http://schemas.microsoft.com/office/powerpoint/2010/main" val="3068055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Effect transition="in" filter="strips(downLeft)">
                                      <p:cBhvr>
                                        <p:cTn id="7" dur="500"/>
                                        <p:tgtEl>
                                          <p:spTgt spid="68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81987">
                                            <p:txEl>
                                              <p:pRg st="1" end="1"/>
                                            </p:txEl>
                                          </p:spTgt>
                                        </p:tgtEl>
                                        <p:attrNameLst>
                                          <p:attrName>style.visibility</p:attrName>
                                        </p:attrNameLst>
                                      </p:cBhvr>
                                      <p:to>
                                        <p:strVal val="visible"/>
                                      </p:to>
                                    </p:set>
                                    <p:animEffect transition="in" filter="strips(downLeft)">
                                      <p:cBhvr>
                                        <p:cTn id="12" dur="500"/>
                                        <p:tgtEl>
                                          <p:spTgt spid="681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81987">
                                            <p:txEl>
                                              <p:pRg st="2" end="2"/>
                                            </p:txEl>
                                          </p:spTgt>
                                        </p:tgtEl>
                                        <p:attrNameLst>
                                          <p:attrName>style.visibility</p:attrName>
                                        </p:attrNameLst>
                                      </p:cBhvr>
                                      <p:to>
                                        <p:strVal val="visible"/>
                                      </p:to>
                                    </p:set>
                                    <p:animEffect transition="in" filter="strips(downLeft)">
                                      <p:cBhvr>
                                        <p:cTn id="17" dur="500"/>
                                        <p:tgtEl>
                                          <p:spTgt spid="681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81987">
                                            <p:txEl>
                                              <p:pRg st="3" end="3"/>
                                            </p:txEl>
                                          </p:spTgt>
                                        </p:tgtEl>
                                        <p:attrNameLst>
                                          <p:attrName>style.visibility</p:attrName>
                                        </p:attrNameLst>
                                      </p:cBhvr>
                                      <p:to>
                                        <p:strVal val="visible"/>
                                      </p:to>
                                    </p:set>
                                    <p:animEffect transition="in" filter="strips(downLeft)">
                                      <p:cBhvr>
                                        <p:cTn id="22" dur="500"/>
                                        <p:tgtEl>
                                          <p:spTgt spid="68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Rot="1" noChangeArrowheads="1"/>
          </p:cNvSpPr>
          <p:nvPr>
            <p:ph type="title"/>
          </p:nvPr>
        </p:nvSpPr>
        <p:spPr/>
        <p:txBody>
          <a:bodyPr/>
          <a:lstStyle/>
          <a:p>
            <a:pPr eaLnBrk="1" hangingPunct="1">
              <a:defRPr/>
            </a:pPr>
            <a:r>
              <a:rPr lang="en-US"/>
              <a:t>What does this say?</a:t>
            </a:r>
          </a:p>
        </p:txBody>
      </p:sp>
      <p:sp>
        <p:nvSpPr>
          <p:cNvPr id="717827" name="Rectangle 3"/>
          <p:cNvSpPr>
            <a:spLocks noGrp="1" noChangeArrowheads="1"/>
          </p:cNvSpPr>
          <p:nvPr>
            <p:ph type="body" sz="half" idx="1"/>
          </p:nvPr>
        </p:nvSpPr>
        <p:spPr/>
        <p:txBody>
          <a:bodyPr/>
          <a:lstStyle/>
          <a:p>
            <a:pPr eaLnBrk="1" hangingPunct="1">
              <a:defRPr/>
            </a:pPr>
            <a:r>
              <a:rPr lang="en-US" sz="3200" b="1"/>
              <a:t>MR PIGS</a:t>
            </a:r>
          </a:p>
          <a:p>
            <a:pPr eaLnBrk="1" hangingPunct="1">
              <a:defRPr/>
            </a:pPr>
            <a:r>
              <a:rPr lang="en-US" sz="3200" b="1"/>
              <a:t>MR NOT PIGS!</a:t>
            </a:r>
          </a:p>
          <a:p>
            <a:pPr eaLnBrk="1" hangingPunct="1">
              <a:defRPr/>
            </a:pPr>
            <a:r>
              <a:rPr lang="en-US" sz="3200" b="1"/>
              <a:t>OSAR </a:t>
            </a:r>
          </a:p>
          <a:p>
            <a:pPr eaLnBrk="1" hangingPunct="1">
              <a:buFont typeface="Wingdings" charset="0"/>
              <a:buNone/>
              <a:defRPr/>
            </a:pPr>
            <a:r>
              <a:rPr lang="en-US" sz="3200" b="1"/>
              <a:t>	CM PENS?</a:t>
            </a:r>
          </a:p>
          <a:p>
            <a:pPr eaLnBrk="1" hangingPunct="1">
              <a:defRPr/>
            </a:pPr>
            <a:r>
              <a:rPr lang="en-US" sz="3200" b="1"/>
              <a:t>LIB </a:t>
            </a:r>
          </a:p>
          <a:p>
            <a:pPr eaLnBrk="1" hangingPunct="1">
              <a:buFont typeface="Wingdings" charset="0"/>
              <a:buNone/>
              <a:defRPr/>
            </a:pPr>
            <a:r>
              <a:rPr lang="en-US" sz="3200" b="1"/>
              <a:t>	MR PIGS!</a:t>
            </a:r>
          </a:p>
        </p:txBody>
      </p:sp>
      <p:sp>
        <p:nvSpPr>
          <p:cNvPr id="717828" name="Rectangle 4"/>
          <p:cNvSpPr>
            <a:spLocks noGrp="1" noChangeArrowheads="1"/>
          </p:cNvSpPr>
          <p:nvPr>
            <p:ph type="body" sz="half" idx="2"/>
          </p:nvPr>
        </p:nvSpPr>
        <p:spPr>
          <a:xfrm>
            <a:off x="4267200" y="1600200"/>
            <a:ext cx="4419600" cy="4525963"/>
          </a:xfrm>
        </p:spPr>
        <p:txBody>
          <a:bodyPr/>
          <a:lstStyle/>
          <a:p>
            <a:pPr eaLnBrk="1" hangingPunct="1">
              <a:defRPr/>
            </a:pPr>
            <a:r>
              <a:rPr lang="en-US" sz="3200" b="1" dirty="0"/>
              <a:t>Them are pigs</a:t>
            </a:r>
          </a:p>
          <a:p>
            <a:pPr eaLnBrk="1" hangingPunct="1">
              <a:defRPr/>
            </a:pPr>
            <a:r>
              <a:rPr lang="en-US" sz="3200" b="1" dirty="0"/>
              <a:t>Them are not pigs!</a:t>
            </a:r>
          </a:p>
          <a:p>
            <a:pPr eaLnBrk="1" hangingPunct="1">
              <a:defRPr/>
            </a:pPr>
            <a:r>
              <a:rPr lang="en-US" sz="3200" b="1" dirty="0"/>
              <a:t>Oh, yes they are!</a:t>
            </a:r>
          </a:p>
          <a:p>
            <a:pPr eaLnBrk="1" hangingPunct="1">
              <a:buFont typeface="Wingdings" charset="0"/>
              <a:buNone/>
              <a:defRPr/>
            </a:pPr>
            <a:r>
              <a:rPr lang="en-US" sz="3200" b="1" dirty="0"/>
              <a:t>	See them pens?</a:t>
            </a:r>
          </a:p>
          <a:p>
            <a:pPr eaLnBrk="1" hangingPunct="1">
              <a:defRPr/>
            </a:pPr>
            <a:r>
              <a:rPr lang="en-US" sz="3200" b="1" dirty="0"/>
              <a:t>Well I</a:t>
            </a:r>
            <a:r>
              <a:rPr lang="fr-FR" altLang="ja-JP" sz="3200" b="1" dirty="0"/>
              <a:t>'</a:t>
            </a:r>
            <a:r>
              <a:rPr lang="en-US" altLang="ja-JP" sz="3200" b="1" dirty="0" err="1"/>
              <a:t>ll</a:t>
            </a:r>
            <a:r>
              <a:rPr lang="en-US" altLang="ja-JP" sz="3200" b="1" dirty="0"/>
              <a:t> be!</a:t>
            </a:r>
          </a:p>
          <a:p>
            <a:pPr eaLnBrk="1" hangingPunct="1">
              <a:buFont typeface="Wingdings" charset="0"/>
              <a:buNone/>
              <a:defRPr/>
            </a:pPr>
            <a:r>
              <a:rPr lang="en-US" sz="3200" b="1" dirty="0"/>
              <a:t>	Them </a:t>
            </a:r>
            <a:r>
              <a:rPr lang="en-US" sz="3200" b="1" i="1" dirty="0"/>
              <a:t>are</a:t>
            </a:r>
            <a:r>
              <a:rPr lang="en-US" sz="3200" b="1" dirty="0"/>
              <a:t> pigs!</a:t>
            </a:r>
          </a:p>
        </p:txBody>
      </p:sp>
      <p:sp>
        <p:nvSpPr>
          <p:cNvPr id="717829" name="Rectangle 5"/>
          <p:cNvSpPr>
            <a:spLocks noChangeArrowheads="1"/>
          </p:cNvSpPr>
          <p:nvPr/>
        </p:nvSpPr>
        <p:spPr bwMode="auto">
          <a:xfrm>
            <a:off x="1752600" y="5867400"/>
            <a:ext cx="5257800" cy="762000"/>
          </a:xfrm>
          <a:prstGeom prst="rect">
            <a:avLst/>
          </a:prstGeom>
          <a:noFill/>
          <a:ln w="9525">
            <a:noFill/>
            <a:miter lim="800000"/>
            <a:headEnd/>
            <a:tailEnd/>
          </a:ln>
          <a:effectLst/>
        </p:spPr>
        <p:txBody>
          <a:bodyPr/>
          <a:lstStyle/>
          <a:p>
            <a:pPr marL="342900" indent="-342900" algn="ctr" defTabSz="914400" fontAlgn="base">
              <a:spcBef>
                <a:spcPct val="20000"/>
              </a:spcBef>
              <a:spcAft>
                <a:spcPct val="0"/>
              </a:spcAft>
              <a:buClr>
                <a:srgbClr val="FFCC0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a:ea typeface="ＭＳ Ｐゴシック" charset="0"/>
                <a:cs typeface="Arial"/>
              </a:rPr>
              <a:t>Watch your words!</a:t>
            </a:r>
          </a:p>
        </p:txBody>
      </p:sp>
    </p:spTree>
    <p:extLst>
      <p:ext uri="{BB962C8B-B14F-4D97-AF65-F5344CB8AC3E}">
        <p14:creationId xmlns:p14="http://schemas.microsoft.com/office/powerpoint/2010/main" val="3746691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828">
                                            <p:txEl>
                                              <p:pRg st="0" end="0"/>
                                            </p:txEl>
                                          </p:spTgt>
                                        </p:tgtEl>
                                        <p:attrNameLst>
                                          <p:attrName>style.visibility</p:attrName>
                                        </p:attrNameLst>
                                      </p:cBhvr>
                                      <p:to>
                                        <p:strVal val="visible"/>
                                      </p:to>
                                    </p:set>
                                    <p:animEffect transition="in" filter="wipe(down)">
                                      <p:cBhvr>
                                        <p:cTn id="7" dur="500"/>
                                        <p:tgtEl>
                                          <p:spTgt spid="7178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17828">
                                            <p:txEl>
                                              <p:pRg st="1" end="1"/>
                                            </p:txEl>
                                          </p:spTgt>
                                        </p:tgtEl>
                                        <p:attrNameLst>
                                          <p:attrName>style.visibility</p:attrName>
                                        </p:attrNameLst>
                                      </p:cBhvr>
                                      <p:to>
                                        <p:strVal val="visible"/>
                                      </p:to>
                                    </p:set>
                                    <p:animEffect transition="in" filter="wipe(down)">
                                      <p:cBhvr>
                                        <p:cTn id="12" dur="500"/>
                                        <p:tgtEl>
                                          <p:spTgt spid="7178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17828">
                                            <p:txEl>
                                              <p:pRg st="2" end="2"/>
                                            </p:txEl>
                                          </p:spTgt>
                                        </p:tgtEl>
                                        <p:attrNameLst>
                                          <p:attrName>style.visibility</p:attrName>
                                        </p:attrNameLst>
                                      </p:cBhvr>
                                      <p:to>
                                        <p:strVal val="visible"/>
                                      </p:to>
                                    </p:set>
                                    <p:animEffect transition="in" filter="wipe(down)">
                                      <p:cBhvr>
                                        <p:cTn id="17" dur="500"/>
                                        <p:tgtEl>
                                          <p:spTgt spid="7178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17828">
                                            <p:txEl>
                                              <p:pRg st="3" end="3"/>
                                            </p:txEl>
                                          </p:spTgt>
                                        </p:tgtEl>
                                        <p:attrNameLst>
                                          <p:attrName>style.visibility</p:attrName>
                                        </p:attrNameLst>
                                      </p:cBhvr>
                                      <p:to>
                                        <p:strVal val="visible"/>
                                      </p:to>
                                    </p:set>
                                    <p:animEffect transition="in" filter="wipe(down)">
                                      <p:cBhvr>
                                        <p:cTn id="22" dur="500"/>
                                        <p:tgtEl>
                                          <p:spTgt spid="7178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17828">
                                            <p:txEl>
                                              <p:charRg st="67" end="82"/>
                                            </p:txEl>
                                          </p:spTgt>
                                        </p:tgtEl>
                                        <p:attrNameLst>
                                          <p:attrName>style.visibility</p:attrName>
                                        </p:attrNameLst>
                                      </p:cBhvr>
                                      <p:to>
                                        <p:strVal val="visible"/>
                                      </p:to>
                                    </p:set>
                                    <p:animEffect transition="in" filter="wipe(down)">
                                      <p:cBhvr>
                                        <p:cTn id="27" dur="500"/>
                                        <p:tgtEl>
                                          <p:spTgt spid="717828">
                                            <p:txEl>
                                              <p:charRg st="67" end="8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717828">
                                            <p:txEl>
                                              <p:charRg st="82" end="97"/>
                                            </p:txEl>
                                          </p:spTgt>
                                        </p:tgtEl>
                                        <p:attrNameLst>
                                          <p:attrName>style.visibility</p:attrName>
                                        </p:attrNameLst>
                                      </p:cBhvr>
                                      <p:to>
                                        <p:strVal val="visible"/>
                                      </p:to>
                                    </p:set>
                                    <p:animEffect transition="in" filter="wipe(down)">
                                      <p:cBhvr>
                                        <p:cTn id="32" dur="500"/>
                                        <p:tgtEl>
                                          <p:spTgt spid="717828">
                                            <p:txEl>
                                              <p:charRg st="82" end="9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717829">
                                            <p:txEl>
                                              <p:pRg st="0" end="0"/>
                                            </p:txEl>
                                          </p:spTgt>
                                        </p:tgtEl>
                                        <p:attrNameLst>
                                          <p:attrName>style.visibility</p:attrName>
                                        </p:attrNameLst>
                                      </p:cBhvr>
                                      <p:to>
                                        <p:strVal val="visible"/>
                                      </p:to>
                                    </p:set>
                                    <p:animEffect transition="in" filter="wipe(down)">
                                      <p:cBhvr>
                                        <p:cTn id="37" dur="500"/>
                                        <p:tgtEl>
                                          <p:spTgt spid="717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ChangeArrowheads="1"/>
          </p:cNvSpPr>
          <p:nvPr>
            <p:ph type="ctrTitle"/>
          </p:nvPr>
        </p:nvSpPr>
        <p:spPr>
          <a:xfrm>
            <a:off x="914400" y="1143000"/>
            <a:ext cx="7239000" cy="2057400"/>
          </a:xfrm>
          <a:effectLst/>
        </p:spPr>
        <p:txBody>
          <a:bodyPr/>
          <a:lstStyle/>
          <a:p>
            <a:pPr eaLnBrk="1" hangingPunct="1">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Faith speaks wisely because faith…</a:t>
            </a:r>
            <a:endParaRPr lang="en-US" b="1">
              <a:effectLst>
                <a:outerShdw blurRad="50800" dist="88900" dir="2700000" algn="tl" rotWithShape="0">
                  <a:srgbClr val="000000"/>
                </a:outerShdw>
              </a:effectLst>
              <a:latin typeface="Arial"/>
              <a:ea typeface="ＭＳ Ｐゴシック" charset="0"/>
              <a:cs typeface="Arial"/>
            </a:endParaRPr>
          </a:p>
        </p:txBody>
      </p:sp>
      <p:sp>
        <p:nvSpPr>
          <p:cNvPr id="728067" name="Rectangle 3"/>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3:1-6	Recognizes the influence of the tongue</a:t>
            </a:r>
          </a:p>
          <a:p>
            <a:pPr algn="l">
              <a:spcBef>
                <a:spcPct val="0"/>
              </a:spcBef>
              <a:buFontTx/>
              <a:buNone/>
              <a:tabLst>
                <a:tab pos="1662113" algn="l"/>
              </a:tabLst>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3:7-8	Recognizes the tongue as untamable</a:t>
            </a:r>
          </a:p>
          <a:p>
            <a:pPr algn="l">
              <a:spcBef>
                <a:spcPct val="0"/>
              </a:spcBef>
              <a:buFontTx/>
              <a:buNone/>
              <a:tabLst>
                <a:tab pos="1662113" algn="l"/>
              </a:tabLst>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3:9-12	Uses the tongue for good, not evil </a:t>
            </a:r>
          </a:p>
          <a:p>
            <a:pPr algn="l">
              <a:spcBef>
                <a:spcPct val="0"/>
              </a:spcBef>
              <a:buFontTx/>
              <a:buNone/>
              <a:tabLst>
                <a:tab pos="1662113" algn="l"/>
              </a:tabLst>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3:13-18	Produces wisdom for proper speech</a:t>
            </a:r>
            <a:endParaRPr lang="en-US">
              <a:effectLst>
                <a:outerShdw blurRad="50800" dist="889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218225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1000"/>
                                        <p:tgtEl>
                                          <p:spTgt spid="728067">
                                            <p:txEl>
                                              <p:pRg st="0" end="0"/>
                                            </p:txEl>
                                          </p:spTgt>
                                        </p:tgtEl>
                                      </p:cBhvr>
                                    </p:animEffect>
                                    <p:anim calcmode="lin" valueType="num">
                                      <p:cBhvr>
                                        <p:cTn id="8" dur="1000" fill="hold"/>
                                        <p:tgtEl>
                                          <p:spTgt spid="728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8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8067">
                                            <p:txEl>
                                              <p:pRg st="1" end="1"/>
                                            </p:txEl>
                                          </p:spTgt>
                                        </p:tgtEl>
                                        <p:attrNameLst>
                                          <p:attrName>style.visibility</p:attrName>
                                        </p:attrNameLst>
                                      </p:cBhvr>
                                      <p:to>
                                        <p:strVal val="visible"/>
                                      </p:to>
                                    </p:set>
                                    <p:animEffect transition="in" filter="fade">
                                      <p:cBhvr>
                                        <p:cTn id="14" dur="1000"/>
                                        <p:tgtEl>
                                          <p:spTgt spid="728067">
                                            <p:txEl>
                                              <p:pRg st="1" end="1"/>
                                            </p:txEl>
                                          </p:spTgt>
                                        </p:tgtEl>
                                      </p:cBhvr>
                                    </p:animEffect>
                                    <p:anim calcmode="lin" valueType="num">
                                      <p:cBhvr>
                                        <p:cTn id="15" dur="1000" fill="hold"/>
                                        <p:tgtEl>
                                          <p:spTgt spid="728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8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8067">
                                            <p:txEl>
                                              <p:pRg st="2" end="2"/>
                                            </p:txEl>
                                          </p:spTgt>
                                        </p:tgtEl>
                                        <p:attrNameLst>
                                          <p:attrName>style.visibility</p:attrName>
                                        </p:attrNameLst>
                                      </p:cBhvr>
                                      <p:to>
                                        <p:strVal val="visible"/>
                                      </p:to>
                                    </p:set>
                                    <p:animEffect transition="in" filter="fade">
                                      <p:cBhvr>
                                        <p:cTn id="21" dur="1000"/>
                                        <p:tgtEl>
                                          <p:spTgt spid="728067">
                                            <p:txEl>
                                              <p:pRg st="2" end="2"/>
                                            </p:txEl>
                                          </p:spTgt>
                                        </p:tgtEl>
                                      </p:cBhvr>
                                    </p:animEffect>
                                    <p:anim calcmode="lin" valueType="num">
                                      <p:cBhvr>
                                        <p:cTn id="22" dur="1000" fill="hold"/>
                                        <p:tgtEl>
                                          <p:spTgt spid="72806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80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28067">
                                            <p:txEl>
                                              <p:pRg st="3" end="3"/>
                                            </p:txEl>
                                          </p:spTgt>
                                        </p:tgtEl>
                                        <p:attrNameLst>
                                          <p:attrName>style.visibility</p:attrName>
                                        </p:attrNameLst>
                                      </p:cBhvr>
                                      <p:to>
                                        <p:strVal val="visible"/>
                                      </p:to>
                                    </p:set>
                                    <p:animEffect transition="in" filter="fade">
                                      <p:cBhvr>
                                        <p:cTn id="28" dur="1000"/>
                                        <p:tgtEl>
                                          <p:spTgt spid="728067">
                                            <p:txEl>
                                              <p:pRg st="3" end="3"/>
                                            </p:txEl>
                                          </p:spTgt>
                                        </p:tgtEl>
                                      </p:cBhvr>
                                    </p:animEffect>
                                    <p:anim calcmode="lin" valueType="num">
                                      <p:cBhvr>
                                        <p:cTn id="29" dur="1000" fill="hold"/>
                                        <p:tgtEl>
                                          <p:spTgt spid="72806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2806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6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228600" y="914400"/>
            <a:ext cx="8763000" cy="1905000"/>
          </a:xfrm>
        </p:spPr>
        <p:txBody>
          <a:bodyPr/>
          <a:lstStyle/>
          <a:p>
            <a:pPr eaLnBrk="1" hangingPunct="1"/>
            <a:r>
              <a:rPr lang="en-GB" sz="4000" b="1">
                <a:latin typeface="Century Schoolbook" charset="0"/>
                <a:cs typeface="Times New Roman" charset="0"/>
              </a:rPr>
              <a:t>Where does wisdom come from? </a:t>
            </a:r>
            <a:br>
              <a:rPr lang="en-GB" sz="4000" b="1">
                <a:latin typeface="Century Schoolbook" charset="0"/>
                <a:cs typeface="Times New Roman" charset="0"/>
              </a:rPr>
            </a:br>
            <a:r>
              <a:rPr lang="en-GB" sz="4000" b="1">
                <a:latin typeface="Century Schoolbook" charset="0"/>
                <a:cs typeface="Times New Roman" charset="0"/>
              </a:rPr>
              <a:t>How does James define wisdom?</a:t>
            </a:r>
            <a:br>
              <a:rPr lang="en-GB" sz="2800" b="1">
                <a:latin typeface="Times New Roman" charset="0"/>
                <a:cs typeface="Times New Roman" charset="0"/>
              </a:rPr>
            </a:br>
            <a:endParaRPr lang="en-US" sz="3200" b="1">
              <a:latin typeface="Times New Roman" charset="0"/>
              <a:cs typeface="Times New Roman" charset="0"/>
            </a:endParaRPr>
          </a:p>
        </p:txBody>
      </p:sp>
      <p:sp>
        <p:nvSpPr>
          <p:cNvPr id="730115" name="Rectangle 3"/>
          <p:cNvSpPr>
            <a:spLocks noGrp="1" noChangeArrowheads="1"/>
          </p:cNvSpPr>
          <p:nvPr>
            <p:ph type="body" idx="1"/>
          </p:nvPr>
        </p:nvSpPr>
        <p:spPr>
          <a:xfrm>
            <a:off x="685800" y="3276600"/>
            <a:ext cx="7772400" cy="1066800"/>
          </a:xfrm>
        </p:spPr>
        <p:txBody>
          <a:bodyPr/>
          <a:lstStyle/>
          <a:p>
            <a:pPr eaLnBrk="1" hangingPunct="1">
              <a:lnSpc>
                <a:spcPct val="90000"/>
              </a:lnSpc>
              <a:buFontTx/>
              <a:buNone/>
            </a:pPr>
            <a:r>
              <a:rPr lang="en-GB" b="1">
                <a:latin typeface="Century Schoolbook" charset="0"/>
                <a:cs typeface="Times New Roman" charset="0"/>
              </a:rPr>
              <a:t>There are two kinds of wisdom…</a:t>
            </a:r>
          </a:p>
          <a:p>
            <a:pPr eaLnBrk="1" hangingPunct="1">
              <a:lnSpc>
                <a:spcPct val="90000"/>
              </a:lnSpc>
            </a:pPr>
            <a:endParaRPr lang="en-US" b="1">
              <a:latin typeface="Century Schoolbook" charset="0"/>
            </a:endParaRPr>
          </a:p>
        </p:txBody>
      </p:sp>
    </p:spTree>
    <p:extLst>
      <p:ext uri="{BB962C8B-B14F-4D97-AF65-F5344CB8AC3E}">
        <p14:creationId xmlns:p14="http://schemas.microsoft.com/office/powerpoint/2010/main" val="3598827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0115">
                                            <p:txEl>
                                              <p:pRg st="0" end="0"/>
                                            </p:txEl>
                                          </p:spTgt>
                                        </p:tgtEl>
                                        <p:attrNameLst>
                                          <p:attrName>style.visibility</p:attrName>
                                        </p:attrNameLst>
                                      </p:cBhvr>
                                      <p:to>
                                        <p:strVal val="visible"/>
                                      </p:to>
                                    </p:set>
                                    <p:animEffect transition="in" filter="blinds(horizontal)">
                                      <p:cBhvr>
                                        <p:cTn id="7" dur="500"/>
                                        <p:tgtEl>
                                          <p:spTgt spid="73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8913" name="Group 2"/>
          <p:cNvGrpSpPr>
            <a:grpSpLocks/>
          </p:cNvGrpSpPr>
          <p:nvPr/>
        </p:nvGrpSpPr>
        <p:grpSpPr bwMode="auto">
          <a:xfrm>
            <a:off x="-7938" y="9525"/>
            <a:ext cx="9151938" cy="6848475"/>
            <a:chOff x="-3" y="-3"/>
            <a:chExt cx="5765" cy="3023"/>
          </a:xfrm>
        </p:grpSpPr>
        <p:grpSp>
          <p:nvGrpSpPr>
            <p:cNvPr id="678915" name="Group 3"/>
            <p:cNvGrpSpPr>
              <a:grpSpLocks/>
            </p:cNvGrpSpPr>
            <p:nvPr/>
          </p:nvGrpSpPr>
          <p:grpSpPr bwMode="auto">
            <a:xfrm>
              <a:off x="0" y="0"/>
              <a:ext cx="5759" cy="3017"/>
              <a:chOff x="0" y="0"/>
              <a:chExt cx="5759" cy="3017"/>
            </a:xfrm>
          </p:grpSpPr>
          <p:grpSp>
            <p:nvGrpSpPr>
              <p:cNvPr id="678917" name="Group 4"/>
              <p:cNvGrpSpPr>
                <a:grpSpLocks/>
              </p:cNvGrpSpPr>
              <p:nvPr/>
            </p:nvGrpSpPr>
            <p:grpSpPr bwMode="auto">
              <a:xfrm>
                <a:off x="0" y="0"/>
                <a:ext cx="1919" cy="413"/>
                <a:chOff x="0" y="0"/>
                <a:chExt cx="1919" cy="413"/>
              </a:xfrm>
            </p:grpSpPr>
            <p:sp>
              <p:nvSpPr>
                <p:cNvPr id="678951" name="Rectangle 5"/>
                <p:cNvSpPr>
                  <a:spLocks noChangeArrowheads="1"/>
                </p:cNvSpPr>
                <p:nvPr/>
              </p:nvSpPr>
              <p:spPr bwMode="auto">
                <a:xfrm>
                  <a:off x="43" y="0"/>
                  <a:ext cx="1833"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1200">
                      <a:solidFill>
                        <a:srgbClr val="FFFFCC"/>
                      </a:solidFill>
                      <a:latin typeface="Times New Roman" charset="0"/>
                      <a:ea typeface="ＭＳ Ｐゴシック" charset="0"/>
                      <a:cs typeface="Times New Roman" charset="0"/>
                    </a:rPr>
                    <a:t> </a:t>
                  </a:r>
                </a:p>
                <a:p>
                  <a:pPr defTabSz="914400" eaLnBrk="0" fontAlgn="base" hangingPunct="0">
                    <a:spcBef>
                      <a:spcPct val="0"/>
                    </a:spcBef>
                    <a:spcAft>
                      <a:spcPct val="0"/>
                    </a:spcAft>
                  </a:pPr>
                  <a:endParaRPr kumimoji="1" lang="en-GB" sz="2400">
                    <a:solidFill>
                      <a:srgbClr val="FFFFCC"/>
                    </a:solidFill>
                    <a:latin typeface="Times New Roman" charset="0"/>
                    <a:ea typeface="ＭＳ Ｐゴシック" charset="0"/>
                    <a:cs typeface="Times New Roman" charset="0"/>
                  </a:endParaRPr>
                </a:p>
              </p:txBody>
            </p:sp>
            <p:sp>
              <p:nvSpPr>
                <p:cNvPr id="678952" name="Rectangle 6"/>
                <p:cNvSpPr>
                  <a:spLocks noChangeArrowheads="1"/>
                </p:cNvSpPr>
                <p:nvPr/>
              </p:nvSpPr>
              <p:spPr bwMode="auto">
                <a:xfrm>
                  <a:off x="0" y="0"/>
                  <a:ext cx="1919" cy="4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18" name="Group 7"/>
              <p:cNvGrpSpPr>
                <a:grpSpLocks/>
              </p:cNvGrpSpPr>
              <p:nvPr/>
            </p:nvGrpSpPr>
            <p:grpSpPr bwMode="auto">
              <a:xfrm>
                <a:off x="1919" y="0"/>
                <a:ext cx="1920" cy="413"/>
                <a:chOff x="1919" y="0"/>
                <a:chExt cx="1920" cy="413"/>
              </a:xfrm>
            </p:grpSpPr>
            <p:sp>
              <p:nvSpPr>
                <p:cNvPr id="678949" name="Rectangle 8"/>
                <p:cNvSpPr>
                  <a:spLocks noChangeArrowheads="1"/>
                </p:cNvSpPr>
                <p:nvPr/>
              </p:nvSpPr>
              <p:spPr bwMode="auto">
                <a:xfrm>
                  <a:off x="1962" y="0"/>
                  <a:ext cx="1834"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800" b="1">
                      <a:solidFill>
                        <a:srgbClr val="FFFFCC"/>
                      </a:solidFill>
                      <a:latin typeface="Arial Unicode MS" charset="0"/>
                      <a:ea typeface="ＭＳ Ｐゴシック" charset="0"/>
                      <a:cs typeface="Times New Roman" charset="0"/>
                    </a:rPr>
                    <a:t>3:15-16</a:t>
                  </a:r>
                  <a:endParaRPr kumimoji="1" lang="en-GB" sz="280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400">
                    <a:solidFill>
                      <a:srgbClr val="FFFFCC"/>
                    </a:solidFill>
                    <a:latin typeface="Arial Unicode MS" charset="0"/>
                    <a:ea typeface="ＭＳ Ｐゴシック" charset="0"/>
                    <a:cs typeface="Times New Roman" charset="0"/>
                  </a:endParaRPr>
                </a:p>
              </p:txBody>
            </p:sp>
            <p:sp>
              <p:nvSpPr>
                <p:cNvPr id="678950" name="Rectangle 9"/>
                <p:cNvSpPr>
                  <a:spLocks noChangeArrowheads="1"/>
                </p:cNvSpPr>
                <p:nvPr/>
              </p:nvSpPr>
              <p:spPr bwMode="auto">
                <a:xfrm>
                  <a:off x="1919" y="0"/>
                  <a:ext cx="1920" cy="4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19" name="Group 10"/>
              <p:cNvGrpSpPr>
                <a:grpSpLocks/>
              </p:cNvGrpSpPr>
              <p:nvPr/>
            </p:nvGrpSpPr>
            <p:grpSpPr bwMode="auto">
              <a:xfrm>
                <a:off x="3839" y="0"/>
                <a:ext cx="1920" cy="413"/>
                <a:chOff x="3839" y="0"/>
                <a:chExt cx="1920" cy="413"/>
              </a:xfrm>
            </p:grpSpPr>
            <p:sp>
              <p:nvSpPr>
                <p:cNvPr id="678947" name="Rectangle 11"/>
                <p:cNvSpPr>
                  <a:spLocks noChangeArrowheads="1"/>
                </p:cNvSpPr>
                <p:nvPr/>
              </p:nvSpPr>
              <p:spPr bwMode="auto">
                <a:xfrm>
                  <a:off x="3882" y="0"/>
                  <a:ext cx="1834"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1" defTabSz="914400" fontAlgn="base">
                    <a:spcBef>
                      <a:spcPct val="0"/>
                    </a:spcBef>
                    <a:spcAft>
                      <a:spcPct val="0"/>
                    </a:spcAft>
                  </a:pPr>
                  <a:r>
                    <a:rPr kumimoji="1" lang="en-GB" sz="2800" b="1">
                      <a:solidFill>
                        <a:srgbClr val="FFFFCC"/>
                      </a:solidFill>
                      <a:latin typeface="Arial Unicode MS" charset="0"/>
                      <a:ea typeface="ＭＳ Ｐゴシック" charset="0"/>
                      <a:cs typeface="Times New Roman" charset="0"/>
                    </a:rPr>
                    <a:t>3:17-18</a:t>
                  </a:r>
                  <a:endParaRPr kumimoji="1" lang="en-GB" sz="280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800">
                    <a:solidFill>
                      <a:srgbClr val="FFFFCC"/>
                    </a:solidFill>
                    <a:latin typeface="Arial Unicode MS" charset="0"/>
                    <a:ea typeface="ＭＳ Ｐゴシック" charset="0"/>
                    <a:cs typeface="Times New Roman" charset="0"/>
                  </a:endParaRPr>
                </a:p>
              </p:txBody>
            </p:sp>
            <p:sp>
              <p:nvSpPr>
                <p:cNvPr id="678948" name="Rectangle 12"/>
                <p:cNvSpPr>
                  <a:spLocks noChangeArrowheads="1"/>
                </p:cNvSpPr>
                <p:nvPr/>
              </p:nvSpPr>
              <p:spPr bwMode="auto">
                <a:xfrm>
                  <a:off x="3839" y="0"/>
                  <a:ext cx="1920" cy="4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0" name="Group 13"/>
              <p:cNvGrpSpPr>
                <a:grpSpLocks/>
              </p:cNvGrpSpPr>
              <p:nvPr/>
            </p:nvGrpSpPr>
            <p:grpSpPr bwMode="auto">
              <a:xfrm>
                <a:off x="0" y="413"/>
                <a:ext cx="1919" cy="788"/>
                <a:chOff x="0" y="413"/>
                <a:chExt cx="1919" cy="788"/>
              </a:xfrm>
            </p:grpSpPr>
            <p:sp>
              <p:nvSpPr>
                <p:cNvPr id="678945" name="Rectangle 14"/>
                <p:cNvSpPr>
                  <a:spLocks noChangeArrowheads="1"/>
                </p:cNvSpPr>
                <p:nvPr/>
              </p:nvSpPr>
              <p:spPr bwMode="auto">
                <a:xfrm>
                  <a:off x="43" y="413"/>
                  <a:ext cx="183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bIns="0"/>
                <a:lstStyle/>
                <a:p>
                  <a:pPr defTabSz="914400" fontAlgn="base">
                    <a:spcBef>
                      <a:spcPct val="0"/>
                    </a:spcBef>
                    <a:spcAft>
                      <a:spcPct val="0"/>
                    </a:spcAft>
                  </a:pPr>
                  <a:r>
                    <a:rPr kumimoji="1" lang="en-GB" sz="2800" b="1">
                      <a:solidFill>
                        <a:srgbClr val="FFFFCC"/>
                      </a:solidFill>
                      <a:latin typeface="Arial Unicode MS" charset="0"/>
                      <a:ea typeface="ＭＳ Ｐゴシック" charset="0"/>
                      <a:cs typeface="ＭＳ Ｐゴシック" charset="0"/>
                    </a:rPr>
                    <a:t>Origin</a:t>
                  </a:r>
                </a:p>
                <a:p>
                  <a:pPr defTabSz="914400" eaLnBrk="0" fontAlgn="base" hangingPunct="0">
                    <a:spcBef>
                      <a:spcPct val="0"/>
                    </a:spcBef>
                    <a:spcAft>
                      <a:spcPct val="0"/>
                    </a:spcAft>
                  </a:pPr>
                  <a:endParaRPr kumimoji="1" lang="en-GB" sz="2800">
                    <a:solidFill>
                      <a:srgbClr val="FFFFCC"/>
                    </a:solidFill>
                    <a:latin typeface="Times New Roman" charset="0"/>
                    <a:ea typeface="ＭＳ Ｐゴシック" charset="0"/>
                    <a:cs typeface="ＭＳ Ｐゴシック" charset="0"/>
                  </a:endParaRPr>
                </a:p>
              </p:txBody>
            </p:sp>
            <p:sp>
              <p:nvSpPr>
                <p:cNvPr id="678946" name="Rectangle 15"/>
                <p:cNvSpPr>
                  <a:spLocks noChangeArrowheads="1"/>
                </p:cNvSpPr>
                <p:nvPr/>
              </p:nvSpPr>
              <p:spPr bwMode="auto">
                <a:xfrm>
                  <a:off x="0" y="413"/>
                  <a:ext cx="191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1" name="Group 16"/>
              <p:cNvGrpSpPr>
                <a:grpSpLocks/>
              </p:cNvGrpSpPr>
              <p:nvPr/>
            </p:nvGrpSpPr>
            <p:grpSpPr bwMode="auto">
              <a:xfrm>
                <a:off x="1919" y="413"/>
                <a:ext cx="1920" cy="788"/>
                <a:chOff x="1919" y="413"/>
                <a:chExt cx="1920" cy="788"/>
              </a:xfrm>
            </p:grpSpPr>
            <p:sp>
              <p:nvSpPr>
                <p:cNvPr id="678943" name="Rectangle 17"/>
                <p:cNvSpPr>
                  <a:spLocks noChangeArrowheads="1"/>
                </p:cNvSpPr>
                <p:nvPr/>
              </p:nvSpPr>
              <p:spPr bwMode="auto">
                <a:xfrm>
                  <a:off x="1962" y="413"/>
                  <a:ext cx="183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not from above</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earthly</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unspiritual</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devilish</a:t>
                  </a:r>
                </a:p>
              </p:txBody>
            </p:sp>
            <p:sp>
              <p:nvSpPr>
                <p:cNvPr id="678944" name="Rectangle 18"/>
                <p:cNvSpPr>
                  <a:spLocks noChangeArrowheads="1"/>
                </p:cNvSpPr>
                <p:nvPr/>
              </p:nvSpPr>
              <p:spPr bwMode="auto">
                <a:xfrm>
                  <a:off x="1919" y="413"/>
                  <a:ext cx="192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2" name="Group 19"/>
              <p:cNvGrpSpPr>
                <a:grpSpLocks/>
              </p:cNvGrpSpPr>
              <p:nvPr/>
            </p:nvGrpSpPr>
            <p:grpSpPr bwMode="auto">
              <a:xfrm>
                <a:off x="3839" y="413"/>
                <a:ext cx="1920" cy="788"/>
                <a:chOff x="3839" y="413"/>
                <a:chExt cx="1920" cy="788"/>
              </a:xfrm>
            </p:grpSpPr>
            <p:sp>
              <p:nvSpPr>
                <p:cNvPr id="678941" name="Rectangle 20"/>
                <p:cNvSpPr>
                  <a:spLocks noChangeArrowheads="1"/>
                </p:cNvSpPr>
                <p:nvPr/>
              </p:nvSpPr>
              <p:spPr bwMode="auto">
                <a:xfrm>
                  <a:off x="3882" y="413"/>
                  <a:ext cx="183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from above</a:t>
                  </a:r>
                </a:p>
                <a:p>
                  <a:pPr defTabSz="914400" eaLnBrk="0" fontAlgn="base" hangingPunct="0">
                    <a:spcBef>
                      <a:spcPct val="0"/>
                    </a:spcBef>
                    <a:spcAft>
                      <a:spcPct val="0"/>
                    </a:spcAft>
                  </a:pPr>
                  <a:endParaRPr kumimoji="1" lang="en-GB" sz="2400">
                    <a:solidFill>
                      <a:srgbClr val="FFFFCC"/>
                    </a:solidFill>
                    <a:latin typeface="Arial Unicode MS" charset="0"/>
                    <a:ea typeface="ＭＳ Ｐゴシック" charset="0"/>
                    <a:cs typeface="Times New Roman" charset="0"/>
                  </a:endParaRPr>
                </a:p>
              </p:txBody>
            </p:sp>
            <p:sp>
              <p:nvSpPr>
                <p:cNvPr id="678942" name="Rectangle 21"/>
                <p:cNvSpPr>
                  <a:spLocks noChangeArrowheads="1"/>
                </p:cNvSpPr>
                <p:nvPr/>
              </p:nvSpPr>
              <p:spPr bwMode="auto">
                <a:xfrm>
                  <a:off x="3839" y="413"/>
                  <a:ext cx="192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3" name="Group 22"/>
              <p:cNvGrpSpPr>
                <a:grpSpLocks/>
              </p:cNvGrpSpPr>
              <p:nvPr/>
            </p:nvGrpSpPr>
            <p:grpSpPr bwMode="auto">
              <a:xfrm>
                <a:off x="0" y="1201"/>
                <a:ext cx="1919" cy="1278"/>
                <a:chOff x="0" y="1201"/>
                <a:chExt cx="1919" cy="1278"/>
              </a:xfrm>
            </p:grpSpPr>
            <p:sp>
              <p:nvSpPr>
                <p:cNvPr id="678939" name="Rectangle 23"/>
                <p:cNvSpPr>
                  <a:spLocks noChangeArrowheads="1"/>
                </p:cNvSpPr>
                <p:nvPr/>
              </p:nvSpPr>
              <p:spPr bwMode="auto">
                <a:xfrm>
                  <a:off x="43" y="1201"/>
                  <a:ext cx="1833" cy="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800" b="1">
                      <a:solidFill>
                        <a:srgbClr val="FFFFCC"/>
                      </a:solidFill>
                      <a:latin typeface="Arial Unicode MS" charset="0"/>
                      <a:ea typeface="ＭＳ Ｐゴシック" charset="0"/>
                      <a:cs typeface="Times New Roman" charset="0"/>
                    </a:rPr>
                    <a:t>Characteristics</a:t>
                  </a:r>
                  <a:endParaRPr kumimoji="1" lang="en-GB" sz="280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800">
                    <a:solidFill>
                      <a:srgbClr val="FFFFCC"/>
                    </a:solidFill>
                    <a:latin typeface="Arial Unicode MS" charset="0"/>
                    <a:ea typeface="ＭＳ Ｐゴシック" charset="0"/>
                    <a:cs typeface="Times New Roman" charset="0"/>
                  </a:endParaRPr>
                </a:p>
              </p:txBody>
            </p:sp>
            <p:sp>
              <p:nvSpPr>
                <p:cNvPr id="678940" name="Rectangle 24"/>
                <p:cNvSpPr>
                  <a:spLocks noChangeArrowheads="1"/>
                </p:cNvSpPr>
                <p:nvPr/>
              </p:nvSpPr>
              <p:spPr bwMode="auto">
                <a:xfrm>
                  <a:off x="0" y="1201"/>
                  <a:ext cx="1919" cy="12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4" name="Group 25"/>
              <p:cNvGrpSpPr>
                <a:grpSpLocks/>
              </p:cNvGrpSpPr>
              <p:nvPr/>
            </p:nvGrpSpPr>
            <p:grpSpPr bwMode="auto">
              <a:xfrm>
                <a:off x="1919" y="1201"/>
                <a:ext cx="1920" cy="1278"/>
                <a:chOff x="1919" y="1201"/>
                <a:chExt cx="1920" cy="1278"/>
              </a:xfrm>
            </p:grpSpPr>
            <p:sp>
              <p:nvSpPr>
                <p:cNvPr id="678937" name="Rectangle 26"/>
                <p:cNvSpPr>
                  <a:spLocks noChangeArrowheads="1"/>
                </p:cNvSpPr>
                <p:nvPr/>
              </p:nvSpPr>
              <p:spPr bwMode="auto">
                <a:xfrm>
                  <a:off x="1962" y="1201"/>
                  <a:ext cx="1834" cy="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envy</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selfish ambition</a:t>
                  </a:r>
                </a:p>
                <a:p>
                  <a:pPr defTabSz="914400" eaLnBrk="0" fontAlgn="base" hangingPunct="0">
                    <a:spcBef>
                      <a:spcPct val="0"/>
                    </a:spcBef>
                    <a:spcAft>
                      <a:spcPct val="0"/>
                    </a:spcAft>
                  </a:pPr>
                  <a:endParaRPr kumimoji="1" lang="en-GB" sz="2400">
                    <a:solidFill>
                      <a:srgbClr val="FFFFCC"/>
                    </a:solidFill>
                    <a:latin typeface="Times New Roman" charset="0"/>
                    <a:ea typeface="ＭＳ Ｐゴシック" charset="0"/>
                    <a:cs typeface="Times New Roman" charset="0"/>
                  </a:endParaRPr>
                </a:p>
              </p:txBody>
            </p:sp>
            <p:sp>
              <p:nvSpPr>
                <p:cNvPr id="678938" name="Rectangle 27"/>
                <p:cNvSpPr>
                  <a:spLocks noChangeArrowheads="1"/>
                </p:cNvSpPr>
                <p:nvPr/>
              </p:nvSpPr>
              <p:spPr bwMode="auto">
                <a:xfrm>
                  <a:off x="1919" y="1201"/>
                  <a:ext cx="1920" cy="12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5" name="Group 28"/>
              <p:cNvGrpSpPr>
                <a:grpSpLocks/>
              </p:cNvGrpSpPr>
              <p:nvPr/>
            </p:nvGrpSpPr>
            <p:grpSpPr bwMode="auto">
              <a:xfrm>
                <a:off x="3839" y="1201"/>
                <a:ext cx="1920" cy="1278"/>
                <a:chOff x="3839" y="1201"/>
                <a:chExt cx="1920" cy="1278"/>
              </a:xfrm>
            </p:grpSpPr>
            <p:sp>
              <p:nvSpPr>
                <p:cNvPr id="678935" name="Rectangle 29"/>
                <p:cNvSpPr>
                  <a:spLocks noChangeArrowheads="1"/>
                </p:cNvSpPr>
                <p:nvPr/>
              </p:nvSpPr>
              <p:spPr bwMode="auto">
                <a:xfrm>
                  <a:off x="3882" y="1201"/>
                  <a:ext cx="1834" cy="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pure</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peace loving</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considerate</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submissive</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merciful &amp; good fruit</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impartial</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sincere</a:t>
                  </a:r>
                </a:p>
              </p:txBody>
            </p:sp>
            <p:sp>
              <p:nvSpPr>
                <p:cNvPr id="678936" name="Rectangle 30"/>
                <p:cNvSpPr>
                  <a:spLocks noChangeArrowheads="1"/>
                </p:cNvSpPr>
                <p:nvPr/>
              </p:nvSpPr>
              <p:spPr bwMode="auto">
                <a:xfrm>
                  <a:off x="3839" y="1201"/>
                  <a:ext cx="1920" cy="12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6" name="Group 31"/>
              <p:cNvGrpSpPr>
                <a:grpSpLocks/>
              </p:cNvGrpSpPr>
              <p:nvPr/>
            </p:nvGrpSpPr>
            <p:grpSpPr bwMode="auto">
              <a:xfrm>
                <a:off x="0" y="2479"/>
                <a:ext cx="1919" cy="538"/>
                <a:chOff x="0" y="2479"/>
                <a:chExt cx="1919" cy="538"/>
              </a:xfrm>
            </p:grpSpPr>
            <p:sp>
              <p:nvSpPr>
                <p:cNvPr id="678933" name="Rectangle 32"/>
                <p:cNvSpPr>
                  <a:spLocks noChangeArrowheads="1"/>
                </p:cNvSpPr>
                <p:nvPr/>
              </p:nvSpPr>
              <p:spPr bwMode="auto">
                <a:xfrm>
                  <a:off x="43" y="2479"/>
                  <a:ext cx="1833"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800" b="1">
                      <a:solidFill>
                        <a:srgbClr val="FFFFCC"/>
                      </a:solidFill>
                      <a:latin typeface="Arial Unicode MS" charset="0"/>
                      <a:ea typeface="ＭＳ Ｐゴシック" charset="0"/>
                      <a:cs typeface="Times New Roman" charset="0"/>
                    </a:rPr>
                    <a:t>Results</a:t>
                  </a:r>
                </a:p>
                <a:p>
                  <a:pPr defTabSz="914400" eaLnBrk="0" fontAlgn="base" hangingPunct="0">
                    <a:spcBef>
                      <a:spcPct val="0"/>
                    </a:spcBef>
                    <a:spcAft>
                      <a:spcPct val="0"/>
                    </a:spcAft>
                  </a:pPr>
                  <a:endParaRPr kumimoji="1" lang="en-GB" sz="2800" b="1">
                    <a:solidFill>
                      <a:srgbClr val="FFFFCC"/>
                    </a:solidFill>
                    <a:latin typeface="Arial Unicode MS" charset="0"/>
                    <a:ea typeface="ＭＳ Ｐゴシック" charset="0"/>
                    <a:cs typeface="Times New Roman" charset="0"/>
                  </a:endParaRPr>
                </a:p>
              </p:txBody>
            </p:sp>
            <p:sp>
              <p:nvSpPr>
                <p:cNvPr id="678934" name="Rectangle 33"/>
                <p:cNvSpPr>
                  <a:spLocks noChangeArrowheads="1"/>
                </p:cNvSpPr>
                <p:nvPr/>
              </p:nvSpPr>
              <p:spPr bwMode="auto">
                <a:xfrm>
                  <a:off x="0" y="2479"/>
                  <a:ext cx="1919"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7" name="Group 34"/>
              <p:cNvGrpSpPr>
                <a:grpSpLocks/>
              </p:cNvGrpSpPr>
              <p:nvPr/>
            </p:nvGrpSpPr>
            <p:grpSpPr bwMode="auto">
              <a:xfrm>
                <a:off x="1919" y="2479"/>
                <a:ext cx="1920" cy="538"/>
                <a:chOff x="1919" y="2479"/>
                <a:chExt cx="1920" cy="538"/>
              </a:xfrm>
            </p:grpSpPr>
            <p:sp>
              <p:nvSpPr>
                <p:cNvPr id="678931" name="Rectangle 35"/>
                <p:cNvSpPr>
                  <a:spLocks noChangeArrowheads="1"/>
                </p:cNvSpPr>
                <p:nvPr/>
              </p:nvSpPr>
              <p:spPr bwMode="auto">
                <a:xfrm>
                  <a:off x="1962" y="2479"/>
                  <a:ext cx="1834"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disorder</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every evil practice</a:t>
                  </a:r>
                </a:p>
              </p:txBody>
            </p:sp>
            <p:sp>
              <p:nvSpPr>
                <p:cNvPr id="678932" name="Rectangle 36"/>
                <p:cNvSpPr>
                  <a:spLocks noChangeArrowheads="1"/>
                </p:cNvSpPr>
                <p:nvPr/>
              </p:nvSpPr>
              <p:spPr bwMode="auto">
                <a:xfrm>
                  <a:off x="1919" y="2479"/>
                  <a:ext cx="1920"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8" name="Group 37"/>
              <p:cNvGrpSpPr>
                <a:grpSpLocks/>
              </p:cNvGrpSpPr>
              <p:nvPr/>
            </p:nvGrpSpPr>
            <p:grpSpPr bwMode="auto">
              <a:xfrm>
                <a:off x="3839" y="2479"/>
                <a:ext cx="1920" cy="538"/>
                <a:chOff x="3839" y="2479"/>
                <a:chExt cx="1920" cy="538"/>
              </a:xfrm>
            </p:grpSpPr>
            <p:sp>
              <p:nvSpPr>
                <p:cNvPr id="678929" name="Rectangle 38"/>
                <p:cNvSpPr>
                  <a:spLocks noChangeArrowheads="1"/>
                </p:cNvSpPr>
                <p:nvPr/>
              </p:nvSpPr>
              <p:spPr bwMode="auto">
                <a:xfrm>
                  <a:off x="3882" y="2479"/>
                  <a:ext cx="1834"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harvest of righteousness</a:t>
                  </a:r>
                </a:p>
              </p:txBody>
            </p:sp>
            <p:sp>
              <p:nvSpPr>
                <p:cNvPr id="678930" name="Rectangle 39"/>
                <p:cNvSpPr>
                  <a:spLocks noChangeArrowheads="1"/>
                </p:cNvSpPr>
                <p:nvPr/>
              </p:nvSpPr>
              <p:spPr bwMode="auto">
                <a:xfrm>
                  <a:off x="3839" y="2479"/>
                  <a:ext cx="1920"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sp>
          <p:nvSpPr>
            <p:cNvPr id="678916" name="Rectangle 40"/>
            <p:cNvSpPr>
              <a:spLocks noChangeArrowheads="1"/>
            </p:cNvSpPr>
            <p:nvPr/>
          </p:nvSpPr>
          <p:spPr bwMode="auto">
            <a:xfrm>
              <a:off x="-3" y="-3"/>
              <a:ext cx="5765" cy="3023"/>
            </a:xfrm>
            <a:prstGeom prst="rect">
              <a:avLst/>
            </a:prstGeom>
            <a:noFill/>
            <a:ln w="11112"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678914" name="Rectangle 41"/>
          <p:cNvSpPr>
            <a:spLocks noGrp="1" noChangeArrowheads="1"/>
          </p:cNvSpPr>
          <p:nvPr>
            <p:ph type="title" idx="4294967295"/>
          </p:nvPr>
        </p:nvSpPr>
        <p:spPr>
          <a:xfrm>
            <a:off x="1624" y="0"/>
            <a:ext cx="3048000" cy="951954"/>
          </a:xfrm>
        </p:spPr>
        <p:txBody>
          <a:bodyPr/>
          <a:lstStyle/>
          <a:p>
            <a:pPr algn="ctr" eaLnBrk="1" hangingPunct="1"/>
            <a:r>
              <a:rPr lang="en-US" sz="2800" b="1" dirty="0">
                <a:latin typeface="Arial" panose="020B0604020202020204" pitchFamily="34" charset="0"/>
                <a:cs typeface="Arial" panose="020B0604020202020204" pitchFamily="34" charset="0"/>
              </a:rPr>
              <a:t>The Two Wisdoms</a:t>
            </a:r>
          </a:p>
        </p:txBody>
      </p:sp>
    </p:spTree>
    <p:extLst>
      <p:ext uri="{BB962C8B-B14F-4D97-AF65-F5344CB8AC3E}">
        <p14:creationId xmlns:p14="http://schemas.microsoft.com/office/powerpoint/2010/main" val="2975319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7">
            <a:extLst>
              <a:ext uri="{28A0092B-C50C-407E-A947-70E740481C1C}">
                <a14:useLocalDpi xmlns:a14="http://schemas.microsoft.com/office/drawing/2010/main" val="0"/>
              </a:ext>
            </a:extLst>
          </a:blip>
          <a:srcRect l="1937" t="3586" r="3334" b="3586"/>
          <a:stretch/>
        </p:blipFill>
        <p:spPr>
          <a:xfrm rot="5400000">
            <a:off x="639555" y="1285816"/>
            <a:ext cx="4039549" cy="314241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Isosceles Triangle 9">
            <a:extLst>
              <a:ext uri="{FF2B5EF4-FFF2-40B4-BE49-F238E27FC236}">
                <a16:creationId xmlns:a16="http://schemas.microsoft.com/office/drawing/2014/main" id="{31FC4217-5C79-4FFE-AA95-140CBAE37677}"/>
              </a:ext>
            </a:extLst>
          </p:cNvPr>
          <p:cNvSpPr/>
          <p:nvPr/>
        </p:nvSpPr>
        <p:spPr>
          <a:xfrm>
            <a:off x="1715770" y="532004"/>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197E4793-03CD-4D55-B9C0-26FA1B123359}"/>
              </a:ext>
            </a:extLst>
          </p:cNvPr>
          <p:cNvSpPr/>
          <p:nvPr/>
        </p:nvSpPr>
        <p:spPr>
          <a:xfrm>
            <a:off x="5159056" y="558047"/>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6974016-D096-4BF0-8A94-FCB3642FC0A1}"/>
              </a:ext>
            </a:extLst>
          </p:cNvPr>
          <p:cNvSpPr txBox="1"/>
          <p:nvPr/>
        </p:nvSpPr>
        <p:spPr>
          <a:xfrm>
            <a:off x="28852" y="3551365"/>
            <a:ext cx="7315083"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Comic Sans MS" panose="030F0702030302020204" pitchFamily="66" charset="0"/>
                <a:ea typeface="+mn-ea"/>
                <a:cs typeface="+mn-cs"/>
              </a:rPr>
              <a:t>Take a look </a:t>
            </a:r>
            <a:br>
              <a:rPr kumimoji="0" lang="en-US" sz="4400" b="1" i="0"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Comic Sans MS" panose="030F0702030302020204" pitchFamily="66" charset="0"/>
                <a:ea typeface="+mn-ea"/>
                <a:cs typeface="+mn-cs"/>
              </a:rPr>
            </a:br>
            <a:r>
              <a:rPr kumimoji="0" lang="en-US" sz="4400" b="1" i="0"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Comic Sans MS" panose="030F0702030302020204" pitchFamily="66" charset="0"/>
                <a:ea typeface="+mn-ea"/>
                <a:cs typeface="+mn-cs"/>
              </a:rPr>
              <a:t>in the mirror!</a:t>
            </a:r>
          </a:p>
        </p:txBody>
      </p:sp>
      <p:sp>
        <p:nvSpPr>
          <p:cNvPr id="23" name="TextBox 22">
            <a:extLst>
              <a:ext uri="{FF2B5EF4-FFF2-40B4-BE49-F238E27FC236}">
                <a16:creationId xmlns:a16="http://schemas.microsoft.com/office/drawing/2014/main" id="{7096DE08-D5AF-4D2B-8BEF-EB41BAF7118C}"/>
              </a:ext>
            </a:extLst>
          </p:cNvPr>
          <p:cNvSpPr txBox="1"/>
          <p:nvPr/>
        </p:nvSpPr>
        <p:spPr>
          <a:xfrm>
            <a:off x="735011" y="5071660"/>
            <a:ext cx="59119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prstClr val="black"/>
                  </a:solidFill>
                  <a:prstDash val="solid"/>
                </a:ln>
                <a:solidFill>
                  <a:prstClr val="white"/>
                </a:solidFill>
                <a:effectLst>
                  <a:glow rad="228600">
                    <a:prstClr val="black">
                      <a:alpha val="98000"/>
                    </a:prstClr>
                  </a:glow>
                  <a:outerShdw blurRad="38100" dist="22860" dir="5400000" algn="tl" rotWithShape="0">
                    <a:srgbClr val="000000">
                      <a:alpha val="30000"/>
                    </a:srgbClr>
                  </a:outerShdw>
                </a:effectLst>
                <a:uLnTx/>
                <a:uFillTx/>
                <a:latin typeface="Comic Sans MS" panose="030F0702030302020204" pitchFamily="66" charset="0"/>
                <a:ea typeface="+mn-ea"/>
                <a:cs typeface="+mn-cs"/>
                <a:sym typeface="Wingdings 2" panose="05020102010507070707" pitchFamily="18" charset="2"/>
              </a:rPr>
              <a:t>James 3:13-18</a:t>
            </a:r>
            <a:endParaRPr kumimoji="0" lang="en-US" sz="4400" b="1" i="0" u="none" strike="noStrike" kern="1200" cap="none" spc="0" normalizeH="0" baseline="0" noProof="0" dirty="0">
              <a:ln w="10160">
                <a:solidFill>
                  <a:prstClr val="black"/>
                </a:solidFill>
                <a:prstDash val="solid"/>
              </a:ln>
              <a:solidFill>
                <a:prstClr val="white"/>
              </a:solidFill>
              <a:effectLst>
                <a:glow rad="228600">
                  <a:prstClr val="black">
                    <a:alpha val="98000"/>
                  </a:prstClr>
                </a:glow>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grpSp>
        <p:nvGrpSpPr>
          <p:cNvPr id="4" name="Group 3">
            <a:extLst>
              <a:ext uri="{FF2B5EF4-FFF2-40B4-BE49-F238E27FC236}">
                <a16:creationId xmlns:a16="http://schemas.microsoft.com/office/drawing/2014/main" id="{A46F5396-E80D-47E0-B4A5-82AF8469F0BC}"/>
              </a:ext>
            </a:extLst>
          </p:cNvPr>
          <p:cNvGrpSpPr/>
          <p:nvPr/>
        </p:nvGrpSpPr>
        <p:grpSpPr>
          <a:xfrm>
            <a:off x="5895949" y="3095402"/>
            <a:ext cx="3365325" cy="3045485"/>
            <a:chOff x="5366791" y="3072608"/>
            <a:chExt cx="3640887" cy="3605084"/>
          </a:xfrm>
        </p:grpSpPr>
        <p:pic>
          <p:nvPicPr>
            <p:cNvPr id="25" name="Picture 24">
              <a:extLst>
                <a:ext uri="{FF2B5EF4-FFF2-40B4-BE49-F238E27FC236}">
                  <a16:creationId xmlns:a16="http://schemas.microsoft.com/office/drawing/2014/main" id="{43B2E511-EC73-4864-9CE2-9685086FA07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 name="Oval 1">
              <a:extLst>
                <a:ext uri="{FF2B5EF4-FFF2-40B4-BE49-F238E27FC236}">
                  <a16:creationId xmlns:a16="http://schemas.microsoft.com/office/drawing/2014/main" id="{B9AB967E-6386-4040-9BDE-15C192FF5FCA}"/>
                </a:ext>
              </a:extLst>
            </p:cNvPr>
            <p:cNvSpPr/>
            <p:nvPr/>
          </p:nvSpPr>
          <p:spPr>
            <a:xfrm>
              <a:off x="7467600" y="3072608"/>
              <a:ext cx="966362" cy="320461"/>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73E5DFA-4564-4510-B1F5-B8B62834F730}"/>
              </a:ext>
            </a:extLst>
          </p:cNvPr>
          <p:cNvSpPr txBox="1"/>
          <p:nvPr/>
        </p:nvSpPr>
        <p:spPr>
          <a:xfrm>
            <a:off x="1087159" y="1371600"/>
            <a:ext cx="3142419"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Comic Sans MS" panose="030F0702030302020204" pitchFamily="66" charset="0"/>
                <a:ea typeface="+mn-ea"/>
                <a:cs typeface="+mn-cs"/>
              </a:rPr>
              <a:t>Wisdom from below</a:t>
            </a:r>
          </a:p>
        </p:txBody>
      </p:sp>
      <p:sp>
        <p:nvSpPr>
          <p:cNvPr id="15" name="TextBox 14">
            <a:extLst>
              <a:ext uri="{FF2B5EF4-FFF2-40B4-BE49-F238E27FC236}">
                <a16:creationId xmlns:a16="http://schemas.microsoft.com/office/drawing/2014/main" id="{44B1BBEC-0DE8-4074-BF13-783ABF599E10}"/>
              </a:ext>
            </a:extLst>
          </p:cNvPr>
          <p:cNvSpPr txBox="1"/>
          <p:nvPr/>
        </p:nvSpPr>
        <p:spPr>
          <a:xfrm>
            <a:off x="4603082" y="1316701"/>
            <a:ext cx="3266995"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
        <p:nvSpPr>
          <p:cNvPr id="16" name="Rectangle 15">
            <a:extLst>
              <a:ext uri="{FF2B5EF4-FFF2-40B4-BE49-F238E27FC236}">
                <a16:creationId xmlns:a16="http://schemas.microsoft.com/office/drawing/2014/main" id="{50C35920-5035-C540-91CA-026F4E4DF7EB}"/>
              </a:ext>
            </a:extLst>
          </p:cNvPr>
          <p:cNvSpPr>
            <a:spLocks noChangeArrowheads="1"/>
          </p:cNvSpPr>
          <p:nvPr/>
        </p:nvSpPr>
        <p:spPr bwMode="auto">
          <a:xfrm>
            <a:off x="7620" y="6111812"/>
            <a:ext cx="92202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David Martin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Tree>
    <p:custDataLst>
      <p:tags r:id="rId1"/>
    </p:custDataLst>
    <p:extLst>
      <p:ext uri="{BB962C8B-B14F-4D97-AF65-F5344CB8AC3E}">
        <p14:creationId xmlns:p14="http://schemas.microsoft.com/office/powerpoint/2010/main" val="1586712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72524F-86B1-4B25-B464-78B978D4C211}"/>
              </a:ext>
            </a:extLst>
          </p:cNvPr>
          <p:cNvPicPr>
            <a:picLocks noChangeAspect="1"/>
          </p:cNvPicPr>
          <p:nvPr/>
        </p:nvPicPr>
        <p:blipFill rotWithShape="1">
          <a:blip r:embed="rId4">
            <a:extLst>
              <a:ext uri="{28A0092B-C50C-407E-A947-70E740481C1C}">
                <a14:useLocalDpi xmlns:a14="http://schemas.microsoft.com/office/drawing/2010/main" val="0"/>
              </a:ext>
            </a:extLst>
          </a:blip>
          <a:srcRect l="17500" t="1087" r="22500"/>
          <a:stretch/>
        </p:blipFill>
        <p:spPr>
          <a:xfrm>
            <a:off x="152400" y="152399"/>
            <a:ext cx="8839200" cy="6529705"/>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103E6C73-D4E0-445C-87E2-FB5630E4C3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1299" y="2108265"/>
            <a:ext cx="1941576" cy="1761449"/>
          </a:xfrm>
          <a:prstGeom prst="ellipse">
            <a:avLst/>
          </a:prstGeom>
          <a:ln w="63500" cap="rnd">
            <a:solidFill>
              <a:schemeClr val="tx1">
                <a:lumMod val="65000"/>
                <a:lumOff val="35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oup 12">
            <a:extLst>
              <a:ext uri="{FF2B5EF4-FFF2-40B4-BE49-F238E27FC236}">
                <a16:creationId xmlns:a16="http://schemas.microsoft.com/office/drawing/2014/main" id="{7BD2FDF8-8AED-4004-983F-7523D2ADEB88}"/>
              </a:ext>
            </a:extLst>
          </p:cNvPr>
          <p:cNvGrpSpPr/>
          <p:nvPr/>
        </p:nvGrpSpPr>
        <p:grpSpPr>
          <a:xfrm>
            <a:off x="1431403" y="2108266"/>
            <a:ext cx="1941576" cy="1736397"/>
            <a:chOff x="5378885" y="337425"/>
            <a:chExt cx="1922526" cy="1736397"/>
          </a:xfrm>
        </p:grpSpPr>
        <p:sp>
          <p:nvSpPr>
            <p:cNvPr id="12" name="Oval 11">
              <a:extLst>
                <a:ext uri="{FF2B5EF4-FFF2-40B4-BE49-F238E27FC236}">
                  <a16:creationId xmlns:a16="http://schemas.microsoft.com/office/drawing/2014/main" id="{192FD053-F551-4491-9EB8-0F8C7FBCE488}"/>
                </a:ext>
              </a:extLst>
            </p:cNvPr>
            <p:cNvSpPr/>
            <p:nvPr/>
          </p:nvSpPr>
          <p:spPr>
            <a:xfrm>
              <a:off x="5378885" y="337425"/>
              <a:ext cx="1922526" cy="1736397"/>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black">
                    <a:lumMod val="65000"/>
                    <a:lumOff val="3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EB0E9957-8658-44E8-B39B-D24ECA0AD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939" y="515863"/>
              <a:ext cx="1763061" cy="1404572"/>
            </a:xfrm>
            <a:prstGeom prst="rect">
              <a:avLst/>
            </a:prstGeom>
            <a:ln>
              <a:noFill/>
            </a:ln>
            <a:effectLst>
              <a:outerShdw blurRad="292100" dist="139700" dir="2700000" algn="tl" rotWithShape="0">
                <a:srgbClr val="333333">
                  <a:alpha val="65000"/>
                </a:srgbClr>
              </a:outerShdw>
            </a:effectLst>
          </p:spPr>
        </p:pic>
      </p:grpSp>
      <p:pic>
        <p:nvPicPr>
          <p:cNvPr id="15" name="Picture 14">
            <a:extLst>
              <a:ext uri="{FF2B5EF4-FFF2-40B4-BE49-F238E27FC236}">
                <a16:creationId xmlns:a16="http://schemas.microsoft.com/office/drawing/2014/main" id="{690C9B25-52B1-43A7-9714-C1E0DEBC3C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37" r="5000"/>
          <a:stretch/>
        </p:blipFill>
        <p:spPr>
          <a:xfrm flipH="1">
            <a:off x="4816598" y="322621"/>
            <a:ext cx="1797180" cy="1736397"/>
          </a:xfrm>
          <a:prstGeom prst="ellipse">
            <a:avLst/>
          </a:prstGeom>
          <a:ln w="63500" cap="rnd">
            <a:solidFill>
              <a:schemeClr val="tx1">
                <a:lumMod val="65000"/>
                <a:lumOff val="3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B139B32-954B-4DB0-828F-9197D8B4EA5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730" r="9973"/>
          <a:stretch/>
        </p:blipFill>
        <p:spPr>
          <a:xfrm>
            <a:off x="6926233" y="322622"/>
            <a:ext cx="1912967" cy="1765329"/>
          </a:xfrm>
          <a:prstGeom prst="ellipse">
            <a:avLst/>
          </a:prstGeom>
          <a:ln w="63500" cap="rnd">
            <a:solidFill>
              <a:schemeClr val="tx1">
                <a:lumMod val="65000"/>
                <a:lumOff val="35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4" name="Group 3">
            <a:extLst>
              <a:ext uri="{FF2B5EF4-FFF2-40B4-BE49-F238E27FC236}">
                <a16:creationId xmlns:a16="http://schemas.microsoft.com/office/drawing/2014/main" id="{A3AA55E3-5917-430B-9B92-C88177E933FE}"/>
              </a:ext>
            </a:extLst>
          </p:cNvPr>
          <p:cNvGrpSpPr/>
          <p:nvPr/>
        </p:nvGrpSpPr>
        <p:grpSpPr>
          <a:xfrm>
            <a:off x="330979" y="322622"/>
            <a:ext cx="1941576" cy="1736397"/>
            <a:chOff x="4741586" y="3657600"/>
            <a:chExt cx="1941576" cy="1736397"/>
          </a:xfrm>
        </p:grpSpPr>
        <p:sp>
          <p:nvSpPr>
            <p:cNvPr id="16" name="Oval 15">
              <a:extLst>
                <a:ext uri="{FF2B5EF4-FFF2-40B4-BE49-F238E27FC236}">
                  <a16:creationId xmlns:a16="http://schemas.microsoft.com/office/drawing/2014/main" id="{726F1E07-F9CF-41BA-8C1E-02A0482651E9}"/>
                </a:ext>
              </a:extLst>
            </p:cNvPr>
            <p:cNvSpPr/>
            <p:nvPr/>
          </p:nvSpPr>
          <p:spPr>
            <a:xfrm>
              <a:off x="4741586" y="3657600"/>
              <a:ext cx="1941576" cy="1736397"/>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black">
                    <a:lumMod val="65000"/>
                    <a:lumOff val="3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12F6F57-254E-4F42-9F79-126BEA22971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371" b="95181" l="3200" r="97200">
                          <a14:foregroundMark x1="97200" y1="9371" x2="90333" y2="12718"/>
                          <a14:foregroundMark x1="3200" y1="95181" x2="15733" y2="89558"/>
                        </a14:backgroundRemoval>
                      </a14:imgEffect>
                    </a14:imgLayer>
                  </a14:imgProps>
                </a:ext>
                <a:ext uri="{28A0092B-C50C-407E-A947-70E740481C1C}">
                  <a14:useLocalDpi xmlns:a14="http://schemas.microsoft.com/office/drawing/2010/main" val="0"/>
                </a:ext>
              </a:extLst>
            </a:blip>
            <a:stretch>
              <a:fillRect/>
            </a:stretch>
          </p:blipFill>
          <p:spPr>
            <a:xfrm>
              <a:off x="4956495" y="4038600"/>
              <a:ext cx="1511757" cy="863625"/>
            </a:xfrm>
            <a:prstGeom prst="rect">
              <a:avLst/>
            </a:prstGeom>
            <a:ln>
              <a:noFill/>
            </a:ln>
            <a:effectLst>
              <a:outerShdw blurRad="292100" dist="139700" dir="2700000" algn="tl" rotWithShape="0">
                <a:srgbClr val="333333">
                  <a:alpha val="65000"/>
                </a:srgbClr>
              </a:outerShdw>
            </a:effectLst>
          </p:spPr>
        </p:pic>
      </p:grpSp>
      <p:pic>
        <p:nvPicPr>
          <p:cNvPr id="7" name="Picture 6">
            <a:extLst>
              <a:ext uri="{FF2B5EF4-FFF2-40B4-BE49-F238E27FC236}">
                <a16:creationId xmlns:a16="http://schemas.microsoft.com/office/drawing/2014/main" id="{ED419ACE-7281-4C82-B877-198CAF2CDF1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78" r="15274"/>
          <a:stretch/>
        </p:blipFill>
        <p:spPr>
          <a:xfrm>
            <a:off x="2600720" y="322622"/>
            <a:ext cx="1903424" cy="1785644"/>
          </a:xfrm>
          <a:prstGeom prst="ellipse">
            <a:avLst/>
          </a:prstGeom>
          <a:ln w="63500" cap="rnd">
            <a:solidFill>
              <a:schemeClr val="tx1">
                <a:lumMod val="75000"/>
                <a:lumOff val="25000"/>
              </a:schemeClr>
            </a:solidFill>
          </a:ln>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537763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amond(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amond(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914400" y="1143000"/>
            <a:ext cx="7239000" cy="2057400"/>
          </a:xfrm>
          <a:effectLst>
            <a:outerShdw blurRad="25400" dist="25399" dir="2700000" algn="ctr" rotWithShape="0">
              <a:srgbClr val="000000">
                <a:alpha val="99962"/>
              </a:srgbClr>
            </a:outerShdw>
          </a:effectLst>
        </p:spPr>
        <p:txBody>
          <a:bodyPr/>
          <a:lstStyle/>
          <a:p>
            <a:pPr eaLnBrk="1" hangingPunct="1">
              <a:defRPr/>
            </a:pPr>
            <a:r>
              <a:rPr lang="en-US" b="1">
                <a:solidFill>
                  <a:srgbClr val="FFFFFF"/>
                </a:solidFill>
                <a:latin typeface="Arial"/>
                <a:ea typeface="ＭＳ Ｐゴシック" charset="0"/>
                <a:cs typeface="Arial"/>
              </a:rPr>
              <a:t>Faith speaks wisely because faith…</a:t>
            </a:r>
            <a:endParaRPr lang="en-US" b="1">
              <a:latin typeface="Arial"/>
              <a:ea typeface="ＭＳ Ｐゴシック" charset="0"/>
              <a:cs typeface="Arial"/>
            </a:endParaRPr>
          </a:p>
        </p:txBody>
      </p:sp>
      <p:sp>
        <p:nvSpPr>
          <p:cNvPr id="603144" name="Rectangle 8"/>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a:solidFill>
                  <a:srgbClr val="FFFFFF"/>
                </a:solidFill>
                <a:latin typeface="Arial"/>
                <a:cs typeface="Arial"/>
              </a:rPr>
              <a:t>3:1-6	Recognizes the influence of the tongue</a:t>
            </a:r>
          </a:p>
        </p:txBody>
      </p:sp>
    </p:spTree>
    <p:extLst>
      <p:ext uri="{BB962C8B-B14F-4D97-AF65-F5344CB8AC3E}">
        <p14:creationId xmlns:p14="http://schemas.microsoft.com/office/powerpoint/2010/main" val="312410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3144">
                                            <p:txEl>
                                              <p:pRg st="0" end="0"/>
                                            </p:txEl>
                                          </p:spTgt>
                                        </p:tgtEl>
                                        <p:attrNameLst>
                                          <p:attrName>style.visibility</p:attrName>
                                        </p:attrNameLst>
                                      </p:cBhvr>
                                      <p:to>
                                        <p:strVal val="visible"/>
                                      </p:to>
                                    </p:set>
                                    <p:animEffect transition="in" filter="fade">
                                      <p:cBhvr>
                                        <p:cTn id="7" dur="1000"/>
                                        <p:tgtEl>
                                          <p:spTgt spid="603144">
                                            <p:txEl>
                                              <p:pRg st="0" end="0"/>
                                            </p:txEl>
                                          </p:spTgt>
                                        </p:tgtEl>
                                      </p:cBhvr>
                                    </p:animEffect>
                                    <p:anim calcmode="lin" valueType="num">
                                      <p:cBhvr>
                                        <p:cTn id="8" dur="1000" fill="hold"/>
                                        <p:tgtEl>
                                          <p:spTgt spid="6031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31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2000"/>
          </a:schemeClr>
        </a:solidFill>
        <a:effectLst/>
      </p:bgPr>
    </p:bg>
    <p:spTree>
      <p:nvGrpSpPr>
        <p:cNvPr id="1" name=""/>
        <p:cNvGrpSpPr/>
        <p:nvPr/>
      </p:nvGrpSpPr>
      <p:grpSpPr>
        <a:xfrm>
          <a:off x="0" y="0"/>
          <a:ext cx="0" cy="0"/>
          <a:chOff x="0" y="0"/>
          <a:chExt cx="0" cy="0"/>
        </a:xfrm>
      </p:grpSpPr>
      <p:sp>
        <p:nvSpPr>
          <p:cNvPr id="10" name="Isosceles Triangle 9">
            <a:extLst>
              <a:ext uri="{FF2B5EF4-FFF2-40B4-BE49-F238E27FC236}">
                <a16:creationId xmlns:a16="http://schemas.microsoft.com/office/drawing/2014/main" id="{B33E7A34-CA94-426E-891D-431E038E9148}"/>
              </a:ext>
            </a:extLst>
          </p:cNvPr>
          <p:cNvSpPr/>
          <p:nvPr/>
        </p:nvSpPr>
        <p:spPr>
          <a:xfrm>
            <a:off x="8610600" y="6366163"/>
            <a:ext cx="381000" cy="571500"/>
          </a:xfrm>
          <a:prstGeom prst="triangle">
            <a:avLst>
              <a:gd name="adj" fmla="val 0"/>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a:extLst>
              <a:ext uri="{FF2B5EF4-FFF2-40B4-BE49-F238E27FC236}">
                <a16:creationId xmlns:a16="http://schemas.microsoft.com/office/drawing/2014/main" id="{CF14454A-26DB-471B-84A1-859D440BCF3F}"/>
              </a:ext>
            </a:extLst>
          </p:cNvPr>
          <p:cNvSpPr/>
          <p:nvPr/>
        </p:nvSpPr>
        <p:spPr>
          <a:xfrm flipH="1">
            <a:off x="419100" y="6445826"/>
            <a:ext cx="381000" cy="491837"/>
          </a:xfrm>
          <a:prstGeom prst="triangle">
            <a:avLst>
              <a:gd name="adj" fmla="val 40000"/>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C189079-95A4-4B17-959A-8C6ABDB07CAA}"/>
              </a:ext>
            </a:extLst>
          </p:cNvPr>
          <p:cNvSpPr txBox="1"/>
          <p:nvPr/>
        </p:nvSpPr>
        <p:spPr>
          <a:xfrm>
            <a:off x="-38100" y="31845"/>
            <a:ext cx="91440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“If anyone is a hearer of the word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and not a doer, he is like a man who looks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at his natural face in a mirror . .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James 1:23-24</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5" name="Picture 4">
            <a:extLst>
              <a:ext uri="{FF2B5EF4-FFF2-40B4-BE49-F238E27FC236}">
                <a16:creationId xmlns:a16="http://schemas.microsoft.com/office/drawing/2014/main" id="{015B11E7-6D8F-4190-B8CB-66787A512758}"/>
              </a:ext>
            </a:extLst>
          </p:cNvPr>
          <p:cNvPicPr>
            <a:picLocks noChangeAspect="1"/>
          </p:cNvPicPr>
          <p:nvPr/>
        </p:nvPicPr>
        <p:blipFill rotWithShape="1">
          <a:blip r:embed="rId5">
            <a:extLst>
              <a:ext uri="{28A0092B-C50C-407E-A947-70E740481C1C}">
                <a14:useLocalDpi xmlns:a14="http://schemas.microsoft.com/office/drawing/2010/main" val="0"/>
              </a:ext>
            </a:extLst>
          </a:blip>
          <a:srcRect t="5396" b="4148"/>
          <a:stretch/>
        </p:blipFill>
        <p:spPr>
          <a:xfrm>
            <a:off x="609600" y="1698703"/>
            <a:ext cx="8001000" cy="5159297"/>
          </a:xfrm>
          <a:prstGeom prst="rect">
            <a:avLst/>
          </a:prstGeom>
        </p:spPr>
      </p:pic>
      <p:grpSp>
        <p:nvGrpSpPr>
          <p:cNvPr id="14" name="Group 13">
            <a:extLst>
              <a:ext uri="{FF2B5EF4-FFF2-40B4-BE49-F238E27FC236}">
                <a16:creationId xmlns:a16="http://schemas.microsoft.com/office/drawing/2014/main" id="{E71F272E-0558-4C57-BD1C-5AA723585F0C}"/>
              </a:ext>
            </a:extLst>
          </p:cNvPr>
          <p:cNvGrpSpPr/>
          <p:nvPr/>
        </p:nvGrpSpPr>
        <p:grpSpPr>
          <a:xfrm>
            <a:off x="5911516" y="1081373"/>
            <a:ext cx="3232484" cy="3306387"/>
            <a:chOff x="-928340" y="2766107"/>
            <a:chExt cx="3839913" cy="3738201"/>
          </a:xfrm>
        </p:grpSpPr>
        <p:sp>
          <p:nvSpPr>
            <p:cNvPr id="15" name="Explosion: 8 Points 14">
              <a:extLst>
                <a:ext uri="{FF2B5EF4-FFF2-40B4-BE49-F238E27FC236}">
                  <a16:creationId xmlns:a16="http://schemas.microsoft.com/office/drawing/2014/main" id="{0A93852F-BE98-4B52-AF33-B6536E2AD7EF}"/>
                </a:ext>
              </a:extLst>
            </p:cNvPr>
            <p:cNvSpPr/>
            <p:nvPr/>
          </p:nvSpPr>
          <p:spPr>
            <a:xfrm>
              <a:off x="-928340" y="2766107"/>
              <a:ext cx="3839913" cy="3738201"/>
            </a:xfrm>
            <a:prstGeom prst="irregularSeal1">
              <a:avLst/>
            </a:prstGeom>
            <a:gradFill>
              <a:gsLst>
                <a:gs pos="35000">
                  <a:srgbClr val="FFC000"/>
                </a:gs>
                <a:gs pos="50000">
                  <a:srgbClr val="E46D0A"/>
                </a:gs>
              </a:gsLst>
              <a:path path="circle">
                <a:fillToRect l="50000" t="50000" r="50000" b="50000"/>
              </a:path>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F6B301E-0E85-442C-9104-A31AA079675C}"/>
                </a:ext>
              </a:extLst>
            </p:cNvPr>
            <p:cNvSpPr txBox="1"/>
            <p:nvPr/>
          </p:nvSpPr>
          <p:spPr>
            <a:xfrm>
              <a:off x="-113669" y="3678774"/>
              <a:ext cx="20574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Bible is a mirror</a:t>
              </a:r>
            </a:p>
          </p:txBody>
        </p:sp>
      </p:grpSp>
    </p:spTree>
    <p:custDataLst>
      <p:tags r:id="rId1"/>
    </p:custDataLst>
    <p:extLst>
      <p:ext uri="{BB962C8B-B14F-4D97-AF65-F5344CB8AC3E}">
        <p14:creationId xmlns:p14="http://schemas.microsoft.com/office/powerpoint/2010/main" val="1250236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7">
            <a:extLst>
              <a:ext uri="{28A0092B-C50C-407E-A947-70E740481C1C}">
                <a14:useLocalDpi xmlns:a14="http://schemas.microsoft.com/office/drawing/2010/main" val="0"/>
              </a:ext>
            </a:extLst>
          </a:blip>
          <a:srcRect l="1937" t="3586" r="3334" b="3586"/>
          <a:stretch/>
        </p:blipFill>
        <p:spPr>
          <a:xfrm rot="5400000">
            <a:off x="639555" y="1285816"/>
            <a:ext cx="4039549" cy="314241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Isosceles Triangle 9">
            <a:extLst>
              <a:ext uri="{FF2B5EF4-FFF2-40B4-BE49-F238E27FC236}">
                <a16:creationId xmlns:a16="http://schemas.microsoft.com/office/drawing/2014/main" id="{31FC4217-5C79-4FFE-AA95-140CBAE37677}"/>
              </a:ext>
            </a:extLst>
          </p:cNvPr>
          <p:cNvSpPr/>
          <p:nvPr/>
        </p:nvSpPr>
        <p:spPr>
          <a:xfrm>
            <a:off x="1715770" y="532004"/>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197E4793-03CD-4D55-B9C0-26FA1B123359}"/>
              </a:ext>
            </a:extLst>
          </p:cNvPr>
          <p:cNvSpPr/>
          <p:nvPr/>
        </p:nvSpPr>
        <p:spPr>
          <a:xfrm>
            <a:off x="5159056" y="558047"/>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6974016-D096-4BF0-8A94-FCB3642FC0A1}"/>
              </a:ext>
            </a:extLst>
          </p:cNvPr>
          <p:cNvSpPr txBox="1"/>
          <p:nvPr/>
        </p:nvSpPr>
        <p:spPr>
          <a:xfrm>
            <a:off x="177174" y="5073641"/>
            <a:ext cx="6892449"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Comic Sans MS" panose="030F0702030302020204" pitchFamily="66" charset="0"/>
                <a:ea typeface="+mn-ea"/>
                <a:cs typeface="+mn-cs"/>
              </a:rPr>
              <a:t>Take a look </a:t>
            </a:r>
            <a:br>
              <a:rPr kumimoji="0" lang="en-US" sz="3400" b="1" i="0"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Comic Sans MS" panose="030F0702030302020204" pitchFamily="66" charset="0"/>
                <a:ea typeface="+mn-ea"/>
                <a:cs typeface="+mn-cs"/>
              </a:rPr>
            </a:br>
            <a:r>
              <a:rPr kumimoji="0" lang="en-US" sz="3400" b="1" i="0"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Comic Sans MS" panose="030F0702030302020204" pitchFamily="66" charset="0"/>
                <a:ea typeface="+mn-ea"/>
                <a:cs typeface="+mn-cs"/>
              </a:rPr>
              <a:t>in the mirror!</a:t>
            </a:r>
          </a:p>
        </p:txBody>
      </p:sp>
      <p:sp>
        <p:nvSpPr>
          <p:cNvPr id="23" name="TextBox 22">
            <a:extLst>
              <a:ext uri="{FF2B5EF4-FFF2-40B4-BE49-F238E27FC236}">
                <a16:creationId xmlns:a16="http://schemas.microsoft.com/office/drawing/2014/main" id="{7096DE08-D5AF-4D2B-8BEF-EB41BAF7118C}"/>
              </a:ext>
            </a:extLst>
          </p:cNvPr>
          <p:cNvSpPr txBox="1"/>
          <p:nvPr/>
        </p:nvSpPr>
        <p:spPr>
          <a:xfrm>
            <a:off x="838200" y="6197025"/>
            <a:ext cx="5570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prstClr val="black"/>
                  </a:solidFill>
                  <a:prstDash val="solid"/>
                </a:ln>
                <a:solidFill>
                  <a:prstClr val="white"/>
                </a:solidFill>
                <a:effectLst>
                  <a:glow rad="228600">
                    <a:prstClr val="black">
                      <a:alpha val="98000"/>
                    </a:prstClr>
                  </a:glow>
                  <a:outerShdw blurRad="38100" dist="22860" dir="5400000" algn="tl" rotWithShape="0">
                    <a:srgbClr val="000000">
                      <a:alpha val="30000"/>
                    </a:srgbClr>
                  </a:outerShdw>
                </a:effectLst>
                <a:uLnTx/>
                <a:uFillTx/>
                <a:latin typeface="Comic Sans MS" panose="030F0702030302020204" pitchFamily="66" charset="0"/>
                <a:ea typeface="+mn-ea"/>
                <a:cs typeface="+mn-cs"/>
                <a:sym typeface="Wingdings 2" panose="05020102010507070707" pitchFamily="18" charset="2"/>
              </a:rPr>
              <a:t>James 3:13-18</a:t>
            </a:r>
            <a:endParaRPr kumimoji="0" lang="en-US" sz="3200" b="1" i="0" u="none" strike="noStrike" kern="1200" cap="none" spc="0" normalizeH="0" baseline="0" noProof="0" dirty="0">
              <a:ln w="10160">
                <a:solidFill>
                  <a:prstClr val="black"/>
                </a:solidFill>
                <a:prstDash val="solid"/>
              </a:ln>
              <a:solidFill>
                <a:prstClr val="white"/>
              </a:solidFill>
              <a:effectLst>
                <a:glow rad="228600">
                  <a:prstClr val="black">
                    <a:alpha val="98000"/>
                  </a:prstClr>
                </a:glow>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grpSp>
        <p:nvGrpSpPr>
          <p:cNvPr id="4" name="Group 3">
            <a:extLst>
              <a:ext uri="{FF2B5EF4-FFF2-40B4-BE49-F238E27FC236}">
                <a16:creationId xmlns:a16="http://schemas.microsoft.com/office/drawing/2014/main" id="{A46F5396-E80D-47E0-B4A5-82AF8469F0BC}"/>
              </a:ext>
            </a:extLst>
          </p:cNvPr>
          <p:cNvGrpSpPr/>
          <p:nvPr/>
        </p:nvGrpSpPr>
        <p:grpSpPr>
          <a:xfrm>
            <a:off x="5854875" y="3812515"/>
            <a:ext cx="3365325" cy="3045485"/>
            <a:chOff x="5366791" y="3072608"/>
            <a:chExt cx="3640887" cy="3605084"/>
          </a:xfrm>
        </p:grpSpPr>
        <p:pic>
          <p:nvPicPr>
            <p:cNvPr id="25" name="Picture 24">
              <a:extLst>
                <a:ext uri="{FF2B5EF4-FFF2-40B4-BE49-F238E27FC236}">
                  <a16:creationId xmlns:a16="http://schemas.microsoft.com/office/drawing/2014/main" id="{43B2E511-EC73-4864-9CE2-9685086FA07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 name="Oval 1">
              <a:extLst>
                <a:ext uri="{FF2B5EF4-FFF2-40B4-BE49-F238E27FC236}">
                  <a16:creationId xmlns:a16="http://schemas.microsoft.com/office/drawing/2014/main" id="{B9AB967E-6386-4040-9BDE-15C192FF5FCA}"/>
                </a:ext>
              </a:extLst>
            </p:cNvPr>
            <p:cNvSpPr/>
            <p:nvPr/>
          </p:nvSpPr>
          <p:spPr>
            <a:xfrm>
              <a:off x="7467600" y="3072608"/>
              <a:ext cx="966362" cy="320461"/>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73E5DFA-4564-4510-B1F5-B8B62834F730}"/>
              </a:ext>
            </a:extLst>
          </p:cNvPr>
          <p:cNvSpPr txBox="1"/>
          <p:nvPr/>
        </p:nvSpPr>
        <p:spPr>
          <a:xfrm>
            <a:off x="1087159" y="1371600"/>
            <a:ext cx="3142419"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Comic Sans MS" panose="030F0702030302020204" pitchFamily="66" charset="0"/>
                <a:ea typeface="+mn-ea"/>
                <a:cs typeface="+mn-cs"/>
              </a:rPr>
              <a:t>Wisdom from below</a:t>
            </a:r>
          </a:p>
        </p:txBody>
      </p:sp>
      <p:sp>
        <p:nvSpPr>
          <p:cNvPr id="15" name="TextBox 14">
            <a:extLst>
              <a:ext uri="{FF2B5EF4-FFF2-40B4-BE49-F238E27FC236}">
                <a16:creationId xmlns:a16="http://schemas.microsoft.com/office/drawing/2014/main" id="{44B1BBEC-0DE8-4074-BF13-783ABF599E10}"/>
              </a:ext>
            </a:extLst>
          </p:cNvPr>
          <p:cNvSpPr txBox="1"/>
          <p:nvPr/>
        </p:nvSpPr>
        <p:spPr>
          <a:xfrm>
            <a:off x="4603082" y="1316701"/>
            <a:ext cx="3266995"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Tree>
    <p:custDataLst>
      <p:tags r:id="rId1"/>
    </p:custDataLst>
    <p:extLst>
      <p:ext uri="{BB962C8B-B14F-4D97-AF65-F5344CB8AC3E}">
        <p14:creationId xmlns:p14="http://schemas.microsoft.com/office/powerpoint/2010/main" val="160887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33908" y="1765190"/>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James 3:14-16</a:t>
            </a:r>
            <a:endParaRPr kumimoji="0" lang="en-US" sz="32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grpSp>
        <p:nvGrpSpPr>
          <p:cNvPr id="20" name="Group 19">
            <a:extLst>
              <a:ext uri="{FF2B5EF4-FFF2-40B4-BE49-F238E27FC236}">
                <a16:creationId xmlns:a16="http://schemas.microsoft.com/office/drawing/2014/main" id="{AD2AD327-4147-412C-93C0-56183B13DA8B}"/>
              </a:ext>
            </a:extLst>
          </p:cNvPr>
          <p:cNvGrpSpPr/>
          <p:nvPr/>
        </p:nvGrpSpPr>
        <p:grpSpPr>
          <a:xfrm>
            <a:off x="5854875" y="3812515"/>
            <a:ext cx="3365325" cy="3045485"/>
            <a:chOff x="5366791" y="3072608"/>
            <a:chExt cx="3640887" cy="3605084"/>
          </a:xfrm>
        </p:grpSpPr>
        <p:pic>
          <p:nvPicPr>
            <p:cNvPr id="22" name="Picture 21">
              <a:extLst>
                <a:ext uri="{FF2B5EF4-FFF2-40B4-BE49-F238E27FC236}">
                  <a16:creationId xmlns:a16="http://schemas.microsoft.com/office/drawing/2014/main" id="{BF7244D1-37EA-4E89-B98A-F74A98C2DDA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6" name="Oval 25">
              <a:extLst>
                <a:ext uri="{FF2B5EF4-FFF2-40B4-BE49-F238E27FC236}">
                  <a16:creationId xmlns:a16="http://schemas.microsoft.com/office/drawing/2014/main" id="{55AA1DF2-D19C-487A-A79A-D18A9BC9EB8C}"/>
                </a:ext>
              </a:extLst>
            </p:cNvPr>
            <p:cNvSpPr/>
            <p:nvPr/>
          </p:nvSpPr>
          <p:spPr>
            <a:xfrm>
              <a:off x="7467600" y="3072608"/>
              <a:ext cx="966362" cy="32046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8B56BE8B-AAD2-4154-B1CF-CB824D4A85F2}"/>
              </a:ext>
            </a:extLst>
          </p:cNvPr>
          <p:cNvSpPr txBox="1"/>
          <p:nvPr/>
        </p:nvSpPr>
        <p:spPr>
          <a:xfrm>
            <a:off x="1134947" y="1044969"/>
            <a:ext cx="664970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Comic Sans MS" panose="030F0702030302020204" pitchFamily="66" charset="0"/>
                <a:ea typeface="+mn-ea"/>
                <a:cs typeface="+mn-cs"/>
              </a:rPr>
              <a:t>Wisdom from below</a:t>
            </a:r>
          </a:p>
        </p:txBody>
      </p:sp>
    </p:spTree>
    <p:custDataLst>
      <p:tags r:id="rId1"/>
    </p:custDataLst>
    <p:extLst>
      <p:ext uri="{BB962C8B-B14F-4D97-AF65-F5344CB8AC3E}">
        <p14:creationId xmlns:p14="http://schemas.microsoft.com/office/powerpoint/2010/main" val="3865064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8" name="Isosceles Triangle 7">
            <a:extLst>
              <a:ext uri="{FF2B5EF4-FFF2-40B4-BE49-F238E27FC236}">
                <a16:creationId xmlns:a16="http://schemas.microsoft.com/office/drawing/2014/main" id="{F4778BEE-F76B-47DE-ABA7-A8F932E3C1C8}"/>
              </a:ext>
            </a:extLst>
          </p:cNvPr>
          <p:cNvSpPr/>
          <p:nvPr/>
        </p:nvSpPr>
        <p:spPr>
          <a:xfrm>
            <a:off x="1375946" y="57549"/>
            <a:ext cx="6513830" cy="856850"/>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16042" y="1020555"/>
            <a:ext cx="4010769" cy="646331"/>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Bitter Jealousy</a:t>
            </a:r>
            <a:endPar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D6E935C2-1F7A-4734-9A55-C6FE96FC9CD3}"/>
              </a:ext>
            </a:extLst>
          </p:cNvPr>
          <p:cNvSpPr txBox="1"/>
          <p:nvPr/>
        </p:nvSpPr>
        <p:spPr>
          <a:xfrm>
            <a:off x="1048781" y="112840"/>
            <a:ext cx="704643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Comic Sans MS" panose="030F0702030302020204" pitchFamily="66" charset="0"/>
                <a:ea typeface="+mn-ea"/>
                <a:cs typeface="+mn-cs"/>
              </a:rPr>
              <a:t>The world’s wisdom</a:t>
            </a:r>
          </a:p>
        </p:txBody>
      </p:sp>
      <p:pic>
        <p:nvPicPr>
          <p:cNvPr id="3" name="Picture 2">
            <a:extLst>
              <a:ext uri="{FF2B5EF4-FFF2-40B4-BE49-F238E27FC236}">
                <a16:creationId xmlns:a16="http://schemas.microsoft.com/office/drawing/2014/main" id="{242A61B7-81B4-4B3A-9EA0-49001EB7ED98}"/>
              </a:ext>
            </a:extLst>
          </p:cNvPr>
          <p:cNvPicPr>
            <a:picLocks noChangeAspect="1"/>
          </p:cNvPicPr>
          <p:nvPr/>
        </p:nvPicPr>
        <p:blipFill rotWithShape="1">
          <a:blip r:embed="rId7">
            <a:extLst>
              <a:ext uri="{28A0092B-C50C-407E-A947-70E740481C1C}">
                <a14:useLocalDpi xmlns:a14="http://schemas.microsoft.com/office/drawing/2010/main" val="0"/>
              </a:ext>
            </a:extLst>
          </a:blip>
          <a:srcRect l="-1" t="-6022" r="28304"/>
          <a:stretch/>
        </p:blipFill>
        <p:spPr>
          <a:xfrm>
            <a:off x="5005769" y="2703350"/>
            <a:ext cx="4290887" cy="4227640"/>
          </a:xfrm>
          <a:prstGeom prst="rect">
            <a:avLst/>
          </a:prstGeom>
          <a:ln>
            <a:noFill/>
          </a:ln>
          <a:effectLst>
            <a:softEdge rad="635000"/>
          </a:effectLst>
        </p:spPr>
      </p:pic>
      <p:sp>
        <p:nvSpPr>
          <p:cNvPr id="14" name="TextBox 13">
            <a:extLst>
              <a:ext uri="{FF2B5EF4-FFF2-40B4-BE49-F238E27FC236}">
                <a16:creationId xmlns:a16="http://schemas.microsoft.com/office/drawing/2014/main" id="{E0BB26D3-3FB4-4C50-8742-9545E2664709}"/>
              </a:ext>
            </a:extLst>
          </p:cNvPr>
          <p:cNvSpPr txBox="1"/>
          <p:nvPr/>
        </p:nvSpPr>
        <p:spPr>
          <a:xfrm>
            <a:off x="620080" y="2007726"/>
            <a:ext cx="68073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Root = zeal; passion</a:t>
            </a:r>
            <a:endPar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59B48642-7BC9-48FC-936F-518E311137CD}"/>
              </a:ext>
            </a:extLst>
          </p:cNvPr>
          <p:cNvSpPr txBox="1"/>
          <p:nvPr/>
        </p:nvSpPr>
        <p:spPr>
          <a:xfrm>
            <a:off x="-538811" y="3014008"/>
            <a:ext cx="793236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Promotes personal opinions </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and agenda; </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harsh toward anyone else; </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excludes others</a:t>
            </a:r>
            <a:endPar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sp>
        <p:nvSpPr>
          <p:cNvPr id="20" name="TextBox 19">
            <a:extLst>
              <a:ext uri="{FF2B5EF4-FFF2-40B4-BE49-F238E27FC236}">
                <a16:creationId xmlns:a16="http://schemas.microsoft.com/office/drawing/2014/main" id="{78CEC1B3-29B7-4F48-82A0-DF76DA81A27A}"/>
              </a:ext>
            </a:extLst>
          </p:cNvPr>
          <p:cNvSpPr txBox="1"/>
          <p:nvPr/>
        </p:nvSpPr>
        <p:spPr>
          <a:xfrm>
            <a:off x="5769815" y="1561471"/>
            <a:ext cx="11669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Good</a:t>
            </a:r>
            <a:endPar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sp>
        <p:nvSpPr>
          <p:cNvPr id="22" name="TextBox 21">
            <a:extLst>
              <a:ext uri="{FF2B5EF4-FFF2-40B4-BE49-F238E27FC236}">
                <a16:creationId xmlns:a16="http://schemas.microsoft.com/office/drawing/2014/main" id="{6D9C6234-9FB6-4C11-8C5D-DEC8D3A3EBF0}"/>
              </a:ext>
            </a:extLst>
          </p:cNvPr>
          <p:cNvSpPr txBox="1"/>
          <p:nvPr/>
        </p:nvSpPr>
        <p:spPr>
          <a:xfrm>
            <a:off x="5769816" y="2284725"/>
            <a:ext cx="13363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solidFill>
                    <a:prstClr val="black"/>
                  </a:solid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Bad</a:t>
            </a:r>
            <a:endParaRPr kumimoji="0" lang="en-US" sz="3000" b="1" i="0" u="none" strike="noStrike" kern="1200" cap="none" spc="0" normalizeH="0" baseline="0" noProof="0" dirty="0">
              <a:ln>
                <a:solidFill>
                  <a:prstClr val="black"/>
                </a:solid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cxnSp>
        <p:nvCxnSpPr>
          <p:cNvPr id="5" name="Straight Arrow Connector 4">
            <a:extLst>
              <a:ext uri="{FF2B5EF4-FFF2-40B4-BE49-F238E27FC236}">
                <a16:creationId xmlns:a16="http://schemas.microsoft.com/office/drawing/2014/main" id="{4BA07899-CAD2-411C-AAAB-2F35CD769F1A}"/>
              </a:ext>
            </a:extLst>
          </p:cNvPr>
          <p:cNvCxnSpPr>
            <a:cxnSpLocks/>
            <a:endCxn id="20" idx="1"/>
          </p:cNvCxnSpPr>
          <p:nvPr/>
        </p:nvCxnSpPr>
        <p:spPr>
          <a:xfrm flipV="1">
            <a:off x="5005769" y="1838470"/>
            <a:ext cx="764046" cy="3849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B908495-204F-4D08-A7DD-63E7559D769A}"/>
              </a:ext>
            </a:extLst>
          </p:cNvPr>
          <p:cNvCxnSpPr>
            <a:cxnSpLocks/>
            <a:endCxn id="22" idx="1"/>
          </p:cNvCxnSpPr>
          <p:nvPr/>
        </p:nvCxnSpPr>
        <p:spPr>
          <a:xfrm>
            <a:off x="5005769" y="2223391"/>
            <a:ext cx="764047" cy="33833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412916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P spid="20"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8" name="Isosceles Triangle 7">
            <a:extLst>
              <a:ext uri="{FF2B5EF4-FFF2-40B4-BE49-F238E27FC236}">
                <a16:creationId xmlns:a16="http://schemas.microsoft.com/office/drawing/2014/main" id="{F4778BEE-F76B-47DE-ABA7-A8F932E3C1C8}"/>
              </a:ext>
            </a:extLst>
          </p:cNvPr>
          <p:cNvSpPr/>
          <p:nvPr/>
        </p:nvSpPr>
        <p:spPr>
          <a:xfrm>
            <a:off x="1375946" y="57549"/>
            <a:ext cx="6513830" cy="856850"/>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151900" y="1105318"/>
            <a:ext cx="4010769" cy="646331"/>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Selfish Ambition</a:t>
            </a:r>
            <a:endPar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D6E935C2-1F7A-4734-9A55-C6FE96FC9CD3}"/>
              </a:ext>
            </a:extLst>
          </p:cNvPr>
          <p:cNvSpPr txBox="1"/>
          <p:nvPr/>
        </p:nvSpPr>
        <p:spPr>
          <a:xfrm>
            <a:off x="1048781" y="112840"/>
            <a:ext cx="704643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Comic Sans MS" panose="030F0702030302020204" pitchFamily="66" charset="0"/>
                <a:ea typeface="+mn-ea"/>
                <a:cs typeface="+mn-cs"/>
              </a:rPr>
              <a:t>The world’s wisdom</a:t>
            </a:r>
          </a:p>
        </p:txBody>
      </p:sp>
      <p:sp>
        <p:nvSpPr>
          <p:cNvPr id="10" name="TextBox 9">
            <a:extLst>
              <a:ext uri="{FF2B5EF4-FFF2-40B4-BE49-F238E27FC236}">
                <a16:creationId xmlns:a16="http://schemas.microsoft.com/office/drawing/2014/main" id="{12B9B8BC-0D1F-4DBF-B914-349AED21E284}"/>
              </a:ext>
            </a:extLst>
          </p:cNvPr>
          <p:cNvSpPr txBox="1"/>
          <p:nvPr/>
        </p:nvSpPr>
        <p:spPr>
          <a:xfrm>
            <a:off x="685800" y="2097647"/>
            <a:ext cx="49560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Divisive; </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factious; </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fights for personal gain; undercuts others</a:t>
            </a:r>
            <a:endPar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31A58DE8-A2F2-4184-8230-CBC33C3A779A}"/>
              </a:ext>
            </a:extLst>
          </p:cNvPr>
          <p:cNvPicPr>
            <a:picLocks noChangeAspect="1"/>
          </p:cNvPicPr>
          <p:nvPr/>
        </p:nvPicPr>
        <p:blipFill rotWithShape="1">
          <a:blip r:embed="rId7">
            <a:extLst>
              <a:ext uri="{28A0092B-C50C-407E-A947-70E740481C1C}">
                <a14:useLocalDpi xmlns:a14="http://schemas.microsoft.com/office/drawing/2010/main" val="0"/>
              </a:ext>
            </a:extLst>
          </a:blip>
          <a:srcRect l="34678" t="-3861" r="25251" b="4503"/>
          <a:stretch/>
        </p:blipFill>
        <p:spPr>
          <a:xfrm>
            <a:off x="5257800" y="533400"/>
            <a:ext cx="3914274" cy="6474367"/>
          </a:xfrm>
          <a:prstGeom prst="rect">
            <a:avLst/>
          </a:prstGeom>
          <a:effectLst>
            <a:softEdge rad="635000"/>
          </a:effectLst>
        </p:spPr>
      </p:pic>
    </p:spTree>
    <p:custDataLst>
      <p:tags r:id="rId1"/>
    </p:custDataLst>
    <p:extLst>
      <p:ext uri="{BB962C8B-B14F-4D97-AF65-F5344CB8AC3E}">
        <p14:creationId xmlns:p14="http://schemas.microsoft.com/office/powerpoint/2010/main" val="2665167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8" name="Isosceles Triangle 7">
            <a:extLst>
              <a:ext uri="{FF2B5EF4-FFF2-40B4-BE49-F238E27FC236}">
                <a16:creationId xmlns:a16="http://schemas.microsoft.com/office/drawing/2014/main" id="{F4778BEE-F76B-47DE-ABA7-A8F932E3C1C8}"/>
              </a:ext>
            </a:extLst>
          </p:cNvPr>
          <p:cNvSpPr/>
          <p:nvPr/>
        </p:nvSpPr>
        <p:spPr>
          <a:xfrm>
            <a:off x="1375946" y="57549"/>
            <a:ext cx="6513830" cy="856850"/>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40108" y="1046736"/>
            <a:ext cx="3154738" cy="646331"/>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Arrogance</a:t>
            </a:r>
            <a:endPar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D6E935C2-1F7A-4734-9A55-C6FE96FC9CD3}"/>
              </a:ext>
            </a:extLst>
          </p:cNvPr>
          <p:cNvSpPr txBox="1"/>
          <p:nvPr/>
        </p:nvSpPr>
        <p:spPr>
          <a:xfrm>
            <a:off x="1048781" y="112840"/>
            <a:ext cx="704643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Comic Sans MS" panose="030F0702030302020204" pitchFamily="66" charset="0"/>
                <a:ea typeface="+mn-ea"/>
                <a:cs typeface="+mn-cs"/>
              </a:rPr>
              <a:t>The world’s wisdom</a:t>
            </a:r>
          </a:p>
        </p:txBody>
      </p:sp>
      <p:pic>
        <p:nvPicPr>
          <p:cNvPr id="10" name="Picture 9">
            <a:extLst>
              <a:ext uri="{FF2B5EF4-FFF2-40B4-BE49-F238E27FC236}">
                <a16:creationId xmlns:a16="http://schemas.microsoft.com/office/drawing/2014/main" id="{2DE494C5-64CE-449C-A9D0-85A05027C9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 y="1679740"/>
            <a:ext cx="7012233" cy="4909411"/>
          </a:xfrm>
          <a:prstGeom prst="rect">
            <a:avLst/>
          </a:prstGeom>
          <a:ln>
            <a:noFill/>
          </a:ln>
          <a:effectLst>
            <a:softEdge rad="635000"/>
          </a:effectLst>
        </p:spPr>
      </p:pic>
      <p:sp>
        <p:nvSpPr>
          <p:cNvPr id="11" name="TextBox 10">
            <a:extLst>
              <a:ext uri="{FF2B5EF4-FFF2-40B4-BE49-F238E27FC236}">
                <a16:creationId xmlns:a16="http://schemas.microsoft.com/office/drawing/2014/main" id="{4947E7F7-CAD1-421C-BE60-3ABA77BBE3EB}"/>
              </a:ext>
            </a:extLst>
          </p:cNvPr>
          <p:cNvSpPr txBox="1"/>
          <p:nvPr/>
        </p:nvSpPr>
        <p:spPr>
          <a:xfrm>
            <a:off x="1678200" y="1268221"/>
            <a:ext cx="571978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Boastful; </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gloats over rivals;</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is always right;</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demeans and uses others</a:t>
            </a:r>
            <a:endPar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30710699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8" name="Isosceles Triangle 7">
            <a:extLst>
              <a:ext uri="{FF2B5EF4-FFF2-40B4-BE49-F238E27FC236}">
                <a16:creationId xmlns:a16="http://schemas.microsoft.com/office/drawing/2014/main" id="{F4778BEE-F76B-47DE-ABA7-A8F932E3C1C8}"/>
              </a:ext>
            </a:extLst>
          </p:cNvPr>
          <p:cNvSpPr/>
          <p:nvPr/>
        </p:nvSpPr>
        <p:spPr>
          <a:xfrm>
            <a:off x="1375946" y="57549"/>
            <a:ext cx="6513830" cy="856850"/>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362739" y="1027239"/>
            <a:ext cx="2648739" cy="646331"/>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Lies</a:t>
            </a:r>
            <a:endPar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D6E935C2-1F7A-4734-9A55-C6FE96FC9CD3}"/>
              </a:ext>
            </a:extLst>
          </p:cNvPr>
          <p:cNvSpPr txBox="1"/>
          <p:nvPr/>
        </p:nvSpPr>
        <p:spPr>
          <a:xfrm>
            <a:off x="1048781" y="112840"/>
            <a:ext cx="704643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Comic Sans MS" panose="030F0702030302020204" pitchFamily="66" charset="0"/>
                <a:ea typeface="+mn-ea"/>
                <a:cs typeface="+mn-cs"/>
              </a:rPr>
              <a:t>The world’s wisdom</a:t>
            </a:r>
          </a:p>
        </p:txBody>
      </p:sp>
      <p:sp>
        <p:nvSpPr>
          <p:cNvPr id="11" name="TextBox 10">
            <a:extLst>
              <a:ext uri="{FF2B5EF4-FFF2-40B4-BE49-F238E27FC236}">
                <a16:creationId xmlns:a16="http://schemas.microsoft.com/office/drawing/2014/main" id="{E3BA45BB-8065-426F-9C95-2E155051B2FD}"/>
              </a:ext>
            </a:extLst>
          </p:cNvPr>
          <p:cNvSpPr txBox="1"/>
          <p:nvPr/>
        </p:nvSpPr>
        <p:spPr>
          <a:xfrm>
            <a:off x="563290" y="1196392"/>
            <a:ext cx="794960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Deceitfully covers the</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true motives; </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twists the truth to </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suit his/her own purposes</a:t>
            </a:r>
            <a:endPar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7A3F50C4-8D40-4668-B474-5957B6B1C183}"/>
              </a:ext>
            </a:extLst>
          </p:cNvPr>
          <p:cNvPicPr>
            <a:picLocks noChangeAspect="1"/>
          </p:cNvPicPr>
          <p:nvPr/>
        </p:nvPicPr>
        <p:blipFill rotWithShape="1">
          <a:blip r:embed="rId7">
            <a:extLst>
              <a:ext uri="{28A0092B-C50C-407E-A947-70E740481C1C}">
                <a14:useLocalDpi xmlns:a14="http://schemas.microsoft.com/office/drawing/2010/main" val="0"/>
              </a:ext>
            </a:extLst>
          </a:blip>
          <a:srcRect l="6961" t="-12287" r="6749" b="-1"/>
          <a:stretch/>
        </p:blipFill>
        <p:spPr>
          <a:xfrm flipH="1">
            <a:off x="4191000" y="2088739"/>
            <a:ext cx="5074952" cy="4656422"/>
          </a:xfrm>
          <a:prstGeom prst="rect">
            <a:avLst/>
          </a:prstGeom>
          <a:ln>
            <a:noFill/>
          </a:ln>
          <a:effectLst>
            <a:softEdge rad="635000"/>
          </a:effectLst>
        </p:spPr>
      </p:pic>
    </p:spTree>
    <p:custDataLst>
      <p:tags r:id="rId1"/>
    </p:custDataLst>
    <p:extLst>
      <p:ext uri="{BB962C8B-B14F-4D97-AF65-F5344CB8AC3E}">
        <p14:creationId xmlns:p14="http://schemas.microsoft.com/office/powerpoint/2010/main" val="11952991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39000">
              <a:srgbClr val="353535"/>
            </a:gs>
            <a:gs pos="0">
              <a:schemeClr val="bg1">
                <a:lumMod val="85000"/>
                <a:shade val="30000"/>
                <a:satMod val="115000"/>
              </a:schemeClr>
            </a:gs>
            <a:gs pos="72000">
              <a:schemeClr val="tx1"/>
            </a:gs>
            <a:gs pos="100000">
              <a:schemeClr val="tx1"/>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1D61EAFD-8050-49A3-A433-40F74BF39BAD}"/>
              </a:ext>
            </a:extLst>
          </p:cNvPr>
          <p:cNvSpPr txBox="1"/>
          <p:nvPr/>
        </p:nvSpPr>
        <p:spPr>
          <a:xfrm>
            <a:off x="443550" y="163966"/>
            <a:ext cx="815339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3175" cmpd="sng">
                  <a:solidFill>
                    <a:srgbClr val="8A000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mn-cs"/>
              </a:rPr>
              <a:t>The source of fake wisdom</a:t>
            </a:r>
          </a:p>
        </p:txBody>
      </p:sp>
      <p:sp>
        <p:nvSpPr>
          <p:cNvPr id="11" name="TextBox 10">
            <a:extLst>
              <a:ext uri="{FF2B5EF4-FFF2-40B4-BE49-F238E27FC236}">
                <a16:creationId xmlns:a16="http://schemas.microsoft.com/office/drawing/2014/main" id="{AA0D04C4-9AB8-4D82-AF22-C5A5303EE0D3}"/>
              </a:ext>
            </a:extLst>
          </p:cNvPr>
          <p:cNvSpPr txBox="1"/>
          <p:nvPr/>
        </p:nvSpPr>
        <p:spPr>
          <a:xfrm>
            <a:off x="3229582" y="4763395"/>
            <a:ext cx="26673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The world</a:t>
            </a:r>
            <a:endParaRPr kumimoji="0" lang="en-US" sz="32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A8E28151-87BA-41D5-B080-77B7E1539713}"/>
              </a:ext>
            </a:extLst>
          </p:cNvPr>
          <p:cNvSpPr txBox="1"/>
          <p:nvPr/>
        </p:nvSpPr>
        <p:spPr>
          <a:xfrm>
            <a:off x="188419" y="4758372"/>
            <a:ext cx="2698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The flesh</a:t>
            </a:r>
            <a:endParaRPr kumimoji="0" lang="en-US" sz="32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pic>
        <p:nvPicPr>
          <p:cNvPr id="16" name="Picture 15" descr="A person sitting in a dark room&#10;&#10;Description automatically generated">
            <a:extLst>
              <a:ext uri="{FF2B5EF4-FFF2-40B4-BE49-F238E27FC236}">
                <a16:creationId xmlns:a16="http://schemas.microsoft.com/office/drawing/2014/main" id="{077A742F-D4E8-4792-BA1C-897A7844D127}"/>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b="11203"/>
          <a:stretch/>
        </p:blipFill>
        <p:spPr>
          <a:xfrm>
            <a:off x="6435953" y="1676639"/>
            <a:ext cx="2588870" cy="3065128"/>
          </a:xfrm>
          <a:prstGeom prst="ellipse">
            <a:avLst/>
          </a:prstGeom>
          <a:ln>
            <a:noFill/>
          </a:ln>
          <a:effectLst>
            <a:softEdge rad="112500"/>
          </a:effectLst>
        </p:spPr>
      </p:pic>
      <p:pic>
        <p:nvPicPr>
          <p:cNvPr id="19" name="Picture 18" descr="A picture containing photo&#10;&#10;Description automatically generated">
            <a:extLst>
              <a:ext uri="{FF2B5EF4-FFF2-40B4-BE49-F238E27FC236}">
                <a16:creationId xmlns:a16="http://schemas.microsoft.com/office/drawing/2014/main" id="{AEC558D0-580F-4DF9-A195-E1751134AF2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6092" r="51486"/>
          <a:stretch/>
        </p:blipFill>
        <p:spPr>
          <a:xfrm>
            <a:off x="3118039" y="1836992"/>
            <a:ext cx="2890444" cy="2904775"/>
          </a:xfrm>
          <a:prstGeom prst="ellipse">
            <a:avLst/>
          </a:prstGeom>
          <a:ln>
            <a:noFill/>
          </a:ln>
          <a:effectLst>
            <a:softEdge rad="127000"/>
          </a:effectLst>
        </p:spPr>
      </p:pic>
      <p:pic>
        <p:nvPicPr>
          <p:cNvPr id="20" name="Picture 19">
            <a:extLst>
              <a:ext uri="{FF2B5EF4-FFF2-40B4-BE49-F238E27FC236}">
                <a16:creationId xmlns:a16="http://schemas.microsoft.com/office/drawing/2014/main" id="{A497578B-98FF-4059-911B-CBF041CAC11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42540" r="6267"/>
          <a:stretch/>
        </p:blipFill>
        <p:spPr>
          <a:xfrm>
            <a:off x="45057" y="1676639"/>
            <a:ext cx="3086451" cy="3442412"/>
          </a:xfrm>
          <a:prstGeom prst="ellipse">
            <a:avLst/>
          </a:prstGeom>
          <a:ln>
            <a:noFill/>
          </a:ln>
          <a:effectLst>
            <a:softEdge rad="635000"/>
          </a:effectLst>
        </p:spPr>
      </p:pic>
      <p:sp>
        <p:nvSpPr>
          <p:cNvPr id="13" name="TextBox 12">
            <a:extLst>
              <a:ext uri="{FF2B5EF4-FFF2-40B4-BE49-F238E27FC236}">
                <a16:creationId xmlns:a16="http://schemas.microsoft.com/office/drawing/2014/main" id="{C982327A-75BF-4BCB-AA33-D0DF6F0D5F1A}"/>
              </a:ext>
            </a:extLst>
          </p:cNvPr>
          <p:cNvSpPr txBox="1"/>
          <p:nvPr/>
        </p:nvSpPr>
        <p:spPr>
          <a:xfrm>
            <a:off x="6445334" y="4758372"/>
            <a:ext cx="2698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omic Sans MS" panose="030F0702030302020204" pitchFamily="66" charset="0"/>
                <a:ea typeface="+mn-ea"/>
                <a:cs typeface="+mn-cs"/>
                <a:sym typeface="Wingdings" panose="05000000000000000000" pitchFamily="2" charset="2"/>
              </a:rPr>
              <a:t>The devil</a:t>
            </a:r>
            <a:endParaRPr kumimoji="0" lang="en-US" sz="32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B8431823-1BEB-40E6-B40F-48BCD313EBC0}"/>
              </a:ext>
            </a:extLst>
          </p:cNvPr>
          <p:cNvSpPr txBox="1"/>
          <p:nvPr/>
        </p:nvSpPr>
        <p:spPr>
          <a:xfrm>
            <a:off x="1813808" y="828927"/>
            <a:ext cx="5570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8E0000"/>
                  </a:solidFill>
                  <a:prstDash val="solid"/>
                </a:ln>
                <a:solidFill>
                  <a:prstClr val="white"/>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sym typeface="Wingdings 2" panose="05020102010507070707" pitchFamily="18" charset="2"/>
              </a:rPr>
              <a:t>James 3:15</a:t>
            </a:r>
            <a:endParaRPr kumimoji="0" lang="en-US" sz="3200" b="1" i="0" u="none" strike="noStrike" kern="1200" cap="none" spc="0" normalizeH="0" baseline="0" noProof="0" dirty="0">
              <a:ln w="10160">
                <a:solidFill>
                  <a:srgbClr val="8E0000"/>
                </a:solidFill>
                <a:prstDash val="solid"/>
              </a:ln>
              <a:solidFill>
                <a:prstClr val="white"/>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470BF874-7A7B-4261-AE94-912CFAC04388}"/>
              </a:ext>
            </a:extLst>
          </p:cNvPr>
          <p:cNvSpPr txBox="1"/>
          <p:nvPr/>
        </p:nvSpPr>
        <p:spPr>
          <a:xfrm>
            <a:off x="1392922" y="6090629"/>
            <a:ext cx="6635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8E0000"/>
                  </a:solidFill>
                  <a:prstDash val="solid"/>
                </a:ln>
                <a:solidFill>
                  <a:prstClr val="white"/>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sym typeface="Wingdings 2" panose="05020102010507070707" pitchFamily="18" charset="2"/>
              </a:rPr>
              <a:t>The 3 Enemies of All Believers</a:t>
            </a:r>
            <a:endParaRPr kumimoji="0" lang="en-US" sz="3200" b="1" i="0" u="none" strike="noStrike" kern="1200" cap="none" spc="0" normalizeH="0" baseline="0" noProof="0" dirty="0">
              <a:ln w="10160">
                <a:solidFill>
                  <a:srgbClr val="8E0000"/>
                </a:solidFill>
                <a:prstDash val="solid"/>
              </a:ln>
              <a:solidFill>
                <a:prstClr val="white"/>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343608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5909" y="380052"/>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Isosceles Triangle 17">
            <a:extLst>
              <a:ext uri="{FF2B5EF4-FFF2-40B4-BE49-F238E27FC236}">
                <a16:creationId xmlns:a16="http://schemas.microsoft.com/office/drawing/2014/main" id="{197E4793-03CD-4D55-B9C0-26FA1B123359}"/>
              </a:ext>
            </a:extLst>
          </p:cNvPr>
          <p:cNvSpPr/>
          <p:nvPr/>
        </p:nvSpPr>
        <p:spPr>
          <a:xfrm>
            <a:off x="5159056" y="99900"/>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46F5396-E80D-47E0-B4A5-82AF8469F0BC}"/>
              </a:ext>
            </a:extLst>
          </p:cNvPr>
          <p:cNvGrpSpPr/>
          <p:nvPr/>
        </p:nvGrpSpPr>
        <p:grpSpPr>
          <a:xfrm>
            <a:off x="5854875" y="3812515"/>
            <a:ext cx="3365325" cy="3045485"/>
            <a:chOff x="5366791" y="3072608"/>
            <a:chExt cx="3640887" cy="3605084"/>
          </a:xfrm>
        </p:grpSpPr>
        <p:pic>
          <p:nvPicPr>
            <p:cNvPr id="25" name="Picture 24">
              <a:extLst>
                <a:ext uri="{FF2B5EF4-FFF2-40B4-BE49-F238E27FC236}">
                  <a16:creationId xmlns:a16="http://schemas.microsoft.com/office/drawing/2014/main" id="{43B2E511-EC73-4864-9CE2-9685086FA0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 name="Oval 1">
              <a:extLst>
                <a:ext uri="{FF2B5EF4-FFF2-40B4-BE49-F238E27FC236}">
                  <a16:creationId xmlns:a16="http://schemas.microsoft.com/office/drawing/2014/main" id="{B9AB967E-6386-4040-9BDE-15C192FF5FCA}"/>
                </a:ext>
              </a:extLst>
            </p:cNvPr>
            <p:cNvSpPr/>
            <p:nvPr/>
          </p:nvSpPr>
          <p:spPr>
            <a:xfrm>
              <a:off x="7467600" y="3072608"/>
              <a:ext cx="966362" cy="32046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44B1BBEC-0DE8-4074-BF13-783ABF599E10}"/>
              </a:ext>
            </a:extLst>
          </p:cNvPr>
          <p:cNvSpPr txBox="1"/>
          <p:nvPr/>
        </p:nvSpPr>
        <p:spPr>
          <a:xfrm>
            <a:off x="4603082" y="864592"/>
            <a:ext cx="3266995"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Tree>
    <p:custDataLst>
      <p:tags r:id="rId1"/>
    </p:custDataLst>
    <p:extLst>
      <p:ext uri="{BB962C8B-B14F-4D97-AF65-F5344CB8AC3E}">
        <p14:creationId xmlns:p14="http://schemas.microsoft.com/office/powerpoint/2010/main" val="2060281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609600"/>
            <a:ext cx="8686800" cy="5918323"/>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A46F5396-E80D-47E0-B4A5-82AF8469F0BC}"/>
              </a:ext>
            </a:extLst>
          </p:cNvPr>
          <p:cNvGrpSpPr/>
          <p:nvPr/>
        </p:nvGrpSpPr>
        <p:grpSpPr>
          <a:xfrm>
            <a:off x="5854875" y="3812515"/>
            <a:ext cx="3365325" cy="3045485"/>
            <a:chOff x="5366791" y="3072608"/>
            <a:chExt cx="3640887" cy="3605084"/>
          </a:xfrm>
        </p:grpSpPr>
        <p:pic>
          <p:nvPicPr>
            <p:cNvPr id="25" name="Picture 24">
              <a:extLst>
                <a:ext uri="{FF2B5EF4-FFF2-40B4-BE49-F238E27FC236}">
                  <a16:creationId xmlns:a16="http://schemas.microsoft.com/office/drawing/2014/main" id="{43B2E511-EC73-4864-9CE2-9685086FA0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 name="Oval 1">
              <a:extLst>
                <a:ext uri="{FF2B5EF4-FFF2-40B4-BE49-F238E27FC236}">
                  <a16:creationId xmlns:a16="http://schemas.microsoft.com/office/drawing/2014/main" id="{B9AB967E-6386-4040-9BDE-15C192FF5FCA}"/>
                </a:ext>
              </a:extLst>
            </p:cNvPr>
            <p:cNvSpPr/>
            <p:nvPr/>
          </p:nvSpPr>
          <p:spPr>
            <a:xfrm>
              <a:off x="7467600" y="3072608"/>
              <a:ext cx="966362" cy="32046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A910170A-A1D7-4619-A606-FF7A84389278}"/>
              </a:ext>
            </a:extLst>
          </p:cNvPr>
          <p:cNvGrpSpPr/>
          <p:nvPr/>
        </p:nvGrpSpPr>
        <p:grpSpPr>
          <a:xfrm>
            <a:off x="-184484" y="1636208"/>
            <a:ext cx="9176084" cy="1082535"/>
            <a:chOff x="-188493" y="1736865"/>
            <a:chExt cx="9176084" cy="1082535"/>
          </a:xfrm>
        </p:grpSpPr>
        <p:sp>
          <p:nvSpPr>
            <p:cNvPr id="10" name="TextBox 9">
              <a:extLst>
                <a:ext uri="{FF2B5EF4-FFF2-40B4-BE49-F238E27FC236}">
                  <a16:creationId xmlns:a16="http://schemas.microsoft.com/office/drawing/2014/main" id="{79306480-6F00-42D0-973A-3ED0528242A6}"/>
                </a:ext>
              </a:extLst>
            </p:cNvPr>
            <p:cNvSpPr txBox="1"/>
            <p:nvPr/>
          </p:nvSpPr>
          <p:spPr>
            <a:xfrm>
              <a:off x="-188493" y="1736865"/>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James 3:17</a:t>
              </a:r>
              <a:endParaRPr kumimoji="0" lang="en-US" sz="28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51B167E9-7AD5-44F8-9B12-89E0B6E6476E}"/>
                </a:ext>
              </a:extLst>
            </p:cNvPr>
            <p:cNvSpPr txBox="1"/>
            <p:nvPr/>
          </p:nvSpPr>
          <p:spPr>
            <a:xfrm>
              <a:off x="-156409" y="2296180"/>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t>(cf. James 1:17)</a:t>
              </a:r>
              <a:endParaRPr kumimoji="0" lang="en-US" sz="28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grpSp>
      <p:sp>
        <p:nvSpPr>
          <p:cNvPr id="12" name="TextBox 11">
            <a:extLst>
              <a:ext uri="{FF2B5EF4-FFF2-40B4-BE49-F238E27FC236}">
                <a16:creationId xmlns:a16="http://schemas.microsoft.com/office/drawing/2014/main" id="{621385E8-AA03-447A-9C03-B035FABC47EA}"/>
              </a:ext>
            </a:extLst>
          </p:cNvPr>
          <p:cNvSpPr txBox="1"/>
          <p:nvPr/>
        </p:nvSpPr>
        <p:spPr>
          <a:xfrm>
            <a:off x="1146979" y="850067"/>
            <a:ext cx="664970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prstClr val="black"/>
                  </a:solidFill>
                  <a:prstDash val="solid"/>
                </a:ln>
                <a:solidFill>
                  <a:srgbClr val="FFC000"/>
                </a:solidFill>
                <a:effectLst>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Tree>
    <p:custDataLst>
      <p:tags r:id="rId1"/>
    </p:custDataLst>
    <p:extLst>
      <p:ext uri="{BB962C8B-B14F-4D97-AF65-F5344CB8AC3E}">
        <p14:creationId xmlns:p14="http://schemas.microsoft.com/office/powerpoint/2010/main" val="764674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3A0318-6038-441A-8319-FB150489D53D}"/>
              </a:ext>
            </a:extLst>
          </p:cNvPr>
          <p:cNvPicPr>
            <a:picLocks noChangeAspect="1"/>
          </p:cNvPicPr>
          <p:nvPr/>
        </p:nvPicPr>
        <p:blipFill rotWithShape="1">
          <a:blip r:embed="rId4">
            <a:extLst>
              <a:ext uri="{28A0092B-C50C-407E-A947-70E740481C1C}">
                <a14:useLocalDpi xmlns:a14="http://schemas.microsoft.com/office/drawing/2010/main" val="0"/>
              </a:ext>
            </a:extLst>
          </a:blip>
          <a:srcRect r="9167"/>
          <a:stretch/>
        </p:blipFill>
        <p:spPr>
          <a:xfrm>
            <a:off x="193795" y="209810"/>
            <a:ext cx="8751851" cy="6419589"/>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95127C1F-68BE-44C7-9946-2F4CBF039D7C}"/>
              </a:ext>
            </a:extLst>
          </p:cNvPr>
          <p:cNvSpPr txBox="1"/>
          <p:nvPr/>
        </p:nvSpPr>
        <p:spPr>
          <a:xfrm>
            <a:off x="193795" y="1066800"/>
            <a:ext cx="874729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w="12700" cmpd="sng">
                  <a:solidFill>
                    <a:srgbClr val="960000"/>
                  </a:solidFill>
                  <a:prstDash val="solid"/>
                </a:ln>
                <a:solidFill>
                  <a:prstClr val="white"/>
                </a:solidFill>
                <a:effectLst>
                  <a:glow rad="228600">
                    <a:prstClr val="black">
                      <a:alpha val="86000"/>
                    </a:prstClr>
                  </a:glow>
                  <a:reflection blurRad="12700" stA="28000" endPos="45000" dist="1000" dir="5400000" sy="-100000" algn="bl" rotWithShape="0"/>
                </a:effectLst>
                <a:uLnTx/>
                <a:uFillTx/>
                <a:latin typeface="Comic Sans MS" panose="030F0702030302020204" pitchFamily="66" charset="0"/>
                <a:ea typeface="+mn-ea"/>
                <a:cs typeface="+mn-cs"/>
              </a:rPr>
              <a:t>Taming the tongue</a:t>
            </a:r>
          </a:p>
        </p:txBody>
      </p:sp>
      <p:sp>
        <p:nvSpPr>
          <p:cNvPr id="9" name="TextBox 8">
            <a:extLst>
              <a:ext uri="{FF2B5EF4-FFF2-40B4-BE49-F238E27FC236}">
                <a16:creationId xmlns:a16="http://schemas.microsoft.com/office/drawing/2014/main" id="{F7A2C5EC-C82B-4420-B006-C74C4988454F}"/>
              </a:ext>
            </a:extLst>
          </p:cNvPr>
          <p:cNvSpPr txBox="1"/>
          <p:nvPr/>
        </p:nvSpPr>
        <p:spPr>
          <a:xfrm>
            <a:off x="209517" y="1724712"/>
            <a:ext cx="873157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12700" cmpd="sng">
                  <a:solidFill>
                    <a:srgbClr val="960000"/>
                  </a:solidFill>
                  <a:prstDash val="solid"/>
                </a:ln>
                <a:solidFill>
                  <a:prstClr val="white"/>
                </a:solidFill>
                <a:effectLst>
                  <a:glow rad="228600">
                    <a:prstClr val="black">
                      <a:alpha val="86000"/>
                    </a:prstClr>
                  </a:glow>
                  <a:reflection blurRad="12700" stA="28000" endPos="45000" dist="1000" dir="5400000" sy="-100000" algn="bl" rotWithShape="0"/>
                </a:effectLst>
                <a:uLnTx/>
                <a:uFillTx/>
                <a:latin typeface="Comic Sans MS" panose="030F0702030302020204" pitchFamily="66" charset="0"/>
                <a:ea typeface="+mn-ea"/>
                <a:cs typeface="+mn-cs"/>
              </a:rPr>
              <a:t>James 3:1-12</a:t>
            </a:r>
          </a:p>
        </p:txBody>
      </p:sp>
      <p:sp>
        <p:nvSpPr>
          <p:cNvPr id="5" name="Rectangle 4">
            <a:extLst>
              <a:ext uri="{FF2B5EF4-FFF2-40B4-BE49-F238E27FC236}">
                <a16:creationId xmlns:a16="http://schemas.microsoft.com/office/drawing/2014/main" id="{4C7E8C72-91FA-7443-B72A-1F7BDB1F88C6}"/>
              </a:ext>
            </a:extLst>
          </p:cNvPr>
          <p:cNvSpPr>
            <a:spLocks noChangeArrowheads="1"/>
          </p:cNvSpPr>
          <p:nvPr/>
        </p:nvSpPr>
        <p:spPr bwMode="auto">
          <a:xfrm>
            <a:off x="193795" y="5883015"/>
            <a:ext cx="875641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David Martin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Tree>
    <p:custDataLst>
      <p:tags r:id="rId1"/>
    </p:custDataLst>
    <p:extLst>
      <p:ext uri="{BB962C8B-B14F-4D97-AF65-F5344CB8AC3E}">
        <p14:creationId xmlns:p14="http://schemas.microsoft.com/office/powerpoint/2010/main" val="4076923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8750"/>
          <a:stretch/>
        </p:blipFill>
        <p:spPr>
          <a:xfrm>
            <a:off x="152400" y="204537"/>
            <a:ext cx="8839201" cy="6501063"/>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0" y="5943600"/>
            <a:ext cx="9144000" cy="646331"/>
          </a:xfrm>
          <a:prstGeom prst="rect">
            <a:avLst/>
          </a:prstGeom>
          <a:noFill/>
          <a:effectLst>
            <a:softEdge rad="1270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39700">
                    <a:prstClr val="black">
                      <a:alpha val="78000"/>
                    </a:prstClr>
                  </a:glow>
                </a:effectLst>
                <a:uLnTx/>
                <a:uFillTx/>
                <a:latin typeface="Comic Sans MS" panose="030F0702030302020204" pitchFamily="66" charset="0"/>
                <a:ea typeface="+mn-ea"/>
                <a:cs typeface="+mn-cs"/>
              </a:rPr>
              <a:t>Skill in making life’s choices</a:t>
            </a:r>
          </a:p>
        </p:txBody>
      </p:sp>
      <p:sp>
        <p:nvSpPr>
          <p:cNvPr id="8" name="TextBox 7">
            <a:extLst>
              <a:ext uri="{FF2B5EF4-FFF2-40B4-BE49-F238E27FC236}">
                <a16:creationId xmlns:a16="http://schemas.microsoft.com/office/drawing/2014/main" id="{64E20125-D299-4A26-8446-D0BB0C7E2E8B}"/>
              </a:ext>
            </a:extLst>
          </p:cNvPr>
          <p:cNvSpPr txBox="1"/>
          <p:nvPr/>
        </p:nvSpPr>
        <p:spPr>
          <a:xfrm>
            <a:off x="152400" y="228600"/>
            <a:ext cx="88392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w="28575" cmpd="sng">
                  <a:solidFill>
                    <a:prstClr val="black"/>
                  </a:solidFill>
                  <a:prstDash val="solid"/>
                </a:ln>
                <a:solidFill>
                  <a:prstClr val="white"/>
                </a:solidFill>
                <a:effectLst>
                  <a:glow rad="139700">
                    <a:prstClr val="black">
                      <a:alpha val="87899"/>
                    </a:prstClr>
                  </a:glow>
                  <a:reflection blurRad="12700" stA="28000" endPos="45000" dist="1000" dir="5400000" sy="-100000" algn="bl" rotWithShape="0"/>
                </a:effectLst>
                <a:uLnTx/>
                <a:uFillTx/>
                <a:latin typeface="Comic Sans MS" panose="030F0702030302020204" pitchFamily="66" charset="0"/>
                <a:ea typeface="+mn-ea"/>
                <a:cs typeface="+mn-cs"/>
              </a:rPr>
              <a:t>Biblical wisdom</a:t>
            </a:r>
          </a:p>
        </p:txBody>
      </p:sp>
    </p:spTree>
    <p:custDataLst>
      <p:tags r:id="rId1"/>
    </p:custDataLst>
    <p:extLst>
      <p:ext uri="{BB962C8B-B14F-4D97-AF65-F5344CB8AC3E}">
        <p14:creationId xmlns:p14="http://schemas.microsoft.com/office/powerpoint/2010/main" val="55666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noFill/>
        </p:spPr>
      </p:pic>
      <p:sp>
        <p:nvSpPr>
          <p:cNvPr id="10" name="TextBox 9">
            <a:extLst>
              <a:ext uri="{FF2B5EF4-FFF2-40B4-BE49-F238E27FC236}">
                <a16:creationId xmlns:a16="http://schemas.microsoft.com/office/drawing/2014/main" id="{39635115-FC81-46C5-8B86-7263F6930A79}"/>
              </a:ext>
            </a:extLst>
          </p:cNvPr>
          <p:cNvSpPr txBox="1"/>
          <p:nvPr/>
        </p:nvSpPr>
        <p:spPr>
          <a:xfrm>
            <a:off x="4402376" y="228600"/>
            <a:ext cx="4149247"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Pure</a:t>
            </a:r>
          </a:p>
        </p:txBody>
      </p:sp>
      <p:sp>
        <p:nvSpPr>
          <p:cNvPr id="11" name="TextBox 10">
            <a:extLst>
              <a:ext uri="{FF2B5EF4-FFF2-40B4-BE49-F238E27FC236}">
                <a16:creationId xmlns:a16="http://schemas.microsoft.com/office/drawing/2014/main" id="{85F9855C-85DA-4247-B351-C6A62B2B10A1}"/>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
        <p:nvSpPr>
          <p:cNvPr id="13" name="TextBox 12">
            <a:extLst>
              <a:ext uri="{FF2B5EF4-FFF2-40B4-BE49-F238E27FC236}">
                <a16:creationId xmlns:a16="http://schemas.microsoft.com/office/drawing/2014/main" id="{1FEC54AC-35E0-4B36-B41C-752529734445}"/>
              </a:ext>
            </a:extLst>
          </p:cNvPr>
          <p:cNvSpPr txBox="1"/>
          <p:nvPr/>
        </p:nvSpPr>
        <p:spPr>
          <a:xfrm>
            <a:off x="4480648" y="990600"/>
            <a:ext cx="386732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Clean; undefiled;</a:t>
            </a:r>
            <a:b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uncompromising; </a:t>
            </a:r>
            <a:b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free of vices; </a:t>
            </a:r>
            <a:b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unstained (1:27) </a:t>
            </a:r>
            <a:endPar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endParaRPr>
          </a:p>
        </p:txBody>
      </p:sp>
      <p:pic>
        <p:nvPicPr>
          <p:cNvPr id="16" name="Picture 15">
            <a:extLst>
              <a:ext uri="{FF2B5EF4-FFF2-40B4-BE49-F238E27FC236}">
                <a16:creationId xmlns:a16="http://schemas.microsoft.com/office/drawing/2014/main" id="{FD25B784-CA4F-4361-819D-0B778EA95134}"/>
              </a:ext>
            </a:extLst>
          </p:cNvPr>
          <p:cNvPicPr>
            <a:picLocks noChangeAspect="1"/>
          </p:cNvPicPr>
          <p:nvPr/>
        </p:nvPicPr>
        <p:blipFill rotWithShape="1">
          <a:blip r:embed="rId5">
            <a:extLst>
              <a:ext uri="{28A0092B-C50C-407E-A947-70E740481C1C}">
                <a14:useLocalDpi xmlns:a14="http://schemas.microsoft.com/office/drawing/2010/main" val="0"/>
              </a:ext>
            </a:extLst>
          </a:blip>
          <a:srcRect l="8705" t="19958" r="19167"/>
          <a:stretch/>
        </p:blipFill>
        <p:spPr>
          <a:xfrm>
            <a:off x="4054700" y="2929592"/>
            <a:ext cx="4719224" cy="3486445"/>
          </a:xfrm>
          <a:prstGeom prst="rect">
            <a:avLst/>
          </a:prstGeom>
          <a:ln>
            <a:noFill/>
          </a:ln>
          <a:effectLst>
            <a:softEdge rad="635000"/>
          </a:effectLst>
        </p:spPr>
      </p:pic>
    </p:spTree>
    <p:custDataLst>
      <p:tags r:id="rId1"/>
    </p:custDataLst>
    <p:extLst>
      <p:ext uri="{BB962C8B-B14F-4D97-AF65-F5344CB8AC3E}">
        <p14:creationId xmlns:p14="http://schemas.microsoft.com/office/powerpoint/2010/main" val="4247990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B45872D-BFA0-4818-AE53-E5F29A370D0E}"/>
              </a:ext>
            </a:extLst>
          </p:cNvPr>
          <p:cNvSpPr txBox="1"/>
          <p:nvPr/>
        </p:nvSpPr>
        <p:spPr>
          <a:xfrm>
            <a:off x="4402376" y="287606"/>
            <a:ext cx="4149247"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peaceable</a:t>
            </a:r>
          </a:p>
        </p:txBody>
      </p:sp>
      <p:pic>
        <p:nvPicPr>
          <p:cNvPr id="3" name="Picture 2">
            <a:extLst>
              <a:ext uri="{FF2B5EF4-FFF2-40B4-BE49-F238E27FC236}">
                <a16:creationId xmlns:a16="http://schemas.microsoft.com/office/drawing/2014/main" id="{666D8F0D-CAC7-4781-B46A-A3ECB565C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52" y="2895600"/>
            <a:ext cx="5200521" cy="3467014"/>
          </a:xfrm>
          <a:prstGeom prst="rect">
            <a:avLst/>
          </a:prstGeom>
          <a:ln>
            <a:noFill/>
          </a:ln>
          <a:effectLst>
            <a:softEdge rad="635000"/>
          </a:effectLst>
        </p:spPr>
      </p:pic>
      <p:sp>
        <p:nvSpPr>
          <p:cNvPr id="10" name="TextBox 9">
            <a:extLst>
              <a:ext uri="{FF2B5EF4-FFF2-40B4-BE49-F238E27FC236}">
                <a16:creationId xmlns:a16="http://schemas.microsoft.com/office/drawing/2014/main" id="{21756CB1-B8E4-4D37-B185-1DA736C73799}"/>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
        <p:nvSpPr>
          <p:cNvPr id="11" name="TextBox 10">
            <a:extLst>
              <a:ext uri="{FF2B5EF4-FFF2-40B4-BE49-F238E27FC236}">
                <a16:creationId xmlns:a16="http://schemas.microsoft.com/office/drawing/2014/main" id="{DC80623A-4B7A-4DB6-B2E0-806618438305}"/>
              </a:ext>
            </a:extLst>
          </p:cNvPr>
          <p:cNvSpPr txBox="1"/>
          <p:nvPr/>
        </p:nvSpPr>
        <p:spPr>
          <a:xfrm>
            <a:off x="4480647" y="1028343"/>
            <a:ext cx="3867329" cy="24006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Promotes peace; harmonious relationships with God and men; </a:t>
            </a:r>
            <a:b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not divisive</a:t>
            </a:r>
            <a:endPar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76314331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4402376" y="287606"/>
            <a:ext cx="4149247"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Gentle</a:t>
            </a:r>
          </a:p>
        </p:txBody>
      </p:sp>
      <p:sp>
        <p:nvSpPr>
          <p:cNvPr id="11" name="TextBox 10">
            <a:extLst>
              <a:ext uri="{FF2B5EF4-FFF2-40B4-BE49-F238E27FC236}">
                <a16:creationId xmlns:a16="http://schemas.microsoft.com/office/drawing/2014/main" id="{539F722F-68F1-4D30-8ADC-26B6D0CFC257}"/>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
        <p:nvSpPr>
          <p:cNvPr id="12" name="TextBox 11">
            <a:extLst>
              <a:ext uri="{FF2B5EF4-FFF2-40B4-BE49-F238E27FC236}">
                <a16:creationId xmlns:a16="http://schemas.microsoft.com/office/drawing/2014/main" id="{DC809E7F-D1E4-483D-8DCF-D2284665A710}"/>
              </a:ext>
            </a:extLst>
          </p:cNvPr>
          <p:cNvSpPr txBox="1"/>
          <p:nvPr/>
        </p:nvSpPr>
        <p:spPr>
          <a:xfrm>
            <a:off x="4297723" y="1032533"/>
            <a:ext cx="4358552" cy="193899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Considerate; forbearing; </a:t>
            </a:r>
            <a:b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courteous; </a:t>
            </a:r>
            <a:b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willing to defer rights</a:t>
            </a:r>
            <a:endPar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endParaRPr>
          </a:p>
        </p:txBody>
      </p:sp>
      <p:pic>
        <p:nvPicPr>
          <p:cNvPr id="13" name="Picture 12">
            <a:extLst>
              <a:ext uri="{FF2B5EF4-FFF2-40B4-BE49-F238E27FC236}">
                <a16:creationId xmlns:a16="http://schemas.microsoft.com/office/drawing/2014/main" id="{1ED761C2-C141-4A23-8BD5-DBF7AB2D7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442" y="3070121"/>
            <a:ext cx="5562600" cy="3127832"/>
          </a:xfrm>
          <a:prstGeom prst="rect">
            <a:avLst/>
          </a:prstGeom>
          <a:ln>
            <a:noFill/>
          </a:ln>
          <a:effectLst>
            <a:softEdge rad="635000"/>
          </a:effectLst>
        </p:spPr>
      </p:pic>
    </p:spTree>
    <p:custDataLst>
      <p:tags r:id="rId1"/>
    </p:custDataLst>
    <p:extLst>
      <p:ext uri="{BB962C8B-B14F-4D97-AF65-F5344CB8AC3E}">
        <p14:creationId xmlns:p14="http://schemas.microsoft.com/office/powerpoint/2010/main" val="185138608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4402376" y="152400"/>
            <a:ext cx="4149247"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reasonable</a:t>
            </a:r>
          </a:p>
        </p:txBody>
      </p:sp>
      <p:sp>
        <p:nvSpPr>
          <p:cNvPr id="14" name="TextBox 13">
            <a:extLst>
              <a:ext uri="{FF2B5EF4-FFF2-40B4-BE49-F238E27FC236}">
                <a16:creationId xmlns:a16="http://schemas.microsoft.com/office/drawing/2014/main" id="{452BD589-5A59-457C-8F2D-29E5B1FD7825}"/>
              </a:ext>
            </a:extLst>
          </p:cNvPr>
          <p:cNvSpPr txBox="1"/>
          <p:nvPr/>
        </p:nvSpPr>
        <p:spPr>
          <a:xfrm>
            <a:off x="4082637" y="1056165"/>
            <a:ext cx="4663352" cy="193899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Easy to get along with; open to reason; accommodating; </a:t>
            </a:r>
            <a:b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willing to yield</a:t>
            </a:r>
            <a:endPar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endParaRPr>
          </a:p>
        </p:txBody>
      </p:sp>
      <p:pic>
        <p:nvPicPr>
          <p:cNvPr id="16" name="Picture 15">
            <a:extLst>
              <a:ext uri="{FF2B5EF4-FFF2-40B4-BE49-F238E27FC236}">
                <a16:creationId xmlns:a16="http://schemas.microsoft.com/office/drawing/2014/main" id="{0CE18287-4020-4B7F-8997-697E975F9490}"/>
              </a:ext>
            </a:extLst>
          </p:cNvPr>
          <p:cNvPicPr>
            <a:picLocks noChangeAspect="1"/>
          </p:cNvPicPr>
          <p:nvPr/>
        </p:nvPicPr>
        <p:blipFill rotWithShape="1">
          <a:blip r:embed="rId5">
            <a:extLst>
              <a:ext uri="{28A0092B-C50C-407E-A947-70E740481C1C}">
                <a14:useLocalDpi xmlns:a14="http://schemas.microsoft.com/office/drawing/2010/main" val="0"/>
              </a:ext>
            </a:extLst>
          </a:blip>
          <a:srcRect l="4473" t="-842" r="-4125" b="-5376"/>
          <a:stretch/>
        </p:blipFill>
        <p:spPr>
          <a:xfrm>
            <a:off x="4800600" y="3034990"/>
            <a:ext cx="4663351" cy="3311787"/>
          </a:xfrm>
          <a:prstGeom prst="rect">
            <a:avLst/>
          </a:prstGeom>
          <a:effectLst>
            <a:softEdge rad="317500"/>
          </a:effectLst>
        </p:spPr>
      </p:pic>
      <p:sp>
        <p:nvSpPr>
          <p:cNvPr id="8" name="TextBox 7">
            <a:extLst>
              <a:ext uri="{FF2B5EF4-FFF2-40B4-BE49-F238E27FC236}">
                <a16:creationId xmlns:a16="http://schemas.microsoft.com/office/drawing/2014/main" id="{2AFDD387-9557-0F41-901B-9004F9540A78}"/>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Tree>
    <p:custDataLst>
      <p:tags r:id="rId1"/>
    </p:custDataLst>
    <p:extLst>
      <p:ext uri="{BB962C8B-B14F-4D97-AF65-F5344CB8AC3E}">
        <p14:creationId xmlns:p14="http://schemas.microsoft.com/office/powerpoint/2010/main" val="243092904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3671168" y="287606"/>
            <a:ext cx="5486290"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Full of mercy</a:t>
            </a:r>
          </a:p>
        </p:txBody>
      </p:sp>
      <p:sp>
        <p:nvSpPr>
          <p:cNvPr id="13" name="TextBox 12">
            <a:extLst>
              <a:ext uri="{FF2B5EF4-FFF2-40B4-BE49-F238E27FC236}">
                <a16:creationId xmlns:a16="http://schemas.microsoft.com/office/drawing/2014/main" id="{B2C73603-577A-4151-96D1-3E800EB2E621}"/>
              </a:ext>
            </a:extLst>
          </p:cNvPr>
          <p:cNvSpPr txBox="1"/>
          <p:nvPr/>
        </p:nvSpPr>
        <p:spPr>
          <a:xfrm>
            <a:off x="3740584" y="1051714"/>
            <a:ext cx="5347458" cy="193899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An abundant measure of compassion towards those who are hurting or needy; helps in practical ways</a:t>
            </a:r>
            <a:endPar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endParaRPr>
          </a:p>
        </p:txBody>
      </p:sp>
      <p:pic>
        <p:nvPicPr>
          <p:cNvPr id="15" name="Picture 14">
            <a:extLst>
              <a:ext uri="{FF2B5EF4-FFF2-40B4-BE49-F238E27FC236}">
                <a16:creationId xmlns:a16="http://schemas.microsoft.com/office/drawing/2014/main" id="{46A595A2-FCE5-43F8-A8F2-ABEC9C102AA1}"/>
              </a:ext>
            </a:extLst>
          </p:cNvPr>
          <p:cNvPicPr>
            <a:picLocks noChangeAspect="1"/>
          </p:cNvPicPr>
          <p:nvPr/>
        </p:nvPicPr>
        <p:blipFill rotWithShape="1">
          <a:blip r:embed="rId5">
            <a:extLst>
              <a:ext uri="{28A0092B-C50C-407E-A947-70E740481C1C}">
                <a14:useLocalDpi xmlns:a14="http://schemas.microsoft.com/office/drawing/2010/main" val="0"/>
              </a:ext>
            </a:extLst>
          </a:blip>
          <a:srcRect l="6805" t="-6031"/>
          <a:stretch/>
        </p:blipFill>
        <p:spPr>
          <a:xfrm>
            <a:off x="4362929" y="3123297"/>
            <a:ext cx="4102768" cy="3110095"/>
          </a:xfrm>
          <a:prstGeom prst="rect">
            <a:avLst/>
          </a:prstGeom>
          <a:ln>
            <a:noFill/>
          </a:ln>
          <a:effectLst>
            <a:softEdge rad="317500"/>
          </a:effectLst>
        </p:spPr>
      </p:pic>
      <p:sp>
        <p:nvSpPr>
          <p:cNvPr id="8" name="TextBox 7">
            <a:extLst>
              <a:ext uri="{FF2B5EF4-FFF2-40B4-BE49-F238E27FC236}">
                <a16:creationId xmlns:a16="http://schemas.microsoft.com/office/drawing/2014/main" id="{46FABD52-F505-7346-AF2C-01573D30F076}"/>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Tree>
    <p:custDataLst>
      <p:tags r:id="rId1"/>
    </p:custDataLst>
    <p:extLst>
      <p:ext uri="{BB962C8B-B14F-4D97-AF65-F5344CB8AC3E}">
        <p14:creationId xmlns:p14="http://schemas.microsoft.com/office/powerpoint/2010/main" val="231924017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1000"/>
                                        <p:tgtEl>
                                          <p:spTgt spid="1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13458"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3927691" y="0"/>
            <a:ext cx="4973242" cy="132343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Full of </a:t>
            </a:r>
            <a:b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br>
            <a: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good fruit</a:t>
            </a:r>
          </a:p>
        </p:txBody>
      </p:sp>
      <p:pic>
        <p:nvPicPr>
          <p:cNvPr id="3" name="Picture 2">
            <a:extLst>
              <a:ext uri="{FF2B5EF4-FFF2-40B4-BE49-F238E27FC236}">
                <a16:creationId xmlns:a16="http://schemas.microsoft.com/office/drawing/2014/main" id="{FB89FC17-FD92-432E-9999-F4D3EC38A3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7604" b="75911" l="37408" r="63397">
                        <a14:foregroundMark x1="48609" y1="76563" x2="54905" y2="75911"/>
                        <a14:foregroundMark x1="54905" y1="75911" x2="57540" y2="74219"/>
                      </a14:backgroundRemoval>
                    </a14:imgEffect>
                  </a14:imgLayer>
                </a14:imgProps>
              </a:ext>
            </a:extLst>
          </a:blip>
          <a:srcRect l="34167" t="21732" r="33333" b="18874"/>
          <a:stretch/>
        </p:blipFill>
        <p:spPr>
          <a:xfrm>
            <a:off x="5943600" y="2629192"/>
            <a:ext cx="3670760" cy="3771608"/>
          </a:xfrm>
          <a:prstGeom prst="rect">
            <a:avLst/>
          </a:prstGeom>
        </p:spPr>
      </p:pic>
      <p:sp>
        <p:nvSpPr>
          <p:cNvPr id="19" name="TextBox 18">
            <a:extLst>
              <a:ext uri="{FF2B5EF4-FFF2-40B4-BE49-F238E27FC236}">
                <a16:creationId xmlns:a16="http://schemas.microsoft.com/office/drawing/2014/main" id="{1E033305-4D46-442F-A364-714395718673}"/>
              </a:ext>
            </a:extLst>
          </p:cNvPr>
          <p:cNvSpPr txBox="1"/>
          <p:nvPr/>
        </p:nvSpPr>
        <p:spPr>
          <a:xfrm>
            <a:off x="4480647" y="1413808"/>
            <a:ext cx="3867329" cy="193899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Bears rich harvest of all types of spiritual fruit (Galatians 5:22-23)</a:t>
            </a:r>
            <a:endPar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6E5C41C4-E4FC-5F4D-B0F7-7CD6A5F8307C}"/>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Tree>
    <p:custDataLst>
      <p:tags r:id="rId1"/>
    </p:custDataLst>
    <p:extLst>
      <p:ext uri="{BB962C8B-B14F-4D97-AF65-F5344CB8AC3E}">
        <p14:creationId xmlns:p14="http://schemas.microsoft.com/office/powerpoint/2010/main" val="347146282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4402376" y="287606"/>
            <a:ext cx="4149247"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unwavering</a:t>
            </a:r>
          </a:p>
        </p:txBody>
      </p:sp>
      <p:sp>
        <p:nvSpPr>
          <p:cNvPr id="12" name="TextBox 11">
            <a:extLst>
              <a:ext uri="{FF2B5EF4-FFF2-40B4-BE49-F238E27FC236}">
                <a16:creationId xmlns:a16="http://schemas.microsoft.com/office/drawing/2014/main" id="{74749F01-7313-4A30-9513-F603C2AF8FF1}"/>
              </a:ext>
            </a:extLst>
          </p:cNvPr>
          <p:cNvSpPr txBox="1"/>
          <p:nvPr/>
        </p:nvSpPr>
        <p:spPr>
          <a:xfrm>
            <a:off x="3886200" y="1066800"/>
            <a:ext cx="5105400" cy="193899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Wholehearted; consistent; straightforward;</a:t>
            </a:r>
            <a:b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faithful; </a:t>
            </a:r>
            <a:b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b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not partial</a:t>
            </a:r>
            <a:endPar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endParaRPr>
          </a:p>
        </p:txBody>
      </p:sp>
      <p:pic>
        <p:nvPicPr>
          <p:cNvPr id="14" name="Picture 13">
            <a:extLst>
              <a:ext uri="{FF2B5EF4-FFF2-40B4-BE49-F238E27FC236}">
                <a16:creationId xmlns:a16="http://schemas.microsoft.com/office/drawing/2014/main" id="{3B73344E-396B-4EE9-B19C-155741C43201}"/>
              </a:ext>
            </a:extLst>
          </p:cNvPr>
          <p:cNvPicPr>
            <a:picLocks noChangeAspect="1"/>
          </p:cNvPicPr>
          <p:nvPr/>
        </p:nvPicPr>
        <p:blipFill rotWithShape="1">
          <a:blip r:embed="rId5">
            <a:extLst>
              <a:ext uri="{28A0092B-C50C-407E-A947-70E740481C1C}">
                <a14:useLocalDpi xmlns:a14="http://schemas.microsoft.com/office/drawing/2010/main" val="0"/>
              </a:ext>
            </a:extLst>
          </a:blip>
          <a:srcRect l="18333" t="-7145" b="-1"/>
          <a:stretch/>
        </p:blipFill>
        <p:spPr>
          <a:xfrm>
            <a:off x="5181600" y="2425236"/>
            <a:ext cx="4387600" cy="3835370"/>
          </a:xfrm>
          <a:prstGeom prst="rect">
            <a:avLst/>
          </a:prstGeom>
          <a:ln>
            <a:noFill/>
          </a:ln>
          <a:effectLst>
            <a:softEdge rad="635000"/>
          </a:effectLst>
        </p:spPr>
      </p:pic>
      <p:sp>
        <p:nvSpPr>
          <p:cNvPr id="8" name="TextBox 7">
            <a:extLst>
              <a:ext uri="{FF2B5EF4-FFF2-40B4-BE49-F238E27FC236}">
                <a16:creationId xmlns:a16="http://schemas.microsoft.com/office/drawing/2014/main" id="{92C3A12F-5343-D74C-A477-1F906AA585C6}"/>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Tree>
    <p:custDataLst>
      <p:tags r:id="rId1"/>
    </p:custDataLst>
    <p:extLst>
      <p:ext uri="{BB962C8B-B14F-4D97-AF65-F5344CB8AC3E}">
        <p14:creationId xmlns:p14="http://schemas.microsoft.com/office/powerpoint/2010/main" val="15778920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4402374" y="148879"/>
            <a:ext cx="4149247"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Without hypocrisy</a:t>
            </a:r>
          </a:p>
        </p:txBody>
      </p:sp>
      <p:grpSp>
        <p:nvGrpSpPr>
          <p:cNvPr id="25" name="Group 24">
            <a:extLst>
              <a:ext uri="{FF2B5EF4-FFF2-40B4-BE49-F238E27FC236}">
                <a16:creationId xmlns:a16="http://schemas.microsoft.com/office/drawing/2014/main" id="{11FCD8E4-6BB0-425A-80AA-BBE06D2963D3}"/>
              </a:ext>
            </a:extLst>
          </p:cNvPr>
          <p:cNvGrpSpPr/>
          <p:nvPr/>
        </p:nvGrpSpPr>
        <p:grpSpPr>
          <a:xfrm>
            <a:off x="4510913" y="3124200"/>
            <a:ext cx="3932171" cy="3061685"/>
            <a:chOff x="4572000" y="3171707"/>
            <a:chExt cx="3932171" cy="3061685"/>
          </a:xfrm>
        </p:grpSpPr>
        <p:pic>
          <p:nvPicPr>
            <p:cNvPr id="23" name="Picture 22">
              <a:extLst>
                <a:ext uri="{FF2B5EF4-FFF2-40B4-BE49-F238E27FC236}">
                  <a16:creationId xmlns:a16="http://schemas.microsoft.com/office/drawing/2014/main" id="{6C9C5AD2-11C7-45E7-A68A-29B45205E88C}"/>
                </a:ext>
              </a:extLst>
            </p:cNvPr>
            <p:cNvPicPr>
              <a:picLocks noChangeAspect="1"/>
            </p:cNvPicPr>
            <p:nvPr/>
          </p:nvPicPr>
          <p:blipFill rotWithShape="1">
            <a:blip r:embed="rId5">
              <a:extLst>
                <a:ext uri="{28A0092B-C50C-407E-A947-70E740481C1C}">
                  <a14:useLocalDpi xmlns:a14="http://schemas.microsoft.com/office/drawing/2010/main" val="0"/>
                </a:ext>
              </a:extLst>
            </a:blip>
            <a:srcRect l="6478" r="8455"/>
            <a:stretch/>
          </p:blipFill>
          <p:spPr>
            <a:xfrm>
              <a:off x="4572000" y="3171707"/>
              <a:ext cx="3932171" cy="3061685"/>
            </a:xfrm>
            <a:prstGeom prst="ellipse">
              <a:avLst/>
            </a:prstGeom>
            <a:ln>
              <a:noFill/>
            </a:ln>
            <a:effectLst>
              <a:softEdge rad="635000"/>
            </a:effectLst>
          </p:spPr>
        </p:pic>
        <p:sp>
          <p:nvSpPr>
            <p:cNvPr id="15" name="Oval 14">
              <a:extLst>
                <a:ext uri="{FF2B5EF4-FFF2-40B4-BE49-F238E27FC236}">
                  <a16:creationId xmlns:a16="http://schemas.microsoft.com/office/drawing/2014/main" id="{A2FDF15B-DA9A-479E-9B9A-91E6F297D496}"/>
                </a:ext>
              </a:extLst>
            </p:cNvPr>
            <p:cNvSpPr/>
            <p:nvPr/>
          </p:nvSpPr>
          <p:spPr>
            <a:xfrm>
              <a:off x="4953000" y="3171707"/>
              <a:ext cx="3200400" cy="2887131"/>
            </a:xfrm>
            <a:prstGeom prst="ellipse">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id="{C8524E77-E2B5-4B19-A9E0-8840119FE8A5}"/>
                </a:ext>
              </a:extLst>
            </p:cNvPr>
            <p:cNvCxnSpPr>
              <a:cxnSpLocks/>
            </p:cNvCxnSpPr>
            <p:nvPr/>
          </p:nvCxnSpPr>
          <p:spPr>
            <a:xfrm flipH="1">
              <a:off x="5421688" y="3657600"/>
              <a:ext cx="2350712" cy="2039482"/>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DE57EC50-5167-4FB7-B603-B1CF9ED7B490}"/>
              </a:ext>
            </a:extLst>
          </p:cNvPr>
          <p:cNvSpPr txBox="1"/>
          <p:nvPr/>
        </p:nvSpPr>
        <p:spPr>
          <a:xfrm>
            <a:off x="4503578" y="1519825"/>
            <a:ext cx="3867329" cy="147732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panose="05000000000000000000" pitchFamily="2" charset="2"/>
              </a:rPr>
              <a:t>Without pretense; nothing to hide; genuine; sincere</a:t>
            </a:r>
            <a:endPar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27FAB3BF-4955-B542-A0FB-FEA2875AFC9E}"/>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mn-cs"/>
              </a:rPr>
              <a:t>wisdom from above</a:t>
            </a:r>
          </a:p>
        </p:txBody>
      </p:sp>
    </p:spTree>
    <p:custDataLst>
      <p:tags r:id="rId1"/>
    </p:custDataLst>
    <p:extLst>
      <p:ext uri="{BB962C8B-B14F-4D97-AF65-F5344CB8AC3E}">
        <p14:creationId xmlns:p14="http://schemas.microsoft.com/office/powerpoint/2010/main" val="296540217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E8CCF85-77E0-4678-BAA6-98E8FB98B94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3513" r="706"/>
          <a:stretch/>
        </p:blipFill>
        <p:spPr>
          <a:xfrm>
            <a:off x="189883" y="216693"/>
            <a:ext cx="8775482" cy="6488907"/>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3F372748-C471-4EC7-838A-625954EFACB4}"/>
              </a:ext>
            </a:extLst>
          </p:cNvPr>
          <p:cNvSpPr txBox="1"/>
          <p:nvPr/>
        </p:nvSpPr>
        <p:spPr>
          <a:xfrm>
            <a:off x="178635" y="981254"/>
            <a:ext cx="85282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“Mirror, mirror on the wall . . .”</a:t>
            </a:r>
          </a:p>
        </p:txBody>
      </p:sp>
      <p:sp>
        <p:nvSpPr>
          <p:cNvPr id="16" name="TextBox 15">
            <a:extLst>
              <a:ext uri="{FF2B5EF4-FFF2-40B4-BE49-F238E27FC236}">
                <a16:creationId xmlns:a16="http://schemas.microsoft.com/office/drawing/2014/main" id="{369D7164-787D-4995-8198-CBA57FE3CC34}"/>
              </a:ext>
            </a:extLst>
          </p:cNvPr>
          <p:cNvSpPr txBox="1"/>
          <p:nvPr/>
        </p:nvSpPr>
        <p:spPr>
          <a:xfrm>
            <a:off x="162669" y="304146"/>
            <a:ext cx="86595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Comic Sans MS" panose="030F0702030302020204" pitchFamily="66" charset="0"/>
                <a:ea typeface="+mn-ea"/>
                <a:cs typeface="+mn-cs"/>
              </a:rPr>
              <a:t>Principles to apply</a:t>
            </a:r>
          </a:p>
        </p:txBody>
      </p:sp>
      <p:sp>
        <p:nvSpPr>
          <p:cNvPr id="15" name="TextBox 14">
            <a:extLst>
              <a:ext uri="{FF2B5EF4-FFF2-40B4-BE49-F238E27FC236}">
                <a16:creationId xmlns:a16="http://schemas.microsoft.com/office/drawing/2014/main" id="{1BBACD88-0912-47CF-AF4A-8C5483446487}"/>
              </a:ext>
            </a:extLst>
          </p:cNvPr>
          <p:cNvSpPr txBox="1"/>
          <p:nvPr/>
        </p:nvSpPr>
        <p:spPr>
          <a:xfrm>
            <a:off x="2079813" y="1513352"/>
            <a:ext cx="46219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Proverbs 4:7</a:t>
            </a:r>
          </a:p>
        </p:txBody>
      </p:sp>
      <p:pic>
        <p:nvPicPr>
          <p:cNvPr id="24" name="Picture 23">
            <a:extLst>
              <a:ext uri="{FF2B5EF4-FFF2-40B4-BE49-F238E27FC236}">
                <a16:creationId xmlns:a16="http://schemas.microsoft.com/office/drawing/2014/main" id="{91AE6D4F-3E02-4379-BA56-2F51FFE829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441" r="30000" b="5382"/>
          <a:stretch/>
        </p:blipFill>
        <p:spPr>
          <a:xfrm>
            <a:off x="4436486" y="1964667"/>
            <a:ext cx="2238078" cy="4656094"/>
          </a:xfrm>
          <a:prstGeom prst="rect">
            <a:avLst/>
          </a:prstGeom>
          <a:ln>
            <a:noFill/>
          </a:ln>
          <a:effectLst>
            <a:softEdge rad="112500"/>
          </a:effectLst>
        </p:spPr>
      </p:pic>
      <p:pic>
        <p:nvPicPr>
          <p:cNvPr id="26" name="Picture 25">
            <a:extLst>
              <a:ext uri="{FF2B5EF4-FFF2-40B4-BE49-F238E27FC236}">
                <a16:creationId xmlns:a16="http://schemas.microsoft.com/office/drawing/2014/main" id="{2954DFE7-6670-4345-AA00-7102EF97BD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89" t="22594" r="18603" b="29982"/>
          <a:stretch/>
        </p:blipFill>
        <p:spPr>
          <a:xfrm rot="5400000">
            <a:off x="1054992" y="3192776"/>
            <a:ext cx="4595857" cy="2260116"/>
          </a:xfrm>
          <a:prstGeom prst="rect">
            <a:avLst/>
          </a:prstGeom>
          <a:ln>
            <a:noFill/>
          </a:ln>
          <a:effectLst>
            <a:softEdge rad="112500"/>
          </a:effectLst>
        </p:spPr>
      </p:pic>
      <p:grpSp>
        <p:nvGrpSpPr>
          <p:cNvPr id="6" name="Group 5">
            <a:extLst>
              <a:ext uri="{FF2B5EF4-FFF2-40B4-BE49-F238E27FC236}">
                <a16:creationId xmlns:a16="http://schemas.microsoft.com/office/drawing/2014/main" id="{F884D7F8-2E9D-4AA5-B9B7-8E99D5C35E1F}"/>
              </a:ext>
            </a:extLst>
          </p:cNvPr>
          <p:cNvGrpSpPr/>
          <p:nvPr/>
        </p:nvGrpSpPr>
        <p:grpSpPr>
          <a:xfrm>
            <a:off x="6093212" y="3456952"/>
            <a:ext cx="3040544" cy="3308887"/>
            <a:chOff x="-928340" y="2766107"/>
            <a:chExt cx="3839913" cy="3738201"/>
          </a:xfrm>
        </p:grpSpPr>
        <p:sp>
          <p:nvSpPr>
            <p:cNvPr id="7" name="Explosion: 8 Points 6">
              <a:extLst>
                <a:ext uri="{FF2B5EF4-FFF2-40B4-BE49-F238E27FC236}">
                  <a16:creationId xmlns:a16="http://schemas.microsoft.com/office/drawing/2014/main" id="{6D4EFCA3-EC3B-44E4-BAD9-A93613DF497E}"/>
                </a:ext>
              </a:extLst>
            </p:cNvPr>
            <p:cNvSpPr/>
            <p:nvPr/>
          </p:nvSpPr>
          <p:spPr>
            <a:xfrm>
              <a:off x="-928340" y="2766107"/>
              <a:ext cx="3839913" cy="3738201"/>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8A36019-54C9-42D0-977E-B5840F014929}"/>
                </a:ext>
              </a:extLst>
            </p:cNvPr>
            <p:cNvSpPr txBox="1"/>
            <p:nvPr/>
          </p:nvSpPr>
          <p:spPr>
            <a:xfrm>
              <a:off x="-369957" y="3734301"/>
              <a:ext cx="2723147" cy="1564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solidFill>
                      <a:srgbClr val="82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Pursue godly wisdom!</a:t>
              </a:r>
            </a:p>
          </p:txBody>
        </p:sp>
      </p:grpSp>
    </p:spTree>
    <p:custDataLst>
      <p:tags r:id="rId1"/>
    </p:custDataLst>
    <p:extLst>
      <p:ext uri="{BB962C8B-B14F-4D97-AF65-F5344CB8AC3E}">
        <p14:creationId xmlns:p14="http://schemas.microsoft.com/office/powerpoint/2010/main" val="949883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000"/>
                                        <p:tgtEl>
                                          <p:spTgt spid="24"/>
                                        </p:tgtEl>
                                      </p:cBhvr>
                                    </p:animEffect>
                                    <p:anim calcmode="lin" valueType="num">
                                      <p:cBhvr>
                                        <p:cTn id="15" dur="2000" fill="hold"/>
                                        <p:tgtEl>
                                          <p:spTgt spid="24"/>
                                        </p:tgtEl>
                                        <p:attrNameLst>
                                          <p:attrName>ppt_w</p:attrName>
                                        </p:attrNameLst>
                                      </p:cBhvr>
                                      <p:tavLst>
                                        <p:tav tm="0" fmla="#ppt_w*sin(2.5*pi*$)">
                                          <p:val>
                                            <p:fltVal val="0"/>
                                          </p:val>
                                        </p:tav>
                                        <p:tav tm="100000">
                                          <p:val>
                                            <p:fltVal val="1"/>
                                          </p:val>
                                        </p:tav>
                                      </p:tavLst>
                                    </p:anim>
                                    <p:anim calcmode="lin" valueType="num">
                                      <p:cBhvr>
                                        <p:cTn id="16"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9EC88-C44A-438B-9415-6410B55DEB5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l="7785" t="11600" r="37600"/>
          <a:stretch/>
        </p:blipFill>
        <p:spPr>
          <a:xfrm>
            <a:off x="189932" y="190645"/>
            <a:ext cx="8783986" cy="6456842"/>
          </a:xfrm>
          <a:prstGeom prst="rect">
            <a:avLst/>
          </a:prstGeom>
          <a:ln w="228600" cap="sq" cmpd="thickThin">
            <a:solidFill>
              <a:srgbClr val="000000"/>
            </a:solidFill>
            <a:prstDash val="solid"/>
            <a:miter lim="800000"/>
          </a:ln>
          <a:effectLst>
            <a:innerShdw blurRad="76200">
              <a:srgbClr val="000000"/>
            </a:innerShdw>
          </a:effectLst>
        </p:spPr>
      </p:pic>
      <p:grpSp>
        <p:nvGrpSpPr>
          <p:cNvPr id="2" name="Group 1">
            <a:extLst>
              <a:ext uri="{FF2B5EF4-FFF2-40B4-BE49-F238E27FC236}">
                <a16:creationId xmlns:a16="http://schemas.microsoft.com/office/drawing/2014/main" id="{6633ED5A-B330-47B7-9AC8-29D9B8DF1A20}"/>
              </a:ext>
            </a:extLst>
          </p:cNvPr>
          <p:cNvGrpSpPr/>
          <p:nvPr/>
        </p:nvGrpSpPr>
        <p:grpSpPr>
          <a:xfrm>
            <a:off x="-914399" y="2057400"/>
            <a:ext cx="7004574" cy="4876800"/>
            <a:chOff x="-1084512" y="1981200"/>
            <a:chExt cx="7004574" cy="4876800"/>
          </a:xfrm>
        </p:grpSpPr>
        <p:pic>
          <p:nvPicPr>
            <p:cNvPr id="15" name="Picture 14">
              <a:extLst>
                <a:ext uri="{FF2B5EF4-FFF2-40B4-BE49-F238E27FC236}">
                  <a16:creationId xmlns:a16="http://schemas.microsoft.com/office/drawing/2014/main" id="{8DFF4161-1F3E-4D67-839F-0AB4B626310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58" b="97699" l="9906" r="90802">
                          <a14:foregroundMark x1="21462" y1="10973" x2="30425" y2="10973"/>
                          <a14:foregroundMark x1="68396" y1="84425" x2="46934" y2="96283"/>
                          <a14:foregroundMark x1="46934" y1="96283" x2="33608" y2="72212"/>
                          <a14:foregroundMark x1="31014" y1="82124" x2="33962" y2="98053"/>
                          <a14:foregroundMark x1="63797" y1="95752" x2="28774" y2="92389"/>
                          <a14:foregroundMark x1="68750" y1="88673" x2="78656" y2="91504"/>
                          <a14:foregroundMark x1="90802" y1="73097" x2="63561" y2="54690"/>
                          <a14:foregroundMark x1="21816" y1="9558" x2="30660" y2="10442"/>
                        </a14:backgroundRemoval>
                      </a14:imgEffect>
                    </a14:imgLayer>
                  </a14:imgProps>
                </a:ext>
                <a:ext uri="{28A0092B-C50C-407E-A947-70E740481C1C}">
                  <a14:useLocalDpi xmlns:a14="http://schemas.microsoft.com/office/drawing/2010/main" val="0"/>
                </a:ext>
              </a:extLst>
            </a:blip>
            <a:stretch>
              <a:fillRect/>
            </a:stretch>
          </p:blipFill>
          <p:spPr>
            <a:xfrm>
              <a:off x="-1084512" y="1981200"/>
              <a:ext cx="7004574" cy="4876800"/>
            </a:xfrm>
            <a:prstGeom prst="rect">
              <a:avLst/>
            </a:prstGeom>
          </p:spPr>
        </p:pic>
        <p:sp>
          <p:nvSpPr>
            <p:cNvPr id="6" name="TextBox 5">
              <a:extLst>
                <a:ext uri="{FF2B5EF4-FFF2-40B4-BE49-F238E27FC236}">
                  <a16:creationId xmlns:a16="http://schemas.microsoft.com/office/drawing/2014/main" id="{367BED69-53EC-4267-B64A-174C3CAE7E53}"/>
                </a:ext>
              </a:extLst>
            </p:cNvPr>
            <p:cNvSpPr txBox="1"/>
            <p:nvPr/>
          </p:nvSpPr>
          <p:spPr>
            <a:xfrm>
              <a:off x="766864" y="2600980"/>
              <a:ext cx="36738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Self Tests</a:t>
              </a:r>
              <a:endParaRPr kumimoji="0" lang="en-US"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sp>
        <p:nvSpPr>
          <p:cNvPr id="7" name="TextBox 6">
            <a:extLst>
              <a:ext uri="{FF2B5EF4-FFF2-40B4-BE49-F238E27FC236}">
                <a16:creationId xmlns:a16="http://schemas.microsoft.com/office/drawing/2014/main" id="{8B819F32-3E5C-4CC3-B4FB-D1C6B19C6B90}"/>
              </a:ext>
            </a:extLst>
          </p:cNvPr>
          <p:cNvSpPr txBox="1"/>
          <p:nvPr/>
        </p:nvSpPr>
        <p:spPr>
          <a:xfrm>
            <a:off x="322513" y="3820180"/>
            <a:ext cx="5048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Response to God’s Word</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F377EB76-8DAF-4D26-B9C1-2456D14EADA5}"/>
              </a:ext>
            </a:extLst>
          </p:cNvPr>
          <p:cNvSpPr txBox="1"/>
          <p:nvPr/>
        </p:nvSpPr>
        <p:spPr>
          <a:xfrm>
            <a:off x="344122" y="4390859"/>
            <a:ext cx="5048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Showing partiality</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87FCCD74-70C2-4063-9CE0-4516092BFD8C}"/>
              </a:ext>
            </a:extLst>
          </p:cNvPr>
          <p:cNvSpPr txBox="1"/>
          <p:nvPr/>
        </p:nvSpPr>
        <p:spPr>
          <a:xfrm>
            <a:off x="392685" y="4944857"/>
            <a:ext cx="5048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Doing good works</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35794187-32F6-4377-813B-AB0E772D984B}"/>
              </a:ext>
            </a:extLst>
          </p:cNvPr>
          <p:cNvSpPr txBox="1"/>
          <p:nvPr/>
        </p:nvSpPr>
        <p:spPr>
          <a:xfrm>
            <a:off x="363172" y="5496580"/>
            <a:ext cx="5048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Use of the tongue</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B4070864-E2B2-4166-BDA6-071EFB2848B0}"/>
              </a:ext>
            </a:extLst>
          </p:cNvPr>
          <p:cNvSpPr txBox="1"/>
          <p:nvPr/>
        </p:nvSpPr>
        <p:spPr>
          <a:xfrm>
            <a:off x="322513" y="3267320"/>
            <a:ext cx="5048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Response to suffering</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5" name="Oval 4">
            <a:extLst>
              <a:ext uri="{FF2B5EF4-FFF2-40B4-BE49-F238E27FC236}">
                <a16:creationId xmlns:a16="http://schemas.microsoft.com/office/drawing/2014/main" id="{A211C5C6-EFF8-4177-9BE7-558C7B6B584B}"/>
              </a:ext>
            </a:extLst>
          </p:cNvPr>
          <p:cNvSpPr/>
          <p:nvPr/>
        </p:nvSpPr>
        <p:spPr>
          <a:xfrm>
            <a:off x="228600" y="5447068"/>
            <a:ext cx="4001241" cy="6274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50442545"/>
      </p:ext>
    </p:extLst>
  </p:cSld>
  <p:clrMapOvr>
    <a:masterClrMapping/>
  </p:clrMapOvr>
  <mc:AlternateContent xmlns:mc="http://schemas.openxmlformats.org/markup-compatibility/2006" xmlns:p14="http://schemas.microsoft.com/office/powerpoint/2010/main">
    <mc:Choice Requires="p14">
      <p:transition spd="slow" p14:dur="2000" advTm="81901"/>
    </mc:Choice>
    <mc:Fallback xmlns="">
      <p:transition spd="slow" advTm="81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1)">
                                      <p:cBhvr>
                                        <p:cTn id="3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5" grpId="0" animBg="1"/>
    </p:bldLst>
  </p:timing>
  <p:extLst>
    <p:ext uri="{E180D4A7-C9FB-4DFB-919C-405C955672EB}">
      <p14:showEvtLst xmlns:p14="http://schemas.microsoft.com/office/powerpoint/2010/main">
        <p14:playEvt time="0" objId="3"/>
      </p14:showEvt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DE22A02-1726-4B57-8853-7F4D67244F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3513" r="706"/>
          <a:stretch/>
        </p:blipFill>
        <p:spPr>
          <a:xfrm>
            <a:off x="189883" y="152401"/>
            <a:ext cx="8790831" cy="655320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3F372748-C471-4EC7-838A-625954EFACB4}"/>
              </a:ext>
            </a:extLst>
          </p:cNvPr>
          <p:cNvSpPr txBox="1"/>
          <p:nvPr/>
        </p:nvSpPr>
        <p:spPr>
          <a:xfrm>
            <a:off x="228600" y="1069540"/>
            <a:ext cx="85282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rPr>
              <a:t>Appropriate God’s wisdom! </a:t>
            </a:r>
            <a:b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God’s wisdom is the ability to live out God’s truth in life’s daily choices and challenges</a:t>
            </a:r>
          </a:p>
        </p:txBody>
      </p:sp>
      <p:sp>
        <p:nvSpPr>
          <p:cNvPr id="16" name="TextBox 15">
            <a:extLst>
              <a:ext uri="{FF2B5EF4-FFF2-40B4-BE49-F238E27FC236}">
                <a16:creationId xmlns:a16="http://schemas.microsoft.com/office/drawing/2014/main" id="{369D7164-787D-4995-8198-CBA57FE3CC34}"/>
              </a:ext>
            </a:extLst>
          </p:cNvPr>
          <p:cNvSpPr txBox="1"/>
          <p:nvPr/>
        </p:nvSpPr>
        <p:spPr>
          <a:xfrm>
            <a:off x="144245" y="363238"/>
            <a:ext cx="8855509"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Comic Sans MS" panose="030F0702030302020204" pitchFamily="66" charset="0"/>
                <a:ea typeface="+mn-ea"/>
                <a:cs typeface="+mn-cs"/>
              </a:rPr>
              <a:t>Principles to apply</a:t>
            </a:r>
          </a:p>
        </p:txBody>
      </p:sp>
      <p:sp>
        <p:nvSpPr>
          <p:cNvPr id="12" name="TextBox 11">
            <a:extLst>
              <a:ext uri="{FF2B5EF4-FFF2-40B4-BE49-F238E27FC236}">
                <a16:creationId xmlns:a16="http://schemas.microsoft.com/office/drawing/2014/main" id="{89EB23AB-7076-4BF1-92D3-0120E7B25397}"/>
              </a:ext>
            </a:extLst>
          </p:cNvPr>
          <p:cNvSpPr txBox="1"/>
          <p:nvPr/>
        </p:nvSpPr>
        <p:spPr>
          <a:xfrm>
            <a:off x="3352800" y="2676933"/>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20000"/>
                </a:solidFill>
                <a:effectLst/>
                <a:uLnTx/>
                <a:uFillTx/>
                <a:latin typeface="Abadi" panose="020B0604020104020204" pitchFamily="34" charset="0"/>
                <a:ea typeface="+mn-ea"/>
                <a:cs typeface="+mn-cs"/>
                <a:sym typeface="Wingdings" panose="05000000000000000000" pitchFamily="2" charset="2"/>
              </a:rPr>
              <a:t>→</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rPr>
              <a:t>Ask for it</a:t>
            </a:r>
          </a:p>
        </p:txBody>
      </p:sp>
      <p:sp>
        <p:nvSpPr>
          <p:cNvPr id="13" name="TextBox 12">
            <a:extLst>
              <a:ext uri="{FF2B5EF4-FFF2-40B4-BE49-F238E27FC236}">
                <a16:creationId xmlns:a16="http://schemas.microsoft.com/office/drawing/2014/main" id="{526C55DC-C318-40E2-A6EC-3543AC77840D}"/>
              </a:ext>
            </a:extLst>
          </p:cNvPr>
          <p:cNvSpPr txBox="1"/>
          <p:nvPr/>
        </p:nvSpPr>
        <p:spPr>
          <a:xfrm>
            <a:off x="3515225" y="3200153"/>
            <a:ext cx="5201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20000"/>
                </a:solidFill>
                <a:effectLst/>
                <a:uLnTx/>
                <a:uFillTx/>
                <a:latin typeface="Abadi" panose="020B0604020104020204" pitchFamily="34" charset="0"/>
                <a:ea typeface="+mn-ea"/>
                <a:cs typeface="+mn-cs"/>
                <a:sym typeface="Wingdings" panose="05000000000000000000" pitchFamily="2" charset="2"/>
              </a:rPr>
              <a:t>→</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rPr>
              <a:t>Receive instruction</a:t>
            </a:r>
          </a:p>
        </p:txBody>
      </p:sp>
      <p:sp>
        <p:nvSpPr>
          <p:cNvPr id="15" name="TextBox 14">
            <a:extLst>
              <a:ext uri="{FF2B5EF4-FFF2-40B4-BE49-F238E27FC236}">
                <a16:creationId xmlns:a16="http://schemas.microsoft.com/office/drawing/2014/main" id="{DFC44007-3C04-4D44-8077-CC17AD1029DD}"/>
              </a:ext>
            </a:extLst>
          </p:cNvPr>
          <p:cNvSpPr txBox="1"/>
          <p:nvPr/>
        </p:nvSpPr>
        <p:spPr>
          <a:xfrm>
            <a:off x="4704348" y="3723373"/>
            <a:ext cx="40025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20000"/>
                </a:solidFill>
                <a:effectLst/>
                <a:uLnTx/>
                <a:uFillTx/>
                <a:latin typeface="Abadi" panose="020B0604020104020204" pitchFamily="34" charset="0"/>
                <a:ea typeface="+mn-ea"/>
                <a:cs typeface="+mn-cs"/>
                <a:sym typeface="Wingdings" panose="05000000000000000000" pitchFamily="2" charset="2"/>
              </a:rPr>
              <a:t>→</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rPr>
              <a:t>Fear God</a:t>
            </a:r>
          </a:p>
        </p:txBody>
      </p:sp>
      <p:sp>
        <p:nvSpPr>
          <p:cNvPr id="18" name="TextBox 17">
            <a:extLst>
              <a:ext uri="{FF2B5EF4-FFF2-40B4-BE49-F238E27FC236}">
                <a16:creationId xmlns:a16="http://schemas.microsoft.com/office/drawing/2014/main" id="{D882F3F4-F5D9-43E9-BD2C-E3CFFD8AF8F9}"/>
              </a:ext>
            </a:extLst>
          </p:cNvPr>
          <p:cNvSpPr txBox="1"/>
          <p:nvPr/>
        </p:nvSpPr>
        <p:spPr>
          <a:xfrm>
            <a:off x="3581400" y="4260169"/>
            <a:ext cx="40025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20000"/>
                </a:solidFill>
                <a:effectLst/>
                <a:uLnTx/>
                <a:uFillTx/>
                <a:latin typeface="Abadi" panose="020B0604020104020204" pitchFamily="34" charset="0"/>
                <a:ea typeface="+mn-ea"/>
                <a:cs typeface="+mn-cs"/>
                <a:sym typeface="Wingdings" panose="05000000000000000000" pitchFamily="2" charset="2"/>
              </a:rPr>
              <a:t>→</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rPr>
              <a:t>Study the Bible </a:t>
            </a:r>
          </a:p>
        </p:txBody>
      </p:sp>
      <p:sp>
        <p:nvSpPr>
          <p:cNvPr id="20" name="TextBox 19">
            <a:extLst>
              <a:ext uri="{FF2B5EF4-FFF2-40B4-BE49-F238E27FC236}">
                <a16:creationId xmlns:a16="http://schemas.microsoft.com/office/drawing/2014/main" id="{6EBFE37B-D5E5-4F1D-A80F-069A5F43DA58}"/>
              </a:ext>
            </a:extLst>
          </p:cNvPr>
          <p:cNvSpPr txBox="1"/>
          <p:nvPr/>
        </p:nvSpPr>
        <p:spPr>
          <a:xfrm>
            <a:off x="3565359" y="4795169"/>
            <a:ext cx="5141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20000"/>
                </a:solidFill>
                <a:effectLst/>
                <a:uLnTx/>
                <a:uFillTx/>
                <a:latin typeface="Abadi" panose="020B0604020104020204" pitchFamily="34" charset="0"/>
                <a:ea typeface="+mn-ea"/>
                <a:cs typeface="+mn-cs"/>
                <a:sym typeface="Wingdings" panose="05000000000000000000" pitchFamily="2" charset="2"/>
              </a:rPr>
              <a:t>→</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rPr>
              <a:t>Live a righteous life</a:t>
            </a:r>
          </a:p>
        </p:txBody>
      </p:sp>
      <p:sp>
        <p:nvSpPr>
          <p:cNvPr id="22" name="TextBox 21">
            <a:extLst>
              <a:ext uri="{FF2B5EF4-FFF2-40B4-BE49-F238E27FC236}">
                <a16:creationId xmlns:a16="http://schemas.microsoft.com/office/drawing/2014/main" id="{2B93E197-B3C9-483B-B3A9-6B6E3D316A0F}"/>
              </a:ext>
            </a:extLst>
          </p:cNvPr>
          <p:cNvSpPr txBox="1"/>
          <p:nvPr/>
        </p:nvSpPr>
        <p:spPr>
          <a:xfrm>
            <a:off x="3597442" y="5328145"/>
            <a:ext cx="5141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20000"/>
                </a:solidFill>
                <a:effectLst/>
                <a:uLnTx/>
                <a:uFillTx/>
                <a:latin typeface="Abadi" panose="020B0604020104020204" pitchFamily="34" charset="0"/>
                <a:ea typeface="+mn-ea"/>
                <a:cs typeface="+mn-cs"/>
                <a:sym typeface="Wingdings" panose="05000000000000000000" pitchFamily="2" charset="2"/>
              </a:rPr>
              <a:t>→</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rPr>
              <a:t>Walk with the wise</a:t>
            </a:r>
          </a:p>
        </p:txBody>
      </p:sp>
      <p:grpSp>
        <p:nvGrpSpPr>
          <p:cNvPr id="2" name="Group 1">
            <a:extLst>
              <a:ext uri="{FF2B5EF4-FFF2-40B4-BE49-F238E27FC236}">
                <a16:creationId xmlns:a16="http://schemas.microsoft.com/office/drawing/2014/main" id="{B22B2BBA-3BC9-44CE-A899-617DE2203137}"/>
              </a:ext>
            </a:extLst>
          </p:cNvPr>
          <p:cNvGrpSpPr/>
          <p:nvPr/>
        </p:nvGrpSpPr>
        <p:grpSpPr>
          <a:xfrm>
            <a:off x="890336" y="2667000"/>
            <a:ext cx="4367465" cy="3729070"/>
            <a:chOff x="890336" y="2822283"/>
            <a:chExt cx="4367465" cy="3729070"/>
          </a:xfrm>
        </p:grpSpPr>
        <p:sp>
          <p:nvSpPr>
            <p:cNvPr id="9" name="TextBox 8">
              <a:extLst>
                <a:ext uri="{FF2B5EF4-FFF2-40B4-BE49-F238E27FC236}">
                  <a16:creationId xmlns:a16="http://schemas.microsoft.com/office/drawing/2014/main" id="{AC03B90C-F7AD-4E72-8057-AFB75185B411}"/>
                </a:ext>
              </a:extLst>
            </p:cNvPr>
            <p:cNvSpPr txBox="1"/>
            <p:nvPr/>
          </p:nvSpPr>
          <p:spPr>
            <a:xfrm>
              <a:off x="906377" y="2822283"/>
              <a:ext cx="27993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James 1:5</a:t>
              </a:r>
            </a:p>
          </p:txBody>
        </p:sp>
        <p:sp>
          <p:nvSpPr>
            <p:cNvPr id="10" name="TextBox 9">
              <a:extLst>
                <a:ext uri="{FF2B5EF4-FFF2-40B4-BE49-F238E27FC236}">
                  <a16:creationId xmlns:a16="http://schemas.microsoft.com/office/drawing/2014/main" id="{191A2CA0-930E-4546-BDD1-0F2AB20BC0D2}"/>
                </a:ext>
              </a:extLst>
            </p:cNvPr>
            <p:cNvSpPr txBox="1"/>
            <p:nvPr/>
          </p:nvSpPr>
          <p:spPr>
            <a:xfrm>
              <a:off x="894348" y="3345680"/>
              <a:ext cx="29918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Prov. 1:2-6</a:t>
              </a:r>
            </a:p>
          </p:txBody>
        </p:sp>
        <p:sp>
          <p:nvSpPr>
            <p:cNvPr id="14" name="TextBox 13">
              <a:extLst>
                <a:ext uri="{FF2B5EF4-FFF2-40B4-BE49-F238E27FC236}">
                  <a16:creationId xmlns:a16="http://schemas.microsoft.com/office/drawing/2014/main" id="{F8F31F87-C11D-4FD6-9494-3D93C5100CAD}"/>
                </a:ext>
              </a:extLst>
            </p:cNvPr>
            <p:cNvSpPr txBox="1"/>
            <p:nvPr/>
          </p:nvSpPr>
          <p:spPr>
            <a:xfrm>
              <a:off x="890336" y="3868900"/>
              <a:ext cx="43674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Prov. 9:10; 15:33</a:t>
              </a:r>
            </a:p>
          </p:txBody>
        </p:sp>
        <p:sp>
          <p:nvSpPr>
            <p:cNvPr id="17" name="TextBox 16">
              <a:extLst>
                <a:ext uri="{FF2B5EF4-FFF2-40B4-BE49-F238E27FC236}">
                  <a16:creationId xmlns:a16="http://schemas.microsoft.com/office/drawing/2014/main" id="{2BC7CF08-75DA-435B-B360-D969CCF6D705}"/>
                </a:ext>
              </a:extLst>
            </p:cNvPr>
            <p:cNvSpPr txBox="1"/>
            <p:nvPr/>
          </p:nvSpPr>
          <p:spPr>
            <a:xfrm>
              <a:off x="906377" y="4405696"/>
              <a:ext cx="29798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Prov. 2:4-5</a:t>
              </a:r>
            </a:p>
          </p:txBody>
        </p:sp>
        <p:sp>
          <p:nvSpPr>
            <p:cNvPr id="19" name="TextBox 18">
              <a:extLst>
                <a:ext uri="{FF2B5EF4-FFF2-40B4-BE49-F238E27FC236}">
                  <a16:creationId xmlns:a16="http://schemas.microsoft.com/office/drawing/2014/main" id="{524B5D59-F61A-4ED8-A37F-A8A708F9B05D}"/>
                </a:ext>
              </a:extLst>
            </p:cNvPr>
            <p:cNvSpPr txBox="1"/>
            <p:nvPr/>
          </p:nvSpPr>
          <p:spPr>
            <a:xfrm>
              <a:off x="898356" y="4948605"/>
              <a:ext cx="29798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Prov. 2:7-9</a:t>
              </a:r>
            </a:p>
          </p:txBody>
        </p:sp>
        <p:sp>
          <p:nvSpPr>
            <p:cNvPr id="21" name="TextBox 20">
              <a:extLst>
                <a:ext uri="{FF2B5EF4-FFF2-40B4-BE49-F238E27FC236}">
                  <a16:creationId xmlns:a16="http://schemas.microsoft.com/office/drawing/2014/main" id="{43BD3AFB-BACE-4A13-ACC2-6276791FD5BA}"/>
                </a:ext>
              </a:extLst>
            </p:cNvPr>
            <p:cNvSpPr txBox="1"/>
            <p:nvPr/>
          </p:nvSpPr>
          <p:spPr>
            <a:xfrm>
              <a:off x="906377" y="5481581"/>
              <a:ext cx="29798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Prov. 13:20</a:t>
              </a:r>
            </a:p>
          </p:txBody>
        </p:sp>
        <p:sp>
          <p:nvSpPr>
            <p:cNvPr id="23" name="TextBox 22">
              <a:extLst>
                <a:ext uri="{FF2B5EF4-FFF2-40B4-BE49-F238E27FC236}">
                  <a16:creationId xmlns:a16="http://schemas.microsoft.com/office/drawing/2014/main" id="{E97235C0-73A9-4CC1-A074-B2999C539322}"/>
                </a:ext>
              </a:extLst>
            </p:cNvPr>
            <p:cNvSpPr txBox="1"/>
            <p:nvPr/>
          </p:nvSpPr>
          <p:spPr>
            <a:xfrm>
              <a:off x="930439" y="6028133"/>
              <a:ext cx="29798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Prov. 29:15</a:t>
              </a:r>
            </a:p>
          </p:txBody>
        </p:sp>
      </p:grpSp>
      <p:sp>
        <p:nvSpPr>
          <p:cNvPr id="24" name="TextBox 23">
            <a:extLst>
              <a:ext uri="{FF2B5EF4-FFF2-40B4-BE49-F238E27FC236}">
                <a16:creationId xmlns:a16="http://schemas.microsoft.com/office/drawing/2014/main" id="{9E376AFB-E86F-45F5-813F-89B775751E44}"/>
              </a:ext>
            </a:extLst>
          </p:cNvPr>
          <p:cNvSpPr txBox="1"/>
          <p:nvPr/>
        </p:nvSpPr>
        <p:spPr>
          <a:xfrm>
            <a:off x="3597442" y="5874697"/>
            <a:ext cx="5141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20000"/>
                </a:solidFill>
                <a:effectLst/>
                <a:uLnTx/>
                <a:uFillTx/>
                <a:latin typeface="Abadi" panose="020B0604020104020204" pitchFamily="34" charset="0"/>
                <a:ea typeface="+mn-ea"/>
                <a:cs typeface="+mn-cs"/>
                <a:sym typeface="Wingdings" panose="05000000000000000000" pitchFamily="2" charset="2"/>
              </a:rPr>
              <a:t>→</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sym typeface="Wingdings" panose="05000000000000000000" pitchFamily="2" charset="2"/>
              </a:rPr>
              <a:t> </a:t>
            </a:r>
            <a:r>
              <a:rPr kumimoji="0" lang="en-US" sz="2800" b="1" i="0" u="none" strike="noStrike" kern="1200" cap="none" spc="0" normalizeH="0" baseline="0" noProof="0" dirty="0">
                <a:ln>
                  <a:noFill/>
                </a:ln>
                <a:solidFill>
                  <a:srgbClr val="820000"/>
                </a:solidFill>
                <a:effectLst/>
                <a:uLnTx/>
                <a:uFillTx/>
                <a:latin typeface="Comic Sans MS" panose="030F0702030302020204" pitchFamily="66" charset="0"/>
                <a:ea typeface="+mn-ea"/>
                <a:cs typeface="+mn-cs"/>
              </a:rPr>
              <a:t>Accept discipline</a:t>
            </a:r>
          </a:p>
        </p:txBody>
      </p:sp>
    </p:spTree>
    <p:custDataLst>
      <p:tags r:id="rId1"/>
    </p:custDataLst>
    <p:extLst>
      <p:ext uri="{BB962C8B-B14F-4D97-AF65-F5344CB8AC3E}">
        <p14:creationId xmlns:p14="http://schemas.microsoft.com/office/powerpoint/2010/main" val="1476433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8" grpId="0"/>
      <p:bldP spid="20" grpId="0"/>
      <p:bldP spid="22" grpId="0"/>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
        <p:nvSpPr>
          <p:cNvPr id="7" name="Rounded Rectangle 6">
            <a:extLst>
              <a:ext uri="{FF2B5EF4-FFF2-40B4-BE49-F238E27FC236}">
                <a16:creationId xmlns:a16="http://schemas.microsoft.com/office/drawing/2014/main" id="{E9640002-C68D-974E-B89B-CF3D3310FE5A}"/>
              </a:ext>
            </a:extLst>
          </p:cNvPr>
          <p:cNvSpPr/>
          <p:nvPr/>
        </p:nvSpPr>
        <p:spPr bwMode="auto">
          <a:xfrm>
            <a:off x="6553832" y="1129227"/>
            <a:ext cx="1282890" cy="3356278"/>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881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4</a:t>
            </a:r>
          </a:p>
        </p:txBody>
      </p:sp>
    </p:spTree>
    <p:extLst>
      <p:ext uri="{BB962C8B-B14F-4D97-AF65-F5344CB8AC3E}">
        <p14:creationId xmlns:p14="http://schemas.microsoft.com/office/powerpoint/2010/main" val="2522993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solidFill>
                <a:srgbClr val="333399"/>
              </a:solidFill>
              <a:ea typeface="ヒラギノ角ゴ Pro W3"/>
              <a:cs typeface="ヒラギノ角ゴ Pro W3"/>
            </a:endParaRPr>
          </a:p>
        </p:txBody>
      </p:sp>
      <p:sp>
        <p:nvSpPr>
          <p:cNvPr id="9" name="Rectangle 5"/>
          <p:cNvSpPr>
            <a:spLocks noGrp="1" noChangeArrowheads="1"/>
          </p:cNvSpPr>
          <p:nvPr>
            <p:ph type="ftr" sz="quarter" idx="11"/>
          </p:nvPr>
        </p:nvSpPr>
        <p:spPr/>
        <p:txBody>
          <a:bodyPr/>
          <a:lstStyle/>
          <a:p>
            <a:pPr>
              <a:defRPr/>
            </a:pPr>
            <a:endParaRPr lang="en-US">
              <a:solidFill>
                <a:srgbClr val="333399"/>
              </a:solidFill>
              <a:ea typeface="ヒラギノ角ゴ Pro W3"/>
              <a:cs typeface="ヒラギノ角ゴ Pro W3"/>
            </a:endParaRPr>
          </a:p>
        </p:txBody>
      </p:sp>
      <p:pic>
        <p:nvPicPr>
          <p:cNvPr id="6830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928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09900" y="609600"/>
            <a:ext cx="323850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9286"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l="4800"/>
          <a:stretch>
            <a:fillRect/>
          </a:stretch>
        </p:blipFill>
        <p:spPr bwMode="auto">
          <a:xfrm>
            <a:off x="0" y="2349500"/>
            <a:ext cx="3022600" cy="313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9287"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52800" y="3556000"/>
            <a:ext cx="25019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9288"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l="-47" t="-44" r="47" b="19058"/>
          <a:stretch>
            <a:fillRect/>
          </a:stretch>
        </p:blipFill>
        <p:spPr bwMode="auto">
          <a:xfrm rot="-5400000">
            <a:off x="5995193" y="2513807"/>
            <a:ext cx="3376613"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82" name="Rectangle 2"/>
          <p:cNvSpPr>
            <a:spLocks noGrp="1" noChangeArrowheads="1"/>
          </p:cNvSpPr>
          <p:nvPr>
            <p:ph type="ctrTitle"/>
          </p:nvPr>
        </p:nvSpPr>
        <p:spPr>
          <a:xfrm>
            <a:off x="762000" y="-76200"/>
            <a:ext cx="7772400" cy="1143000"/>
          </a:xfrm>
          <a:effectLst>
            <a:outerShdw blurRad="63500" algn="ctr" rotWithShape="0">
              <a:srgbClr val="000000">
                <a:alpha val="75000"/>
              </a:srgbClr>
            </a:outerShdw>
          </a:effectLst>
        </p:spPr>
        <p:txBody>
          <a:bodyPr/>
          <a:lstStyle/>
          <a:p>
            <a:pPr eaLnBrk="1" hangingPunct="1">
              <a:defRPr/>
            </a:pPr>
            <a:r>
              <a:rPr lang="en-US">
                <a:solidFill>
                  <a:schemeClr val="bg1"/>
                </a:solidFill>
              </a:rPr>
              <a:t>Why Do We Fight?</a:t>
            </a:r>
          </a:p>
        </p:txBody>
      </p:sp>
    </p:spTree>
    <p:extLst>
      <p:ext uri="{BB962C8B-B14F-4D97-AF65-F5344CB8AC3E}">
        <p14:creationId xmlns:p14="http://schemas.microsoft.com/office/powerpoint/2010/main" val="1550882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609288"/>
                                        </p:tgtEl>
                                        <p:attrNameLst>
                                          <p:attrName>style.visibility</p:attrName>
                                        </p:attrNameLst>
                                      </p:cBhvr>
                                      <p:to>
                                        <p:strVal val="visible"/>
                                      </p:to>
                                    </p:set>
                                    <p:anim calcmode="lin" valueType="num">
                                      <p:cBhvr additive="base">
                                        <p:cTn id="7" dur="2000" fill="hold"/>
                                        <p:tgtEl>
                                          <p:spTgt spid="609288"/>
                                        </p:tgtEl>
                                        <p:attrNameLst>
                                          <p:attrName>ppt_x</p:attrName>
                                        </p:attrNameLst>
                                      </p:cBhvr>
                                      <p:tavLst>
                                        <p:tav tm="0">
                                          <p:val>
                                            <p:strVal val="1+#ppt_w/2"/>
                                          </p:val>
                                        </p:tav>
                                        <p:tav tm="100000">
                                          <p:val>
                                            <p:strVal val="#ppt_x"/>
                                          </p:val>
                                        </p:tav>
                                      </p:tavLst>
                                    </p:anim>
                                    <p:anim calcmode="lin" valueType="num">
                                      <p:cBhvr additive="base">
                                        <p:cTn id="8" dur="2000" fill="hold"/>
                                        <p:tgtEl>
                                          <p:spTgt spid="60928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7" presetClass="entr" presetSubtype="8" fill="hold" nodeType="afterEffect">
                                  <p:stCondLst>
                                    <p:cond delay="0"/>
                                  </p:stCondLst>
                                  <p:childTnLst>
                                    <p:set>
                                      <p:cBhvr>
                                        <p:cTn id="11" dur="1" fill="hold">
                                          <p:stCondLst>
                                            <p:cond delay="0"/>
                                          </p:stCondLst>
                                        </p:cTn>
                                        <p:tgtEl>
                                          <p:spTgt spid="609286"/>
                                        </p:tgtEl>
                                        <p:attrNameLst>
                                          <p:attrName>style.visibility</p:attrName>
                                        </p:attrNameLst>
                                      </p:cBhvr>
                                      <p:to>
                                        <p:strVal val="visible"/>
                                      </p:to>
                                    </p:set>
                                    <p:anim calcmode="lin" valueType="num">
                                      <p:cBhvr additive="base">
                                        <p:cTn id="12" dur="2000" fill="hold"/>
                                        <p:tgtEl>
                                          <p:spTgt spid="609286"/>
                                        </p:tgtEl>
                                        <p:attrNameLst>
                                          <p:attrName>ppt_x</p:attrName>
                                        </p:attrNameLst>
                                      </p:cBhvr>
                                      <p:tavLst>
                                        <p:tav tm="0">
                                          <p:val>
                                            <p:strVal val="0-#ppt_w/2"/>
                                          </p:val>
                                        </p:tav>
                                        <p:tav tm="100000">
                                          <p:val>
                                            <p:strVal val="#ppt_x"/>
                                          </p:val>
                                        </p:tav>
                                      </p:tavLst>
                                    </p:anim>
                                    <p:anim calcmode="lin" valueType="num">
                                      <p:cBhvr additive="base">
                                        <p:cTn id="13" dur="2000" fill="hold"/>
                                        <p:tgtEl>
                                          <p:spTgt spid="6092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13" presetClass="entr" presetSubtype="16" fill="hold" nodeType="afterEffect">
                                  <p:stCondLst>
                                    <p:cond delay="0"/>
                                  </p:stCondLst>
                                  <p:childTnLst>
                                    <p:set>
                                      <p:cBhvr>
                                        <p:cTn id="16" dur="1" fill="hold">
                                          <p:stCondLst>
                                            <p:cond delay="0"/>
                                          </p:stCondLst>
                                        </p:cTn>
                                        <p:tgtEl>
                                          <p:spTgt spid="609287"/>
                                        </p:tgtEl>
                                        <p:attrNameLst>
                                          <p:attrName>style.visibility</p:attrName>
                                        </p:attrNameLst>
                                      </p:cBhvr>
                                      <p:to>
                                        <p:strVal val="visible"/>
                                      </p:to>
                                    </p:set>
                                    <p:animEffect transition="in" filter="plus(in)">
                                      <p:cBhvr>
                                        <p:cTn id="17" dur="2000"/>
                                        <p:tgtEl>
                                          <p:spTgt spid="609287"/>
                                        </p:tgtEl>
                                      </p:cBhvr>
                                    </p:animEffect>
                                  </p:childTnLst>
                                </p:cTn>
                              </p:par>
                            </p:childTnLst>
                          </p:cTn>
                        </p:par>
                        <p:par>
                          <p:cTn id="18" fill="hold" nodeType="afterGroup">
                            <p:stCondLst>
                              <p:cond delay="6000"/>
                            </p:stCondLst>
                            <p:childTnLst>
                              <p:par>
                                <p:cTn id="19" presetID="9" presetClass="entr" presetSubtype="0" fill="hold" nodeType="afterEffect">
                                  <p:stCondLst>
                                    <p:cond delay="0"/>
                                  </p:stCondLst>
                                  <p:childTnLst>
                                    <p:set>
                                      <p:cBhvr>
                                        <p:cTn id="20" dur="1" fill="hold">
                                          <p:stCondLst>
                                            <p:cond delay="0"/>
                                          </p:stCondLst>
                                        </p:cTn>
                                        <p:tgtEl>
                                          <p:spTgt spid="609285"/>
                                        </p:tgtEl>
                                        <p:attrNameLst>
                                          <p:attrName>style.visibility</p:attrName>
                                        </p:attrNameLst>
                                      </p:cBhvr>
                                      <p:to>
                                        <p:strVal val="visible"/>
                                      </p:to>
                                    </p:set>
                                    <p:animEffect transition="in" filter="dissolve">
                                      <p:cBhvr>
                                        <p:cTn id="21" dur="500"/>
                                        <p:tgtEl>
                                          <p:spTgt spid="609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5EC42379-AC17-9345-B567-69F6086386EF}"/>
              </a:ext>
            </a:extLst>
          </p:cNvPr>
          <p:cNvGrpSpPr/>
          <p:nvPr/>
        </p:nvGrpSpPr>
        <p:grpSpPr>
          <a:xfrm>
            <a:off x="3730625" y="0"/>
            <a:ext cx="5417771" cy="6850063"/>
            <a:chOff x="3730625" y="0"/>
            <a:chExt cx="5417771" cy="6850063"/>
          </a:xfrm>
        </p:grpSpPr>
        <p:pic>
          <p:nvPicPr>
            <p:cNvPr id="1423365" name="Picture 5" descr="confli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0625" y="0"/>
              <a:ext cx="5413375"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E3A67683-9B3F-6E4B-8734-B93F82154A70}"/>
                </a:ext>
              </a:extLst>
            </p:cNvPr>
            <p:cNvSpPr/>
            <p:nvPr/>
          </p:nvSpPr>
          <p:spPr bwMode="auto">
            <a:xfrm>
              <a:off x="4350328" y="627130"/>
              <a:ext cx="2442796" cy="1395634"/>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sp>
          <p:nvSpPr>
            <p:cNvPr id="16" name="Rounded Rectangle 15">
              <a:extLst>
                <a:ext uri="{FF2B5EF4-FFF2-40B4-BE49-F238E27FC236}">
                  <a16:creationId xmlns:a16="http://schemas.microsoft.com/office/drawing/2014/main" id="{B9E6600B-40F0-AA42-86B8-C51248D8391F}"/>
                </a:ext>
              </a:extLst>
            </p:cNvPr>
            <p:cNvSpPr/>
            <p:nvPr/>
          </p:nvSpPr>
          <p:spPr bwMode="auto">
            <a:xfrm>
              <a:off x="3962401" y="3676"/>
              <a:ext cx="2442796" cy="1395634"/>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sp>
          <p:nvSpPr>
            <p:cNvPr id="17" name="Rounded Rectangle 16">
              <a:extLst>
                <a:ext uri="{FF2B5EF4-FFF2-40B4-BE49-F238E27FC236}">
                  <a16:creationId xmlns:a16="http://schemas.microsoft.com/office/drawing/2014/main" id="{BFD36D37-E329-2143-8F6B-88C196D4FA8C}"/>
                </a:ext>
              </a:extLst>
            </p:cNvPr>
            <p:cNvSpPr/>
            <p:nvPr/>
          </p:nvSpPr>
          <p:spPr bwMode="auto">
            <a:xfrm>
              <a:off x="7794405" y="973494"/>
              <a:ext cx="1353991" cy="1395634"/>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sp>
          <p:nvSpPr>
            <p:cNvPr id="18" name="Rounded Rectangle 17">
              <a:extLst>
                <a:ext uri="{FF2B5EF4-FFF2-40B4-BE49-F238E27FC236}">
                  <a16:creationId xmlns:a16="http://schemas.microsoft.com/office/drawing/2014/main" id="{2FD87607-E931-6840-97DD-71790EBE2C60}"/>
                </a:ext>
              </a:extLst>
            </p:cNvPr>
            <p:cNvSpPr/>
            <p:nvPr/>
          </p:nvSpPr>
          <p:spPr bwMode="auto">
            <a:xfrm>
              <a:off x="6963133" y="724112"/>
              <a:ext cx="2180867" cy="1395634"/>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sp>
          <p:nvSpPr>
            <p:cNvPr id="19" name="Rounded Rectangle 18">
              <a:extLst>
                <a:ext uri="{FF2B5EF4-FFF2-40B4-BE49-F238E27FC236}">
                  <a16:creationId xmlns:a16="http://schemas.microsoft.com/office/drawing/2014/main" id="{FD001C3D-D699-F44B-81C1-76C58A0B5A1C}"/>
                </a:ext>
              </a:extLst>
            </p:cNvPr>
            <p:cNvSpPr/>
            <p:nvPr/>
          </p:nvSpPr>
          <p:spPr bwMode="auto">
            <a:xfrm>
              <a:off x="7850798" y="4083609"/>
              <a:ext cx="794439" cy="723919"/>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grpSp>
      <p:sp>
        <p:nvSpPr>
          <p:cNvPr id="685058" name="Rectangle 2"/>
          <p:cNvSpPr>
            <a:spLocks noGrp="1" noChangeArrowheads="1"/>
          </p:cNvSpPr>
          <p:nvPr>
            <p:ph type="ctrTitle"/>
          </p:nvPr>
        </p:nvSpPr>
        <p:spPr>
          <a:xfrm>
            <a:off x="0" y="1447800"/>
            <a:ext cx="3276600" cy="4572000"/>
          </a:xfrm>
        </p:spPr>
        <p:txBody>
          <a:bodyPr/>
          <a:lstStyle/>
          <a:p>
            <a:pPr eaLnBrk="1" hangingPunct="1"/>
            <a:r>
              <a:rPr lang="en-US" b="1" dirty="0">
                <a:latin typeface="Arial" panose="020B0604020202020204" pitchFamily="34" charset="0"/>
                <a:cs typeface="Arial" panose="020B0604020202020204" pitchFamily="34" charset="0"/>
              </a:rPr>
              <a:t>Do real Christians fight?</a:t>
            </a:r>
          </a:p>
        </p:txBody>
      </p:sp>
      <p:sp>
        <p:nvSpPr>
          <p:cNvPr id="10" name="TextBox 9">
            <a:extLst>
              <a:ext uri="{FF2B5EF4-FFF2-40B4-BE49-F238E27FC236}">
                <a16:creationId xmlns:a16="http://schemas.microsoft.com/office/drawing/2014/main" id="{07D554FC-E010-9445-914F-77C13D8203F5}"/>
              </a:ext>
            </a:extLst>
          </p:cNvPr>
          <p:cNvSpPr txBox="1"/>
          <p:nvPr/>
        </p:nvSpPr>
        <p:spPr>
          <a:xfrm>
            <a:off x="3753936" y="619193"/>
            <a:ext cx="3135529" cy="1323439"/>
          </a:xfrm>
          <a:prstGeom prst="rect">
            <a:avLst/>
          </a:prstGeom>
          <a:noFill/>
          <a:ln>
            <a:noFill/>
          </a:ln>
        </p:spPr>
        <p:txBody>
          <a:bodyPr wrap="square" rtlCol="0">
            <a:spAutoFit/>
          </a:bodyPr>
          <a:lstStyle/>
          <a:p>
            <a:pPr algn="ctr" defTabSz="914400" fontAlgn="base">
              <a:spcBef>
                <a:spcPct val="0"/>
              </a:spcBef>
              <a:spcAft>
                <a:spcPct val="0"/>
              </a:spcAft>
            </a:pPr>
            <a:r>
              <a:rPr lang="zh-TW" altLang="en-US" sz="2000" b="1" dirty="0">
                <a:solidFill>
                  <a:srgbClr val="000000"/>
                </a:solidFill>
                <a:latin typeface="Arial" panose="020B0604020202020204" pitchFamily="34" charset="0"/>
                <a:ea typeface="ＭＳ Ｐゴシック" charset="0"/>
                <a:cs typeface="Arial" panose="020B0604020202020204" pitchFamily="34" charset="0"/>
              </a:rPr>
              <a:t>“</a:t>
            </a:r>
            <a:r>
              <a:rPr lang="en-US" altLang="zh-TW" sz="2000" b="1" dirty="0">
                <a:solidFill>
                  <a:srgbClr val="000000"/>
                </a:solidFill>
                <a:latin typeface="Arial" panose="020B0604020202020204" pitchFamily="34" charset="0"/>
                <a:ea typeface="ＭＳ Ｐゴシック" charset="0"/>
                <a:cs typeface="Arial" panose="020B0604020202020204" pitchFamily="34" charset="0"/>
              </a:rPr>
              <a:t>AND I SAY IF WE WERE TRULY SAVED, WE WOULDN’T HAVE ARGUMENTS!</a:t>
            </a:r>
            <a:r>
              <a:rPr lang="zh-TW" altLang="en-US" sz="2000" b="1" dirty="0">
                <a:solidFill>
                  <a:srgbClr val="000000"/>
                </a:solidFill>
                <a:latin typeface="Arial" panose="020B0604020202020204" pitchFamily="34" charset="0"/>
                <a:ea typeface="ＭＳ Ｐゴシック" charset="0"/>
                <a:cs typeface="Arial" panose="020B0604020202020204" pitchFamily="34" charset="0"/>
              </a:rPr>
              <a:t>”</a:t>
            </a:r>
            <a:endParaRPr lang="en-GB"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 name="TextBox 11">
            <a:extLst>
              <a:ext uri="{FF2B5EF4-FFF2-40B4-BE49-F238E27FC236}">
                <a16:creationId xmlns:a16="http://schemas.microsoft.com/office/drawing/2014/main" id="{803469D1-4323-FB41-8B94-E097CA37DFE9}"/>
              </a:ext>
            </a:extLst>
          </p:cNvPr>
          <p:cNvSpPr txBox="1"/>
          <p:nvPr/>
        </p:nvSpPr>
        <p:spPr>
          <a:xfrm>
            <a:off x="3669721" y="-7937"/>
            <a:ext cx="2071160" cy="523220"/>
          </a:xfrm>
          <a:prstGeom prst="rect">
            <a:avLst/>
          </a:prstGeom>
          <a:solidFill>
            <a:schemeClr val="bg1"/>
          </a:solidFill>
          <a:ln>
            <a:solidFill>
              <a:srgbClr val="000000"/>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TW"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CONFLICT</a:t>
            </a:r>
            <a:endParaRPr kumimoji="0" lang="en-GB"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0B1C7A65-9275-1547-B259-8FE185E05F0E}"/>
              </a:ext>
            </a:extLst>
          </p:cNvPr>
          <p:cNvSpPr txBox="1"/>
          <p:nvPr/>
        </p:nvSpPr>
        <p:spPr>
          <a:xfrm>
            <a:off x="6907716" y="180754"/>
            <a:ext cx="2169925" cy="1938992"/>
          </a:xfrm>
          <a:prstGeom prst="rect">
            <a:avLst/>
          </a:prstGeom>
          <a:noFill/>
          <a:ln>
            <a:noFill/>
          </a:ln>
        </p:spPr>
        <p:txBody>
          <a:bodyPr wrap="square" rtlCol="0">
            <a:spAutoFit/>
          </a:bodyPr>
          <a:lstStyle/>
          <a:p>
            <a:pPr algn="ctr" defTabSz="914400" fontAlgn="base">
              <a:spcBef>
                <a:spcPct val="0"/>
              </a:spcBef>
              <a:spcAft>
                <a:spcPct val="0"/>
              </a:spcAft>
            </a:pPr>
            <a:r>
              <a:rPr lang="en-US" altLang="zh-TW" sz="2000" b="1" dirty="0">
                <a:solidFill>
                  <a:srgbClr val="000000"/>
                </a:solidFill>
                <a:latin typeface="Arial" panose="020B0604020202020204" pitchFamily="34" charset="0"/>
                <a:ea typeface="ＭＳ Ｐゴシック" charset="0"/>
                <a:cs typeface="Arial" panose="020B0604020202020204" pitchFamily="34" charset="0"/>
              </a:rPr>
              <a:t>“WE WOULDN’T HAVE THEM IF YOU WERE THE KIND OF MAN GOD TELLS YOU TO BE!”</a:t>
            </a:r>
            <a:endParaRPr lang="en-GB"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3DCD9EED-BBF1-8543-BCDD-3130E532B625}"/>
              </a:ext>
            </a:extLst>
          </p:cNvPr>
          <p:cNvSpPr txBox="1"/>
          <p:nvPr/>
        </p:nvSpPr>
        <p:spPr>
          <a:xfrm>
            <a:off x="7780684" y="4042044"/>
            <a:ext cx="1017796" cy="923330"/>
          </a:xfrm>
          <a:prstGeom prst="rect">
            <a:avLst/>
          </a:prstGeom>
          <a:noFill/>
          <a:ln>
            <a:noFill/>
          </a:ln>
        </p:spPr>
        <p:txBody>
          <a:bodyPr wrap="square" rtlCol="0">
            <a:spAutoFit/>
          </a:bodyPr>
          <a:lstStyle/>
          <a:p>
            <a:pPr algn="ctr" defTabSz="914400" fontAlgn="base">
              <a:spcBef>
                <a:spcPct val="0"/>
              </a:spcBef>
              <a:spcAft>
                <a:spcPct val="0"/>
              </a:spcAft>
            </a:pPr>
            <a:r>
              <a:rPr lang="en-US" altLang="zh-TW" b="1" dirty="0">
                <a:solidFill>
                  <a:srgbClr val="000000"/>
                </a:solidFill>
                <a:latin typeface="Arial" panose="020B0604020202020204" pitchFamily="34" charset="0"/>
                <a:ea typeface="ＭＳ Ｐゴシック" charset="0"/>
                <a:cs typeface="Arial" panose="020B0604020202020204" pitchFamily="34" charset="0"/>
              </a:rPr>
              <a:t>PRAY FOR US.</a:t>
            </a:r>
            <a:endParaRPr lang="en-GB"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1702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A057-9C42-44FA-AFFE-7C3B5992CC27}"/>
              </a:ext>
            </a:extLst>
          </p:cNvPr>
          <p:cNvSpPr/>
          <p:nvPr/>
        </p:nvSpPr>
        <p:spPr>
          <a:xfrm>
            <a:off x="-110838" y="457200"/>
            <a:ext cx="9144001" cy="3970318"/>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30000" noProof="0" dirty="0">
                <a:ln>
                  <a:noFill/>
                </a:ln>
                <a:solidFill>
                  <a:prstClr val="black"/>
                </a:solidFill>
                <a:effectLst>
                  <a:glow rad="127000">
                    <a:prstClr val="white"/>
                  </a:glow>
                </a:effectLst>
                <a:uLnTx/>
                <a:uFillTx/>
                <a:latin typeface="Calibri"/>
                <a:ea typeface="+mn-ea"/>
                <a:cs typeface="+mn-cs"/>
              </a:rPr>
              <a:t>4 </a:t>
            </a:r>
            <a: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You adulterous people, don’t you know that friendship with the world means enmity against God? Therefore, anyone who chooses to be a friend of the world becomes an enemy of God. </a:t>
            </a:r>
            <a:r>
              <a:rPr kumimoji="0" lang="en-US" sz="3600" b="1" i="0" u="none" strike="noStrike" kern="1200" cap="none" spc="0" normalizeH="0" baseline="30000" noProof="0" dirty="0">
                <a:ln>
                  <a:noFill/>
                </a:ln>
                <a:solidFill>
                  <a:prstClr val="black"/>
                </a:solidFill>
                <a:effectLst>
                  <a:glow rad="127000">
                    <a:prstClr val="white"/>
                  </a:glow>
                </a:effectLst>
                <a:uLnTx/>
                <a:uFillTx/>
                <a:latin typeface="Calibri"/>
                <a:ea typeface="+mn-ea"/>
                <a:cs typeface="+mn-cs"/>
              </a:rPr>
              <a:t>5 </a:t>
            </a:r>
            <a: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Or do you think Scripture says without reason that he jealously longs for the spirit he has caused to dwell in us? </a:t>
            </a:r>
            <a:endParaRPr kumimoji="0" lang="en-SG"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endParaRPr>
          </a:p>
        </p:txBody>
      </p:sp>
      <p:sp>
        <p:nvSpPr>
          <p:cNvPr id="4" name="Rectangle 3">
            <a:extLst>
              <a:ext uri="{FF2B5EF4-FFF2-40B4-BE49-F238E27FC236}">
                <a16:creationId xmlns:a16="http://schemas.microsoft.com/office/drawing/2014/main" id="{896C2AE6-0A0C-3144-B46C-FE38575FE0C5}"/>
              </a:ext>
            </a:extLst>
          </p:cNvPr>
          <p:cNvSpPr/>
          <p:nvPr/>
        </p:nvSpPr>
        <p:spPr>
          <a:xfrm>
            <a:off x="1286933" y="5397259"/>
            <a:ext cx="634153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a:ln>
                  <a:noFill/>
                </a:ln>
                <a:solidFill>
                  <a:prstClr val="black"/>
                </a:solidFill>
                <a:effectLst>
                  <a:glow rad="127000">
                    <a:prstClr val="white"/>
                  </a:glow>
                </a:effectLst>
                <a:uLnTx/>
                <a:uFillTx/>
                <a:latin typeface="Calibri"/>
                <a:ea typeface="+mn-ea"/>
                <a:cs typeface="+mn-cs"/>
              </a:rPr>
              <a:t>James 4:4-5</a:t>
            </a:r>
            <a:endParaRPr kumimoji="0" lang="en-SG" sz="32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endParaRPr>
          </a:p>
        </p:txBody>
      </p:sp>
    </p:spTree>
    <p:extLst>
      <p:ext uri="{BB962C8B-B14F-4D97-AF65-F5344CB8AC3E}">
        <p14:creationId xmlns:p14="http://schemas.microsoft.com/office/powerpoint/2010/main" val="1748386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A057-9C42-44FA-AFFE-7C3B5992CC27}"/>
              </a:ext>
            </a:extLst>
          </p:cNvPr>
          <p:cNvSpPr/>
          <p:nvPr/>
        </p:nvSpPr>
        <p:spPr>
          <a:xfrm>
            <a:off x="148869" y="1329267"/>
            <a:ext cx="8715731" cy="34163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30000" noProof="0" dirty="0">
                <a:ln>
                  <a:noFill/>
                </a:ln>
                <a:solidFill>
                  <a:prstClr val="black"/>
                </a:solidFill>
                <a:effectLst>
                  <a:glow rad="127000">
                    <a:prstClr val="white"/>
                  </a:glow>
                </a:effectLst>
                <a:uLnTx/>
                <a:uFillTx/>
                <a:latin typeface="Calibri"/>
                <a:ea typeface="+mn-ea"/>
                <a:cs typeface="+mn-cs"/>
              </a:rPr>
              <a:t>6 </a:t>
            </a:r>
            <a: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But he gives us more grace. </a:t>
            </a:r>
            <a:b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br>
            <a: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That is why Scripture says: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“God opposes the proud</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but shows favor to the humble.”</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30000" noProof="0" dirty="0">
                <a:ln>
                  <a:noFill/>
                </a:ln>
                <a:solidFill>
                  <a:prstClr val="black"/>
                </a:solidFill>
                <a:effectLst>
                  <a:glow rad="127000">
                    <a:prstClr val="white"/>
                  </a:glow>
                </a:effectLst>
                <a:uLnTx/>
                <a:uFillTx/>
                <a:latin typeface="Calibri"/>
                <a:ea typeface="+mn-ea"/>
                <a:cs typeface="+mn-cs"/>
              </a:rPr>
              <a:t>7 </a:t>
            </a:r>
            <a: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Submit yourselves, then, to God. </a:t>
            </a:r>
            <a:b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br>
            <a:r>
              <a:rPr kumimoji="0" lang="en-US"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Resist the devil, and he will flee from you.</a:t>
            </a:r>
            <a:endParaRPr kumimoji="0" lang="en-SG" sz="36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endParaRPr>
          </a:p>
        </p:txBody>
      </p:sp>
      <p:sp>
        <p:nvSpPr>
          <p:cNvPr id="3" name="Rectangle 2">
            <a:extLst>
              <a:ext uri="{FF2B5EF4-FFF2-40B4-BE49-F238E27FC236}">
                <a16:creationId xmlns:a16="http://schemas.microsoft.com/office/drawing/2014/main" id="{8101F6EA-5E21-4B25-A1DE-74424066A9E9}"/>
              </a:ext>
            </a:extLst>
          </p:cNvPr>
          <p:cNvSpPr/>
          <p:nvPr/>
        </p:nvSpPr>
        <p:spPr>
          <a:xfrm>
            <a:off x="1286933" y="5397259"/>
            <a:ext cx="634153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James 4:6-7</a:t>
            </a:r>
          </a:p>
        </p:txBody>
      </p:sp>
    </p:spTree>
    <p:extLst>
      <p:ext uri="{BB962C8B-B14F-4D97-AF65-F5344CB8AC3E}">
        <p14:creationId xmlns:p14="http://schemas.microsoft.com/office/powerpoint/2010/main" val="3756652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2"/>
          <p:cNvSpPr>
            <a:spLocks noGrp="1" noChangeArrowheads="1"/>
          </p:cNvSpPr>
          <p:nvPr>
            <p:ph type="title"/>
          </p:nvPr>
        </p:nvSpPr>
        <p:spPr>
          <a:xfrm>
            <a:off x="685800" y="381000"/>
            <a:ext cx="7772400" cy="1143000"/>
          </a:xfrm>
        </p:spPr>
        <p:txBody>
          <a:bodyPr/>
          <a:lstStyle/>
          <a:p>
            <a:pPr eaLnBrk="1" hangingPunct="1"/>
            <a:r>
              <a:rPr kumimoji="0" lang="en-US">
                <a:effectLst>
                  <a:glow rad="228600">
                    <a:srgbClr val="000000"/>
                  </a:glow>
                </a:effectLst>
                <a:latin typeface="Helvetica" charset="0"/>
                <a:ea typeface="ＭＳ Ｐゴシック" charset="0"/>
                <a:cs typeface="ＭＳ Ｐゴシック" charset="0"/>
              </a:rPr>
              <a:t>Do You Agree?</a:t>
            </a:r>
          </a:p>
        </p:txBody>
      </p:sp>
      <p:sp>
        <p:nvSpPr>
          <p:cNvPr id="689154" name="Rectangle 3"/>
          <p:cNvSpPr>
            <a:spLocks noGrp="1" noChangeArrowheads="1"/>
          </p:cNvSpPr>
          <p:nvPr>
            <p:ph type="body" idx="1"/>
          </p:nvPr>
        </p:nvSpPr>
        <p:spPr>
          <a:xfrm>
            <a:off x="355014" y="1752600"/>
            <a:ext cx="8686800" cy="4572000"/>
          </a:xfrm>
        </p:spPr>
        <p:txBody>
          <a:bodyPr/>
          <a:lstStyle/>
          <a:p>
            <a:pPr marL="609600" indent="-609600" eaLnBrk="1" hangingPunct="1">
              <a:buFontTx/>
              <a:buAutoNum type="arabicPeriod"/>
            </a:pPr>
            <a:r>
              <a:rPr kumimoji="0" lang="en-US" b="1" dirty="0">
                <a:solidFill>
                  <a:schemeClr val="tx2"/>
                </a:solidFill>
                <a:effectLst>
                  <a:glow rad="228600">
                    <a:srgbClr val="000000"/>
                  </a:glow>
                </a:effectLst>
                <a:latin typeface="Helvetica" charset="0"/>
                <a:ea typeface="ＭＳ Ｐゴシック" charset="0"/>
                <a:cs typeface="ＭＳ Ｐゴシック" charset="0"/>
              </a:rPr>
              <a:t>The root cause of all sin is pride</a:t>
            </a:r>
          </a:p>
          <a:p>
            <a:pPr marL="609600" indent="-609600" eaLnBrk="1" hangingPunct="1">
              <a:buFontTx/>
              <a:buAutoNum type="arabicPeriod"/>
            </a:pPr>
            <a:r>
              <a:rPr kumimoji="0" lang="en-US" b="1" dirty="0">
                <a:solidFill>
                  <a:schemeClr val="tx2"/>
                </a:solidFill>
                <a:effectLst>
                  <a:glow rad="228600">
                    <a:srgbClr val="000000"/>
                  </a:glow>
                </a:effectLst>
                <a:latin typeface="Helvetica" charset="0"/>
                <a:ea typeface="ＭＳ Ｐゴシック" charset="0"/>
                <a:cs typeface="ＭＳ Ｐゴシック" charset="0"/>
              </a:rPr>
              <a:t>If two persons are truly humble, they will not exert their will without listening</a:t>
            </a:r>
          </a:p>
          <a:p>
            <a:pPr marL="609600" indent="-609600" eaLnBrk="1" hangingPunct="1">
              <a:buFontTx/>
              <a:buAutoNum type="arabicPeriod"/>
            </a:pPr>
            <a:r>
              <a:rPr kumimoji="0" lang="en-US" b="1" dirty="0">
                <a:solidFill>
                  <a:schemeClr val="tx2"/>
                </a:solidFill>
                <a:effectLst>
                  <a:glow rad="228600">
                    <a:srgbClr val="000000"/>
                  </a:glow>
                </a:effectLst>
                <a:latin typeface="Helvetica" charset="0"/>
                <a:ea typeface="ＭＳ Ｐゴシック" charset="0"/>
                <a:cs typeface="ＭＳ Ｐゴシック" charset="0"/>
              </a:rPr>
              <a:t>Judging is an opinion that lacks basic facts while discerning has most facts</a:t>
            </a:r>
          </a:p>
          <a:p>
            <a:pPr marL="609600" indent="-609600" eaLnBrk="1" hangingPunct="1">
              <a:buFontTx/>
              <a:buAutoNum type="arabicPeriod"/>
            </a:pPr>
            <a:r>
              <a:rPr kumimoji="0" lang="en-US" b="1" dirty="0">
                <a:solidFill>
                  <a:schemeClr val="tx2"/>
                </a:solidFill>
                <a:effectLst>
                  <a:glow rad="228600">
                    <a:srgbClr val="000000"/>
                  </a:glow>
                </a:effectLst>
                <a:latin typeface="Helvetica" charset="0"/>
                <a:ea typeface="ＭＳ Ｐゴシック" charset="0"/>
                <a:cs typeface="ＭＳ Ｐゴシック" charset="0"/>
              </a:rPr>
              <a:t>One cannot discern properly without humility</a:t>
            </a:r>
          </a:p>
        </p:txBody>
      </p:sp>
    </p:spTree>
    <p:extLst>
      <p:ext uri="{BB962C8B-B14F-4D97-AF65-F5344CB8AC3E}">
        <p14:creationId xmlns:p14="http://schemas.microsoft.com/office/powerpoint/2010/main" val="7778084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xfrm>
            <a:off x="76200" y="381000"/>
            <a:ext cx="7772400" cy="1143000"/>
          </a:xfrm>
          <a:effectLst>
            <a:outerShdw blurRad="25400" dist="25399" dir="2700000" algn="ctr" rotWithShape="0">
              <a:srgbClr val="000000">
                <a:alpha val="99962"/>
              </a:srgbClr>
            </a:outerShdw>
          </a:effectLst>
        </p:spPr>
        <p:txBody>
          <a:bodyPr/>
          <a:lstStyle/>
          <a:p>
            <a:pPr eaLnBrk="1" hangingPunct="1">
              <a:defRPr/>
            </a:pPr>
            <a:r>
              <a:rPr lang="en-US" u="sng">
                <a:latin typeface="Tahoma" charset="0"/>
                <a:ea typeface="ＭＳ Ｐゴシック" charset="0"/>
                <a:cs typeface="ＭＳ Ｐゴシック" charset="0"/>
              </a:rPr>
              <a:t>Discernment</a:t>
            </a:r>
            <a:r>
              <a:rPr lang="en-US">
                <a:latin typeface="Tahoma" charset="0"/>
                <a:ea typeface="ＭＳ Ｐゴシック" charset="0"/>
                <a:cs typeface="ＭＳ Ｐゴシック" charset="0"/>
              </a:rPr>
              <a:t> v. </a:t>
            </a:r>
            <a:r>
              <a:rPr lang="en-US" u="sng">
                <a:latin typeface="Tahoma" charset="0"/>
                <a:ea typeface="ＭＳ Ｐゴシック" charset="0"/>
                <a:cs typeface="ＭＳ Ｐゴシック" charset="0"/>
              </a:rPr>
              <a:t>Judgment</a:t>
            </a:r>
            <a:endParaRPr lang="en-US">
              <a:latin typeface="Tahoma" charset="0"/>
              <a:ea typeface="ＭＳ Ｐゴシック" charset="0"/>
              <a:cs typeface="ＭＳ Ｐゴシック" charset="0"/>
            </a:endParaRPr>
          </a:p>
        </p:txBody>
      </p:sp>
      <p:sp>
        <p:nvSpPr>
          <p:cNvPr id="621572" name="Text Box 4"/>
          <p:cNvSpPr txBox="1">
            <a:spLocks noChangeArrowheads="1"/>
          </p:cNvSpPr>
          <p:nvPr/>
        </p:nvSpPr>
        <p:spPr bwMode="auto">
          <a:xfrm>
            <a:off x="457200" y="1704975"/>
            <a:ext cx="38100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4000" b="1">
                <a:solidFill>
                  <a:srgbClr val="FFFFFF"/>
                </a:solidFill>
                <a:latin typeface="Arial" charset="0"/>
              </a:rPr>
              <a:t>Commanded</a:t>
            </a:r>
            <a:endParaRPr lang="en-US" sz="3200" b="1" i="1">
              <a:solidFill>
                <a:srgbClr val="FFFFFF"/>
              </a:solidFill>
              <a:latin typeface="Times New Roman" charset="0"/>
            </a:endParaRPr>
          </a:p>
        </p:txBody>
      </p:sp>
      <p:sp>
        <p:nvSpPr>
          <p:cNvPr id="621573" name="Text Box 5"/>
          <p:cNvSpPr txBox="1">
            <a:spLocks noChangeArrowheads="1"/>
          </p:cNvSpPr>
          <p:nvPr/>
        </p:nvSpPr>
        <p:spPr bwMode="auto">
          <a:xfrm>
            <a:off x="4724400" y="1704975"/>
            <a:ext cx="36576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4000" b="1">
                <a:solidFill>
                  <a:srgbClr val="FFFFFF"/>
                </a:solidFill>
                <a:latin typeface="Arial" charset="0"/>
              </a:rPr>
              <a:t>Prohibited</a:t>
            </a:r>
            <a:endParaRPr lang="en-US" sz="3200" b="1" i="1">
              <a:solidFill>
                <a:srgbClr val="FFFFFF"/>
              </a:solidFill>
              <a:latin typeface="Times New Roman" charset="0"/>
            </a:endParaRPr>
          </a:p>
        </p:txBody>
      </p:sp>
      <p:sp>
        <p:nvSpPr>
          <p:cNvPr id="621574" name="Text Box 6"/>
          <p:cNvSpPr txBox="1">
            <a:spLocks noChangeArrowheads="1"/>
          </p:cNvSpPr>
          <p:nvPr/>
        </p:nvSpPr>
        <p:spPr bwMode="auto">
          <a:xfrm>
            <a:off x="457200" y="27114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Asks questions</a:t>
            </a:r>
            <a:endParaRPr lang="en-US" sz="2800" b="1" i="1">
              <a:solidFill>
                <a:srgbClr val="FFFFFF"/>
              </a:solidFill>
              <a:latin typeface="Times New Roman" charset="0"/>
            </a:endParaRPr>
          </a:p>
        </p:txBody>
      </p:sp>
      <p:sp>
        <p:nvSpPr>
          <p:cNvPr id="621575" name="Text Box 7"/>
          <p:cNvSpPr txBox="1">
            <a:spLocks noChangeArrowheads="1"/>
          </p:cNvSpPr>
          <p:nvPr/>
        </p:nvSpPr>
        <p:spPr bwMode="auto">
          <a:xfrm>
            <a:off x="4724400" y="2711450"/>
            <a:ext cx="4038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Accepts hearsay</a:t>
            </a:r>
            <a:endParaRPr lang="en-US" sz="2800" b="1" i="1">
              <a:solidFill>
                <a:srgbClr val="FFFFFF"/>
              </a:solidFill>
              <a:latin typeface="Times New Roman" charset="0"/>
            </a:endParaRPr>
          </a:p>
        </p:txBody>
      </p:sp>
      <p:sp>
        <p:nvSpPr>
          <p:cNvPr id="621576" name="Text Box 8"/>
          <p:cNvSpPr txBox="1">
            <a:spLocks noChangeArrowheads="1"/>
          </p:cNvSpPr>
          <p:nvPr/>
        </p:nvSpPr>
        <p:spPr bwMode="auto">
          <a:xfrm>
            <a:off x="457200" y="37020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Self-evaluation</a:t>
            </a:r>
            <a:endParaRPr lang="en-US" sz="2800" b="1" i="1">
              <a:solidFill>
                <a:srgbClr val="FFFFFF"/>
              </a:solidFill>
              <a:latin typeface="Times New Roman" charset="0"/>
            </a:endParaRPr>
          </a:p>
        </p:txBody>
      </p:sp>
      <p:sp>
        <p:nvSpPr>
          <p:cNvPr id="621577" name="Text Box 9"/>
          <p:cNvSpPr txBox="1">
            <a:spLocks noChangeArrowheads="1"/>
          </p:cNvSpPr>
          <p:nvPr/>
        </p:nvSpPr>
        <p:spPr bwMode="auto">
          <a:xfrm>
            <a:off x="4724400" y="3702050"/>
            <a:ext cx="42672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Others-evaluation</a:t>
            </a:r>
            <a:endParaRPr lang="en-US" sz="2800" b="1" i="1">
              <a:solidFill>
                <a:srgbClr val="FFFFFF"/>
              </a:solidFill>
              <a:latin typeface="Times New Roman" charset="0"/>
            </a:endParaRPr>
          </a:p>
        </p:txBody>
      </p:sp>
      <p:sp>
        <p:nvSpPr>
          <p:cNvPr id="621578" name="Text Box 10"/>
          <p:cNvSpPr txBox="1">
            <a:spLocks noChangeArrowheads="1"/>
          </p:cNvSpPr>
          <p:nvPr/>
        </p:nvSpPr>
        <p:spPr bwMode="auto">
          <a:xfrm>
            <a:off x="457200" y="46926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Humble</a:t>
            </a:r>
            <a:endParaRPr lang="en-US" sz="2800" b="1" i="1">
              <a:solidFill>
                <a:srgbClr val="FFFFFF"/>
              </a:solidFill>
              <a:latin typeface="Times New Roman" charset="0"/>
            </a:endParaRPr>
          </a:p>
        </p:txBody>
      </p:sp>
      <p:sp>
        <p:nvSpPr>
          <p:cNvPr id="621579" name="Text Box 11"/>
          <p:cNvSpPr txBox="1">
            <a:spLocks noChangeArrowheads="1"/>
          </p:cNvSpPr>
          <p:nvPr/>
        </p:nvSpPr>
        <p:spPr bwMode="auto">
          <a:xfrm>
            <a:off x="4724400" y="4692650"/>
            <a:ext cx="3657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Proud</a:t>
            </a:r>
            <a:endParaRPr lang="en-US" sz="2800" b="1" i="1">
              <a:solidFill>
                <a:srgbClr val="FFFFFF"/>
              </a:solidFill>
              <a:latin typeface="Times New Roman" charset="0"/>
            </a:endParaRPr>
          </a:p>
        </p:txBody>
      </p:sp>
      <p:sp>
        <p:nvSpPr>
          <p:cNvPr id="621580" name="Text Box 12"/>
          <p:cNvSpPr txBox="1">
            <a:spLocks noChangeArrowheads="1"/>
          </p:cNvSpPr>
          <p:nvPr/>
        </p:nvSpPr>
        <p:spPr bwMode="auto">
          <a:xfrm>
            <a:off x="457200" y="56832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Protects</a:t>
            </a:r>
            <a:endParaRPr lang="en-US" sz="2800" b="1" i="1">
              <a:solidFill>
                <a:srgbClr val="FFFFFF"/>
              </a:solidFill>
              <a:latin typeface="Times New Roman" charset="0"/>
            </a:endParaRPr>
          </a:p>
        </p:txBody>
      </p:sp>
      <p:sp>
        <p:nvSpPr>
          <p:cNvPr id="621581" name="Text Box 13"/>
          <p:cNvSpPr txBox="1">
            <a:spLocks noChangeArrowheads="1"/>
          </p:cNvSpPr>
          <p:nvPr/>
        </p:nvSpPr>
        <p:spPr bwMode="auto">
          <a:xfrm>
            <a:off x="4724400" y="5683250"/>
            <a:ext cx="3657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Discredits</a:t>
            </a:r>
            <a:endParaRPr lang="en-US" sz="2800" b="1" i="1">
              <a:solidFill>
                <a:srgbClr val="FFFFFF"/>
              </a:solidFill>
              <a:latin typeface="Times New Roman" charset="0"/>
            </a:endParaRPr>
          </a:p>
        </p:txBody>
      </p:sp>
    </p:spTree>
    <p:extLst>
      <p:ext uri="{BB962C8B-B14F-4D97-AF65-F5344CB8AC3E}">
        <p14:creationId xmlns:p14="http://schemas.microsoft.com/office/powerpoint/2010/main" val="3845075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1574"/>
                                        </p:tgtEl>
                                        <p:attrNameLst>
                                          <p:attrName>style.visibility</p:attrName>
                                        </p:attrNameLst>
                                      </p:cBhvr>
                                      <p:to>
                                        <p:strVal val="visible"/>
                                      </p:to>
                                    </p:set>
                                    <p:anim calcmode="lin" valueType="num">
                                      <p:cBhvr>
                                        <p:cTn id="7" dur="1000" fill="hold"/>
                                        <p:tgtEl>
                                          <p:spTgt spid="621574"/>
                                        </p:tgtEl>
                                        <p:attrNameLst>
                                          <p:attrName>ppt_w</p:attrName>
                                        </p:attrNameLst>
                                      </p:cBhvr>
                                      <p:tavLst>
                                        <p:tav tm="0">
                                          <p:val>
                                            <p:fltVal val="0"/>
                                          </p:val>
                                        </p:tav>
                                        <p:tav tm="100000">
                                          <p:val>
                                            <p:strVal val="#ppt_w"/>
                                          </p:val>
                                        </p:tav>
                                      </p:tavLst>
                                    </p:anim>
                                    <p:anim calcmode="lin" valueType="num">
                                      <p:cBhvr>
                                        <p:cTn id="8" dur="1000" fill="hold"/>
                                        <p:tgtEl>
                                          <p:spTgt spid="621574"/>
                                        </p:tgtEl>
                                        <p:attrNameLst>
                                          <p:attrName>ppt_h</p:attrName>
                                        </p:attrNameLst>
                                      </p:cBhvr>
                                      <p:tavLst>
                                        <p:tav tm="0">
                                          <p:val>
                                            <p:fltVal val="0"/>
                                          </p:val>
                                        </p:tav>
                                        <p:tav tm="100000">
                                          <p:val>
                                            <p:strVal val="#ppt_h"/>
                                          </p:val>
                                        </p:tav>
                                      </p:tavLst>
                                    </p:anim>
                                    <p:anim calcmode="lin" valueType="num">
                                      <p:cBhvr>
                                        <p:cTn id="9" dur="1000" fill="hold"/>
                                        <p:tgtEl>
                                          <p:spTgt spid="6215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15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1575"/>
                                        </p:tgtEl>
                                        <p:attrNameLst>
                                          <p:attrName>style.visibility</p:attrName>
                                        </p:attrNameLst>
                                      </p:cBhvr>
                                      <p:to>
                                        <p:strVal val="visible"/>
                                      </p:to>
                                    </p:set>
                                    <p:anim calcmode="lin" valueType="num">
                                      <p:cBhvr>
                                        <p:cTn id="15" dur="1000" fill="hold"/>
                                        <p:tgtEl>
                                          <p:spTgt spid="621575"/>
                                        </p:tgtEl>
                                        <p:attrNameLst>
                                          <p:attrName>ppt_w</p:attrName>
                                        </p:attrNameLst>
                                      </p:cBhvr>
                                      <p:tavLst>
                                        <p:tav tm="0">
                                          <p:val>
                                            <p:fltVal val="0"/>
                                          </p:val>
                                        </p:tav>
                                        <p:tav tm="100000">
                                          <p:val>
                                            <p:strVal val="#ppt_w"/>
                                          </p:val>
                                        </p:tav>
                                      </p:tavLst>
                                    </p:anim>
                                    <p:anim calcmode="lin" valueType="num">
                                      <p:cBhvr>
                                        <p:cTn id="16" dur="1000" fill="hold"/>
                                        <p:tgtEl>
                                          <p:spTgt spid="621575"/>
                                        </p:tgtEl>
                                        <p:attrNameLst>
                                          <p:attrName>ppt_h</p:attrName>
                                        </p:attrNameLst>
                                      </p:cBhvr>
                                      <p:tavLst>
                                        <p:tav tm="0">
                                          <p:val>
                                            <p:fltVal val="0"/>
                                          </p:val>
                                        </p:tav>
                                        <p:tav tm="100000">
                                          <p:val>
                                            <p:strVal val="#ppt_h"/>
                                          </p:val>
                                        </p:tav>
                                      </p:tavLst>
                                    </p:anim>
                                    <p:anim calcmode="lin" valueType="num">
                                      <p:cBhvr>
                                        <p:cTn id="17" dur="1000" fill="hold"/>
                                        <p:tgtEl>
                                          <p:spTgt spid="62157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15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1576"/>
                                        </p:tgtEl>
                                        <p:attrNameLst>
                                          <p:attrName>style.visibility</p:attrName>
                                        </p:attrNameLst>
                                      </p:cBhvr>
                                      <p:to>
                                        <p:strVal val="visible"/>
                                      </p:to>
                                    </p:set>
                                    <p:anim calcmode="lin" valueType="num">
                                      <p:cBhvr>
                                        <p:cTn id="23" dur="1000" fill="hold"/>
                                        <p:tgtEl>
                                          <p:spTgt spid="621576"/>
                                        </p:tgtEl>
                                        <p:attrNameLst>
                                          <p:attrName>ppt_w</p:attrName>
                                        </p:attrNameLst>
                                      </p:cBhvr>
                                      <p:tavLst>
                                        <p:tav tm="0">
                                          <p:val>
                                            <p:fltVal val="0"/>
                                          </p:val>
                                        </p:tav>
                                        <p:tav tm="100000">
                                          <p:val>
                                            <p:strVal val="#ppt_w"/>
                                          </p:val>
                                        </p:tav>
                                      </p:tavLst>
                                    </p:anim>
                                    <p:anim calcmode="lin" valueType="num">
                                      <p:cBhvr>
                                        <p:cTn id="24" dur="1000" fill="hold"/>
                                        <p:tgtEl>
                                          <p:spTgt spid="621576"/>
                                        </p:tgtEl>
                                        <p:attrNameLst>
                                          <p:attrName>ppt_h</p:attrName>
                                        </p:attrNameLst>
                                      </p:cBhvr>
                                      <p:tavLst>
                                        <p:tav tm="0">
                                          <p:val>
                                            <p:fltVal val="0"/>
                                          </p:val>
                                        </p:tav>
                                        <p:tav tm="100000">
                                          <p:val>
                                            <p:strVal val="#ppt_h"/>
                                          </p:val>
                                        </p:tav>
                                      </p:tavLst>
                                    </p:anim>
                                    <p:anim calcmode="lin" valueType="num">
                                      <p:cBhvr>
                                        <p:cTn id="25" dur="1000" fill="hold"/>
                                        <p:tgtEl>
                                          <p:spTgt spid="62157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15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1577"/>
                                        </p:tgtEl>
                                        <p:attrNameLst>
                                          <p:attrName>style.visibility</p:attrName>
                                        </p:attrNameLst>
                                      </p:cBhvr>
                                      <p:to>
                                        <p:strVal val="visible"/>
                                      </p:to>
                                    </p:set>
                                    <p:anim calcmode="lin" valueType="num">
                                      <p:cBhvr>
                                        <p:cTn id="31" dur="1000" fill="hold"/>
                                        <p:tgtEl>
                                          <p:spTgt spid="621577"/>
                                        </p:tgtEl>
                                        <p:attrNameLst>
                                          <p:attrName>ppt_w</p:attrName>
                                        </p:attrNameLst>
                                      </p:cBhvr>
                                      <p:tavLst>
                                        <p:tav tm="0">
                                          <p:val>
                                            <p:fltVal val="0"/>
                                          </p:val>
                                        </p:tav>
                                        <p:tav tm="100000">
                                          <p:val>
                                            <p:strVal val="#ppt_w"/>
                                          </p:val>
                                        </p:tav>
                                      </p:tavLst>
                                    </p:anim>
                                    <p:anim calcmode="lin" valueType="num">
                                      <p:cBhvr>
                                        <p:cTn id="32" dur="1000" fill="hold"/>
                                        <p:tgtEl>
                                          <p:spTgt spid="621577"/>
                                        </p:tgtEl>
                                        <p:attrNameLst>
                                          <p:attrName>ppt_h</p:attrName>
                                        </p:attrNameLst>
                                      </p:cBhvr>
                                      <p:tavLst>
                                        <p:tav tm="0">
                                          <p:val>
                                            <p:fltVal val="0"/>
                                          </p:val>
                                        </p:tav>
                                        <p:tav tm="100000">
                                          <p:val>
                                            <p:strVal val="#ppt_h"/>
                                          </p:val>
                                        </p:tav>
                                      </p:tavLst>
                                    </p:anim>
                                    <p:anim calcmode="lin" valueType="num">
                                      <p:cBhvr>
                                        <p:cTn id="33" dur="1000" fill="hold"/>
                                        <p:tgtEl>
                                          <p:spTgt spid="62157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15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21578"/>
                                        </p:tgtEl>
                                        <p:attrNameLst>
                                          <p:attrName>style.visibility</p:attrName>
                                        </p:attrNameLst>
                                      </p:cBhvr>
                                      <p:to>
                                        <p:strVal val="visible"/>
                                      </p:to>
                                    </p:set>
                                    <p:anim calcmode="lin" valueType="num">
                                      <p:cBhvr>
                                        <p:cTn id="39" dur="1000" fill="hold"/>
                                        <p:tgtEl>
                                          <p:spTgt spid="621578"/>
                                        </p:tgtEl>
                                        <p:attrNameLst>
                                          <p:attrName>ppt_w</p:attrName>
                                        </p:attrNameLst>
                                      </p:cBhvr>
                                      <p:tavLst>
                                        <p:tav tm="0">
                                          <p:val>
                                            <p:fltVal val="0"/>
                                          </p:val>
                                        </p:tav>
                                        <p:tav tm="100000">
                                          <p:val>
                                            <p:strVal val="#ppt_w"/>
                                          </p:val>
                                        </p:tav>
                                      </p:tavLst>
                                    </p:anim>
                                    <p:anim calcmode="lin" valueType="num">
                                      <p:cBhvr>
                                        <p:cTn id="40" dur="1000" fill="hold"/>
                                        <p:tgtEl>
                                          <p:spTgt spid="621578"/>
                                        </p:tgtEl>
                                        <p:attrNameLst>
                                          <p:attrName>ppt_h</p:attrName>
                                        </p:attrNameLst>
                                      </p:cBhvr>
                                      <p:tavLst>
                                        <p:tav tm="0">
                                          <p:val>
                                            <p:fltVal val="0"/>
                                          </p:val>
                                        </p:tav>
                                        <p:tav tm="100000">
                                          <p:val>
                                            <p:strVal val="#ppt_h"/>
                                          </p:val>
                                        </p:tav>
                                      </p:tavLst>
                                    </p:anim>
                                    <p:anim calcmode="lin" valueType="num">
                                      <p:cBhvr>
                                        <p:cTn id="41" dur="1000" fill="hold"/>
                                        <p:tgtEl>
                                          <p:spTgt spid="62157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215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21579"/>
                                        </p:tgtEl>
                                        <p:attrNameLst>
                                          <p:attrName>style.visibility</p:attrName>
                                        </p:attrNameLst>
                                      </p:cBhvr>
                                      <p:to>
                                        <p:strVal val="visible"/>
                                      </p:to>
                                    </p:set>
                                    <p:anim calcmode="lin" valueType="num">
                                      <p:cBhvr>
                                        <p:cTn id="47" dur="1000" fill="hold"/>
                                        <p:tgtEl>
                                          <p:spTgt spid="621579"/>
                                        </p:tgtEl>
                                        <p:attrNameLst>
                                          <p:attrName>ppt_w</p:attrName>
                                        </p:attrNameLst>
                                      </p:cBhvr>
                                      <p:tavLst>
                                        <p:tav tm="0">
                                          <p:val>
                                            <p:fltVal val="0"/>
                                          </p:val>
                                        </p:tav>
                                        <p:tav tm="100000">
                                          <p:val>
                                            <p:strVal val="#ppt_w"/>
                                          </p:val>
                                        </p:tav>
                                      </p:tavLst>
                                    </p:anim>
                                    <p:anim calcmode="lin" valueType="num">
                                      <p:cBhvr>
                                        <p:cTn id="48" dur="1000" fill="hold"/>
                                        <p:tgtEl>
                                          <p:spTgt spid="621579"/>
                                        </p:tgtEl>
                                        <p:attrNameLst>
                                          <p:attrName>ppt_h</p:attrName>
                                        </p:attrNameLst>
                                      </p:cBhvr>
                                      <p:tavLst>
                                        <p:tav tm="0">
                                          <p:val>
                                            <p:fltVal val="0"/>
                                          </p:val>
                                        </p:tav>
                                        <p:tav tm="100000">
                                          <p:val>
                                            <p:strVal val="#ppt_h"/>
                                          </p:val>
                                        </p:tav>
                                      </p:tavLst>
                                    </p:anim>
                                    <p:anim calcmode="lin" valueType="num">
                                      <p:cBhvr>
                                        <p:cTn id="49" dur="1000" fill="hold"/>
                                        <p:tgtEl>
                                          <p:spTgt spid="62157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215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621580"/>
                                        </p:tgtEl>
                                        <p:attrNameLst>
                                          <p:attrName>style.visibility</p:attrName>
                                        </p:attrNameLst>
                                      </p:cBhvr>
                                      <p:to>
                                        <p:strVal val="visible"/>
                                      </p:to>
                                    </p:set>
                                    <p:anim calcmode="lin" valueType="num">
                                      <p:cBhvr>
                                        <p:cTn id="55" dur="1000" fill="hold"/>
                                        <p:tgtEl>
                                          <p:spTgt spid="621580"/>
                                        </p:tgtEl>
                                        <p:attrNameLst>
                                          <p:attrName>ppt_w</p:attrName>
                                        </p:attrNameLst>
                                      </p:cBhvr>
                                      <p:tavLst>
                                        <p:tav tm="0">
                                          <p:val>
                                            <p:fltVal val="0"/>
                                          </p:val>
                                        </p:tav>
                                        <p:tav tm="100000">
                                          <p:val>
                                            <p:strVal val="#ppt_w"/>
                                          </p:val>
                                        </p:tav>
                                      </p:tavLst>
                                    </p:anim>
                                    <p:anim calcmode="lin" valueType="num">
                                      <p:cBhvr>
                                        <p:cTn id="56" dur="1000" fill="hold"/>
                                        <p:tgtEl>
                                          <p:spTgt spid="621580"/>
                                        </p:tgtEl>
                                        <p:attrNameLst>
                                          <p:attrName>ppt_h</p:attrName>
                                        </p:attrNameLst>
                                      </p:cBhvr>
                                      <p:tavLst>
                                        <p:tav tm="0">
                                          <p:val>
                                            <p:fltVal val="0"/>
                                          </p:val>
                                        </p:tav>
                                        <p:tav tm="100000">
                                          <p:val>
                                            <p:strVal val="#ppt_h"/>
                                          </p:val>
                                        </p:tav>
                                      </p:tavLst>
                                    </p:anim>
                                    <p:anim calcmode="lin" valueType="num">
                                      <p:cBhvr>
                                        <p:cTn id="57" dur="1000" fill="hold"/>
                                        <p:tgtEl>
                                          <p:spTgt spid="62158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215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621581"/>
                                        </p:tgtEl>
                                        <p:attrNameLst>
                                          <p:attrName>style.visibility</p:attrName>
                                        </p:attrNameLst>
                                      </p:cBhvr>
                                      <p:to>
                                        <p:strVal val="visible"/>
                                      </p:to>
                                    </p:set>
                                    <p:anim calcmode="lin" valueType="num">
                                      <p:cBhvr>
                                        <p:cTn id="63" dur="1000" fill="hold"/>
                                        <p:tgtEl>
                                          <p:spTgt spid="621581"/>
                                        </p:tgtEl>
                                        <p:attrNameLst>
                                          <p:attrName>ppt_w</p:attrName>
                                        </p:attrNameLst>
                                      </p:cBhvr>
                                      <p:tavLst>
                                        <p:tav tm="0">
                                          <p:val>
                                            <p:fltVal val="0"/>
                                          </p:val>
                                        </p:tav>
                                        <p:tav tm="100000">
                                          <p:val>
                                            <p:strVal val="#ppt_w"/>
                                          </p:val>
                                        </p:tav>
                                      </p:tavLst>
                                    </p:anim>
                                    <p:anim calcmode="lin" valueType="num">
                                      <p:cBhvr>
                                        <p:cTn id="64" dur="1000" fill="hold"/>
                                        <p:tgtEl>
                                          <p:spTgt spid="621581"/>
                                        </p:tgtEl>
                                        <p:attrNameLst>
                                          <p:attrName>ppt_h</p:attrName>
                                        </p:attrNameLst>
                                      </p:cBhvr>
                                      <p:tavLst>
                                        <p:tav tm="0">
                                          <p:val>
                                            <p:fltVal val="0"/>
                                          </p:val>
                                        </p:tav>
                                        <p:tav tm="100000">
                                          <p:val>
                                            <p:strVal val="#ppt_h"/>
                                          </p:val>
                                        </p:tav>
                                      </p:tavLst>
                                    </p:anim>
                                    <p:anim calcmode="lin" valueType="num">
                                      <p:cBhvr>
                                        <p:cTn id="65" dur="1000" fill="hold"/>
                                        <p:tgtEl>
                                          <p:spTgt spid="62158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62158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4" grpId="0"/>
      <p:bldP spid="621575" grpId="0"/>
      <p:bldP spid="621576" grpId="0"/>
      <p:bldP spid="621577" grpId="0"/>
      <p:bldP spid="621578" grpId="0"/>
      <p:bldP spid="621579" grpId="0"/>
      <p:bldP spid="621580" grpId="0"/>
      <p:bldP spid="62158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4724400" y="609600"/>
            <a:ext cx="3733800" cy="1143000"/>
          </a:xfrm>
        </p:spPr>
        <p:txBody>
          <a:bodyPr/>
          <a:lstStyle/>
          <a:p>
            <a:pPr eaLnBrk="1" hangingPunct="1">
              <a:defRPr/>
            </a:pPr>
            <a:r>
              <a:rPr lang="en-US" b="1">
                <a:latin typeface="Verdana" charset="0"/>
                <a:ea typeface="ＭＳ Ｐゴシック" charset="0"/>
                <a:cs typeface="ＭＳ Ｐゴシック" charset="0"/>
              </a:rPr>
              <a:t>4:1-12 Summary</a:t>
            </a:r>
            <a:endParaRPr lang="en-US">
              <a:latin typeface="Verdana" charset="0"/>
              <a:ea typeface="ＭＳ Ｐゴシック" charset="0"/>
              <a:cs typeface="ＭＳ Ｐゴシック" charset="0"/>
            </a:endParaRPr>
          </a:p>
        </p:txBody>
      </p:sp>
      <p:sp>
        <p:nvSpPr>
          <p:cNvPr id="624643" name="Rectangle 3"/>
          <p:cNvSpPr>
            <a:spLocks noGrp="1" noChangeArrowheads="1"/>
          </p:cNvSpPr>
          <p:nvPr>
            <p:ph type="body" idx="1"/>
          </p:nvPr>
        </p:nvSpPr>
        <p:spPr>
          <a:xfrm>
            <a:off x="4724400" y="2743200"/>
            <a:ext cx="4038600" cy="3276600"/>
          </a:xfrm>
        </p:spPr>
        <p:txBody>
          <a:bodyPr/>
          <a:lstStyle/>
          <a:p>
            <a:pPr eaLnBrk="1" hangingPunct="1">
              <a:buFont typeface="Wingdings" charset="2"/>
              <a:buChar char=""/>
              <a:defRPr/>
            </a:pPr>
            <a:r>
              <a:rPr lang="en-US" sz="3600" b="1" dirty="0"/>
              <a:t>Don</a:t>
            </a:r>
            <a:r>
              <a:rPr lang="fr-FR" sz="3600" b="1" dirty="0"/>
              <a:t>'</a:t>
            </a:r>
            <a:r>
              <a:rPr lang="en-US" sz="3600" b="1" dirty="0"/>
              <a:t>t follow evil desires (1-10)</a:t>
            </a:r>
          </a:p>
          <a:p>
            <a:pPr eaLnBrk="1" hangingPunct="1">
              <a:buFont typeface="Wingdings" charset="2"/>
              <a:buChar char=""/>
              <a:defRPr/>
            </a:pPr>
            <a:r>
              <a:rPr lang="en-US" sz="3600" b="1" dirty="0"/>
              <a:t>Don</a:t>
            </a:r>
            <a:r>
              <a:rPr lang="fr-FR" sz="3600" b="1" dirty="0"/>
              <a:t>'</a:t>
            </a:r>
            <a:r>
              <a:rPr lang="en-US" sz="3600" b="1" dirty="0"/>
              <a:t>t judge (11-12)</a:t>
            </a:r>
          </a:p>
        </p:txBody>
      </p:sp>
      <p:pic>
        <p:nvPicPr>
          <p:cNvPr id="69325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7000"/>
          <a:stretch>
            <a:fillRect/>
          </a:stretch>
        </p:blipFill>
        <p:spPr bwMode="auto">
          <a:xfrm>
            <a:off x="381000" y="457200"/>
            <a:ext cx="42164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8426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CCF69-CF56-4155-BE97-5009C3FF2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51" y="1066800"/>
            <a:ext cx="8343698" cy="5559186"/>
          </a:xfrm>
          <a:prstGeom prst="roundRect">
            <a:avLst>
              <a:gd name="adj" fmla="val 4167"/>
            </a:avLst>
          </a:prstGeom>
          <a:solidFill>
            <a:srgbClr val="FFFFFF"/>
          </a:solidFill>
          <a:ln w="76200" cap="sq">
            <a:solidFill>
              <a:schemeClr val="bg1">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6" name="TextBox 5">
            <a:extLst>
              <a:ext uri="{FF2B5EF4-FFF2-40B4-BE49-F238E27FC236}">
                <a16:creationId xmlns:a16="http://schemas.microsoft.com/office/drawing/2014/main" id="{1262EC7E-4B70-40B4-ACAC-278C7C4F0F92}"/>
              </a:ext>
            </a:extLst>
          </p:cNvPr>
          <p:cNvSpPr txBox="1"/>
          <p:nvPr/>
        </p:nvSpPr>
        <p:spPr>
          <a:xfrm>
            <a:off x="4175" y="5502"/>
            <a:ext cx="9144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“Death and life are in the power of the tongue”</a:t>
            </a:r>
            <a:br>
              <a:rPr kumimoji="0" lang="en-US" sz="3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br>
            <a:r>
              <a:rPr kumimoji="0" lang="en-US" sz="3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Proverbs 18:21</a:t>
            </a:r>
          </a:p>
        </p:txBody>
      </p:sp>
    </p:spTree>
    <p:custDataLst>
      <p:tags r:id="rId1"/>
    </p:custDataLst>
    <p:extLst>
      <p:ext uri="{BB962C8B-B14F-4D97-AF65-F5344CB8AC3E}">
        <p14:creationId xmlns:p14="http://schemas.microsoft.com/office/powerpoint/2010/main" val="362197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2"/>
          <p:cNvSpPr>
            <a:spLocks noGrp="1" noChangeArrowheads="1"/>
          </p:cNvSpPr>
          <p:nvPr>
            <p:ph type="ctrTitle"/>
          </p:nvPr>
        </p:nvSpPr>
        <p:spPr>
          <a:xfrm>
            <a:off x="685800" y="1447800"/>
            <a:ext cx="5715000" cy="990600"/>
          </a:xfrm>
        </p:spPr>
        <p:txBody>
          <a:bodyPr/>
          <a:lstStyle/>
          <a:p>
            <a:pPr eaLnBrk="1" hangingPunct="1"/>
            <a:r>
              <a:rPr lang="en-US">
                <a:latin typeface="Times New Roman" charset="0"/>
              </a:rPr>
              <a:t>Planning and Faith</a:t>
            </a:r>
          </a:p>
        </p:txBody>
      </p:sp>
      <p:sp>
        <p:nvSpPr>
          <p:cNvPr id="697346"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921603" name="Rectangle 3"/>
          <p:cNvSpPr>
            <a:spLocks noGrp="1" noChangeArrowheads="1"/>
          </p:cNvSpPr>
          <p:nvPr>
            <p:ph type="subTitle" idx="1"/>
          </p:nvPr>
        </p:nvSpPr>
        <p:spPr>
          <a:xfrm>
            <a:off x="6477000" y="4191000"/>
            <a:ext cx="2514600" cy="2514600"/>
          </a:xfrm>
        </p:spPr>
        <p:txBody>
          <a:bodyPr/>
          <a:lstStyle/>
          <a:p>
            <a:pPr eaLnBrk="1" hangingPunct="1"/>
            <a:r>
              <a:rPr lang="en-US" b="1" dirty="0">
                <a:latin typeface="Arial"/>
                <a:cs typeface="Arial"/>
              </a:rPr>
              <a:t>How not to play God</a:t>
            </a:r>
          </a:p>
          <a:p>
            <a:pPr eaLnBrk="1" hangingPunct="1"/>
            <a:r>
              <a:rPr lang="en-US" b="1" dirty="0">
                <a:latin typeface="Arial"/>
                <a:cs typeface="Arial"/>
              </a:rPr>
              <a:t>(James 4:13-17)</a:t>
            </a:r>
          </a:p>
        </p:txBody>
      </p:sp>
      <p:pic>
        <p:nvPicPr>
          <p:cNvPr id="69734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57" y="-37826"/>
            <a:ext cx="6575899" cy="695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06" name="WordArt 6"/>
          <p:cNvSpPr>
            <a:spLocks noChangeArrowheads="1" noChangeShapeType="1" noTextEdit="1"/>
          </p:cNvSpPr>
          <p:nvPr/>
        </p:nvSpPr>
        <p:spPr bwMode="auto">
          <a:xfrm rot="-596570">
            <a:off x="393700" y="2484438"/>
            <a:ext cx="8016875" cy="2316162"/>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Planning and Faith</a:t>
            </a:r>
          </a:p>
        </p:txBody>
      </p:sp>
    </p:spTree>
    <p:extLst>
      <p:ext uri="{BB962C8B-B14F-4D97-AF65-F5344CB8AC3E}">
        <p14:creationId xmlns:p14="http://schemas.microsoft.com/office/powerpoint/2010/main" val="197517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770" decel="100000"/>
                                        <p:tgtEl>
                                          <p:spTgt spid="921606"/>
                                        </p:tgtEl>
                                      </p:cBhvr>
                                    </p:animEffect>
                                    <p:animScale>
                                      <p:cBhvr>
                                        <p:cTn id="8" dur="770" decel="100000"/>
                                        <p:tgtEl>
                                          <p:spTgt spid="921606"/>
                                        </p:tgtEl>
                                      </p:cBhvr>
                                      <p:from x="10000" y="10000"/>
                                      <p:to x="200000" y="450000"/>
                                    </p:animScale>
                                    <p:animScale>
                                      <p:cBhvr>
                                        <p:cTn id="9" dur="1230" accel="100000" fill="hold">
                                          <p:stCondLst>
                                            <p:cond delay="770"/>
                                          </p:stCondLst>
                                        </p:cTn>
                                        <p:tgtEl>
                                          <p:spTgt spid="921606"/>
                                        </p:tgtEl>
                                      </p:cBhvr>
                                      <p:from x="200000" y="450000"/>
                                      <p:to x="100000" y="100000"/>
                                    </p:animScale>
                                    <p:set>
                                      <p:cBhvr>
                                        <p:cTn id="10" dur="770" fill="hold"/>
                                        <p:tgtEl>
                                          <p:spTgt spid="921606"/>
                                        </p:tgtEl>
                                        <p:attrNameLst>
                                          <p:attrName>ppt_x</p:attrName>
                                        </p:attrNameLst>
                                      </p:cBhvr>
                                      <p:to>
                                        <p:strVal val="(0.5)"/>
                                      </p:to>
                                    </p:set>
                                    <p:anim from="(0.5)" to="(#ppt_x)" calcmode="lin" valueType="num">
                                      <p:cBhvr>
                                        <p:cTn id="11" dur="1230" accel="100000" fill="hold">
                                          <p:stCondLst>
                                            <p:cond delay="770"/>
                                          </p:stCondLst>
                                        </p:cTn>
                                        <p:tgtEl>
                                          <p:spTgt spid="921606"/>
                                        </p:tgtEl>
                                        <p:attrNameLst>
                                          <p:attrName>ppt_x</p:attrName>
                                        </p:attrNameLst>
                                      </p:cBhvr>
                                    </p:anim>
                                    <p:set>
                                      <p:cBhvr>
                                        <p:cTn id="12" dur="770" fill="hold"/>
                                        <p:tgtEl>
                                          <p:spTgt spid="921606"/>
                                        </p:tgtEl>
                                        <p:attrNameLst>
                                          <p:attrName>ppt_y</p:attrName>
                                        </p:attrNameLst>
                                      </p:cBhvr>
                                      <p:to>
                                        <p:strVal val="(#ppt_y+0.4)"/>
                                      </p:to>
                                    </p:set>
                                    <p:anim from="(#ppt_y+0.4)" to="(#ppt_y)" calcmode="lin" valueType="num">
                                      <p:cBhvr>
                                        <p:cTn id="13" dur="1230" accel="100000" fill="hold">
                                          <p:stCondLst>
                                            <p:cond delay="770"/>
                                          </p:stCondLst>
                                        </p:cTn>
                                        <p:tgtEl>
                                          <p:spTgt spid="92160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21603">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216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build="p"/>
      <p:bldP spid="92160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descr="Green marble"/>
          <p:cNvSpPr>
            <a:spLocks noGrp="1" noChangeArrowheads="1"/>
          </p:cNvSpPr>
          <p:nvPr>
            <p:ph type="title"/>
          </p:nvPr>
        </p:nvSpPr>
        <p:spPr>
          <a:blipFill dpi="0" rotWithShape="0">
            <a:blip r:embed="rId3"/>
            <a:srcRect/>
            <a:tile tx="0" ty="0" sx="100000" sy="100000" flip="none" algn="tl"/>
          </a:blipFill>
          <a:effectLst>
            <a:outerShdw blurRad="12700" dist="35921" dir="2700000" algn="ctr" rotWithShape="0">
              <a:srgbClr val="000000">
                <a:alpha val="99962"/>
              </a:srgbClr>
            </a:outerShdw>
          </a:effectLst>
        </p:spPr>
        <p:txBody>
          <a:bodyPr/>
          <a:lstStyle/>
          <a:p>
            <a:pPr eaLnBrk="1" hangingPunct="1">
              <a:defRPr/>
            </a:pPr>
            <a:r>
              <a:rPr lang="en-US" sz="6000" b="1">
                <a:solidFill>
                  <a:srgbClr val="FFFFFF"/>
                </a:solidFill>
                <a:latin typeface="Copperplate Gothic Light" charset="0"/>
                <a:ea typeface="MS Pゴシック" charset="0"/>
                <a:cs typeface="MS Pゴシック" charset="0"/>
              </a:rPr>
              <a:t>How to Play God</a:t>
            </a:r>
            <a:endParaRPr lang="en-US">
              <a:latin typeface="Copperplate Gothic Light" charset="0"/>
              <a:ea typeface="MS Pゴシック" charset="0"/>
              <a:cs typeface="MS Pゴシック" charset="0"/>
            </a:endParaRPr>
          </a:p>
        </p:txBody>
      </p:sp>
      <p:sp>
        <p:nvSpPr>
          <p:cNvPr id="627715" name="Rectangle 3"/>
          <p:cNvSpPr>
            <a:spLocks noGrp="1" noChangeArrowheads="1"/>
          </p:cNvSpPr>
          <p:nvPr>
            <p:ph type="body" idx="1"/>
          </p:nvPr>
        </p:nvSpPr>
        <p:spPr>
          <a:xfrm>
            <a:off x="685800" y="2057400"/>
            <a:ext cx="8153400" cy="4114800"/>
          </a:xfrm>
          <a:effectLst/>
        </p:spPr>
        <p:txBody>
          <a:bodyPr/>
          <a:lstStyle/>
          <a:p>
            <a:pPr eaLnBrk="1" hangingPunct="1">
              <a:buFont typeface="Wingdings" charset="2"/>
              <a:buChar char="§"/>
              <a:defRPr/>
            </a:pPr>
            <a:r>
              <a:rPr lang="en-US" sz="4400" b="1" dirty="0"/>
              <a:t>With Others (4:11-12)</a:t>
            </a:r>
          </a:p>
          <a:p>
            <a:pPr lvl="1" eaLnBrk="1" hangingPunct="1">
              <a:buFont typeface="Wingdings" charset="2"/>
              <a:buChar char="§"/>
              <a:defRPr/>
            </a:pPr>
            <a:r>
              <a:rPr lang="en-US" sz="4000" b="1" dirty="0"/>
              <a:t>Slander them (11)</a:t>
            </a:r>
          </a:p>
          <a:p>
            <a:pPr lvl="1" eaLnBrk="1" hangingPunct="1">
              <a:buFont typeface="Wingdings" charset="2"/>
              <a:buChar char="§"/>
              <a:defRPr/>
            </a:pPr>
            <a:r>
              <a:rPr lang="en-US" sz="4000" b="1" dirty="0"/>
              <a:t>Judge them (12)</a:t>
            </a:r>
          </a:p>
          <a:p>
            <a:pPr lvl="1" eaLnBrk="1" hangingPunct="1">
              <a:buFont typeface="Wingdings" charset="2"/>
              <a:buChar char="§"/>
              <a:defRPr/>
            </a:pPr>
            <a:endParaRPr lang="en-US" sz="4000" b="1" dirty="0"/>
          </a:p>
          <a:p>
            <a:pPr eaLnBrk="1" hangingPunct="1">
              <a:buFont typeface="Wingdings" charset="2"/>
              <a:buChar char="§"/>
              <a:defRPr/>
            </a:pPr>
            <a:r>
              <a:rPr lang="en-US" sz="4400" b="1" dirty="0"/>
              <a:t>With Ourselves (4:13-17)</a:t>
            </a:r>
          </a:p>
        </p:txBody>
      </p:sp>
      <p:sp>
        <p:nvSpPr>
          <p:cNvPr id="699395" name="Text Box 5"/>
          <p:cNvSpPr txBox="1">
            <a:spLocks noChangeArrowheads="1"/>
          </p:cNvSpPr>
          <p:nvPr/>
        </p:nvSpPr>
        <p:spPr bwMode="auto">
          <a:xfrm>
            <a:off x="-42863" y="6472238"/>
            <a:ext cx="91868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400" b="1">
                <a:solidFill>
                  <a:srgbClr val="000000"/>
                </a:solidFill>
                <a:ea typeface="MS Pゴシック" charset="0"/>
                <a:cs typeface="MS Pゴシック" charset="0"/>
              </a:rPr>
              <a:t>Adapted from Charles Swindoll, </a:t>
            </a:r>
            <a:r>
              <a:rPr lang="en-US" sz="1400" b="1" i="1">
                <a:solidFill>
                  <a:srgbClr val="000000"/>
                </a:solidFill>
                <a:ea typeface="MS Pゴシック" charset="0"/>
                <a:cs typeface="MS Pゴシック" charset="0"/>
              </a:rPr>
              <a:t>James</a:t>
            </a:r>
            <a:r>
              <a:rPr lang="en-US" sz="1400" b="1">
                <a:solidFill>
                  <a:srgbClr val="000000"/>
                </a:solidFill>
                <a:ea typeface="MS Pゴシック" charset="0"/>
                <a:cs typeface="MS Pゴシック" charset="0"/>
              </a:rPr>
              <a:t> Bible Study Guide (Insight for Living, 1983), 70-71</a:t>
            </a:r>
          </a:p>
        </p:txBody>
      </p:sp>
    </p:spTree>
    <p:extLst>
      <p:ext uri="{BB962C8B-B14F-4D97-AF65-F5344CB8AC3E}">
        <p14:creationId xmlns:p14="http://schemas.microsoft.com/office/powerpoint/2010/main" val="3001077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wipe(down)">
                                      <p:cBhvr>
                                        <p:cTn id="7" dur="580">
                                          <p:stCondLst>
                                            <p:cond delay="0"/>
                                          </p:stCondLst>
                                        </p:cTn>
                                        <p:tgtEl>
                                          <p:spTgt spid="627715">
                                            <p:txEl>
                                              <p:pRg st="0" end="0"/>
                                            </p:txEl>
                                          </p:spTgt>
                                        </p:tgtEl>
                                      </p:cBhvr>
                                    </p:animEffect>
                                    <p:anim calcmode="lin" valueType="num">
                                      <p:cBhvr>
                                        <p:cTn id="8" dur="1822" tmFilter="0,0; 0.14,0.36; 0.43,0.73; 0.71,0.91; 1.0,1.0">
                                          <p:stCondLst>
                                            <p:cond delay="0"/>
                                          </p:stCondLst>
                                        </p:cTn>
                                        <p:tgtEl>
                                          <p:spTgt spid="6277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277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277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277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277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27715">
                                            <p:txEl>
                                              <p:pRg st="0" end="0"/>
                                            </p:txEl>
                                          </p:spTgt>
                                        </p:tgtEl>
                                      </p:cBhvr>
                                      <p:to x="100000" y="60000"/>
                                    </p:animScale>
                                    <p:animScale>
                                      <p:cBhvr>
                                        <p:cTn id="14" dur="166" decel="50000">
                                          <p:stCondLst>
                                            <p:cond delay="676"/>
                                          </p:stCondLst>
                                        </p:cTn>
                                        <p:tgtEl>
                                          <p:spTgt spid="627715">
                                            <p:txEl>
                                              <p:pRg st="0" end="0"/>
                                            </p:txEl>
                                          </p:spTgt>
                                        </p:tgtEl>
                                      </p:cBhvr>
                                      <p:to x="100000" y="100000"/>
                                    </p:animScale>
                                    <p:animScale>
                                      <p:cBhvr>
                                        <p:cTn id="15" dur="26">
                                          <p:stCondLst>
                                            <p:cond delay="1312"/>
                                          </p:stCondLst>
                                        </p:cTn>
                                        <p:tgtEl>
                                          <p:spTgt spid="627715">
                                            <p:txEl>
                                              <p:pRg st="0" end="0"/>
                                            </p:txEl>
                                          </p:spTgt>
                                        </p:tgtEl>
                                      </p:cBhvr>
                                      <p:to x="100000" y="80000"/>
                                    </p:animScale>
                                    <p:animScale>
                                      <p:cBhvr>
                                        <p:cTn id="16" dur="166" decel="50000">
                                          <p:stCondLst>
                                            <p:cond delay="1338"/>
                                          </p:stCondLst>
                                        </p:cTn>
                                        <p:tgtEl>
                                          <p:spTgt spid="627715">
                                            <p:txEl>
                                              <p:pRg st="0" end="0"/>
                                            </p:txEl>
                                          </p:spTgt>
                                        </p:tgtEl>
                                      </p:cBhvr>
                                      <p:to x="100000" y="100000"/>
                                    </p:animScale>
                                    <p:animScale>
                                      <p:cBhvr>
                                        <p:cTn id="17" dur="26">
                                          <p:stCondLst>
                                            <p:cond delay="1642"/>
                                          </p:stCondLst>
                                        </p:cTn>
                                        <p:tgtEl>
                                          <p:spTgt spid="627715">
                                            <p:txEl>
                                              <p:pRg st="0" end="0"/>
                                            </p:txEl>
                                          </p:spTgt>
                                        </p:tgtEl>
                                      </p:cBhvr>
                                      <p:to x="100000" y="90000"/>
                                    </p:animScale>
                                    <p:animScale>
                                      <p:cBhvr>
                                        <p:cTn id="18" dur="166" decel="50000">
                                          <p:stCondLst>
                                            <p:cond delay="1668"/>
                                          </p:stCondLst>
                                        </p:cTn>
                                        <p:tgtEl>
                                          <p:spTgt spid="627715">
                                            <p:txEl>
                                              <p:pRg st="0" end="0"/>
                                            </p:txEl>
                                          </p:spTgt>
                                        </p:tgtEl>
                                      </p:cBhvr>
                                      <p:to x="100000" y="100000"/>
                                    </p:animScale>
                                    <p:animScale>
                                      <p:cBhvr>
                                        <p:cTn id="19" dur="26">
                                          <p:stCondLst>
                                            <p:cond delay="1808"/>
                                          </p:stCondLst>
                                        </p:cTn>
                                        <p:tgtEl>
                                          <p:spTgt spid="627715">
                                            <p:txEl>
                                              <p:pRg st="0" end="0"/>
                                            </p:txEl>
                                          </p:spTgt>
                                        </p:tgtEl>
                                      </p:cBhvr>
                                      <p:to x="100000" y="95000"/>
                                    </p:animScale>
                                    <p:animScale>
                                      <p:cBhvr>
                                        <p:cTn id="20" dur="166" decel="50000">
                                          <p:stCondLst>
                                            <p:cond delay="1834"/>
                                          </p:stCondLst>
                                        </p:cTn>
                                        <p:tgtEl>
                                          <p:spTgt spid="62771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27715">
                                            <p:txEl>
                                              <p:pRg st="1" end="1"/>
                                            </p:txEl>
                                          </p:spTgt>
                                        </p:tgtEl>
                                        <p:attrNameLst>
                                          <p:attrName>style.visibility</p:attrName>
                                        </p:attrNameLst>
                                      </p:cBhvr>
                                      <p:to>
                                        <p:strVal val="visible"/>
                                      </p:to>
                                    </p:set>
                                    <p:animEffect transition="in" filter="wipe(down)">
                                      <p:cBhvr>
                                        <p:cTn id="25" dur="580">
                                          <p:stCondLst>
                                            <p:cond delay="0"/>
                                          </p:stCondLst>
                                        </p:cTn>
                                        <p:tgtEl>
                                          <p:spTgt spid="627715">
                                            <p:txEl>
                                              <p:pRg st="1" end="1"/>
                                            </p:txEl>
                                          </p:spTgt>
                                        </p:tgtEl>
                                      </p:cBhvr>
                                    </p:animEffect>
                                    <p:anim calcmode="lin" valueType="num">
                                      <p:cBhvr>
                                        <p:cTn id="26" dur="1822" tmFilter="0,0; 0.14,0.36; 0.43,0.73; 0.71,0.91; 1.0,1.0">
                                          <p:stCondLst>
                                            <p:cond delay="0"/>
                                          </p:stCondLst>
                                        </p:cTn>
                                        <p:tgtEl>
                                          <p:spTgt spid="6277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277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277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277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277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27715">
                                            <p:txEl>
                                              <p:pRg st="1" end="1"/>
                                            </p:txEl>
                                          </p:spTgt>
                                        </p:tgtEl>
                                      </p:cBhvr>
                                      <p:to x="100000" y="60000"/>
                                    </p:animScale>
                                    <p:animScale>
                                      <p:cBhvr>
                                        <p:cTn id="32" dur="166" decel="50000">
                                          <p:stCondLst>
                                            <p:cond delay="676"/>
                                          </p:stCondLst>
                                        </p:cTn>
                                        <p:tgtEl>
                                          <p:spTgt spid="627715">
                                            <p:txEl>
                                              <p:pRg st="1" end="1"/>
                                            </p:txEl>
                                          </p:spTgt>
                                        </p:tgtEl>
                                      </p:cBhvr>
                                      <p:to x="100000" y="100000"/>
                                    </p:animScale>
                                    <p:animScale>
                                      <p:cBhvr>
                                        <p:cTn id="33" dur="26">
                                          <p:stCondLst>
                                            <p:cond delay="1312"/>
                                          </p:stCondLst>
                                        </p:cTn>
                                        <p:tgtEl>
                                          <p:spTgt spid="627715">
                                            <p:txEl>
                                              <p:pRg st="1" end="1"/>
                                            </p:txEl>
                                          </p:spTgt>
                                        </p:tgtEl>
                                      </p:cBhvr>
                                      <p:to x="100000" y="80000"/>
                                    </p:animScale>
                                    <p:animScale>
                                      <p:cBhvr>
                                        <p:cTn id="34" dur="166" decel="50000">
                                          <p:stCondLst>
                                            <p:cond delay="1338"/>
                                          </p:stCondLst>
                                        </p:cTn>
                                        <p:tgtEl>
                                          <p:spTgt spid="627715">
                                            <p:txEl>
                                              <p:pRg st="1" end="1"/>
                                            </p:txEl>
                                          </p:spTgt>
                                        </p:tgtEl>
                                      </p:cBhvr>
                                      <p:to x="100000" y="100000"/>
                                    </p:animScale>
                                    <p:animScale>
                                      <p:cBhvr>
                                        <p:cTn id="35" dur="26">
                                          <p:stCondLst>
                                            <p:cond delay="1642"/>
                                          </p:stCondLst>
                                        </p:cTn>
                                        <p:tgtEl>
                                          <p:spTgt spid="627715">
                                            <p:txEl>
                                              <p:pRg st="1" end="1"/>
                                            </p:txEl>
                                          </p:spTgt>
                                        </p:tgtEl>
                                      </p:cBhvr>
                                      <p:to x="100000" y="90000"/>
                                    </p:animScale>
                                    <p:animScale>
                                      <p:cBhvr>
                                        <p:cTn id="36" dur="166" decel="50000">
                                          <p:stCondLst>
                                            <p:cond delay="1668"/>
                                          </p:stCondLst>
                                        </p:cTn>
                                        <p:tgtEl>
                                          <p:spTgt spid="627715">
                                            <p:txEl>
                                              <p:pRg st="1" end="1"/>
                                            </p:txEl>
                                          </p:spTgt>
                                        </p:tgtEl>
                                      </p:cBhvr>
                                      <p:to x="100000" y="100000"/>
                                    </p:animScale>
                                    <p:animScale>
                                      <p:cBhvr>
                                        <p:cTn id="37" dur="26">
                                          <p:stCondLst>
                                            <p:cond delay="1808"/>
                                          </p:stCondLst>
                                        </p:cTn>
                                        <p:tgtEl>
                                          <p:spTgt spid="627715">
                                            <p:txEl>
                                              <p:pRg st="1" end="1"/>
                                            </p:txEl>
                                          </p:spTgt>
                                        </p:tgtEl>
                                      </p:cBhvr>
                                      <p:to x="100000" y="95000"/>
                                    </p:animScale>
                                    <p:animScale>
                                      <p:cBhvr>
                                        <p:cTn id="38" dur="166" decel="50000">
                                          <p:stCondLst>
                                            <p:cond delay="1834"/>
                                          </p:stCondLst>
                                        </p:cTn>
                                        <p:tgtEl>
                                          <p:spTgt spid="62771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27715">
                                            <p:txEl>
                                              <p:pRg st="2" end="2"/>
                                            </p:txEl>
                                          </p:spTgt>
                                        </p:tgtEl>
                                        <p:attrNameLst>
                                          <p:attrName>style.visibility</p:attrName>
                                        </p:attrNameLst>
                                      </p:cBhvr>
                                      <p:to>
                                        <p:strVal val="visible"/>
                                      </p:to>
                                    </p:set>
                                    <p:animEffect transition="in" filter="wipe(down)">
                                      <p:cBhvr>
                                        <p:cTn id="43" dur="580">
                                          <p:stCondLst>
                                            <p:cond delay="0"/>
                                          </p:stCondLst>
                                        </p:cTn>
                                        <p:tgtEl>
                                          <p:spTgt spid="627715">
                                            <p:txEl>
                                              <p:pRg st="2" end="2"/>
                                            </p:txEl>
                                          </p:spTgt>
                                        </p:tgtEl>
                                      </p:cBhvr>
                                    </p:animEffect>
                                    <p:anim calcmode="lin" valueType="num">
                                      <p:cBhvr>
                                        <p:cTn id="44" dur="1822" tmFilter="0,0; 0.14,0.36; 0.43,0.73; 0.71,0.91; 1.0,1.0">
                                          <p:stCondLst>
                                            <p:cond delay="0"/>
                                          </p:stCondLst>
                                        </p:cTn>
                                        <p:tgtEl>
                                          <p:spTgt spid="627715">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27715">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27715">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27715">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27715">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27715">
                                            <p:txEl>
                                              <p:pRg st="2" end="2"/>
                                            </p:txEl>
                                          </p:spTgt>
                                        </p:tgtEl>
                                      </p:cBhvr>
                                      <p:to x="100000" y="60000"/>
                                    </p:animScale>
                                    <p:animScale>
                                      <p:cBhvr>
                                        <p:cTn id="50" dur="166" decel="50000">
                                          <p:stCondLst>
                                            <p:cond delay="676"/>
                                          </p:stCondLst>
                                        </p:cTn>
                                        <p:tgtEl>
                                          <p:spTgt spid="627715">
                                            <p:txEl>
                                              <p:pRg st="2" end="2"/>
                                            </p:txEl>
                                          </p:spTgt>
                                        </p:tgtEl>
                                      </p:cBhvr>
                                      <p:to x="100000" y="100000"/>
                                    </p:animScale>
                                    <p:animScale>
                                      <p:cBhvr>
                                        <p:cTn id="51" dur="26">
                                          <p:stCondLst>
                                            <p:cond delay="1312"/>
                                          </p:stCondLst>
                                        </p:cTn>
                                        <p:tgtEl>
                                          <p:spTgt spid="627715">
                                            <p:txEl>
                                              <p:pRg st="2" end="2"/>
                                            </p:txEl>
                                          </p:spTgt>
                                        </p:tgtEl>
                                      </p:cBhvr>
                                      <p:to x="100000" y="80000"/>
                                    </p:animScale>
                                    <p:animScale>
                                      <p:cBhvr>
                                        <p:cTn id="52" dur="166" decel="50000">
                                          <p:stCondLst>
                                            <p:cond delay="1338"/>
                                          </p:stCondLst>
                                        </p:cTn>
                                        <p:tgtEl>
                                          <p:spTgt spid="627715">
                                            <p:txEl>
                                              <p:pRg st="2" end="2"/>
                                            </p:txEl>
                                          </p:spTgt>
                                        </p:tgtEl>
                                      </p:cBhvr>
                                      <p:to x="100000" y="100000"/>
                                    </p:animScale>
                                    <p:animScale>
                                      <p:cBhvr>
                                        <p:cTn id="53" dur="26">
                                          <p:stCondLst>
                                            <p:cond delay="1642"/>
                                          </p:stCondLst>
                                        </p:cTn>
                                        <p:tgtEl>
                                          <p:spTgt spid="627715">
                                            <p:txEl>
                                              <p:pRg st="2" end="2"/>
                                            </p:txEl>
                                          </p:spTgt>
                                        </p:tgtEl>
                                      </p:cBhvr>
                                      <p:to x="100000" y="90000"/>
                                    </p:animScale>
                                    <p:animScale>
                                      <p:cBhvr>
                                        <p:cTn id="54" dur="166" decel="50000">
                                          <p:stCondLst>
                                            <p:cond delay="1668"/>
                                          </p:stCondLst>
                                        </p:cTn>
                                        <p:tgtEl>
                                          <p:spTgt spid="627715">
                                            <p:txEl>
                                              <p:pRg st="2" end="2"/>
                                            </p:txEl>
                                          </p:spTgt>
                                        </p:tgtEl>
                                      </p:cBhvr>
                                      <p:to x="100000" y="100000"/>
                                    </p:animScale>
                                    <p:animScale>
                                      <p:cBhvr>
                                        <p:cTn id="55" dur="26">
                                          <p:stCondLst>
                                            <p:cond delay="1808"/>
                                          </p:stCondLst>
                                        </p:cTn>
                                        <p:tgtEl>
                                          <p:spTgt spid="627715">
                                            <p:txEl>
                                              <p:pRg st="2" end="2"/>
                                            </p:txEl>
                                          </p:spTgt>
                                        </p:tgtEl>
                                      </p:cBhvr>
                                      <p:to x="100000" y="95000"/>
                                    </p:animScale>
                                    <p:animScale>
                                      <p:cBhvr>
                                        <p:cTn id="56" dur="166" decel="50000">
                                          <p:stCondLst>
                                            <p:cond delay="1834"/>
                                          </p:stCondLst>
                                        </p:cTn>
                                        <p:tgtEl>
                                          <p:spTgt spid="627715">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27715">
                                            <p:txEl>
                                              <p:pRg st="4" end="4"/>
                                            </p:txEl>
                                          </p:spTgt>
                                        </p:tgtEl>
                                        <p:attrNameLst>
                                          <p:attrName>style.visibility</p:attrName>
                                        </p:attrNameLst>
                                      </p:cBhvr>
                                      <p:to>
                                        <p:strVal val="visible"/>
                                      </p:to>
                                    </p:set>
                                    <p:animEffect transition="in" filter="wipe(down)">
                                      <p:cBhvr>
                                        <p:cTn id="61" dur="580">
                                          <p:stCondLst>
                                            <p:cond delay="0"/>
                                          </p:stCondLst>
                                        </p:cTn>
                                        <p:tgtEl>
                                          <p:spTgt spid="627715">
                                            <p:txEl>
                                              <p:pRg st="4" end="4"/>
                                            </p:txEl>
                                          </p:spTgt>
                                        </p:tgtEl>
                                      </p:cBhvr>
                                    </p:animEffect>
                                    <p:anim calcmode="lin" valueType="num">
                                      <p:cBhvr>
                                        <p:cTn id="62" dur="1822" tmFilter="0,0; 0.14,0.36; 0.43,0.73; 0.71,0.91; 1.0,1.0">
                                          <p:stCondLst>
                                            <p:cond delay="0"/>
                                          </p:stCondLst>
                                        </p:cTn>
                                        <p:tgtEl>
                                          <p:spTgt spid="627715">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27715">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27715">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27715">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27715">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27715">
                                            <p:txEl>
                                              <p:pRg st="4" end="4"/>
                                            </p:txEl>
                                          </p:spTgt>
                                        </p:tgtEl>
                                      </p:cBhvr>
                                      <p:to x="100000" y="60000"/>
                                    </p:animScale>
                                    <p:animScale>
                                      <p:cBhvr>
                                        <p:cTn id="68" dur="166" decel="50000">
                                          <p:stCondLst>
                                            <p:cond delay="676"/>
                                          </p:stCondLst>
                                        </p:cTn>
                                        <p:tgtEl>
                                          <p:spTgt spid="627715">
                                            <p:txEl>
                                              <p:pRg st="4" end="4"/>
                                            </p:txEl>
                                          </p:spTgt>
                                        </p:tgtEl>
                                      </p:cBhvr>
                                      <p:to x="100000" y="100000"/>
                                    </p:animScale>
                                    <p:animScale>
                                      <p:cBhvr>
                                        <p:cTn id="69" dur="26">
                                          <p:stCondLst>
                                            <p:cond delay="1312"/>
                                          </p:stCondLst>
                                        </p:cTn>
                                        <p:tgtEl>
                                          <p:spTgt spid="627715">
                                            <p:txEl>
                                              <p:pRg st="4" end="4"/>
                                            </p:txEl>
                                          </p:spTgt>
                                        </p:tgtEl>
                                      </p:cBhvr>
                                      <p:to x="100000" y="80000"/>
                                    </p:animScale>
                                    <p:animScale>
                                      <p:cBhvr>
                                        <p:cTn id="70" dur="166" decel="50000">
                                          <p:stCondLst>
                                            <p:cond delay="1338"/>
                                          </p:stCondLst>
                                        </p:cTn>
                                        <p:tgtEl>
                                          <p:spTgt spid="627715">
                                            <p:txEl>
                                              <p:pRg st="4" end="4"/>
                                            </p:txEl>
                                          </p:spTgt>
                                        </p:tgtEl>
                                      </p:cBhvr>
                                      <p:to x="100000" y="100000"/>
                                    </p:animScale>
                                    <p:animScale>
                                      <p:cBhvr>
                                        <p:cTn id="71" dur="26">
                                          <p:stCondLst>
                                            <p:cond delay="1642"/>
                                          </p:stCondLst>
                                        </p:cTn>
                                        <p:tgtEl>
                                          <p:spTgt spid="627715">
                                            <p:txEl>
                                              <p:pRg st="4" end="4"/>
                                            </p:txEl>
                                          </p:spTgt>
                                        </p:tgtEl>
                                      </p:cBhvr>
                                      <p:to x="100000" y="90000"/>
                                    </p:animScale>
                                    <p:animScale>
                                      <p:cBhvr>
                                        <p:cTn id="72" dur="166" decel="50000">
                                          <p:stCondLst>
                                            <p:cond delay="1668"/>
                                          </p:stCondLst>
                                        </p:cTn>
                                        <p:tgtEl>
                                          <p:spTgt spid="627715">
                                            <p:txEl>
                                              <p:pRg st="4" end="4"/>
                                            </p:txEl>
                                          </p:spTgt>
                                        </p:tgtEl>
                                      </p:cBhvr>
                                      <p:to x="100000" y="100000"/>
                                    </p:animScale>
                                    <p:animScale>
                                      <p:cBhvr>
                                        <p:cTn id="73" dur="26">
                                          <p:stCondLst>
                                            <p:cond delay="1808"/>
                                          </p:stCondLst>
                                        </p:cTn>
                                        <p:tgtEl>
                                          <p:spTgt spid="627715">
                                            <p:txEl>
                                              <p:pRg st="4" end="4"/>
                                            </p:txEl>
                                          </p:spTgt>
                                        </p:tgtEl>
                                      </p:cBhvr>
                                      <p:to x="100000" y="95000"/>
                                    </p:animScale>
                                    <p:animScale>
                                      <p:cBhvr>
                                        <p:cTn id="74" dur="166" decel="50000">
                                          <p:stCondLst>
                                            <p:cond delay="1834"/>
                                          </p:stCondLst>
                                        </p:cTn>
                                        <p:tgtEl>
                                          <p:spTgt spid="62771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2"/>
          <p:cNvSpPr>
            <a:spLocks noGrp="1" noChangeArrowheads="1"/>
          </p:cNvSpPr>
          <p:nvPr>
            <p:ph type="title"/>
          </p:nvPr>
        </p:nvSpPr>
        <p:spPr/>
        <p:txBody>
          <a:bodyPr/>
          <a:lstStyle/>
          <a:p>
            <a:pPr eaLnBrk="1" hangingPunct="1"/>
            <a:r>
              <a:rPr lang="en-US" b="1">
                <a:solidFill>
                  <a:srgbClr val="FFFFFF"/>
                </a:solidFill>
                <a:latin typeface="Tahoma" charset="0"/>
                <a:ea typeface="ＭＳ Ｐゴシック" charset="0"/>
                <a:cs typeface="ＭＳ Ｐゴシック" charset="0"/>
              </a:rPr>
              <a:t>Rules to Play God (4:13)</a:t>
            </a:r>
          </a:p>
        </p:txBody>
      </p:sp>
      <p:sp>
        <p:nvSpPr>
          <p:cNvPr id="653315" name="Rectangle 3"/>
          <p:cNvSpPr>
            <a:spLocks noGrp="1" noChangeArrowheads="1"/>
          </p:cNvSpPr>
          <p:nvPr>
            <p:ph type="body" idx="1"/>
          </p:nvPr>
        </p:nvSpPr>
        <p:spPr/>
        <p:txBody>
          <a:bodyPr/>
          <a:lstStyle/>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Choose your own time and schedule</a:t>
            </a:r>
          </a:p>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Select your own location (the place you like)</a:t>
            </a:r>
          </a:p>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Limit your stay to please yourself</a:t>
            </a:r>
          </a:p>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Arrange your activities to please yourself</a:t>
            </a:r>
          </a:p>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Predict your outcome and boast about it</a:t>
            </a:r>
          </a:p>
        </p:txBody>
      </p:sp>
      <p:sp>
        <p:nvSpPr>
          <p:cNvPr id="701443" name="Text Box 4"/>
          <p:cNvSpPr txBox="1">
            <a:spLocks noChangeArrowheads="1"/>
          </p:cNvSpPr>
          <p:nvPr/>
        </p:nvSpPr>
        <p:spPr bwMode="auto">
          <a:xfrm>
            <a:off x="0" y="6472238"/>
            <a:ext cx="88487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400" b="1">
                <a:solidFill>
                  <a:srgbClr val="FFFF66"/>
                </a:solidFill>
              </a:rPr>
              <a:t>Adapted from Charles Swindoll, </a:t>
            </a:r>
            <a:r>
              <a:rPr lang="en-US" sz="1400" b="1" i="1">
                <a:solidFill>
                  <a:srgbClr val="FFFF66"/>
                </a:solidFill>
              </a:rPr>
              <a:t>James</a:t>
            </a:r>
            <a:r>
              <a:rPr lang="en-US" sz="1400" b="1">
                <a:solidFill>
                  <a:srgbClr val="FFFF66"/>
                </a:solidFill>
              </a:rPr>
              <a:t> Bible Study Guide (Insight for Living, 1983), 71</a:t>
            </a:r>
          </a:p>
        </p:txBody>
      </p:sp>
    </p:spTree>
    <p:extLst>
      <p:ext uri="{BB962C8B-B14F-4D97-AF65-F5344CB8AC3E}">
        <p14:creationId xmlns:p14="http://schemas.microsoft.com/office/powerpoint/2010/main" val="412725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53315">
                                            <p:txEl>
                                              <p:pRg st="0" end="0"/>
                                            </p:txEl>
                                          </p:spTgt>
                                        </p:tgtEl>
                                        <p:attrNameLst>
                                          <p:attrName>style.visibility</p:attrName>
                                        </p:attrNameLst>
                                      </p:cBhvr>
                                      <p:to>
                                        <p:strVal val="visible"/>
                                      </p:to>
                                    </p:set>
                                    <p:anim calcmode="lin" valueType="num">
                                      <p:cBhvr>
                                        <p:cTn id="7" dur="500" fill="hold"/>
                                        <p:tgtEl>
                                          <p:spTgt spid="65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65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65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53315">
                                            <p:txEl>
                                              <p:pRg st="1" end="1"/>
                                            </p:txEl>
                                          </p:spTgt>
                                        </p:tgtEl>
                                        <p:attrNameLst>
                                          <p:attrName>style.visibility</p:attrName>
                                        </p:attrNameLst>
                                      </p:cBhvr>
                                      <p:to>
                                        <p:strVal val="visible"/>
                                      </p:to>
                                    </p:set>
                                    <p:anim calcmode="lin" valueType="num">
                                      <p:cBhvr>
                                        <p:cTn id="15" dur="500" fill="hold"/>
                                        <p:tgtEl>
                                          <p:spTgt spid="65331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53315">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653315">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6533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653315">
                                            <p:txEl>
                                              <p:pRg st="2" end="2"/>
                                            </p:txEl>
                                          </p:spTgt>
                                        </p:tgtEl>
                                        <p:attrNameLst>
                                          <p:attrName>style.visibility</p:attrName>
                                        </p:attrNameLst>
                                      </p:cBhvr>
                                      <p:to>
                                        <p:strVal val="visible"/>
                                      </p:to>
                                    </p:set>
                                    <p:anim calcmode="lin" valueType="num">
                                      <p:cBhvr>
                                        <p:cTn id="23" dur="500" fill="hold"/>
                                        <p:tgtEl>
                                          <p:spTgt spid="65331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53315">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653315">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65331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653315">
                                            <p:txEl>
                                              <p:pRg st="3" end="3"/>
                                            </p:txEl>
                                          </p:spTgt>
                                        </p:tgtEl>
                                        <p:attrNameLst>
                                          <p:attrName>style.visibility</p:attrName>
                                        </p:attrNameLst>
                                      </p:cBhvr>
                                      <p:to>
                                        <p:strVal val="visible"/>
                                      </p:to>
                                    </p:set>
                                    <p:anim calcmode="lin" valueType="num">
                                      <p:cBhvr>
                                        <p:cTn id="31" dur="500" fill="hold"/>
                                        <p:tgtEl>
                                          <p:spTgt spid="65331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53315">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653315">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653315">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653315">
                                            <p:txEl>
                                              <p:pRg st="4" end="4"/>
                                            </p:txEl>
                                          </p:spTgt>
                                        </p:tgtEl>
                                        <p:attrNameLst>
                                          <p:attrName>style.visibility</p:attrName>
                                        </p:attrNameLst>
                                      </p:cBhvr>
                                      <p:to>
                                        <p:strVal val="visible"/>
                                      </p:to>
                                    </p:set>
                                    <p:anim calcmode="lin" valueType="num">
                                      <p:cBhvr>
                                        <p:cTn id="39" dur="500" fill="hold"/>
                                        <p:tgtEl>
                                          <p:spTgt spid="65331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653315">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653315">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65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eaLnBrk="1" hangingPunct="1">
              <a:defRPr/>
            </a:pPr>
            <a:r>
              <a:rPr lang="en-US" b="1" dirty="0">
                <a:solidFill>
                  <a:srgbClr val="FFFFFF"/>
                </a:solidFill>
                <a:latin typeface="Tahoma" charset="0"/>
              </a:rPr>
              <a:t>The True God</a:t>
            </a:r>
            <a:r>
              <a:rPr lang="fr-FR" altLang="ja-JP" b="1" dirty="0">
                <a:solidFill>
                  <a:srgbClr val="FFFFFF"/>
                </a:solidFill>
                <a:latin typeface="Tahoma" charset="0"/>
              </a:rPr>
              <a:t>'</a:t>
            </a:r>
            <a:r>
              <a:rPr lang="en-US" altLang="ja-JP" b="1" dirty="0">
                <a:solidFill>
                  <a:srgbClr val="FFFFFF"/>
                </a:solidFill>
                <a:latin typeface="Tahoma" charset="0"/>
              </a:rPr>
              <a:t>s Evaluation</a:t>
            </a:r>
            <a:endParaRPr lang="en-US" b="1" dirty="0">
              <a:solidFill>
                <a:srgbClr val="FFFFFF"/>
              </a:solidFill>
              <a:latin typeface="Tahoma" charset="0"/>
            </a:endParaRPr>
          </a:p>
        </p:txBody>
      </p:sp>
      <p:sp>
        <p:nvSpPr>
          <p:cNvPr id="635907" name="Rectangle 3"/>
          <p:cNvSpPr>
            <a:spLocks noGrp="1" noChangeArrowheads="1"/>
          </p:cNvSpPr>
          <p:nvPr>
            <p:ph type="body" idx="1"/>
          </p:nvPr>
        </p:nvSpPr>
        <p:spPr>
          <a:xfrm>
            <a:off x="2133600" y="1905000"/>
            <a:ext cx="7010400" cy="4572000"/>
          </a:xfrm>
          <a:effectLst>
            <a:outerShdw blurRad="63500" dist="35921" dir="2700000" algn="ctr" rotWithShape="0">
              <a:srgbClr val="000000">
                <a:alpha val="74998"/>
              </a:srgbClr>
            </a:outerShdw>
          </a:effectLst>
        </p:spPr>
        <p:txBody>
          <a:bodyPr/>
          <a:lstStyle/>
          <a:p>
            <a:pPr marL="609600" indent="-609600" eaLnBrk="1" hangingPunct="1">
              <a:buFontTx/>
              <a:buAutoNum type="arabicPeriod"/>
              <a:defRPr/>
            </a:pPr>
            <a:r>
              <a:rPr lang="en-US" b="1" dirty="0">
                <a:latin typeface="Tahoma" charset="0"/>
              </a:rPr>
              <a:t>You don</a:t>
            </a:r>
            <a:r>
              <a:rPr lang="fr-FR" altLang="ja-JP" b="1" dirty="0">
                <a:latin typeface="Tahoma" charset="0"/>
              </a:rPr>
              <a:t>'</a:t>
            </a:r>
            <a:r>
              <a:rPr lang="en-US" altLang="ja-JP" b="1" dirty="0">
                <a:latin typeface="Tahoma" charset="0"/>
              </a:rPr>
              <a:t>t know what will happen tomorrow (14a)</a:t>
            </a:r>
          </a:p>
          <a:p>
            <a:pPr marL="609600" indent="-609600" eaLnBrk="1" hangingPunct="1">
              <a:buFontTx/>
              <a:buAutoNum type="arabicPeriod"/>
              <a:defRPr/>
            </a:pPr>
            <a:r>
              <a:rPr lang="en-US" b="1" dirty="0">
                <a:latin typeface="Tahoma" charset="0"/>
              </a:rPr>
              <a:t>You don</a:t>
            </a:r>
            <a:r>
              <a:rPr lang="fr-FR" altLang="ja-JP" b="1" dirty="0">
                <a:latin typeface="Tahoma" charset="0"/>
              </a:rPr>
              <a:t>'</a:t>
            </a:r>
            <a:r>
              <a:rPr lang="en-US" altLang="ja-JP" b="1" dirty="0">
                <a:latin typeface="Tahoma" charset="0"/>
              </a:rPr>
              <a:t>t know if you</a:t>
            </a:r>
            <a:r>
              <a:rPr lang="fr-FR" altLang="ja-JP" b="1" dirty="0">
                <a:latin typeface="Tahoma" charset="0"/>
              </a:rPr>
              <a:t>'</a:t>
            </a:r>
            <a:r>
              <a:rPr lang="en-US" altLang="ja-JP" b="1" dirty="0" err="1">
                <a:latin typeface="Tahoma" charset="0"/>
              </a:rPr>
              <a:t>ll</a:t>
            </a:r>
            <a:r>
              <a:rPr lang="en-US" altLang="ja-JP" b="1" dirty="0">
                <a:latin typeface="Tahoma" charset="0"/>
              </a:rPr>
              <a:t> have a long life (14b)</a:t>
            </a:r>
          </a:p>
          <a:p>
            <a:pPr marL="609600" indent="-609600" eaLnBrk="1" hangingPunct="1">
              <a:buFontTx/>
              <a:buAutoNum type="arabicPeriod"/>
              <a:defRPr/>
            </a:pPr>
            <a:r>
              <a:rPr lang="en-US" b="1" dirty="0">
                <a:latin typeface="Tahoma" charset="0"/>
              </a:rPr>
              <a:t>You have no right to ignore God</a:t>
            </a:r>
            <a:r>
              <a:rPr lang="fr-FR" altLang="ja-JP" b="1" dirty="0">
                <a:latin typeface="Tahoma" charset="0"/>
              </a:rPr>
              <a:t>'</a:t>
            </a:r>
            <a:r>
              <a:rPr lang="en-US" altLang="ja-JP" b="1" dirty="0">
                <a:latin typeface="Tahoma" charset="0"/>
              </a:rPr>
              <a:t>s will (15-17)</a:t>
            </a:r>
            <a:endParaRPr lang="en-US" dirty="0">
              <a:latin typeface="Tahoma" charset="0"/>
            </a:endParaRPr>
          </a:p>
        </p:txBody>
      </p:sp>
    </p:spTree>
    <p:extLst>
      <p:ext uri="{BB962C8B-B14F-4D97-AF65-F5344CB8AC3E}">
        <p14:creationId xmlns:p14="http://schemas.microsoft.com/office/powerpoint/2010/main" val="2933418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667" r="2222"/>
          <a:stretch>
            <a:fillRect/>
          </a:stretch>
        </p:blipFill>
        <p:spPr bwMode="auto">
          <a:xfrm>
            <a:off x="0" y="0"/>
            <a:ext cx="93726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4338" name="Rectangle 2"/>
          <p:cNvSpPr>
            <a:spLocks noGrp="1" noChangeArrowheads="1"/>
          </p:cNvSpPr>
          <p:nvPr>
            <p:ph type="ctrTitle"/>
          </p:nvPr>
        </p:nvSpPr>
        <p:spPr>
          <a:xfrm>
            <a:off x="381000" y="457200"/>
            <a:ext cx="7315200" cy="1981200"/>
          </a:xfrm>
          <a:effectLst>
            <a:outerShdw blurRad="63500" dist="35921" dir="2700000" algn="ctr" rotWithShape="0">
              <a:srgbClr val="000000">
                <a:alpha val="74998"/>
              </a:srgbClr>
            </a:outerShdw>
          </a:effectLst>
        </p:spPr>
        <p:txBody>
          <a:bodyPr/>
          <a:lstStyle/>
          <a:p>
            <a:pPr eaLnBrk="1" hangingPunct="1">
              <a:defRPr/>
            </a:pPr>
            <a:r>
              <a:rPr lang="en-US" b="1"/>
              <a:t>What plan do you need to submit to God?</a:t>
            </a:r>
          </a:p>
        </p:txBody>
      </p:sp>
    </p:spTree>
    <p:extLst>
      <p:ext uri="{BB962C8B-B14F-4D97-AF65-F5344CB8AC3E}">
        <p14:creationId xmlns:p14="http://schemas.microsoft.com/office/powerpoint/2010/main" val="423491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4338"/>
                                        </p:tgtEl>
                                        <p:attrNameLst>
                                          <p:attrName>style.visibility</p:attrName>
                                        </p:attrNameLst>
                                      </p:cBhvr>
                                      <p:to>
                                        <p:strVal val="visible"/>
                                      </p:to>
                                    </p:set>
                                    <p:animEffect transition="in" filter="dissolve">
                                      <p:cBhvr>
                                        <p:cTn id="7" dur="5000"/>
                                        <p:tgtEl>
                                          <p:spTgt spid="654338"/>
                                        </p:tgtEl>
                                      </p:cBhvr>
                                    </p:animEffect>
                                  </p:childTnLst>
                                </p:cTn>
                              </p:par>
                            </p:childTnLst>
                          </p:cTn>
                        </p:par>
                        <p:par>
                          <p:cTn id="8" fill="hold" nodeType="afterGroup">
                            <p:stCondLst>
                              <p:cond delay="5000"/>
                            </p:stCondLst>
                            <p:childTnLst>
                              <p:par>
                                <p:cTn id="9" presetID="9" presetClass="entr" presetSubtype="0" fill="hold" nodeType="afterEffect">
                                  <p:stCondLst>
                                    <p:cond delay="0"/>
                                  </p:stCondLst>
                                  <p:childTnLst>
                                    <p:set>
                                      <p:cBhvr>
                                        <p:cTn id="10" dur="1" fill="hold">
                                          <p:stCondLst>
                                            <p:cond delay="0"/>
                                          </p:stCondLst>
                                        </p:cTn>
                                        <p:tgtEl>
                                          <p:spTgt spid="654340"/>
                                        </p:tgtEl>
                                        <p:attrNameLst>
                                          <p:attrName>style.visibility</p:attrName>
                                        </p:attrNameLst>
                                      </p:cBhvr>
                                      <p:to>
                                        <p:strVal val="visible"/>
                                      </p:to>
                                    </p:set>
                                    <p:animEffect transition="in" filter="dissolve">
                                      <p:cBhvr>
                                        <p:cTn id="11" dur="5000"/>
                                        <p:tgtEl>
                                          <p:spTgt spid="65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5</a:t>
            </a:r>
          </a:p>
        </p:txBody>
      </p:sp>
    </p:spTree>
    <p:extLst>
      <p:ext uri="{BB962C8B-B14F-4D97-AF65-F5344CB8AC3E}">
        <p14:creationId xmlns:p14="http://schemas.microsoft.com/office/powerpoint/2010/main" val="42426763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1219200" y="3200400"/>
            <a:ext cx="6858000" cy="2895600"/>
          </a:xfrm>
        </p:spPr>
        <p:txBody>
          <a:bodyPr/>
          <a:lstStyle/>
          <a:p>
            <a:pPr eaLnBrk="1" hangingPunct="1">
              <a:defRPr/>
            </a:pPr>
            <a:r>
              <a:rPr lang="en-US">
                <a:latin typeface="acme secret agent" charset="0"/>
              </a:rPr>
              <a:t>Warnings to the Wealthy</a:t>
            </a:r>
            <a:br>
              <a:rPr lang="en-US">
                <a:latin typeface="acme secret agent" charset="0"/>
              </a:rPr>
            </a:br>
            <a:r>
              <a:rPr lang="en-US">
                <a:latin typeface="acme secret agent" charset="0"/>
              </a:rPr>
              <a:t>(James 5:1-6)</a:t>
            </a:r>
          </a:p>
        </p:txBody>
      </p:sp>
    </p:spTree>
    <p:extLst>
      <p:ext uri="{BB962C8B-B14F-4D97-AF65-F5344CB8AC3E}">
        <p14:creationId xmlns:p14="http://schemas.microsoft.com/office/powerpoint/2010/main" val="40353971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ctrTitle"/>
          </p:nvPr>
        </p:nvSpPr>
        <p:spPr>
          <a:xfrm>
            <a:off x="92075" y="838200"/>
            <a:ext cx="5638800" cy="838200"/>
          </a:xfrm>
          <a:effectLst>
            <a:outerShdw blurRad="50800" dist="35921" dir="2700000" algn="ctr" rotWithShape="0">
              <a:srgbClr val="000000">
                <a:alpha val="74998"/>
              </a:srgbClr>
            </a:outerShdw>
          </a:effectLst>
        </p:spPr>
        <p:txBody>
          <a:bodyPr/>
          <a:lstStyle/>
          <a:p>
            <a:pPr algn="l" eaLnBrk="1" hangingPunct="1">
              <a:defRPr/>
            </a:pPr>
            <a:r>
              <a:rPr lang="en-US">
                <a:solidFill>
                  <a:schemeClr val="accent1"/>
                </a:solidFill>
                <a:latin typeface="Impact" charset="0"/>
                <a:ea typeface="ＭＳ Ｐゴシック" charset="0"/>
                <a:cs typeface="ＭＳ Ｐゴシック" charset="0"/>
              </a:rPr>
              <a:t>Four types of people…</a:t>
            </a:r>
          </a:p>
        </p:txBody>
      </p:sp>
      <p:sp>
        <p:nvSpPr>
          <p:cNvPr id="1090564" name="Text Box 4"/>
          <p:cNvSpPr txBox="1">
            <a:spLocks noChangeArrowheads="1"/>
          </p:cNvSpPr>
          <p:nvPr/>
        </p:nvSpPr>
        <p:spPr bwMode="auto">
          <a:xfrm>
            <a:off x="0" y="1828800"/>
            <a:ext cx="8245475" cy="1800225"/>
          </a:xfrm>
          <a:prstGeom prst="rect">
            <a:avLst/>
          </a:prstGeom>
          <a:noFill/>
          <a:ln w="9525">
            <a:noFill/>
            <a:miter lim="800000"/>
            <a:headEnd/>
            <a:tailEnd/>
          </a:ln>
          <a:effectLst/>
        </p:spPr>
        <p:txBody>
          <a:bodyPr>
            <a:spAutoFit/>
          </a:bodyPr>
          <a:lstStyle/>
          <a:p>
            <a:pPr marL="519113" indent="-519113" defTabSz="914400" eaLnBrk="0" fontAlgn="base" hangingPunct="0">
              <a:spcBef>
                <a:spcPct val="0"/>
              </a:spcBef>
              <a:spcAft>
                <a:spcPct val="0"/>
              </a:spcAft>
              <a:buFont typeface="Arial" charset="0"/>
              <a:buAutoNum type="arabicPeriod"/>
              <a:defRPr/>
            </a:pPr>
            <a:r>
              <a:rPr lang="en-US" sz="2800" b="1" dirty="0">
                <a:solidFill>
                  <a:srgbClr val="FFFFFF"/>
                </a:solidFill>
                <a:latin typeface="Verdana" pitchFamily="-112" charset="0"/>
                <a:ea typeface="ＭＳ Ｐゴシック"/>
                <a:cs typeface="ＭＳ Ｐゴシック"/>
              </a:rPr>
              <a:t>Spiritually poor &amp; materially poor</a:t>
            </a:r>
          </a:p>
          <a:p>
            <a:pPr marL="519113" indent="-519113" defTabSz="914400" eaLnBrk="0" fontAlgn="base" hangingPunct="0">
              <a:spcBef>
                <a:spcPct val="0"/>
              </a:spcBef>
              <a:spcAft>
                <a:spcPct val="0"/>
              </a:spcAft>
              <a:buFont typeface="Arial" charset="0"/>
              <a:buAutoNum type="arabicPeriod"/>
              <a:defRPr/>
            </a:pPr>
            <a:r>
              <a:rPr lang="en-US" sz="2800" b="1" dirty="0">
                <a:solidFill>
                  <a:srgbClr val="FFFFFF"/>
                </a:solidFill>
                <a:latin typeface="Verdana" pitchFamily="-112" charset="0"/>
                <a:ea typeface="ＭＳ Ｐゴシック"/>
                <a:cs typeface="ＭＳ Ｐゴシック"/>
              </a:rPr>
              <a:t>Spiritually rich &amp; materially rich</a:t>
            </a:r>
          </a:p>
          <a:p>
            <a:pPr marL="519113" indent="-519113" defTabSz="914400" eaLnBrk="0" fontAlgn="base" hangingPunct="0">
              <a:spcBef>
                <a:spcPct val="0"/>
              </a:spcBef>
              <a:spcAft>
                <a:spcPct val="0"/>
              </a:spcAft>
              <a:buFont typeface="Arial" charset="0"/>
              <a:buAutoNum type="arabicPeriod"/>
              <a:defRPr/>
            </a:pPr>
            <a:r>
              <a:rPr lang="en-US" sz="2800" b="1" dirty="0">
                <a:solidFill>
                  <a:srgbClr val="FFFFFF"/>
                </a:solidFill>
                <a:latin typeface="Verdana" pitchFamily="-112" charset="0"/>
                <a:ea typeface="ＭＳ Ｐゴシック"/>
                <a:cs typeface="ＭＳ Ｐゴシック"/>
              </a:rPr>
              <a:t>Spiritually rich &amp; materially poor</a:t>
            </a:r>
          </a:p>
          <a:p>
            <a:pPr marL="519113" indent="-519113" defTabSz="914400" eaLnBrk="0" fontAlgn="base" hangingPunct="0">
              <a:spcBef>
                <a:spcPct val="0"/>
              </a:spcBef>
              <a:spcAft>
                <a:spcPct val="0"/>
              </a:spcAft>
              <a:buFont typeface="Arial" charset="0"/>
              <a:buAutoNum type="arabicPeriod"/>
              <a:defRPr/>
            </a:pPr>
            <a:r>
              <a:rPr lang="en-US" sz="2800" b="1" dirty="0">
                <a:solidFill>
                  <a:srgbClr val="FFFFFF"/>
                </a:solidFill>
                <a:latin typeface="Verdana" pitchFamily="-112" charset="0"/>
                <a:ea typeface="ＭＳ Ｐゴシック"/>
                <a:cs typeface="ＭＳ Ｐゴシック"/>
              </a:rPr>
              <a:t>Spiritually poor &amp; materially rich</a:t>
            </a:r>
          </a:p>
        </p:txBody>
      </p:sp>
      <p:sp>
        <p:nvSpPr>
          <p:cNvPr id="1090565" name="WordArt 5"/>
          <p:cNvSpPr>
            <a:spLocks noChangeArrowheads="1" noChangeShapeType="1" noTextEdit="1"/>
          </p:cNvSpPr>
          <p:nvPr/>
        </p:nvSpPr>
        <p:spPr bwMode="auto">
          <a:xfrm>
            <a:off x="228600" y="4419600"/>
            <a:ext cx="8280400"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James addresses this last group.</a:t>
            </a:r>
          </a:p>
        </p:txBody>
      </p:sp>
    </p:spTree>
    <p:extLst>
      <p:ext uri="{BB962C8B-B14F-4D97-AF65-F5344CB8AC3E}">
        <p14:creationId xmlns:p14="http://schemas.microsoft.com/office/powerpoint/2010/main" val="2234038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90564">
                                            <p:txEl>
                                              <p:pRg st="0" end="0"/>
                                            </p:txEl>
                                          </p:spTgt>
                                        </p:tgtEl>
                                        <p:attrNameLst>
                                          <p:attrName>style.visibility</p:attrName>
                                        </p:attrNameLst>
                                      </p:cBhvr>
                                      <p:to>
                                        <p:strVal val="visible"/>
                                      </p:to>
                                    </p:set>
                                    <p:anim calcmode="lin" valueType="num">
                                      <p:cBhvr>
                                        <p:cTn id="7" dur="500" fill="hold"/>
                                        <p:tgtEl>
                                          <p:spTgt spid="1090564">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090564">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090564">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090564">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09056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090564">
                                            <p:txEl>
                                              <p:pRg st="1" end="1"/>
                                            </p:txEl>
                                          </p:spTgt>
                                        </p:tgtEl>
                                        <p:attrNameLst>
                                          <p:attrName>style.visibility</p:attrName>
                                        </p:attrNameLst>
                                      </p:cBhvr>
                                      <p:to>
                                        <p:strVal val="visible"/>
                                      </p:to>
                                    </p:set>
                                    <p:anim calcmode="lin" valueType="num">
                                      <p:cBhvr>
                                        <p:cTn id="16" dur="500" fill="hold"/>
                                        <p:tgtEl>
                                          <p:spTgt spid="1090564">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090564">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090564">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090564">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09056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090564">
                                            <p:txEl>
                                              <p:pRg st="2" end="2"/>
                                            </p:txEl>
                                          </p:spTgt>
                                        </p:tgtEl>
                                        <p:attrNameLst>
                                          <p:attrName>style.visibility</p:attrName>
                                        </p:attrNameLst>
                                      </p:cBhvr>
                                      <p:to>
                                        <p:strVal val="visible"/>
                                      </p:to>
                                    </p:set>
                                    <p:anim calcmode="lin" valueType="num">
                                      <p:cBhvr>
                                        <p:cTn id="25" dur="500" fill="hold"/>
                                        <p:tgtEl>
                                          <p:spTgt spid="1090564">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1090564">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1090564">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1090564">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1090564">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090564">
                                            <p:txEl>
                                              <p:pRg st="3" end="3"/>
                                            </p:txEl>
                                          </p:spTgt>
                                        </p:tgtEl>
                                        <p:attrNameLst>
                                          <p:attrName>style.visibility</p:attrName>
                                        </p:attrNameLst>
                                      </p:cBhvr>
                                      <p:to>
                                        <p:strVal val="visible"/>
                                      </p:to>
                                    </p:set>
                                    <p:anim calcmode="lin" valueType="num">
                                      <p:cBhvr>
                                        <p:cTn id="34" dur="500" fill="hold"/>
                                        <p:tgtEl>
                                          <p:spTgt spid="1090564">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1090564">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1090564">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1090564">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1090564">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090565"/>
                                        </p:tgtEl>
                                        <p:attrNameLst>
                                          <p:attrName>style.visibility</p:attrName>
                                        </p:attrNameLst>
                                      </p:cBhvr>
                                      <p:to>
                                        <p:strVal val="visible"/>
                                      </p:to>
                                    </p:set>
                                    <p:anim calcmode="lin" valueType="num">
                                      <p:cBhvr>
                                        <p:cTn id="43" dur="500" fill="hold"/>
                                        <p:tgtEl>
                                          <p:spTgt spid="1090565"/>
                                        </p:tgtEl>
                                        <p:attrNameLst>
                                          <p:attrName>ppt_w</p:attrName>
                                        </p:attrNameLst>
                                      </p:cBhvr>
                                      <p:tavLst>
                                        <p:tav tm="0">
                                          <p:val>
                                            <p:strVal val="#ppt_w*0.05"/>
                                          </p:val>
                                        </p:tav>
                                        <p:tav tm="100000">
                                          <p:val>
                                            <p:strVal val="#ppt_w"/>
                                          </p:val>
                                        </p:tav>
                                      </p:tavLst>
                                    </p:anim>
                                    <p:anim calcmode="lin" valueType="num">
                                      <p:cBhvr>
                                        <p:cTn id="44" dur="500" fill="hold"/>
                                        <p:tgtEl>
                                          <p:spTgt spid="1090565"/>
                                        </p:tgtEl>
                                        <p:attrNameLst>
                                          <p:attrName>ppt_h</p:attrName>
                                        </p:attrNameLst>
                                      </p:cBhvr>
                                      <p:tavLst>
                                        <p:tav tm="0">
                                          <p:val>
                                            <p:strVal val="#ppt_h"/>
                                          </p:val>
                                        </p:tav>
                                        <p:tav tm="100000">
                                          <p:val>
                                            <p:strVal val="#ppt_h"/>
                                          </p:val>
                                        </p:tav>
                                      </p:tavLst>
                                    </p:anim>
                                    <p:anim calcmode="lin" valueType="num">
                                      <p:cBhvr>
                                        <p:cTn id="45" dur="500" fill="hold"/>
                                        <p:tgtEl>
                                          <p:spTgt spid="1090565"/>
                                        </p:tgtEl>
                                        <p:attrNameLst>
                                          <p:attrName>ppt_x</p:attrName>
                                        </p:attrNameLst>
                                      </p:cBhvr>
                                      <p:tavLst>
                                        <p:tav tm="0">
                                          <p:val>
                                            <p:strVal val="#ppt_x-.2"/>
                                          </p:val>
                                        </p:tav>
                                        <p:tav tm="100000">
                                          <p:val>
                                            <p:strVal val="#ppt_x"/>
                                          </p:val>
                                        </p:tav>
                                      </p:tavLst>
                                    </p:anim>
                                    <p:anim calcmode="lin" valueType="num">
                                      <p:cBhvr>
                                        <p:cTn id="46" dur="500" fill="hold"/>
                                        <p:tgtEl>
                                          <p:spTgt spid="1090565"/>
                                        </p:tgtEl>
                                        <p:attrNameLst>
                                          <p:attrName>ppt_y</p:attrName>
                                        </p:attrNameLst>
                                      </p:cBhvr>
                                      <p:tavLst>
                                        <p:tav tm="0">
                                          <p:val>
                                            <p:strVal val="#ppt_y"/>
                                          </p:val>
                                        </p:tav>
                                        <p:tav tm="100000">
                                          <p:val>
                                            <p:strVal val="#ppt_y"/>
                                          </p:val>
                                        </p:tav>
                                      </p:tavLst>
                                    </p:anim>
                                    <p:animEffect transition="in" filter="fade">
                                      <p:cBhvr>
                                        <p:cTn id="47" dur="500"/>
                                        <p:tgtEl>
                                          <p:spTgt spid="1090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64" grpId="0" build="p"/>
      <p:bldP spid="109056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a:xfrm>
            <a:off x="685800" y="752475"/>
            <a:ext cx="7772400" cy="857250"/>
          </a:xfrm>
        </p:spPr>
        <p:txBody>
          <a:bodyPr/>
          <a:lstStyle/>
          <a:p>
            <a:pPr algn="ctr">
              <a:defRPr/>
            </a:pPr>
            <a:r>
              <a:rPr lang="en-US" sz="4000" b="1">
                <a:latin typeface="Arial" charset="0"/>
              </a:rPr>
              <a:t>The Rich and Poor in James</a:t>
            </a:r>
            <a:endParaRPr lang="en-US">
              <a:latin typeface="Arial" charset="0"/>
            </a:endParaRPr>
          </a:p>
        </p:txBody>
      </p:sp>
      <p:graphicFrame>
        <p:nvGraphicFramePr>
          <p:cNvPr id="618535" name="Group 39"/>
          <p:cNvGraphicFramePr>
            <a:graphicFrameLocks noGrp="1"/>
          </p:cNvGraphicFramePr>
          <p:nvPr/>
        </p:nvGraphicFramePr>
        <p:xfrm>
          <a:off x="685800" y="1752600"/>
          <a:ext cx="7772400" cy="4298950"/>
        </p:xfrm>
        <a:graphic>
          <a:graphicData uri="http://schemas.openxmlformats.org/drawingml/2006/table">
            <a:tbl>
              <a:tblPr/>
              <a:tblGrid>
                <a:gridCol w="1219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585294">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endParaRPr kumimoji="0" lang="en-US" sz="3600" b="1" i="1" u="none" strike="noStrike" cap="none" normalizeH="0" baseline="0">
                        <a:ln>
                          <a:noFill/>
                        </a:ln>
                        <a:solidFill>
                          <a:schemeClr val="tx1"/>
                        </a:solidFill>
                        <a:effectLst/>
                        <a:latin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r>
                        <a:rPr kumimoji="0" lang="en-US" sz="3600" b="1" i="1" u="none" strike="noStrike" cap="none" normalizeH="0" baseline="0">
                          <a:ln>
                            <a:noFill/>
                          </a:ln>
                          <a:solidFill>
                            <a:schemeClr val="tx1"/>
                          </a:solidFill>
                          <a:effectLst/>
                          <a:latin typeface="Times New Roman" charset="0"/>
                        </a:rPr>
                        <a:t>Rich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r>
                        <a:rPr kumimoji="0" lang="en-US" sz="3600" b="1" i="1" u="none" strike="noStrike" cap="none" normalizeH="0" baseline="0">
                          <a:ln>
                            <a:noFill/>
                          </a:ln>
                          <a:solidFill>
                            <a:schemeClr val="tx1"/>
                          </a:solidFill>
                          <a:effectLst/>
                          <a:latin typeface="Times New Roman" charset="0"/>
                        </a:rPr>
                        <a:t>Poor</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1236827">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2"/>
                        <a:buNone/>
                        <a:tabLst/>
                      </a:pPr>
                      <a:r>
                        <a:rPr kumimoji="0" lang="en-US" sz="2800" b="1" i="1" u="none" strike="noStrike" cap="none" normalizeH="0" baseline="0">
                          <a:ln>
                            <a:noFill/>
                          </a:ln>
                          <a:solidFill>
                            <a:schemeClr val="tx1"/>
                          </a:solidFill>
                          <a:effectLst/>
                          <a:latin typeface="Times New Roman" charset="0"/>
                        </a:rPr>
                        <a:t>1:9-11</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1" u="none" strike="noStrike" cap="none" normalizeH="0" baseline="0">
                        <a:ln>
                          <a:noFill/>
                        </a:ln>
                        <a:solidFill>
                          <a:schemeClr val="tx1"/>
                        </a:solidFill>
                        <a:effectLst/>
                        <a:latin typeface="Times New Roman"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1" u="none" strike="noStrike" cap="none" normalizeH="0" baseline="0">
                        <a:ln>
                          <a:noFill/>
                        </a:ln>
                        <a:solidFill>
                          <a:schemeClr val="tx1"/>
                        </a:solidFill>
                        <a:effectLst/>
                        <a:latin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0002">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2"/>
                        <a:buNone/>
                        <a:tabLst/>
                      </a:pPr>
                      <a:r>
                        <a:rPr kumimoji="0" lang="en-US" sz="2800" b="1" i="1" u="none" strike="noStrike" cap="none" normalizeH="0" baseline="0">
                          <a:ln>
                            <a:noFill/>
                          </a:ln>
                          <a:solidFill>
                            <a:schemeClr val="tx1"/>
                          </a:solidFill>
                          <a:effectLst/>
                          <a:latin typeface="Times New Roman" charset="0"/>
                        </a:rPr>
                        <a:t>2:1-7</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1" u="none" strike="noStrike" cap="none" normalizeH="0" baseline="0">
                        <a:ln>
                          <a:noFill/>
                        </a:ln>
                        <a:solidFill>
                          <a:schemeClr val="tx1"/>
                        </a:solidFill>
                        <a:effectLst/>
                        <a:latin typeface="Times New Roman"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1" u="none" strike="noStrike" cap="none" normalizeH="0" baseline="0">
                        <a:ln>
                          <a:noFill/>
                        </a:ln>
                        <a:solidFill>
                          <a:schemeClr val="tx1"/>
                        </a:solidFill>
                        <a:effectLst/>
                        <a:latin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36827">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2"/>
                        <a:buNone/>
                        <a:tabLst/>
                      </a:pPr>
                      <a:r>
                        <a:rPr kumimoji="0" lang="en-US" sz="2800" b="1" i="1" u="none" strike="noStrike" cap="none" normalizeH="0" baseline="0">
                          <a:ln>
                            <a:noFill/>
                          </a:ln>
                          <a:solidFill>
                            <a:schemeClr val="tx1"/>
                          </a:solidFill>
                          <a:effectLst/>
                          <a:latin typeface="Times New Roman" charset="0"/>
                        </a:rPr>
                        <a:t>5:1-6</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1" u="none" strike="noStrike" cap="none" normalizeH="0" baseline="0">
                        <a:ln>
                          <a:noFill/>
                        </a:ln>
                        <a:solidFill>
                          <a:schemeClr val="tx1"/>
                        </a:solidFill>
                        <a:effectLst/>
                        <a:latin typeface="Times New Roman"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1" u="none" strike="noStrike" cap="none" normalizeH="0" baseline="0">
                        <a:ln>
                          <a:noFill/>
                        </a:ln>
                        <a:solidFill>
                          <a:schemeClr val="tx1"/>
                        </a:solidFill>
                        <a:effectLst/>
                        <a:latin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32465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3662" name="Group 30"/>
          <p:cNvGraphicFramePr>
            <a:graphicFrameLocks noGrp="1"/>
          </p:cNvGraphicFramePr>
          <p:nvPr/>
        </p:nvGraphicFramePr>
        <p:xfrm>
          <a:off x="228600" y="1066800"/>
          <a:ext cx="7391400" cy="5972174"/>
        </p:xfrm>
        <a:graphic>
          <a:graphicData uri="http://schemas.openxmlformats.org/drawingml/2006/table">
            <a:tbl>
              <a:tblPr/>
              <a:tblGrid>
                <a:gridCol w="3695700">
                  <a:extLst>
                    <a:ext uri="{9D8B030D-6E8A-4147-A177-3AD203B41FA5}">
                      <a16:colId xmlns:a16="http://schemas.microsoft.com/office/drawing/2014/main" val="20000"/>
                    </a:ext>
                  </a:extLst>
                </a:gridCol>
                <a:gridCol w="3695700">
                  <a:extLst>
                    <a:ext uri="{9D8B030D-6E8A-4147-A177-3AD203B41FA5}">
                      <a16:colId xmlns:a16="http://schemas.microsoft.com/office/drawing/2014/main" val="20001"/>
                    </a:ext>
                  </a:extLst>
                </a:gridCol>
              </a:tblGrid>
              <a:tr h="645822">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0" lang="en-US" sz="3000" b="0" i="0" u="none" strike="noStrike" cap="none" normalizeH="0" baseline="0">
                          <a:ln>
                            <a:noFill/>
                          </a:ln>
                          <a:solidFill>
                            <a:schemeClr val="accent1"/>
                          </a:solidFill>
                          <a:effectLst/>
                          <a:latin typeface="Impact" pitchFamily="-112" charset="0"/>
                          <a:ea typeface="ＭＳ Ｐゴシック" pitchFamily="-112" charset="-128"/>
                          <a:cs typeface="ＭＳ Ｐゴシック" pitchFamily="-112" charset="-128"/>
                        </a:rPr>
                        <a:t>Troubles of Riches</a:t>
                      </a: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0" lang="en-US" sz="3000" b="0" i="0" u="none" strike="noStrike" cap="none" normalizeH="0" baseline="0">
                          <a:ln>
                            <a:noFill/>
                          </a:ln>
                          <a:solidFill>
                            <a:schemeClr val="accent1"/>
                          </a:solidFill>
                          <a:effectLst/>
                          <a:latin typeface="Impact" pitchFamily="-112" charset="0"/>
                          <a:ea typeface="ＭＳ Ｐゴシック" pitchFamily="-112" charset="-128"/>
                          <a:cs typeface="ＭＳ Ｐゴシック" pitchFamily="-112" charset="-128"/>
                        </a:rPr>
                        <a:t>Sins of the Rich</a:t>
                      </a: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0"/>
                  </a:ext>
                </a:extLst>
              </a:tr>
              <a:tr h="1064598">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279">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4598">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64598">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66279">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dirty="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0" i="0" u="none" strike="noStrike" cap="none" normalizeH="0" baseline="0" dirty="0">
                        <a:ln>
                          <a:noFill/>
                        </a:ln>
                        <a:solidFill>
                          <a:schemeClr val="accent1"/>
                        </a:solidFill>
                        <a:effectLst/>
                        <a:latin typeface="Chicago" pitchFamily="32" charset="0"/>
                        <a:ea typeface="ＭＳ Ｐゴシック" pitchFamily="-112" charset="-128"/>
                        <a:cs typeface="ＭＳ Ｐゴシック" pitchFamily="-112" charset="-128"/>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93634" name="Rectangle 2"/>
          <p:cNvSpPr>
            <a:spLocks noGrp="1" noChangeArrowheads="1"/>
          </p:cNvSpPr>
          <p:nvPr>
            <p:ph type="title"/>
          </p:nvPr>
        </p:nvSpPr>
        <p:spPr>
          <a:xfrm>
            <a:off x="304800" y="152400"/>
            <a:ext cx="7543800" cy="838200"/>
          </a:xfrm>
          <a:effectLst>
            <a:outerShdw blurRad="50800" dist="35921" dir="2700000" algn="ctr" rotWithShape="0">
              <a:schemeClr val="tx2">
                <a:alpha val="74998"/>
              </a:schemeClr>
            </a:outerShdw>
          </a:effectLst>
        </p:spPr>
        <p:txBody>
          <a:bodyPr/>
          <a:lstStyle/>
          <a:p>
            <a:pPr eaLnBrk="1" hangingPunct="1">
              <a:defRPr/>
            </a:pPr>
            <a:r>
              <a:rPr lang="en-US">
                <a:solidFill>
                  <a:schemeClr val="accent1"/>
                </a:solidFill>
                <a:latin typeface="PerryGothic Regular" charset="0"/>
                <a:ea typeface="ＭＳ Ｐゴシック" charset="0"/>
                <a:cs typeface="ＭＳ Ｐゴシック" charset="0"/>
              </a:rPr>
              <a:t>The Love of Money</a:t>
            </a:r>
            <a:endParaRPr lang="en-US">
              <a:latin typeface="Impact" charset="0"/>
              <a:ea typeface="ＭＳ Ｐゴシック" charset="0"/>
              <a:cs typeface="ＭＳ Ｐゴシック" charset="0"/>
            </a:endParaRPr>
          </a:p>
        </p:txBody>
      </p:sp>
    </p:spTree>
    <p:extLst>
      <p:ext uri="{BB962C8B-B14F-4D97-AF65-F5344CB8AC3E}">
        <p14:creationId xmlns:p14="http://schemas.microsoft.com/office/powerpoint/2010/main" val="231695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2378B4-D72B-49AF-88F0-3BE57440FB6D}"/>
              </a:ext>
            </a:extLst>
          </p:cNvPr>
          <p:cNvSpPr/>
          <p:nvPr/>
        </p:nvSpPr>
        <p:spPr>
          <a:xfrm>
            <a:off x="131026" y="152400"/>
            <a:ext cx="8881947" cy="6553200"/>
          </a:xfrm>
          <a:prstGeom prst="rect">
            <a:avLst/>
          </a:prstGeom>
          <a:blipFill>
            <a:blip r:embed="rId4"/>
            <a:tile tx="0" ty="0" sx="100000" sy="100000" flip="none" algn="tl"/>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1869021-4250-45C2-A003-9A8FA0F7A7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2" b="99219" l="20425" r="83748">
                        <a14:foregroundMark x1="65666" y1="7422" x2="60102" y2="99219"/>
                        <a14:foregroundMark x1="30454" y1="77214" x2="42094" y2="94271"/>
                        <a14:foregroundMark x1="42094" y1="94271" x2="42094" y2="94271"/>
                        <a14:foregroundMark x1="81698" y1="58724" x2="77306" y2="97135"/>
                        <a14:foregroundMark x1="77306" y1="97135" x2="77306" y2="97135"/>
                        <a14:foregroundMark x1="72914" y1="13802" x2="63324" y2="47917"/>
                        <a14:foregroundMark x1="63324" y1="47917" x2="63324" y2="48698"/>
                        <a14:foregroundMark x1="65666" y1="11589" x2="71742" y2="17318"/>
                        <a14:foregroundMark x1="63690" y1="28776" x2="62079" y2="25911"/>
                        <a14:foregroundMark x1="40044" y1="67188" x2="61713" y2="47917"/>
                        <a14:foregroundMark x1="25622" y1="75000" x2="62884" y2="85026"/>
                        <a14:foregroundMark x1="81332" y1="53646" x2="83748" y2="97135"/>
                        <a14:foregroundMark x1="73719" y1="14453" x2="61713" y2="10156"/>
                        <a14:backgroundMark x1="52489" y1="47266" x2="44876" y2="47266"/>
                        <a14:backgroundMark x1="51684" y1="47917" x2="50073" y2="50130"/>
                        <a14:backgroundMark x1="52489" y1="47917" x2="54100" y2="45833"/>
                      </a14:backgroundRemoval>
                    </a14:imgEffect>
                  </a14:imgLayer>
                </a14:imgProps>
              </a:ext>
            </a:extLst>
          </a:blip>
          <a:srcRect l="13183" r="16809"/>
          <a:stretch/>
        </p:blipFill>
        <p:spPr>
          <a:xfrm flipH="1">
            <a:off x="152400" y="3033881"/>
            <a:ext cx="4572000" cy="367171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E491BC1-FD87-4AC6-A618-F3C2F6BF3233}"/>
              </a:ext>
            </a:extLst>
          </p:cNvPr>
          <p:cNvSpPr txBox="1"/>
          <p:nvPr/>
        </p:nvSpPr>
        <p:spPr>
          <a:xfrm>
            <a:off x="269093" y="160361"/>
            <a:ext cx="874729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2700" cmpd="sng">
                  <a:solidFill>
                    <a:prstClr val="black"/>
                  </a:solidFill>
                  <a:prstDash val="solid"/>
                </a:ln>
                <a:solidFill>
                  <a:srgbClr val="8A4500"/>
                </a:solidFill>
                <a:effectLst>
                  <a:reflection blurRad="12700" stA="28000" endPos="45000" dist="1000" dir="5400000" sy="-100000" algn="bl" rotWithShape="0"/>
                </a:effectLst>
                <a:uLnTx/>
                <a:uFillTx/>
                <a:latin typeface="Comic Sans MS" panose="030F0702030302020204" pitchFamily="66" charset="0"/>
                <a:ea typeface="+mn-ea"/>
                <a:cs typeface="+mn-cs"/>
              </a:rPr>
              <a:t>James’ Concern</a:t>
            </a:r>
            <a:br>
              <a:rPr kumimoji="0" lang="en-US" sz="3600" b="1" i="0" u="none" strike="noStrike" kern="1200" cap="all" spc="0" normalizeH="0" baseline="0" noProof="0" dirty="0">
                <a:ln w="12700" cmpd="sng">
                  <a:solidFill>
                    <a:prstClr val="black"/>
                  </a:solidFill>
                  <a:prstDash val="solid"/>
                </a:ln>
                <a:solidFill>
                  <a:srgbClr val="8A4500"/>
                </a:solidFill>
                <a:effectLst>
                  <a:reflection blurRad="12700" stA="28000" endPos="45000" dist="1000" dir="5400000" sy="-100000" algn="bl" rotWithShape="0"/>
                </a:effectLst>
                <a:uLnTx/>
                <a:uFillTx/>
                <a:latin typeface="Comic Sans MS" panose="030F0702030302020204" pitchFamily="66" charset="0"/>
                <a:ea typeface="+mn-ea"/>
                <a:cs typeface="+mn-cs"/>
              </a:rPr>
            </a:br>
            <a:r>
              <a:rPr kumimoji="0" lang="en-US" sz="3600" b="1" i="0" u="none" strike="noStrike" kern="1200" cap="all" spc="0" normalizeH="0" baseline="0" noProof="0" dirty="0">
                <a:ln w="12700" cmpd="sng">
                  <a:solidFill>
                    <a:prstClr val="black"/>
                  </a:solidFill>
                  <a:prstDash val="solid"/>
                </a:ln>
                <a:solidFill>
                  <a:srgbClr val="8A4500"/>
                </a:solidFill>
                <a:effectLst>
                  <a:reflection blurRad="12700" stA="28000" endPos="45000" dist="1000" dir="5400000" sy="-100000" algn="bl" rotWithShape="0"/>
                </a:effectLst>
                <a:uLnTx/>
                <a:uFillTx/>
                <a:latin typeface="Comic Sans MS" panose="030F0702030302020204" pitchFamily="66" charset="0"/>
                <a:ea typeface="+mn-ea"/>
                <a:cs typeface="+mn-cs"/>
              </a:rPr>
              <a:t>for the tongue</a:t>
            </a:r>
          </a:p>
        </p:txBody>
      </p:sp>
      <p:grpSp>
        <p:nvGrpSpPr>
          <p:cNvPr id="22" name="Group 21">
            <a:extLst>
              <a:ext uri="{FF2B5EF4-FFF2-40B4-BE49-F238E27FC236}">
                <a16:creationId xmlns:a16="http://schemas.microsoft.com/office/drawing/2014/main" id="{4574E5E1-D2A8-4158-926D-8C4D4E955914}"/>
              </a:ext>
            </a:extLst>
          </p:cNvPr>
          <p:cNvGrpSpPr/>
          <p:nvPr/>
        </p:nvGrpSpPr>
        <p:grpSpPr>
          <a:xfrm>
            <a:off x="3962401" y="1368651"/>
            <a:ext cx="4572000" cy="5218125"/>
            <a:chOff x="3720258" y="1360689"/>
            <a:chExt cx="4572000" cy="5218125"/>
          </a:xfrm>
        </p:grpSpPr>
        <p:pic>
          <p:nvPicPr>
            <p:cNvPr id="8" name="Picture 7">
              <a:extLst>
                <a:ext uri="{FF2B5EF4-FFF2-40B4-BE49-F238E27FC236}">
                  <a16:creationId xmlns:a16="http://schemas.microsoft.com/office/drawing/2014/main" id="{B35FCCD8-86C0-4EA9-9D73-CBEF98A0D6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4387" y1="18584" x2="14387" y2="20885"/>
                          <a14:foregroundMark x1="87264" y1="24425" x2="86675" y2="28142"/>
                          <a14:foregroundMark x1="84552" y1="22301" x2="84552" y2="23186"/>
                          <a14:foregroundMark x1="87500" y1="56106" x2="86203" y2="64071"/>
                          <a14:foregroundMark x1="87500" y1="63009" x2="86675" y2="53805"/>
                        </a14:backgroundRemoval>
                      </a14:imgEffect>
                    </a14:imgLayer>
                  </a14:imgProps>
                </a:ext>
                <a:ext uri="{28A0092B-C50C-407E-A947-70E740481C1C}">
                  <a14:useLocalDpi xmlns:a14="http://schemas.microsoft.com/office/drawing/2010/main" val="0"/>
                </a:ext>
              </a:extLst>
            </a:blip>
            <a:srcRect l="10834" t="13811" r="9167" b="14979"/>
            <a:stretch/>
          </p:blipFill>
          <p:spPr>
            <a:xfrm rot="16200000">
              <a:off x="3397195" y="1683752"/>
              <a:ext cx="5218125" cy="45720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50F8C24-036D-403C-8236-5204D1E0A4A9}"/>
                </a:ext>
              </a:extLst>
            </p:cNvPr>
            <p:cNvSpPr txBox="1"/>
            <p:nvPr/>
          </p:nvSpPr>
          <p:spPr>
            <a:xfrm>
              <a:off x="4744637" y="2177877"/>
              <a:ext cx="273560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James</a:t>
              </a:r>
              <a:endParaRPr kumimoji="0" lang="en-US" sz="30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107915AB-4558-4743-8F5C-1ADB260E7EF0}"/>
                </a:ext>
              </a:extLst>
            </p:cNvPr>
            <p:cNvSpPr txBox="1"/>
            <p:nvPr/>
          </p:nvSpPr>
          <p:spPr>
            <a:xfrm>
              <a:off x="4872424" y="2812152"/>
              <a:ext cx="300035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1:19,26</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95C94B92-4AAE-4CAC-880F-BA4B3D167E57}"/>
                </a:ext>
              </a:extLst>
            </p:cNvPr>
            <p:cNvSpPr txBox="1"/>
            <p:nvPr/>
          </p:nvSpPr>
          <p:spPr>
            <a:xfrm>
              <a:off x="4887257" y="3378204"/>
              <a:ext cx="300035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2:12</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F040E876-E276-4CA8-A7DD-81DA3CBB0394}"/>
                </a:ext>
              </a:extLst>
            </p:cNvPr>
            <p:cNvSpPr txBox="1"/>
            <p:nvPr/>
          </p:nvSpPr>
          <p:spPr>
            <a:xfrm>
              <a:off x="4896355" y="3928481"/>
              <a:ext cx="300035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3:5,6,8-9</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0" name="TextBox 19">
              <a:extLst>
                <a:ext uri="{FF2B5EF4-FFF2-40B4-BE49-F238E27FC236}">
                  <a16:creationId xmlns:a16="http://schemas.microsoft.com/office/drawing/2014/main" id="{C9E29516-73AE-4AE5-8D6D-9B0F6C8A0530}"/>
                </a:ext>
              </a:extLst>
            </p:cNvPr>
            <p:cNvSpPr txBox="1"/>
            <p:nvPr/>
          </p:nvSpPr>
          <p:spPr>
            <a:xfrm>
              <a:off x="4929397" y="4489197"/>
              <a:ext cx="300035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4:11</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1EEBBC17-31A2-4435-A484-23C5496ADBF8}"/>
                </a:ext>
              </a:extLst>
            </p:cNvPr>
            <p:cNvSpPr txBox="1"/>
            <p:nvPr/>
          </p:nvSpPr>
          <p:spPr>
            <a:xfrm>
              <a:off x="4929397" y="5049913"/>
              <a:ext cx="300035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 5:12</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spTree>
    <p:custDataLst>
      <p:tags r:id="rId1"/>
    </p:custDataLst>
    <p:extLst>
      <p:ext uri="{BB962C8B-B14F-4D97-AF65-F5344CB8AC3E}">
        <p14:creationId xmlns:p14="http://schemas.microsoft.com/office/powerpoint/2010/main" val="1473544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Horizontal)">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304800" y="228600"/>
            <a:ext cx="8534400" cy="914400"/>
          </a:xfrm>
          <a:effectLst>
            <a:outerShdw blurRad="12700" dist="35921" dir="2700000" algn="ctr" rotWithShape="0">
              <a:srgbClr val="FFFFFF">
                <a:alpha val="75000"/>
              </a:srgbClr>
            </a:outerShdw>
          </a:effectLst>
        </p:spPr>
        <p:txBody>
          <a:bodyPr/>
          <a:lstStyle/>
          <a:p>
            <a:pPr eaLnBrk="1" hangingPunct="1">
              <a:defRPr/>
            </a:pPr>
            <a:r>
              <a:rPr lang="en-US" b="1">
                <a:latin typeface="Arial"/>
                <a:cs typeface="Arial"/>
              </a:rPr>
              <a:t>To Bring Home</a:t>
            </a:r>
          </a:p>
        </p:txBody>
      </p:sp>
      <p:sp>
        <p:nvSpPr>
          <p:cNvPr id="649221" name="Text Box 5"/>
          <p:cNvSpPr txBox="1">
            <a:spLocks noChangeArrowheads="1"/>
          </p:cNvSpPr>
          <p:nvPr/>
        </p:nvSpPr>
        <p:spPr bwMode="auto">
          <a:xfrm>
            <a:off x="381000" y="1477963"/>
            <a:ext cx="8382000" cy="5078412"/>
          </a:xfrm>
          <a:prstGeom prst="rect">
            <a:avLst/>
          </a:prstGeom>
          <a:solidFill>
            <a:schemeClr val="bg1"/>
          </a:solidFill>
          <a:ln w="57150">
            <a:solidFill>
              <a:schemeClr val="tx1"/>
            </a:solidFill>
            <a:miter lim="800000"/>
            <a:headEnd/>
            <a:tailEnd/>
          </a:ln>
          <a:effectLst>
            <a:outerShdw blurRad="63500" dist="35921" dir="2700000" algn="ctr" rotWithShape="0">
              <a:srgbClr val="FFFFFF">
                <a:alpha val="74998"/>
              </a:srgbClr>
            </a:outerShdw>
          </a:effectLst>
        </p:spPr>
        <p:txBody>
          <a:bodyPr>
            <a:spAutoFit/>
          </a:bodyPr>
          <a:lstStyle/>
          <a:p>
            <a:pPr marL="628650" indent="-628650" defTabSz="914400" eaLnBrk="0" fontAlgn="base" hangingPunct="0">
              <a:spcBef>
                <a:spcPct val="0"/>
              </a:spcBef>
              <a:spcAft>
                <a:spcPct val="0"/>
              </a:spcAft>
              <a:buFont typeface="Arial" charset="0"/>
              <a:buAutoNum type="arabicPeriod"/>
              <a:defRPr/>
            </a:pPr>
            <a:r>
              <a:rPr lang="en-US" sz="3600" b="1">
                <a:solidFill>
                  <a:srgbClr val="000000"/>
                </a:solidFill>
                <a:latin typeface="Arial"/>
                <a:ea typeface="ヒラギノ角ゴ Pro W3"/>
                <a:cs typeface="Arial"/>
              </a:rPr>
              <a:t>Are you among the rich or the poor of the world?  How do you know this?</a:t>
            </a:r>
          </a:p>
          <a:p>
            <a:pPr marL="628650" indent="-628650" defTabSz="914400" eaLnBrk="0" fontAlgn="base" hangingPunct="0">
              <a:spcBef>
                <a:spcPct val="0"/>
              </a:spcBef>
              <a:spcAft>
                <a:spcPct val="0"/>
              </a:spcAft>
              <a:buFont typeface="Arial" charset="0"/>
              <a:buAutoNum type="arabicPeriod"/>
              <a:defRPr/>
            </a:pPr>
            <a:r>
              <a:rPr lang="en-US" sz="3600" b="1">
                <a:solidFill>
                  <a:srgbClr val="000000"/>
                </a:solidFill>
                <a:latin typeface="Arial"/>
                <a:ea typeface="ヒラギノ角ゴ Pro W3"/>
                <a:cs typeface="Arial"/>
              </a:rPr>
              <a:t>What luxuries or conveniences could you share with others?  Think of things you tend to waste or not put to greater use.</a:t>
            </a:r>
          </a:p>
          <a:p>
            <a:pPr marL="628650" indent="-628650" defTabSz="914400" eaLnBrk="0" fontAlgn="base" hangingPunct="0">
              <a:spcBef>
                <a:spcPct val="0"/>
              </a:spcBef>
              <a:spcAft>
                <a:spcPct val="0"/>
              </a:spcAft>
              <a:buFont typeface="Arial" charset="0"/>
              <a:buAutoNum type="arabicPeriod"/>
              <a:defRPr/>
            </a:pPr>
            <a:r>
              <a:rPr lang="en-US" sz="3600" b="1">
                <a:solidFill>
                  <a:srgbClr val="000000"/>
                </a:solidFill>
                <a:latin typeface="Arial"/>
                <a:ea typeface="ヒラギノ角ゴ Pro W3"/>
                <a:cs typeface="Arial"/>
              </a:rPr>
              <a:t>What should you do with the hard-hitting words of James?</a:t>
            </a:r>
          </a:p>
        </p:txBody>
      </p:sp>
    </p:spTree>
    <p:extLst>
      <p:ext uri="{BB962C8B-B14F-4D97-AF65-F5344CB8AC3E}">
        <p14:creationId xmlns:p14="http://schemas.microsoft.com/office/powerpoint/2010/main" val="281904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9221">
                                            <p:bg/>
                                          </p:spTgt>
                                        </p:tgtEl>
                                        <p:attrNameLst>
                                          <p:attrName>style.visibility</p:attrName>
                                        </p:attrNameLst>
                                      </p:cBhvr>
                                      <p:to>
                                        <p:strVal val="visible"/>
                                      </p:to>
                                    </p:set>
                                    <p:animEffect transition="in" filter="wipe(down)">
                                      <p:cBhvr>
                                        <p:cTn id="7" dur="580">
                                          <p:stCondLst>
                                            <p:cond delay="0"/>
                                          </p:stCondLst>
                                        </p:cTn>
                                        <p:tgtEl>
                                          <p:spTgt spid="649221">
                                            <p:bg/>
                                          </p:spTgt>
                                        </p:tgtEl>
                                      </p:cBhvr>
                                    </p:animEffect>
                                    <p:anim calcmode="lin" valueType="num">
                                      <p:cBhvr>
                                        <p:cTn id="8" dur="1822" tmFilter="0,0; 0.14,0.36; 0.43,0.73; 0.71,0.91; 1.0,1.0">
                                          <p:stCondLst>
                                            <p:cond delay="0"/>
                                          </p:stCondLst>
                                        </p:cTn>
                                        <p:tgtEl>
                                          <p:spTgt spid="649221">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9221">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9221">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9221">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9221">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49221">
                                            <p:bg/>
                                          </p:spTgt>
                                        </p:tgtEl>
                                      </p:cBhvr>
                                      <p:to x="100000" y="60000"/>
                                    </p:animScale>
                                    <p:animScale>
                                      <p:cBhvr>
                                        <p:cTn id="14" dur="166" decel="50000">
                                          <p:stCondLst>
                                            <p:cond delay="676"/>
                                          </p:stCondLst>
                                        </p:cTn>
                                        <p:tgtEl>
                                          <p:spTgt spid="649221">
                                            <p:bg/>
                                          </p:spTgt>
                                        </p:tgtEl>
                                      </p:cBhvr>
                                      <p:to x="100000" y="100000"/>
                                    </p:animScale>
                                    <p:animScale>
                                      <p:cBhvr>
                                        <p:cTn id="15" dur="26">
                                          <p:stCondLst>
                                            <p:cond delay="1312"/>
                                          </p:stCondLst>
                                        </p:cTn>
                                        <p:tgtEl>
                                          <p:spTgt spid="649221">
                                            <p:bg/>
                                          </p:spTgt>
                                        </p:tgtEl>
                                      </p:cBhvr>
                                      <p:to x="100000" y="80000"/>
                                    </p:animScale>
                                    <p:animScale>
                                      <p:cBhvr>
                                        <p:cTn id="16" dur="166" decel="50000">
                                          <p:stCondLst>
                                            <p:cond delay="1338"/>
                                          </p:stCondLst>
                                        </p:cTn>
                                        <p:tgtEl>
                                          <p:spTgt spid="649221">
                                            <p:bg/>
                                          </p:spTgt>
                                        </p:tgtEl>
                                      </p:cBhvr>
                                      <p:to x="100000" y="100000"/>
                                    </p:animScale>
                                    <p:animScale>
                                      <p:cBhvr>
                                        <p:cTn id="17" dur="26">
                                          <p:stCondLst>
                                            <p:cond delay="1642"/>
                                          </p:stCondLst>
                                        </p:cTn>
                                        <p:tgtEl>
                                          <p:spTgt spid="649221">
                                            <p:bg/>
                                          </p:spTgt>
                                        </p:tgtEl>
                                      </p:cBhvr>
                                      <p:to x="100000" y="90000"/>
                                    </p:animScale>
                                    <p:animScale>
                                      <p:cBhvr>
                                        <p:cTn id="18" dur="166" decel="50000">
                                          <p:stCondLst>
                                            <p:cond delay="1668"/>
                                          </p:stCondLst>
                                        </p:cTn>
                                        <p:tgtEl>
                                          <p:spTgt spid="649221">
                                            <p:bg/>
                                          </p:spTgt>
                                        </p:tgtEl>
                                      </p:cBhvr>
                                      <p:to x="100000" y="100000"/>
                                    </p:animScale>
                                    <p:animScale>
                                      <p:cBhvr>
                                        <p:cTn id="19" dur="26">
                                          <p:stCondLst>
                                            <p:cond delay="1808"/>
                                          </p:stCondLst>
                                        </p:cTn>
                                        <p:tgtEl>
                                          <p:spTgt spid="649221">
                                            <p:bg/>
                                          </p:spTgt>
                                        </p:tgtEl>
                                      </p:cBhvr>
                                      <p:to x="100000" y="95000"/>
                                    </p:animScale>
                                    <p:animScale>
                                      <p:cBhvr>
                                        <p:cTn id="20" dur="166" decel="50000">
                                          <p:stCondLst>
                                            <p:cond delay="1834"/>
                                          </p:stCondLst>
                                        </p:cTn>
                                        <p:tgtEl>
                                          <p:spTgt spid="649221">
                                            <p:bg/>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49221">
                                            <p:txEl>
                                              <p:pRg st="0" end="0"/>
                                            </p:txEl>
                                          </p:spTgt>
                                        </p:tgtEl>
                                        <p:attrNameLst>
                                          <p:attrName>style.visibility</p:attrName>
                                        </p:attrNameLst>
                                      </p:cBhvr>
                                      <p:to>
                                        <p:strVal val="visible"/>
                                      </p:to>
                                    </p:set>
                                    <p:animEffect transition="in" filter="wipe(down)">
                                      <p:cBhvr>
                                        <p:cTn id="25" dur="580">
                                          <p:stCondLst>
                                            <p:cond delay="0"/>
                                          </p:stCondLst>
                                        </p:cTn>
                                        <p:tgtEl>
                                          <p:spTgt spid="649221">
                                            <p:txEl>
                                              <p:pRg st="0" end="0"/>
                                            </p:txEl>
                                          </p:spTgt>
                                        </p:tgtEl>
                                      </p:cBhvr>
                                    </p:animEffect>
                                    <p:anim calcmode="lin" valueType="num">
                                      <p:cBhvr>
                                        <p:cTn id="26" dur="1822" tmFilter="0,0; 0.14,0.36; 0.43,0.73; 0.71,0.91; 1.0,1.0">
                                          <p:stCondLst>
                                            <p:cond delay="0"/>
                                          </p:stCondLst>
                                        </p:cTn>
                                        <p:tgtEl>
                                          <p:spTgt spid="649221">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49221">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49221">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49221">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49221">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49221">
                                            <p:txEl>
                                              <p:pRg st="0" end="0"/>
                                            </p:txEl>
                                          </p:spTgt>
                                        </p:tgtEl>
                                      </p:cBhvr>
                                      <p:to x="100000" y="60000"/>
                                    </p:animScale>
                                    <p:animScale>
                                      <p:cBhvr>
                                        <p:cTn id="32" dur="166" decel="50000">
                                          <p:stCondLst>
                                            <p:cond delay="676"/>
                                          </p:stCondLst>
                                        </p:cTn>
                                        <p:tgtEl>
                                          <p:spTgt spid="649221">
                                            <p:txEl>
                                              <p:pRg st="0" end="0"/>
                                            </p:txEl>
                                          </p:spTgt>
                                        </p:tgtEl>
                                      </p:cBhvr>
                                      <p:to x="100000" y="100000"/>
                                    </p:animScale>
                                    <p:animScale>
                                      <p:cBhvr>
                                        <p:cTn id="33" dur="26">
                                          <p:stCondLst>
                                            <p:cond delay="1312"/>
                                          </p:stCondLst>
                                        </p:cTn>
                                        <p:tgtEl>
                                          <p:spTgt spid="649221">
                                            <p:txEl>
                                              <p:pRg st="0" end="0"/>
                                            </p:txEl>
                                          </p:spTgt>
                                        </p:tgtEl>
                                      </p:cBhvr>
                                      <p:to x="100000" y="80000"/>
                                    </p:animScale>
                                    <p:animScale>
                                      <p:cBhvr>
                                        <p:cTn id="34" dur="166" decel="50000">
                                          <p:stCondLst>
                                            <p:cond delay="1338"/>
                                          </p:stCondLst>
                                        </p:cTn>
                                        <p:tgtEl>
                                          <p:spTgt spid="649221">
                                            <p:txEl>
                                              <p:pRg st="0" end="0"/>
                                            </p:txEl>
                                          </p:spTgt>
                                        </p:tgtEl>
                                      </p:cBhvr>
                                      <p:to x="100000" y="100000"/>
                                    </p:animScale>
                                    <p:animScale>
                                      <p:cBhvr>
                                        <p:cTn id="35" dur="26">
                                          <p:stCondLst>
                                            <p:cond delay="1642"/>
                                          </p:stCondLst>
                                        </p:cTn>
                                        <p:tgtEl>
                                          <p:spTgt spid="649221">
                                            <p:txEl>
                                              <p:pRg st="0" end="0"/>
                                            </p:txEl>
                                          </p:spTgt>
                                        </p:tgtEl>
                                      </p:cBhvr>
                                      <p:to x="100000" y="90000"/>
                                    </p:animScale>
                                    <p:animScale>
                                      <p:cBhvr>
                                        <p:cTn id="36" dur="166" decel="50000">
                                          <p:stCondLst>
                                            <p:cond delay="1668"/>
                                          </p:stCondLst>
                                        </p:cTn>
                                        <p:tgtEl>
                                          <p:spTgt spid="649221">
                                            <p:txEl>
                                              <p:pRg st="0" end="0"/>
                                            </p:txEl>
                                          </p:spTgt>
                                        </p:tgtEl>
                                      </p:cBhvr>
                                      <p:to x="100000" y="100000"/>
                                    </p:animScale>
                                    <p:animScale>
                                      <p:cBhvr>
                                        <p:cTn id="37" dur="26">
                                          <p:stCondLst>
                                            <p:cond delay="1808"/>
                                          </p:stCondLst>
                                        </p:cTn>
                                        <p:tgtEl>
                                          <p:spTgt spid="649221">
                                            <p:txEl>
                                              <p:pRg st="0" end="0"/>
                                            </p:txEl>
                                          </p:spTgt>
                                        </p:tgtEl>
                                      </p:cBhvr>
                                      <p:to x="100000" y="95000"/>
                                    </p:animScale>
                                    <p:animScale>
                                      <p:cBhvr>
                                        <p:cTn id="38" dur="166" decel="50000">
                                          <p:stCondLst>
                                            <p:cond delay="1834"/>
                                          </p:stCondLst>
                                        </p:cTn>
                                        <p:tgtEl>
                                          <p:spTgt spid="649221">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49221">
                                            <p:txEl>
                                              <p:pRg st="1" end="1"/>
                                            </p:txEl>
                                          </p:spTgt>
                                        </p:tgtEl>
                                        <p:attrNameLst>
                                          <p:attrName>style.visibility</p:attrName>
                                        </p:attrNameLst>
                                      </p:cBhvr>
                                      <p:to>
                                        <p:strVal val="visible"/>
                                      </p:to>
                                    </p:set>
                                    <p:animEffect transition="in" filter="wipe(down)">
                                      <p:cBhvr>
                                        <p:cTn id="43" dur="580">
                                          <p:stCondLst>
                                            <p:cond delay="0"/>
                                          </p:stCondLst>
                                        </p:cTn>
                                        <p:tgtEl>
                                          <p:spTgt spid="649221">
                                            <p:txEl>
                                              <p:pRg st="1" end="1"/>
                                            </p:txEl>
                                          </p:spTgt>
                                        </p:tgtEl>
                                      </p:cBhvr>
                                    </p:animEffect>
                                    <p:anim calcmode="lin" valueType="num">
                                      <p:cBhvr>
                                        <p:cTn id="44" dur="1822" tmFilter="0,0; 0.14,0.36; 0.43,0.73; 0.71,0.91; 1.0,1.0">
                                          <p:stCondLst>
                                            <p:cond delay="0"/>
                                          </p:stCondLst>
                                        </p:cTn>
                                        <p:tgtEl>
                                          <p:spTgt spid="649221">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49221">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49221">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49221">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49221">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49221">
                                            <p:txEl>
                                              <p:pRg st="1" end="1"/>
                                            </p:txEl>
                                          </p:spTgt>
                                        </p:tgtEl>
                                      </p:cBhvr>
                                      <p:to x="100000" y="60000"/>
                                    </p:animScale>
                                    <p:animScale>
                                      <p:cBhvr>
                                        <p:cTn id="50" dur="166" decel="50000">
                                          <p:stCondLst>
                                            <p:cond delay="676"/>
                                          </p:stCondLst>
                                        </p:cTn>
                                        <p:tgtEl>
                                          <p:spTgt spid="649221">
                                            <p:txEl>
                                              <p:pRg st="1" end="1"/>
                                            </p:txEl>
                                          </p:spTgt>
                                        </p:tgtEl>
                                      </p:cBhvr>
                                      <p:to x="100000" y="100000"/>
                                    </p:animScale>
                                    <p:animScale>
                                      <p:cBhvr>
                                        <p:cTn id="51" dur="26">
                                          <p:stCondLst>
                                            <p:cond delay="1312"/>
                                          </p:stCondLst>
                                        </p:cTn>
                                        <p:tgtEl>
                                          <p:spTgt spid="649221">
                                            <p:txEl>
                                              <p:pRg st="1" end="1"/>
                                            </p:txEl>
                                          </p:spTgt>
                                        </p:tgtEl>
                                      </p:cBhvr>
                                      <p:to x="100000" y="80000"/>
                                    </p:animScale>
                                    <p:animScale>
                                      <p:cBhvr>
                                        <p:cTn id="52" dur="166" decel="50000">
                                          <p:stCondLst>
                                            <p:cond delay="1338"/>
                                          </p:stCondLst>
                                        </p:cTn>
                                        <p:tgtEl>
                                          <p:spTgt spid="649221">
                                            <p:txEl>
                                              <p:pRg st="1" end="1"/>
                                            </p:txEl>
                                          </p:spTgt>
                                        </p:tgtEl>
                                      </p:cBhvr>
                                      <p:to x="100000" y="100000"/>
                                    </p:animScale>
                                    <p:animScale>
                                      <p:cBhvr>
                                        <p:cTn id="53" dur="26">
                                          <p:stCondLst>
                                            <p:cond delay="1642"/>
                                          </p:stCondLst>
                                        </p:cTn>
                                        <p:tgtEl>
                                          <p:spTgt spid="649221">
                                            <p:txEl>
                                              <p:pRg st="1" end="1"/>
                                            </p:txEl>
                                          </p:spTgt>
                                        </p:tgtEl>
                                      </p:cBhvr>
                                      <p:to x="100000" y="90000"/>
                                    </p:animScale>
                                    <p:animScale>
                                      <p:cBhvr>
                                        <p:cTn id="54" dur="166" decel="50000">
                                          <p:stCondLst>
                                            <p:cond delay="1668"/>
                                          </p:stCondLst>
                                        </p:cTn>
                                        <p:tgtEl>
                                          <p:spTgt spid="649221">
                                            <p:txEl>
                                              <p:pRg st="1" end="1"/>
                                            </p:txEl>
                                          </p:spTgt>
                                        </p:tgtEl>
                                      </p:cBhvr>
                                      <p:to x="100000" y="100000"/>
                                    </p:animScale>
                                    <p:animScale>
                                      <p:cBhvr>
                                        <p:cTn id="55" dur="26">
                                          <p:stCondLst>
                                            <p:cond delay="1808"/>
                                          </p:stCondLst>
                                        </p:cTn>
                                        <p:tgtEl>
                                          <p:spTgt spid="649221">
                                            <p:txEl>
                                              <p:pRg st="1" end="1"/>
                                            </p:txEl>
                                          </p:spTgt>
                                        </p:tgtEl>
                                      </p:cBhvr>
                                      <p:to x="100000" y="95000"/>
                                    </p:animScale>
                                    <p:animScale>
                                      <p:cBhvr>
                                        <p:cTn id="56" dur="166" decel="50000">
                                          <p:stCondLst>
                                            <p:cond delay="1834"/>
                                          </p:stCondLst>
                                        </p:cTn>
                                        <p:tgtEl>
                                          <p:spTgt spid="649221">
                                            <p:txEl>
                                              <p:pRg st="1" end="1"/>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49221">
                                            <p:txEl>
                                              <p:pRg st="2" end="2"/>
                                            </p:txEl>
                                          </p:spTgt>
                                        </p:tgtEl>
                                        <p:attrNameLst>
                                          <p:attrName>style.visibility</p:attrName>
                                        </p:attrNameLst>
                                      </p:cBhvr>
                                      <p:to>
                                        <p:strVal val="visible"/>
                                      </p:to>
                                    </p:set>
                                    <p:animEffect transition="in" filter="wipe(down)">
                                      <p:cBhvr>
                                        <p:cTn id="61" dur="580">
                                          <p:stCondLst>
                                            <p:cond delay="0"/>
                                          </p:stCondLst>
                                        </p:cTn>
                                        <p:tgtEl>
                                          <p:spTgt spid="649221">
                                            <p:txEl>
                                              <p:pRg st="2" end="2"/>
                                            </p:txEl>
                                          </p:spTgt>
                                        </p:tgtEl>
                                      </p:cBhvr>
                                    </p:animEffect>
                                    <p:anim calcmode="lin" valueType="num">
                                      <p:cBhvr>
                                        <p:cTn id="62" dur="1822" tmFilter="0,0; 0.14,0.36; 0.43,0.73; 0.71,0.91; 1.0,1.0">
                                          <p:stCondLst>
                                            <p:cond delay="0"/>
                                          </p:stCondLst>
                                        </p:cTn>
                                        <p:tgtEl>
                                          <p:spTgt spid="649221">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49221">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49221">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49221">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49221">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49221">
                                            <p:txEl>
                                              <p:pRg st="2" end="2"/>
                                            </p:txEl>
                                          </p:spTgt>
                                        </p:tgtEl>
                                      </p:cBhvr>
                                      <p:to x="100000" y="60000"/>
                                    </p:animScale>
                                    <p:animScale>
                                      <p:cBhvr>
                                        <p:cTn id="68" dur="166" decel="50000">
                                          <p:stCondLst>
                                            <p:cond delay="676"/>
                                          </p:stCondLst>
                                        </p:cTn>
                                        <p:tgtEl>
                                          <p:spTgt spid="649221">
                                            <p:txEl>
                                              <p:pRg st="2" end="2"/>
                                            </p:txEl>
                                          </p:spTgt>
                                        </p:tgtEl>
                                      </p:cBhvr>
                                      <p:to x="100000" y="100000"/>
                                    </p:animScale>
                                    <p:animScale>
                                      <p:cBhvr>
                                        <p:cTn id="69" dur="26">
                                          <p:stCondLst>
                                            <p:cond delay="1312"/>
                                          </p:stCondLst>
                                        </p:cTn>
                                        <p:tgtEl>
                                          <p:spTgt spid="649221">
                                            <p:txEl>
                                              <p:pRg st="2" end="2"/>
                                            </p:txEl>
                                          </p:spTgt>
                                        </p:tgtEl>
                                      </p:cBhvr>
                                      <p:to x="100000" y="80000"/>
                                    </p:animScale>
                                    <p:animScale>
                                      <p:cBhvr>
                                        <p:cTn id="70" dur="166" decel="50000">
                                          <p:stCondLst>
                                            <p:cond delay="1338"/>
                                          </p:stCondLst>
                                        </p:cTn>
                                        <p:tgtEl>
                                          <p:spTgt spid="649221">
                                            <p:txEl>
                                              <p:pRg st="2" end="2"/>
                                            </p:txEl>
                                          </p:spTgt>
                                        </p:tgtEl>
                                      </p:cBhvr>
                                      <p:to x="100000" y="100000"/>
                                    </p:animScale>
                                    <p:animScale>
                                      <p:cBhvr>
                                        <p:cTn id="71" dur="26">
                                          <p:stCondLst>
                                            <p:cond delay="1642"/>
                                          </p:stCondLst>
                                        </p:cTn>
                                        <p:tgtEl>
                                          <p:spTgt spid="649221">
                                            <p:txEl>
                                              <p:pRg st="2" end="2"/>
                                            </p:txEl>
                                          </p:spTgt>
                                        </p:tgtEl>
                                      </p:cBhvr>
                                      <p:to x="100000" y="90000"/>
                                    </p:animScale>
                                    <p:animScale>
                                      <p:cBhvr>
                                        <p:cTn id="72" dur="166" decel="50000">
                                          <p:stCondLst>
                                            <p:cond delay="1668"/>
                                          </p:stCondLst>
                                        </p:cTn>
                                        <p:tgtEl>
                                          <p:spTgt spid="649221">
                                            <p:txEl>
                                              <p:pRg st="2" end="2"/>
                                            </p:txEl>
                                          </p:spTgt>
                                        </p:tgtEl>
                                      </p:cBhvr>
                                      <p:to x="100000" y="100000"/>
                                    </p:animScale>
                                    <p:animScale>
                                      <p:cBhvr>
                                        <p:cTn id="73" dur="26">
                                          <p:stCondLst>
                                            <p:cond delay="1808"/>
                                          </p:stCondLst>
                                        </p:cTn>
                                        <p:tgtEl>
                                          <p:spTgt spid="649221">
                                            <p:txEl>
                                              <p:pRg st="2" end="2"/>
                                            </p:txEl>
                                          </p:spTgt>
                                        </p:tgtEl>
                                      </p:cBhvr>
                                      <p:to x="100000" y="95000"/>
                                    </p:animScale>
                                    <p:animScale>
                                      <p:cBhvr>
                                        <p:cTn id="74" dur="166" decel="50000">
                                          <p:stCondLst>
                                            <p:cond delay="1834"/>
                                          </p:stCondLst>
                                        </p:cTn>
                                        <p:tgtEl>
                                          <p:spTgt spid="64922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1" grpId="0" build="p"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ctrTitle"/>
          </p:nvPr>
        </p:nvSpPr>
        <p:spPr>
          <a:xfrm>
            <a:off x="2743200" y="1600200"/>
            <a:ext cx="5715000" cy="1828800"/>
          </a:xfrm>
          <a:effectLst>
            <a:outerShdw blurRad="50800" dist="25399" dir="16200000" algn="ctr" rotWithShape="0">
              <a:srgbClr val="FFFFFF">
                <a:alpha val="75000"/>
              </a:srgbClr>
            </a:outerShdw>
          </a:effectLst>
        </p:spPr>
        <p:txBody>
          <a:bodyPr/>
          <a:lstStyle/>
          <a:p>
            <a:pPr eaLnBrk="1" hangingPunct="1">
              <a:defRPr/>
            </a:pPr>
            <a:r>
              <a:rPr lang="en-US" b="1">
                <a:latin typeface="Tahoma" charset="0"/>
                <a:ea typeface="ＭＳ Ｐゴシック" charset="0"/>
                <a:cs typeface="ＭＳ Ｐゴシック" charset="0"/>
              </a:rPr>
              <a:t>Are you missionary material?</a:t>
            </a:r>
            <a:endParaRPr lang="en-US">
              <a:latin typeface="Tahoma" charset="0"/>
              <a:ea typeface="ＭＳ Ｐゴシック" charset="0"/>
              <a:cs typeface="ＭＳ Ｐゴシック" charset="0"/>
            </a:endParaRPr>
          </a:p>
        </p:txBody>
      </p:sp>
      <p:sp>
        <p:nvSpPr>
          <p:cNvPr id="733187" name="Rectangle 3"/>
          <p:cNvSpPr>
            <a:spLocks noGrp="1" noChangeArrowheads="1"/>
          </p:cNvSpPr>
          <p:nvPr>
            <p:ph type="subTitle" idx="1"/>
          </p:nvPr>
        </p:nvSpPr>
        <p:spPr>
          <a:xfrm>
            <a:off x="2133600" y="5334000"/>
            <a:ext cx="6400800" cy="1143000"/>
          </a:xfrm>
          <a:effectLst>
            <a:outerShdw blurRad="63500" dist="25399" dir="16200000" algn="ctr" rotWithShape="0">
              <a:srgbClr val="FFFFFF">
                <a:alpha val="75000"/>
              </a:srgbClr>
            </a:outerShdw>
          </a:effectLst>
        </p:spPr>
        <p:txBody>
          <a:bodyPr/>
          <a:lstStyle/>
          <a:p>
            <a:pPr eaLnBrk="1" hangingPunct="1">
              <a:defRPr/>
            </a:pPr>
            <a:r>
              <a:rPr lang="en-US" b="1" i="0"/>
              <a:t>A story from Leslie Flynn, </a:t>
            </a:r>
          </a:p>
          <a:p>
            <a:pPr eaLnBrk="1" hangingPunct="1">
              <a:defRPr/>
            </a:pPr>
            <a:r>
              <a:rPr lang="en-US" b="1"/>
              <a:t>19 Gifts of the Spirit</a:t>
            </a:r>
            <a:r>
              <a:rPr lang="en-US" b="1" i="0"/>
              <a:t>, 26-27</a:t>
            </a:r>
          </a:p>
        </p:txBody>
      </p:sp>
    </p:spTree>
    <p:extLst>
      <p:ext uri="{BB962C8B-B14F-4D97-AF65-F5344CB8AC3E}">
        <p14:creationId xmlns:p14="http://schemas.microsoft.com/office/powerpoint/2010/main" val="23710333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rgbClr val="EAEAEA"/>
                </a:solidFill>
                <a:effectLst/>
                <a:latin typeface="Arial" charset="0"/>
                <a:ea typeface="ＭＳ Ｐゴシック" charset="0"/>
              </a:rPr>
              <a:t>Ways Faith is Seen</a:t>
            </a:r>
          </a:p>
        </p:txBody>
      </p:sp>
      <p:graphicFrame>
        <p:nvGraphicFramePr>
          <p:cNvPr id="72825" name="Group 121"/>
          <p:cNvGraphicFramePr>
            <a:graphicFrameLocks noGrp="1"/>
          </p:cNvGraphicFramePr>
          <p:nvPr/>
        </p:nvGraphicFramePr>
        <p:xfrm>
          <a:off x="-2" y="707609"/>
          <a:ext cx="9144002" cy="5404616"/>
        </p:xfrm>
        <a:graphic>
          <a:graphicData uri="http://schemas.openxmlformats.org/drawingml/2006/table">
            <a:tbl>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4106026199"/>
                    </a:ext>
                  </a:extLst>
                </a:gridCol>
                <a:gridCol w="1306286">
                  <a:extLst>
                    <a:ext uri="{9D8B030D-6E8A-4147-A177-3AD203B41FA5}">
                      <a16:colId xmlns:a16="http://schemas.microsoft.com/office/drawing/2014/main" val="2789372222"/>
                    </a:ext>
                  </a:extLst>
                </a:gridCol>
              </a:tblGrid>
              <a:tr h="44305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dirty="0">
                          <a:solidFill>
                            <a:srgbClr val="EAEAEA"/>
                          </a:solidFill>
                          <a:effectLst/>
                          <a:latin typeface="Arial" charset="0"/>
                          <a:ea typeface="ＭＳ Ｐゴシック" charset="0"/>
                        </a:rPr>
                        <a:t>Faith is Revealed through Works Because Faith…</a:t>
                      </a:r>
                      <a:endParaRPr kumimoji="0" lang="en-US" sz="24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27752">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Rejoices in Trials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Obeys the Word </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Avoids Favoritism</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Produces Works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Speaks Wisely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Produces Humility</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Ultimately Triumphs</a:t>
                      </a:r>
                      <a:endParaRPr lang="en-US" sz="1800" dirty="0">
                        <a:effectLst/>
                        <a:latin typeface="Times" pitchFamily="2" charset="0"/>
                        <a:ea typeface="Times New Roman" panose="02020603050405020304" pitchFamily="18" charset="0"/>
                        <a:cs typeface="Times New Roman" panose="02020603050405020304" pitchFamily="18"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4264">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1:1-18</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1:19-27</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2:1-13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2:14-26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3</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4:1–5:6</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0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5:7-20</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422512">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Salutation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Trials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Temptations</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Listening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Anger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Obedience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Speech</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Compassion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Purity</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Discrimination</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Materialism</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Egalitarianism</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Meeting Needs</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Validation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Influence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Untamable</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Wise</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Conflict</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Judging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Presumption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Suffering</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Prayer</a:t>
                      </a:r>
                    </a:p>
                    <a:p>
                      <a:pPr marL="0" marR="0" algn="ctr" defTabSz="457200" rtl="0" eaLnBrk="1" latinLnBrk="0" hangingPunct="1">
                        <a:spcBef>
                          <a:spcPts val="0"/>
                        </a:spcBef>
                        <a:spcAft>
                          <a:spcPts val="0"/>
                        </a:spcAft>
                      </a:pPr>
                      <a:r>
                        <a:rPr lang="en-US" sz="12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Confrontation</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Jerusalem</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3618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AD 44-47</a:t>
                      </a:r>
                      <a:endParaRPr kumimoji="0" lang="en-US" altLang="zh-CN" sz="2000" b="0" i="0" u="none" strike="noStrike" cap="none" normalizeH="0" baseline="0" dirty="0">
                        <a:ln>
                          <a:noFill/>
                        </a:ln>
                        <a:solidFill>
                          <a:schemeClr val="tx1"/>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1279200" y="6112224"/>
            <a:ext cx="7512021" cy="717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a:t>
            </a:r>
          </a:p>
        </p:txBody>
      </p:sp>
      <p:sp>
        <p:nvSpPr>
          <p:cNvPr id="7" name="Rounded Rectangle 6">
            <a:extLst>
              <a:ext uri="{FF2B5EF4-FFF2-40B4-BE49-F238E27FC236}">
                <a16:creationId xmlns:a16="http://schemas.microsoft.com/office/drawing/2014/main" id="{E9640002-C68D-974E-B89B-CF3D3310FE5A}"/>
              </a:ext>
            </a:extLst>
          </p:cNvPr>
          <p:cNvSpPr/>
          <p:nvPr/>
        </p:nvSpPr>
        <p:spPr bwMode="auto">
          <a:xfrm>
            <a:off x="7812660" y="1129227"/>
            <a:ext cx="1282890" cy="3356278"/>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067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a:xfrm>
            <a:off x="3980413" y="609600"/>
            <a:ext cx="4635630" cy="1371600"/>
          </a:xfrm>
          <a:effectLst/>
        </p:spPr>
        <p:txBody>
          <a:bodyPr/>
          <a:lstStyle/>
          <a:p>
            <a:pPr eaLnBrk="1" hangingPunct="1">
              <a:defRPr/>
            </a:pPr>
            <a:r>
              <a:rPr lang="en-US" b="1">
                <a:effectLst>
                  <a:outerShdw blurRad="50800" dist="88900" dir="2700000" algn="tl" rotWithShape="0">
                    <a:srgbClr val="000000"/>
                  </a:outerShdw>
                </a:effectLst>
              </a:rPr>
              <a:t>How patient are you?</a:t>
            </a:r>
          </a:p>
        </p:txBody>
      </p:sp>
      <p:sp>
        <p:nvSpPr>
          <p:cNvPr id="1171459" name="Rectangle 3"/>
          <p:cNvSpPr>
            <a:spLocks noGrp="1" noChangeArrowheads="1"/>
          </p:cNvSpPr>
          <p:nvPr>
            <p:ph type="body" idx="1"/>
          </p:nvPr>
        </p:nvSpPr>
        <p:spPr>
          <a:xfrm>
            <a:off x="192438" y="2819400"/>
            <a:ext cx="8951562" cy="3733800"/>
          </a:xfrm>
          <a:effectLst/>
        </p:spPr>
        <p:txBody>
          <a:bodyPr/>
          <a:lstStyle/>
          <a:p>
            <a:pPr eaLnBrk="1" hangingPunct="1">
              <a:buFont typeface="Wingdings" charset="2"/>
              <a:buChar char=""/>
              <a:defRPr/>
            </a:pPr>
            <a:r>
              <a:rPr lang="en-US" sz="2800" b="1" dirty="0">
                <a:effectLst>
                  <a:outerShdw blurRad="50800" dist="88900" dir="2700000" algn="tl" rotWithShape="0">
                    <a:srgbClr val="000000"/>
                  </a:outerShdw>
                </a:effectLst>
              </a:rPr>
              <a:t>I get frustrated when using a slow computer</a:t>
            </a:r>
          </a:p>
          <a:p>
            <a:pPr eaLnBrk="1" hangingPunct="1">
              <a:buFont typeface="Wingdings" charset="2"/>
              <a:buChar char=""/>
              <a:defRPr/>
            </a:pPr>
            <a:r>
              <a:rPr lang="en-US" sz="2800" b="1" dirty="0">
                <a:effectLst>
                  <a:outerShdw blurRad="50800" dist="88900" dir="2700000" algn="tl" rotWithShape="0">
                    <a:srgbClr val="000000"/>
                  </a:outerShdw>
                </a:effectLst>
              </a:rPr>
              <a:t>When God </a:t>
            </a:r>
            <a:r>
              <a:rPr lang="en-US" sz="2800" b="1" dirty="0" err="1">
                <a:effectLst>
                  <a:outerShdw blurRad="50800" dist="88900" dir="2700000" algn="tl" rotWithShape="0">
                    <a:srgbClr val="000000"/>
                  </a:outerShdw>
                </a:effectLst>
              </a:rPr>
              <a:t>doesn</a:t>
            </a:r>
            <a:r>
              <a:rPr lang="fr-FR" sz="2800" b="1" dirty="0">
                <a:effectLst>
                  <a:outerShdw blurRad="50800" dist="88900" dir="2700000" algn="tl" rotWithShape="0">
                    <a:srgbClr val="000000"/>
                  </a:outerShdw>
                </a:effectLst>
              </a:rPr>
              <a:t>'</a:t>
            </a:r>
            <a:r>
              <a:rPr lang="en-US" sz="2800" b="1" dirty="0">
                <a:effectLst>
                  <a:outerShdw blurRad="50800" dist="88900" dir="2700000" algn="tl" rotWithShape="0">
                    <a:srgbClr val="000000"/>
                  </a:outerShdw>
                </a:effectLst>
              </a:rPr>
              <a:t>t answer my prayers, I give up praying that request</a:t>
            </a:r>
          </a:p>
          <a:p>
            <a:pPr eaLnBrk="1" hangingPunct="1">
              <a:buFont typeface="Wingdings" charset="2"/>
              <a:buChar char=""/>
              <a:defRPr/>
            </a:pPr>
            <a:r>
              <a:rPr lang="en-US" sz="2800" b="1" dirty="0">
                <a:effectLst>
                  <a:outerShdw blurRad="50800" dist="88900" dir="2700000" algn="tl" rotWithShape="0">
                    <a:srgbClr val="000000"/>
                  </a:outerShdw>
                </a:effectLst>
              </a:rPr>
              <a:t>At the grocery I still use the express lane when I have more than 6 items</a:t>
            </a:r>
          </a:p>
          <a:p>
            <a:pPr eaLnBrk="1" hangingPunct="1">
              <a:buFont typeface="Wingdings" charset="2"/>
              <a:buChar char=""/>
              <a:defRPr/>
            </a:pPr>
            <a:r>
              <a:rPr lang="en-US" sz="2800" b="1" dirty="0">
                <a:effectLst>
                  <a:outerShdw blurRad="50800" dist="88900" dir="2700000" algn="tl" rotWithShape="0">
                    <a:srgbClr val="000000"/>
                  </a:outerShdw>
                </a:effectLst>
              </a:rPr>
              <a:t>I stand as close as I can to be first in doors on lifts, MRT trains, buses, etc.</a:t>
            </a:r>
          </a:p>
        </p:txBody>
      </p:sp>
      <p:pic>
        <p:nvPicPr>
          <p:cNvPr id="72602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397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1459">
                                            <p:txEl>
                                              <p:pRg st="0" end="0"/>
                                            </p:txEl>
                                          </p:spTgt>
                                        </p:tgtEl>
                                        <p:attrNameLst>
                                          <p:attrName>style.visibility</p:attrName>
                                        </p:attrNameLst>
                                      </p:cBhvr>
                                      <p:to>
                                        <p:strVal val="visible"/>
                                      </p:to>
                                    </p:set>
                                    <p:anim calcmode="lin" valueType="num">
                                      <p:cBhvr>
                                        <p:cTn id="7" dur="1000" fill="hold"/>
                                        <p:tgtEl>
                                          <p:spTgt spid="11714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145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14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14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1459">
                                            <p:txEl>
                                              <p:pRg st="1" end="1"/>
                                            </p:txEl>
                                          </p:spTgt>
                                        </p:tgtEl>
                                        <p:attrNameLst>
                                          <p:attrName>style.visibility</p:attrName>
                                        </p:attrNameLst>
                                      </p:cBhvr>
                                      <p:to>
                                        <p:strVal val="visible"/>
                                      </p:to>
                                    </p:set>
                                    <p:anim calcmode="lin" valueType="num">
                                      <p:cBhvr>
                                        <p:cTn id="15" dur="1000" fill="hold"/>
                                        <p:tgtEl>
                                          <p:spTgt spid="117145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145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14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14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1459">
                                            <p:txEl>
                                              <p:pRg st="2" end="2"/>
                                            </p:txEl>
                                          </p:spTgt>
                                        </p:tgtEl>
                                        <p:attrNameLst>
                                          <p:attrName>style.visibility</p:attrName>
                                        </p:attrNameLst>
                                      </p:cBhvr>
                                      <p:to>
                                        <p:strVal val="visible"/>
                                      </p:to>
                                    </p:set>
                                    <p:anim calcmode="lin" valueType="num">
                                      <p:cBhvr>
                                        <p:cTn id="23" dur="1000" fill="hold"/>
                                        <p:tgtEl>
                                          <p:spTgt spid="117145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145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14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14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1459">
                                            <p:txEl>
                                              <p:pRg st="3" end="3"/>
                                            </p:txEl>
                                          </p:spTgt>
                                        </p:tgtEl>
                                        <p:attrNameLst>
                                          <p:attrName>style.visibility</p:attrName>
                                        </p:attrNameLst>
                                      </p:cBhvr>
                                      <p:to>
                                        <p:strVal val="visible"/>
                                      </p:to>
                                    </p:set>
                                    <p:anim calcmode="lin" valueType="num">
                                      <p:cBhvr>
                                        <p:cTn id="31" dur="1000" fill="hold"/>
                                        <p:tgtEl>
                                          <p:spTgt spid="117145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145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14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14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45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a:xfrm>
            <a:off x="4038600" y="609600"/>
            <a:ext cx="4419600" cy="1371600"/>
          </a:xfrm>
          <a:effectLst/>
        </p:spPr>
        <p:txBody>
          <a:bodyPr/>
          <a:lstStyle/>
          <a:p>
            <a:pPr eaLnBrk="1" hangingPunct="1">
              <a:defRPr/>
            </a:pPr>
            <a:r>
              <a:rPr lang="en-US" b="1">
                <a:effectLst>
                  <a:outerShdw blurRad="50800" dist="88900" dir="2700000" algn="tl" rotWithShape="0">
                    <a:srgbClr val="000000"/>
                  </a:outerShdw>
                </a:effectLst>
              </a:rPr>
              <a:t>How patient are you?</a:t>
            </a:r>
          </a:p>
        </p:txBody>
      </p:sp>
      <p:sp>
        <p:nvSpPr>
          <p:cNvPr id="1174531" name="Rectangle 3"/>
          <p:cNvSpPr>
            <a:spLocks noGrp="1" noChangeArrowheads="1"/>
          </p:cNvSpPr>
          <p:nvPr>
            <p:ph type="body" idx="1"/>
          </p:nvPr>
        </p:nvSpPr>
        <p:spPr>
          <a:xfrm>
            <a:off x="304800" y="2819400"/>
            <a:ext cx="8534400" cy="3733800"/>
          </a:xfrm>
          <a:effectLst/>
        </p:spPr>
        <p:txBody>
          <a:bodyPr/>
          <a:lstStyle/>
          <a:p>
            <a:pPr eaLnBrk="1" hangingPunct="1">
              <a:lnSpc>
                <a:spcPct val="90000"/>
              </a:lnSpc>
              <a:buFont typeface="Wingdings" charset="2"/>
              <a:buChar char=""/>
              <a:defRPr/>
            </a:pPr>
            <a:r>
              <a:rPr lang="en-US" sz="2800" b="1" dirty="0">
                <a:effectLst>
                  <a:outerShdw blurRad="50800" dist="88900" dir="2700000" algn="tl" rotWithShape="0">
                    <a:srgbClr val="000000"/>
                  </a:outerShdw>
                </a:effectLst>
              </a:rPr>
              <a:t>I expect an answer to my emails within 24 hours</a:t>
            </a:r>
          </a:p>
          <a:p>
            <a:pPr eaLnBrk="1" hangingPunct="1">
              <a:lnSpc>
                <a:spcPct val="90000"/>
              </a:lnSpc>
              <a:buFont typeface="Wingdings" charset="2"/>
              <a:buChar char=""/>
              <a:defRPr/>
            </a:pPr>
            <a:r>
              <a:rPr lang="en-US" sz="2800" b="1" dirty="0">
                <a:effectLst>
                  <a:outerShdw blurRad="50800" dist="88900" dir="2700000" algn="tl" rotWithShape="0">
                    <a:srgbClr val="000000"/>
                  </a:outerShdw>
                </a:effectLst>
              </a:rPr>
              <a:t>When calling someone, I hang up the phone after three rings</a:t>
            </a:r>
          </a:p>
          <a:p>
            <a:pPr eaLnBrk="1" hangingPunct="1">
              <a:lnSpc>
                <a:spcPct val="90000"/>
              </a:lnSpc>
              <a:buFont typeface="Wingdings" charset="2"/>
              <a:buChar char=""/>
              <a:defRPr/>
            </a:pPr>
            <a:r>
              <a:rPr lang="en-US" sz="2800" b="1" dirty="0">
                <a:effectLst>
                  <a:outerShdw blurRad="50800" dist="88900" dir="2700000" algn="tl" rotWithShape="0">
                    <a:srgbClr val="000000"/>
                  </a:outerShdw>
                </a:effectLst>
              </a:rPr>
              <a:t>I get angry when someone on the road cuts me off (when driving, in a taxi, or walking)</a:t>
            </a:r>
          </a:p>
          <a:p>
            <a:pPr eaLnBrk="1" hangingPunct="1">
              <a:lnSpc>
                <a:spcPct val="90000"/>
              </a:lnSpc>
              <a:buFont typeface="Wingdings" charset="2"/>
              <a:buChar char=""/>
              <a:defRPr/>
            </a:pPr>
            <a:r>
              <a:rPr lang="en-US" sz="2800" b="1" dirty="0">
                <a:effectLst>
                  <a:outerShdw blurRad="50800" dist="88900" dir="2700000" algn="tl" rotWithShape="0">
                    <a:srgbClr val="000000"/>
                  </a:outerShdw>
                </a:effectLst>
              </a:rPr>
              <a:t>I get annoyed when forced to take self-evaluation tests (like this one)</a:t>
            </a:r>
          </a:p>
        </p:txBody>
      </p:sp>
      <p:pic>
        <p:nvPicPr>
          <p:cNvPr id="72806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938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4531">
                                            <p:txEl>
                                              <p:pRg st="0" end="0"/>
                                            </p:txEl>
                                          </p:spTgt>
                                        </p:tgtEl>
                                        <p:attrNameLst>
                                          <p:attrName>style.visibility</p:attrName>
                                        </p:attrNameLst>
                                      </p:cBhvr>
                                      <p:to>
                                        <p:strVal val="visible"/>
                                      </p:to>
                                    </p:set>
                                    <p:anim calcmode="lin" valueType="num">
                                      <p:cBhvr>
                                        <p:cTn id="7" dur="1000" fill="hold"/>
                                        <p:tgtEl>
                                          <p:spTgt spid="11745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45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45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45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4531">
                                            <p:txEl>
                                              <p:pRg st="1" end="1"/>
                                            </p:txEl>
                                          </p:spTgt>
                                        </p:tgtEl>
                                        <p:attrNameLst>
                                          <p:attrName>style.visibility</p:attrName>
                                        </p:attrNameLst>
                                      </p:cBhvr>
                                      <p:to>
                                        <p:strVal val="visible"/>
                                      </p:to>
                                    </p:set>
                                    <p:anim calcmode="lin" valueType="num">
                                      <p:cBhvr>
                                        <p:cTn id="15" dur="1000" fill="hold"/>
                                        <p:tgtEl>
                                          <p:spTgt spid="11745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45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45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45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4531">
                                            <p:txEl>
                                              <p:pRg st="2" end="2"/>
                                            </p:txEl>
                                          </p:spTgt>
                                        </p:tgtEl>
                                        <p:attrNameLst>
                                          <p:attrName>style.visibility</p:attrName>
                                        </p:attrNameLst>
                                      </p:cBhvr>
                                      <p:to>
                                        <p:strVal val="visible"/>
                                      </p:to>
                                    </p:set>
                                    <p:anim calcmode="lin" valueType="num">
                                      <p:cBhvr>
                                        <p:cTn id="23" dur="1000" fill="hold"/>
                                        <p:tgtEl>
                                          <p:spTgt spid="11745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45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45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45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4531">
                                            <p:txEl>
                                              <p:pRg st="3" end="3"/>
                                            </p:txEl>
                                          </p:spTgt>
                                        </p:tgtEl>
                                        <p:attrNameLst>
                                          <p:attrName>style.visibility</p:attrName>
                                        </p:attrNameLst>
                                      </p:cBhvr>
                                      <p:to>
                                        <p:strVal val="visible"/>
                                      </p:to>
                                    </p:set>
                                    <p:anim calcmode="lin" valueType="num">
                                      <p:cBhvr>
                                        <p:cTn id="31" dur="1000" fill="hold"/>
                                        <p:tgtEl>
                                          <p:spTgt spid="11745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45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45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45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53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solidFill>
                <a:srgbClr val="FFDB96"/>
              </a:solidFill>
              <a:ea typeface="ＭＳ Ｐゴシック"/>
              <a:cs typeface="ＭＳ Ｐゴシック"/>
            </a:endParaRPr>
          </a:p>
        </p:txBody>
      </p:sp>
      <p:sp>
        <p:nvSpPr>
          <p:cNvPr id="6" name="Footer Placeholder 4"/>
          <p:cNvSpPr>
            <a:spLocks noGrp="1"/>
          </p:cNvSpPr>
          <p:nvPr>
            <p:ph type="ftr" sz="quarter" idx="11"/>
          </p:nvPr>
        </p:nvSpPr>
        <p:spPr/>
        <p:txBody>
          <a:bodyPr/>
          <a:lstStyle/>
          <a:p>
            <a:pPr>
              <a:defRPr/>
            </a:pPr>
            <a:endParaRPr lang="en-US">
              <a:solidFill>
                <a:srgbClr val="FFDB96"/>
              </a:solidFill>
              <a:ea typeface="ＭＳ Ｐゴシック"/>
              <a:cs typeface="ＭＳ Ｐゴシック"/>
            </a:endParaRPr>
          </a:p>
        </p:txBody>
      </p:sp>
      <p:sp>
        <p:nvSpPr>
          <p:cNvPr id="1176578" name="Rectangle 2"/>
          <p:cNvSpPr>
            <a:spLocks noGrp="1" noChangeArrowheads="1"/>
          </p:cNvSpPr>
          <p:nvPr>
            <p:ph type="title"/>
          </p:nvPr>
        </p:nvSpPr>
        <p:spPr/>
        <p:txBody>
          <a:bodyPr/>
          <a:lstStyle/>
          <a:p>
            <a:pPr eaLnBrk="1" hangingPunct="1">
              <a:defRPr/>
            </a:pPr>
            <a:r>
              <a:rPr lang="en-US" dirty="0"/>
              <a:t>Singapore</a:t>
            </a:r>
            <a:r>
              <a:rPr lang="fr-FR" dirty="0"/>
              <a:t>'</a:t>
            </a:r>
            <a:r>
              <a:rPr lang="en-US" dirty="0"/>
              <a:t>s 7 Deadly Sins</a:t>
            </a:r>
          </a:p>
        </p:txBody>
      </p:sp>
      <p:pic>
        <p:nvPicPr>
          <p:cNvPr id="730116" name="Picture 5" descr="Seven Sins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0813"/>
            <a:ext cx="9144000" cy="723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6579" name="Rectangle 3"/>
          <p:cNvSpPr>
            <a:spLocks noGrp="1" noChangeArrowheads="1"/>
          </p:cNvSpPr>
          <p:nvPr>
            <p:ph type="body" idx="1"/>
          </p:nvPr>
        </p:nvSpPr>
        <p:spPr>
          <a:xfrm>
            <a:off x="2667000" y="6248400"/>
            <a:ext cx="6477000" cy="609600"/>
          </a:xfrm>
          <a:solidFill>
            <a:srgbClr val="000000"/>
          </a:solidFill>
        </p:spPr>
        <p:txBody>
          <a:bodyPr/>
          <a:lstStyle/>
          <a:p>
            <a:pPr eaLnBrk="1" hangingPunct="1">
              <a:buFont typeface="Wingdings" charset="2"/>
              <a:buChar char=""/>
              <a:defRPr/>
            </a:pPr>
            <a:r>
              <a:rPr lang="en-US" sz="2800" i="1"/>
              <a:t>The Sunday Times</a:t>
            </a:r>
            <a:r>
              <a:rPr lang="en-US" sz="2800"/>
              <a:t>, 3 April 2005</a:t>
            </a:r>
          </a:p>
        </p:txBody>
      </p:sp>
    </p:spTree>
    <p:extLst>
      <p:ext uri="{BB962C8B-B14F-4D97-AF65-F5344CB8AC3E}">
        <p14:creationId xmlns:p14="http://schemas.microsoft.com/office/powerpoint/2010/main" val="38268011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000" b="1">
              <a:solidFill>
                <a:srgbClr val="FFFFCC"/>
              </a:solidFill>
              <a:latin typeface="Arial"/>
              <a:ea typeface="ＭＳ Ｐゴシック" charset="0"/>
              <a:cs typeface="Arial"/>
            </a:endParaRPr>
          </a:p>
        </p:txBody>
      </p:sp>
      <p:sp>
        <p:nvSpPr>
          <p:cNvPr id="732162" name="Rectangle 2"/>
          <p:cNvSpPr>
            <a:spLocks noGrp="1" noChangeArrowheads="1"/>
          </p:cNvSpPr>
          <p:nvPr>
            <p:ph type="ctrTitle"/>
          </p:nvPr>
        </p:nvSpPr>
        <p:spPr>
          <a:xfrm>
            <a:off x="141012" y="152400"/>
            <a:ext cx="9128900" cy="762000"/>
          </a:xfrm>
        </p:spPr>
        <p:txBody>
          <a:bodyPr/>
          <a:lstStyle/>
          <a:p>
            <a:pPr algn="l" eaLnBrk="1" hangingPunct="1"/>
            <a:r>
              <a:rPr lang="en-US" sz="3600" b="1" dirty="0">
                <a:latin typeface="Arial"/>
                <a:cs typeface="Arial"/>
              </a:rPr>
              <a:t>Which sin do you think tops the list?</a:t>
            </a:r>
          </a:p>
        </p:txBody>
      </p:sp>
      <p:sp>
        <p:nvSpPr>
          <p:cNvPr id="1182723" name="Rectangle 3"/>
          <p:cNvSpPr>
            <a:spLocks noGrp="1" noChangeArrowheads="1"/>
          </p:cNvSpPr>
          <p:nvPr>
            <p:ph type="subTitle" idx="1"/>
          </p:nvPr>
        </p:nvSpPr>
        <p:spPr>
          <a:xfrm>
            <a:off x="609600" y="990600"/>
            <a:ext cx="2819400" cy="5791200"/>
          </a:xfrm>
        </p:spPr>
        <p:txBody>
          <a:bodyPr/>
          <a:lstStyle/>
          <a:p>
            <a:pPr marL="339725" indent="-339725" algn="l" eaLnBrk="1" hangingPunct="1">
              <a:buFontTx/>
              <a:buChar char="•"/>
            </a:pPr>
            <a:r>
              <a:rPr lang="en-US" sz="3600" b="1">
                <a:latin typeface="Arial"/>
                <a:cs typeface="Arial"/>
              </a:rPr>
              <a:t>Anger</a:t>
            </a:r>
          </a:p>
          <a:p>
            <a:pPr marL="339725" indent="-339725" algn="l" eaLnBrk="1" hangingPunct="1">
              <a:buFontTx/>
              <a:buChar char="•"/>
            </a:pPr>
            <a:r>
              <a:rPr lang="en-US" sz="3600" b="1">
                <a:latin typeface="Arial"/>
                <a:cs typeface="Arial"/>
              </a:rPr>
              <a:t>Envy</a:t>
            </a:r>
          </a:p>
          <a:p>
            <a:pPr marL="339725" indent="-339725" algn="l" eaLnBrk="1" hangingPunct="1">
              <a:buFontTx/>
              <a:buChar char="•"/>
            </a:pPr>
            <a:r>
              <a:rPr lang="en-US" sz="3600" b="1">
                <a:latin typeface="Arial"/>
                <a:cs typeface="Arial"/>
              </a:rPr>
              <a:t>Gluttony</a:t>
            </a:r>
          </a:p>
          <a:p>
            <a:pPr marL="339725" indent="-339725" algn="l" eaLnBrk="1" hangingPunct="1">
              <a:buFontTx/>
              <a:buChar char="•"/>
            </a:pPr>
            <a:r>
              <a:rPr lang="en-US" sz="3600" b="1">
                <a:latin typeface="Arial"/>
                <a:cs typeface="Arial"/>
              </a:rPr>
              <a:t>Greed</a:t>
            </a:r>
          </a:p>
          <a:p>
            <a:pPr marL="339725" indent="-339725" algn="l" eaLnBrk="1" hangingPunct="1">
              <a:buFontTx/>
              <a:buChar char="•"/>
            </a:pPr>
            <a:r>
              <a:rPr lang="en-US" sz="3600" b="1">
                <a:latin typeface="Arial"/>
                <a:cs typeface="Arial"/>
              </a:rPr>
              <a:t>Lust</a:t>
            </a:r>
          </a:p>
          <a:p>
            <a:pPr marL="339725" indent="-339725" algn="l" eaLnBrk="1" hangingPunct="1">
              <a:buFontTx/>
              <a:buChar char="•"/>
            </a:pPr>
            <a:r>
              <a:rPr lang="en-US" sz="3600" b="1">
                <a:latin typeface="Arial"/>
                <a:cs typeface="Arial"/>
              </a:rPr>
              <a:t>Pride</a:t>
            </a:r>
          </a:p>
          <a:p>
            <a:pPr marL="339725" indent="-339725" algn="l" eaLnBrk="1" hangingPunct="1">
              <a:buFontTx/>
              <a:buChar char="•"/>
            </a:pPr>
            <a:r>
              <a:rPr lang="en-US" sz="3600" b="1">
                <a:latin typeface="Arial"/>
                <a:cs typeface="Arial"/>
              </a:rPr>
              <a:t>Sloth</a:t>
            </a:r>
          </a:p>
        </p:txBody>
      </p:sp>
    </p:spTree>
    <p:extLst>
      <p:ext uri="{BB962C8B-B14F-4D97-AF65-F5344CB8AC3E}">
        <p14:creationId xmlns:p14="http://schemas.microsoft.com/office/powerpoint/2010/main" val="861818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82723">
                                            <p:txEl>
                                              <p:pRg st="0" end="0"/>
                                            </p:txEl>
                                          </p:spTgt>
                                        </p:tgtEl>
                                        <p:attrNameLst>
                                          <p:attrName>style.visibility</p:attrName>
                                        </p:attrNameLst>
                                      </p:cBhvr>
                                      <p:to>
                                        <p:strVal val="visible"/>
                                      </p:to>
                                    </p:set>
                                    <p:animEffect transition="in" filter="wipe(down)">
                                      <p:cBhvr>
                                        <p:cTn id="7" dur="500"/>
                                        <p:tgtEl>
                                          <p:spTgt spid="1182723">
                                            <p:txEl>
                                              <p:pRg st="0" end="0"/>
                                            </p:txEl>
                                          </p:spTgt>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82723">
                                            <p:txEl>
                                              <p:pRg st="1" end="1"/>
                                            </p:txEl>
                                          </p:spTgt>
                                        </p:tgtEl>
                                        <p:attrNameLst>
                                          <p:attrName>style.visibility</p:attrName>
                                        </p:attrNameLst>
                                      </p:cBhvr>
                                      <p:to>
                                        <p:strVal val="visible"/>
                                      </p:to>
                                    </p:set>
                                    <p:animEffect transition="in" filter="wipe(down)">
                                      <p:cBhvr>
                                        <p:cTn id="11" dur="500"/>
                                        <p:tgtEl>
                                          <p:spTgt spid="1182723">
                                            <p:txEl>
                                              <p:pRg st="1" end="1"/>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82723">
                                            <p:txEl>
                                              <p:pRg st="2" end="2"/>
                                            </p:txEl>
                                          </p:spTgt>
                                        </p:tgtEl>
                                        <p:attrNameLst>
                                          <p:attrName>style.visibility</p:attrName>
                                        </p:attrNameLst>
                                      </p:cBhvr>
                                      <p:to>
                                        <p:strVal val="visible"/>
                                      </p:to>
                                    </p:set>
                                    <p:animEffect transition="in" filter="wipe(down)">
                                      <p:cBhvr>
                                        <p:cTn id="15" dur="500"/>
                                        <p:tgtEl>
                                          <p:spTgt spid="1182723">
                                            <p:txEl>
                                              <p:pRg st="2" end="2"/>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82723">
                                            <p:txEl>
                                              <p:pRg st="3" end="3"/>
                                            </p:txEl>
                                          </p:spTgt>
                                        </p:tgtEl>
                                        <p:attrNameLst>
                                          <p:attrName>style.visibility</p:attrName>
                                        </p:attrNameLst>
                                      </p:cBhvr>
                                      <p:to>
                                        <p:strVal val="visible"/>
                                      </p:to>
                                    </p:set>
                                    <p:animEffect transition="in" filter="wipe(down)">
                                      <p:cBhvr>
                                        <p:cTn id="19" dur="500"/>
                                        <p:tgtEl>
                                          <p:spTgt spid="1182723">
                                            <p:txEl>
                                              <p:pRg st="3" end="3"/>
                                            </p:txEl>
                                          </p:spTgt>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82723">
                                            <p:txEl>
                                              <p:pRg st="4" end="4"/>
                                            </p:txEl>
                                          </p:spTgt>
                                        </p:tgtEl>
                                        <p:attrNameLst>
                                          <p:attrName>style.visibility</p:attrName>
                                        </p:attrNameLst>
                                      </p:cBhvr>
                                      <p:to>
                                        <p:strVal val="visible"/>
                                      </p:to>
                                    </p:set>
                                    <p:animEffect transition="in" filter="wipe(down)">
                                      <p:cBhvr>
                                        <p:cTn id="23" dur="500"/>
                                        <p:tgtEl>
                                          <p:spTgt spid="1182723">
                                            <p:txEl>
                                              <p:pRg st="4" end="4"/>
                                            </p:txEl>
                                          </p:spTgt>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182723">
                                            <p:txEl>
                                              <p:pRg st="5" end="5"/>
                                            </p:txEl>
                                          </p:spTgt>
                                        </p:tgtEl>
                                        <p:attrNameLst>
                                          <p:attrName>style.visibility</p:attrName>
                                        </p:attrNameLst>
                                      </p:cBhvr>
                                      <p:to>
                                        <p:strVal val="visible"/>
                                      </p:to>
                                    </p:set>
                                    <p:animEffect transition="in" filter="wipe(down)">
                                      <p:cBhvr>
                                        <p:cTn id="27" dur="500"/>
                                        <p:tgtEl>
                                          <p:spTgt spid="1182723">
                                            <p:txEl>
                                              <p:pRg st="5" end="5"/>
                                            </p:txEl>
                                          </p:spTgt>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182723">
                                            <p:txEl>
                                              <p:pRg st="6" end="6"/>
                                            </p:txEl>
                                          </p:spTgt>
                                        </p:tgtEl>
                                        <p:attrNameLst>
                                          <p:attrName>style.visibility</p:attrName>
                                        </p:attrNameLst>
                                      </p:cBhvr>
                                      <p:to>
                                        <p:strVal val="visible"/>
                                      </p:to>
                                    </p:set>
                                    <p:animEffect transition="in" filter="wipe(down)">
                                      <p:cBhvr>
                                        <p:cTn id="31" dur="500"/>
                                        <p:tgtEl>
                                          <p:spTgt spid="1182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2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2"/>
          <p:cNvSpPr>
            <a:spLocks noGrp="1" noChangeArrowheads="1"/>
          </p:cNvSpPr>
          <p:nvPr>
            <p:ph type="title"/>
          </p:nvPr>
        </p:nvSpPr>
        <p:spPr/>
        <p:txBody>
          <a:bodyPr/>
          <a:lstStyle/>
          <a:p>
            <a:pPr eaLnBrk="1" hangingPunct="1"/>
            <a:r>
              <a:rPr lang="en-US">
                <a:latin typeface="Times New Roman" charset="0"/>
              </a:rPr>
              <a:t>Anger tops the list</a:t>
            </a:r>
          </a:p>
        </p:txBody>
      </p:sp>
      <p:sp>
        <p:nvSpPr>
          <p:cNvPr id="734210" name="Rectangle 3"/>
          <p:cNvSpPr>
            <a:spLocks noGrp="1" noChangeArrowheads="1"/>
          </p:cNvSpPr>
          <p:nvPr>
            <p:ph type="body" idx="1"/>
          </p:nvPr>
        </p:nvSpPr>
        <p:spPr/>
        <p:txBody>
          <a:bodyPr/>
          <a:lstStyle/>
          <a:p>
            <a:pPr eaLnBrk="1" hangingPunct="1"/>
            <a:endParaRPr lang="en-US">
              <a:latin typeface="Times New Roman" charset="0"/>
            </a:endParaRPr>
          </a:p>
        </p:txBody>
      </p:sp>
      <p:pic>
        <p:nvPicPr>
          <p:cNvPr id="734211" name="Picture 4" descr="Seven Sins Ord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1339850" y="-1339850"/>
            <a:ext cx="6464300"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62736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1600" b="1">
              <a:solidFill>
                <a:srgbClr val="FFFFCC"/>
              </a:solidFill>
              <a:latin typeface="Arial"/>
              <a:ea typeface="ＭＳ Ｐゴシック" charset="0"/>
              <a:cs typeface="Arial"/>
            </a:endParaRPr>
          </a:p>
        </p:txBody>
      </p:sp>
      <p:sp>
        <p:nvSpPr>
          <p:cNvPr id="736258" name="Rectangle 3"/>
          <p:cNvSpPr>
            <a:spLocks noGrp="1" noChangeArrowheads="1"/>
          </p:cNvSpPr>
          <p:nvPr>
            <p:ph type="ctrTitle"/>
          </p:nvPr>
        </p:nvSpPr>
        <p:spPr>
          <a:xfrm>
            <a:off x="228600" y="152400"/>
            <a:ext cx="8915400" cy="762000"/>
          </a:xfrm>
        </p:spPr>
        <p:txBody>
          <a:bodyPr/>
          <a:lstStyle/>
          <a:p>
            <a:pPr algn="l" eaLnBrk="1" hangingPunct="1"/>
            <a:r>
              <a:rPr lang="en-US" sz="3600" b="1" dirty="0">
                <a:latin typeface="Arial"/>
                <a:cs typeface="Arial"/>
              </a:rPr>
              <a:t>Which sin do you think tops the list?</a:t>
            </a:r>
          </a:p>
        </p:txBody>
      </p:sp>
      <p:sp>
        <p:nvSpPr>
          <p:cNvPr id="1185796" name="Rectangle 4"/>
          <p:cNvSpPr>
            <a:spLocks noGrp="1" noChangeArrowheads="1"/>
          </p:cNvSpPr>
          <p:nvPr>
            <p:ph type="subTitle" idx="1"/>
          </p:nvPr>
        </p:nvSpPr>
        <p:spPr>
          <a:xfrm>
            <a:off x="609600" y="990600"/>
            <a:ext cx="2819400" cy="5791200"/>
          </a:xfrm>
        </p:spPr>
        <p:txBody>
          <a:bodyPr/>
          <a:lstStyle/>
          <a:p>
            <a:pPr marL="339725" indent="-339725" algn="l" eaLnBrk="1" hangingPunct="1">
              <a:buFontTx/>
              <a:buChar char="•"/>
            </a:pPr>
            <a:r>
              <a:rPr lang="en-US" sz="2800" b="1">
                <a:latin typeface="Arial"/>
                <a:cs typeface="Arial"/>
              </a:rPr>
              <a:t>Anger</a:t>
            </a:r>
          </a:p>
          <a:p>
            <a:pPr marL="339725" indent="-339725" algn="l" eaLnBrk="1" hangingPunct="1">
              <a:buFontTx/>
              <a:buChar char="•"/>
            </a:pPr>
            <a:r>
              <a:rPr lang="en-US" sz="2800" b="1">
                <a:latin typeface="Arial"/>
                <a:cs typeface="Arial"/>
              </a:rPr>
              <a:t>Envy</a:t>
            </a:r>
          </a:p>
          <a:p>
            <a:pPr marL="339725" indent="-339725" algn="l" eaLnBrk="1" hangingPunct="1">
              <a:buFontTx/>
              <a:buChar char="•"/>
            </a:pPr>
            <a:r>
              <a:rPr lang="en-US" sz="2800" b="1">
                <a:latin typeface="Arial"/>
                <a:cs typeface="Arial"/>
              </a:rPr>
              <a:t>Gluttony</a:t>
            </a:r>
          </a:p>
          <a:p>
            <a:pPr marL="339725" indent="-339725" algn="l" eaLnBrk="1" hangingPunct="1">
              <a:buFontTx/>
              <a:buChar char="•"/>
            </a:pPr>
            <a:r>
              <a:rPr lang="en-US" sz="2800" b="1">
                <a:latin typeface="Arial"/>
                <a:cs typeface="Arial"/>
              </a:rPr>
              <a:t>Greed</a:t>
            </a:r>
          </a:p>
          <a:p>
            <a:pPr marL="339725" indent="-339725" algn="l" eaLnBrk="1" hangingPunct="1">
              <a:buFontTx/>
              <a:buChar char="•"/>
            </a:pPr>
            <a:r>
              <a:rPr lang="en-US" sz="2800" b="1">
                <a:latin typeface="Arial"/>
                <a:cs typeface="Arial"/>
              </a:rPr>
              <a:t>Lust</a:t>
            </a:r>
          </a:p>
          <a:p>
            <a:pPr marL="339725" indent="-339725" algn="l" eaLnBrk="1" hangingPunct="1">
              <a:buFontTx/>
              <a:buChar char="•"/>
            </a:pPr>
            <a:r>
              <a:rPr lang="en-US" sz="2800" b="1">
                <a:latin typeface="Arial"/>
                <a:cs typeface="Arial"/>
              </a:rPr>
              <a:t>Pride</a:t>
            </a:r>
          </a:p>
          <a:p>
            <a:pPr marL="339725" indent="-339725" algn="l" eaLnBrk="1" hangingPunct="1">
              <a:buFontTx/>
              <a:buChar char="•"/>
            </a:pPr>
            <a:r>
              <a:rPr lang="en-US" sz="2800" b="1">
                <a:latin typeface="Arial"/>
                <a:cs typeface="Arial"/>
              </a:rPr>
              <a:t>Sloth</a:t>
            </a:r>
          </a:p>
        </p:txBody>
      </p:sp>
      <p:sp>
        <p:nvSpPr>
          <p:cNvPr id="1185797" name="Rectangle 5"/>
          <p:cNvSpPr>
            <a:spLocks noChangeArrowheads="1"/>
          </p:cNvSpPr>
          <p:nvPr/>
        </p:nvSpPr>
        <p:spPr bwMode="auto">
          <a:xfrm>
            <a:off x="4876800" y="914400"/>
            <a:ext cx="28194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Anger (88%)</a:t>
            </a:r>
          </a:p>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Sloth (69%)</a:t>
            </a:r>
          </a:p>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Envy (60%) </a:t>
            </a:r>
          </a:p>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Gluttony</a:t>
            </a:r>
          </a:p>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Greed</a:t>
            </a:r>
          </a:p>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Pride</a:t>
            </a:r>
          </a:p>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Lust</a:t>
            </a:r>
          </a:p>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Adultery</a:t>
            </a:r>
          </a:p>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Cruelty</a:t>
            </a:r>
          </a:p>
          <a:p>
            <a:pPr marL="339725" indent="-339725" defTabSz="914400" fontAlgn="base">
              <a:spcBef>
                <a:spcPct val="20000"/>
              </a:spcBef>
              <a:spcAft>
                <a:spcPct val="0"/>
              </a:spcAft>
              <a:buClr>
                <a:srgbClr val="FFCC66"/>
              </a:buClr>
              <a:buFontTx/>
              <a:buChar char="•"/>
            </a:pPr>
            <a:r>
              <a:rPr lang="en-US" sz="2800" b="1">
                <a:solidFill>
                  <a:srgbClr val="FFFFCC"/>
                </a:solidFill>
                <a:latin typeface="Arial"/>
                <a:ea typeface="ＭＳ Ｐゴシック" charset="0"/>
                <a:cs typeface="Arial"/>
              </a:rPr>
              <a:t>Dishonesty</a:t>
            </a:r>
          </a:p>
        </p:txBody>
      </p:sp>
      <p:sp>
        <p:nvSpPr>
          <p:cNvPr id="736261" name="Line 6"/>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1600" b="1">
              <a:solidFill>
                <a:srgbClr val="FFFFCC"/>
              </a:solidFill>
              <a:latin typeface="Arial"/>
              <a:ea typeface="ＭＳ Ｐゴシック" charset="0"/>
              <a:cs typeface="Arial"/>
            </a:endParaRPr>
          </a:p>
        </p:txBody>
      </p:sp>
    </p:spTree>
    <p:extLst>
      <p:ext uri="{BB962C8B-B14F-4D97-AF65-F5344CB8AC3E}">
        <p14:creationId xmlns:p14="http://schemas.microsoft.com/office/powerpoint/2010/main" val="1219856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85796">
                                            <p:txEl>
                                              <p:pRg st="0" end="0"/>
                                            </p:txEl>
                                          </p:spTgt>
                                        </p:tgtEl>
                                        <p:attrNameLst>
                                          <p:attrName>style.visibility</p:attrName>
                                        </p:attrNameLst>
                                      </p:cBhvr>
                                      <p:to>
                                        <p:strVal val="visible"/>
                                      </p:to>
                                    </p:set>
                                    <p:animEffect transition="in" filter="wipe(down)">
                                      <p:cBhvr>
                                        <p:cTn id="7" dur="500"/>
                                        <p:tgtEl>
                                          <p:spTgt spid="1185796">
                                            <p:txEl>
                                              <p:pRg st="0" end="0"/>
                                            </p:txEl>
                                          </p:spTgt>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85796">
                                            <p:txEl>
                                              <p:pRg st="1" end="1"/>
                                            </p:txEl>
                                          </p:spTgt>
                                        </p:tgtEl>
                                        <p:attrNameLst>
                                          <p:attrName>style.visibility</p:attrName>
                                        </p:attrNameLst>
                                      </p:cBhvr>
                                      <p:to>
                                        <p:strVal val="visible"/>
                                      </p:to>
                                    </p:set>
                                    <p:animEffect transition="in" filter="wipe(down)">
                                      <p:cBhvr>
                                        <p:cTn id="11" dur="500"/>
                                        <p:tgtEl>
                                          <p:spTgt spid="1185796">
                                            <p:txEl>
                                              <p:pRg st="1" end="1"/>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85796">
                                            <p:txEl>
                                              <p:pRg st="2" end="2"/>
                                            </p:txEl>
                                          </p:spTgt>
                                        </p:tgtEl>
                                        <p:attrNameLst>
                                          <p:attrName>style.visibility</p:attrName>
                                        </p:attrNameLst>
                                      </p:cBhvr>
                                      <p:to>
                                        <p:strVal val="visible"/>
                                      </p:to>
                                    </p:set>
                                    <p:animEffect transition="in" filter="wipe(down)">
                                      <p:cBhvr>
                                        <p:cTn id="15" dur="500"/>
                                        <p:tgtEl>
                                          <p:spTgt spid="1185796">
                                            <p:txEl>
                                              <p:pRg st="2" end="2"/>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85796">
                                            <p:txEl>
                                              <p:pRg st="3" end="3"/>
                                            </p:txEl>
                                          </p:spTgt>
                                        </p:tgtEl>
                                        <p:attrNameLst>
                                          <p:attrName>style.visibility</p:attrName>
                                        </p:attrNameLst>
                                      </p:cBhvr>
                                      <p:to>
                                        <p:strVal val="visible"/>
                                      </p:to>
                                    </p:set>
                                    <p:animEffect transition="in" filter="wipe(down)">
                                      <p:cBhvr>
                                        <p:cTn id="19" dur="500"/>
                                        <p:tgtEl>
                                          <p:spTgt spid="1185796">
                                            <p:txEl>
                                              <p:pRg st="3" end="3"/>
                                            </p:txEl>
                                          </p:spTgt>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85796">
                                            <p:txEl>
                                              <p:pRg st="4" end="4"/>
                                            </p:txEl>
                                          </p:spTgt>
                                        </p:tgtEl>
                                        <p:attrNameLst>
                                          <p:attrName>style.visibility</p:attrName>
                                        </p:attrNameLst>
                                      </p:cBhvr>
                                      <p:to>
                                        <p:strVal val="visible"/>
                                      </p:to>
                                    </p:set>
                                    <p:animEffect transition="in" filter="wipe(down)">
                                      <p:cBhvr>
                                        <p:cTn id="23" dur="500"/>
                                        <p:tgtEl>
                                          <p:spTgt spid="1185796">
                                            <p:txEl>
                                              <p:pRg st="4" end="4"/>
                                            </p:txEl>
                                          </p:spTgt>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185796">
                                            <p:txEl>
                                              <p:pRg st="5" end="5"/>
                                            </p:txEl>
                                          </p:spTgt>
                                        </p:tgtEl>
                                        <p:attrNameLst>
                                          <p:attrName>style.visibility</p:attrName>
                                        </p:attrNameLst>
                                      </p:cBhvr>
                                      <p:to>
                                        <p:strVal val="visible"/>
                                      </p:to>
                                    </p:set>
                                    <p:animEffect transition="in" filter="wipe(down)">
                                      <p:cBhvr>
                                        <p:cTn id="27" dur="500"/>
                                        <p:tgtEl>
                                          <p:spTgt spid="1185796">
                                            <p:txEl>
                                              <p:pRg st="5" end="5"/>
                                            </p:txEl>
                                          </p:spTgt>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185796">
                                            <p:txEl>
                                              <p:pRg st="6" end="6"/>
                                            </p:txEl>
                                          </p:spTgt>
                                        </p:tgtEl>
                                        <p:attrNameLst>
                                          <p:attrName>style.visibility</p:attrName>
                                        </p:attrNameLst>
                                      </p:cBhvr>
                                      <p:to>
                                        <p:strVal val="visible"/>
                                      </p:to>
                                    </p:set>
                                    <p:animEffect transition="in" filter="wipe(down)">
                                      <p:cBhvr>
                                        <p:cTn id="31" dur="500"/>
                                        <p:tgtEl>
                                          <p:spTgt spid="1185796">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85797">
                                            <p:txEl>
                                              <p:pRg st="0" end="0"/>
                                            </p:txEl>
                                          </p:spTgt>
                                        </p:tgtEl>
                                        <p:attrNameLst>
                                          <p:attrName>style.visibility</p:attrName>
                                        </p:attrNameLst>
                                      </p:cBhvr>
                                      <p:to>
                                        <p:strVal val="visible"/>
                                      </p:to>
                                    </p:set>
                                    <p:animEffect transition="in" filter="wipe(down)">
                                      <p:cBhvr>
                                        <p:cTn id="36" dur="500"/>
                                        <p:tgtEl>
                                          <p:spTgt spid="118579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85797">
                                            <p:txEl>
                                              <p:pRg st="1" end="1"/>
                                            </p:txEl>
                                          </p:spTgt>
                                        </p:tgtEl>
                                        <p:attrNameLst>
                                          <p:attrName>style.visibility</p:attrName>
                                        </p:attrNameLst>
                                      </p:cBhvr>
                                      <p:to>
                                        <p:strVal val="visible"/>
                                      </p:to>
                                    </p:set>
                                    <p:animEffect transition="in" filter="wipe(down)">
                                      <p:cBhvr>
                                        <p:cTn id="41" dur="500"/>
                                        <p:tgtEl>
                                          <p:spTgt spid="1185797">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85797">
                                            <p:txEl>
                                              <p:pRg st="2" end="2"/>
                                            </p:txEl>
                                          </p:spTgt>
                                        </p:tgtEl>
                                        <p:attrNameLst>
                                          <p:attrName>style.visibility</p:attrName>
                                        </p:attrNameLst>
                                      </p:cBhvr>
                                      <p:to>
                                        <p:strVal val="visible"/>
                                      </p:to>
                                    </p:set>
                                    <p:animEffect transition="in" filter="wipe(down)">
                                      <p:cBhvr>
                                        <p:cTn id="46" dur="500"/>
                                        <p:tgtEl>
                                          <p:spTgt spid="1185797">
                                            <p:txEl>
                                              <p:pRg st="2" end="2"/>
                                            </p:txEl>
                                          </p:spTgt>
                                        </p:tgtEl>
                                      </p:cBhvr>
                                    </p:animEffect>
                                  </p:childTnLst>
                                </p:cTn>
                              </p:par>
                            </p:childTnLst>
                          </p:cTn>
                        </p:par>
                        <p:par>
                          <p:cTn id="47" fill="hold" nodeType="afterGroup">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1185797">
                                            <p:txEl>
                                              <p:pRg st="3" end="3"/>
                                            </p:txEl>
                                          </p:spTgt>
                                        </p:tgtEl>
                                        <p:attrNameLst>
                                          <p:attrName>style.visibility</p:attrName>
                                        </p:attrNameLst>
                                      </p:cBhvr>
                                      <p:to>
                                        <p:strVal val="visible"/>
                                      </p:to>
                                    </p:set>
                                    <p:animEffect transition="in" filter="wipe(down)">
                                      <p:cBhvr>
                                        <p:cTn id="50" dur="500"/>
                                        <p:tgtEl>
                                          <p:spTgt spid="1185797">
                                            <p:txEl>
                                              <p:pRg st="3" end="3"/>
                                            </p:txEl>
                                          </p:spTgt>
                                        </p:tgtEl>
                                      </p:cBhvr>
                                    </p:animEffect>
                                  </p:childTnLst>
                                </p:cTn>
                              </p:par>
                            </p:childTnLst>
                          </p:cTn>
                        </p:par>
                        <p:par>
                          <p:cTn id="51" fill="hold" nodeType="afterGroup">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1185797">
                                            <p:txEl>
                                              <p:pRg st="4" end="4"/>
                                            </p:txEl>
                                          </p:spTgt>
                                        </p:tgtEl>
                                        <p:attrNameLst>
                                          <p:attrName>style.visibility</p:attrName>
                                        </p:attrNameLst>
                                      </p:cBhvr>
                                      <p:to>
                                        <p:strVal val="visible"/>
                                      </p:to>
                                    </p:set>
                                    <p:animEffect transition="in" filter="wipe(down)">
                                      <p:cBhvr>
                                        <p:cTn id="54" dur="500"/>
                                        <p:tgtEl>
                                          <p:spTgt spid="1185797">
                                            <p:txEl>
                                              <p:pRg st="4" end="4"/>
                                            </p:txEl>
                                          </p:spTgt>
                                        </p:tgtEl>
                                      </p:cBhvr>
                                    </p:animEffect>
                                  </p:childTnLst>
                                </p:cTn>
                              </p:par>
                            </p:childTnLst>
                          </p:cTn>
                        </p:par>
                        <p:par>
                          <p:cTn id="55" fill="hold" nodeType="afterGroup">
                            <p:stCondLst>
                              <p:cond delay="1500"/>
                            </p:stCondLst>
                            <p:childTnLst>
                              <p:par>
                                <p:cTn id="56" presetID="22" presetClass="entr" presetSubtype="4" fill="hold" grpId="0" nodeType="afterEffect">
                                  <p:stCondLst>
                                    <p:cond delay="0"/>
                                  </p:stCondLst>
                                  <p:childTnLst>
                                    <p:set>
                                      <p:cBhvr>
                                        <p:cTn id="57" dur="1" fill="hold">
                                          <p:stCondLst>
                                            <p:cond delay="0"/>
                                          </p:stCondLst>
                                        </p:cTn>
                                        <p:tgtEl>
                                          <p:spTgt spid="1185797">
                                            <p:txEl>
                                              <p:pRg st="5" end="5"/>
                                            </p:txEl>
                                          </p:spTgt>
                                        </p:tgtEl>
                                        <p:attrNameLst>
                                          <p:attrName>style.visibility</p:attrName>
                                        </p:attrNameLst>
                                      </p:cBhvr>
                                      <p:to>
                                        <p:strVal val="visible"/>
                                      </p:to>
                                    </p:set>
                                    <p:animEffect transition="in" filter="wipe(down)">
                                      <p:cBhvr>
                                        <p:cTn id="58" dur="500"/>
                                        <p:tgtEl>
                                          <p:spTgt spid="1185797">
                                            <p:txEl>
                                              <p:pRg st="5" end="5"/>
                                            </p:txEl>
                                          </p:spTgt>
                                        </p:tgtEl>
                                      </p:cBhvr>
                                    </p:animEffect>
                                  </p:childTnLst>
                                </p:cTn>
                              </p:par>
                            </p:childTnLst>
                          </p:cTn>
                        </p:par>
                        <p:par>
                          <p:cTn id="59" fill="hold" nodeType="afterGroup">
                            <p:stCondLst>
                              <p:cond delay="2000"/>
                            </p:stCondLst>
                            <p:childTnLst>
                              <p:par>
                                <p:cTn id="60" presetID="22" presetClass="entr" presetSubtype="4" fill="hold" grpId="0" nodeType="afterEffect">
                                  <p:stCondLst>
                                    <p:cond delay="0"/>
                                  </p:stCondLst>
                                  <p:childTnLst>
                                    <p:set>
                                      <p:cBhvr>
                                        <p:cTn id="61" dur="1" fill="hold">
                                          <p:stCondLst>
                                            <p:cond delay="0"/>
                                          </p:stCondLst>
                                        </p:cTn>
                                        <p:tgtEl>
                                          <p:spTgt spid="1185797">
                                            <p:txEl>
                                              <p:pRg st="6" end="6"/>
                                            </p:txEl>
                                          </p:spTgt>
                                        </p:tgtEl>
                                        <p:attrNameLst>
                                          <p:attrName>style.visibility</p:attrName>
                                        </p:attrNameLst>
                                      </p:cBhvr>
                                      <p:to>
                                        <p:strVal val="visible"/>
                                      </p:to>
                                    </p:set>
                                    <p:animEffect transition="in" filter="wipe(down)">
                                      <p:cBhvr>
                                        <p:cTn id="62" dur="500"/>
                                        <p:tgtEl>
                                          <p:spTgt spid="1185797">
                                            <p:txEl>
                                              <p:pRg st="6" end="6"/>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185797">
                                            <p:txEl>
                                              <p:pRg st="7" end="7"/>
                                            </p:txEl>
                                          </p:spTgt>
                                        </p:tgtEl>
                                        <p:attrNameLst>
                                          <p:attrName>style.visibility</p:attrName>
                                        </p:attrNameLst>
                                      </p:cBhvr>
                                      <p:to>
                                        <p:strVal val="visible"/>
                                      </p:to>
                                    </p:set>
                                    <p:animEffect transition="in" filter="wipe(down)">
                                      <p:cBhvr>
                                        <p:cTn id="67" dur="500"/>
                                        <p:tgtEl>
                                          <p:spTgt spid="1185797">
                                            <p:txEl>
                                              <p:pRg st="7" end="7"/>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85797">
                                            <p:txEl>
                                              <p:pRg st="8" end="8"/>
                                            </p:txEl>
                                          </p:spTgt>
                                        </p:tgtEl>
                                        <p:attrNameLst>
                                          <p:attrName>style.visibility</p:attrName>
                                        </p:attrNameLst>
                                      </p:cBhvr>
                                      <p:to>
                                        <p:strVal val="visible"/>
                                      </p:to>
                                    </p:set>
                                    <p:animEffect transition="in" filter="wipe(down)">
                                      <p:cBhvr>
                                        <p:cTn id="72" dur="500"/>
                                        <p:tgtEl>
                                          <p:spTgt spid="1185797">
                                            <p:txEl>
                                              <p:pRg st="8" end="8"/>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85797">
                                            <p:txEl>
                                              <p:pRg st="9" end="9"/>
                                            </p:txEl>
                                          </p:spTgt>
                                        </p:tgtEl>
                                        <p:attrNameLst>
                                          <p:attrName>style.visibility</p:attrName>
                                        </p:attrNameLst>
                                      </p:cBhvr>
                                      <p:to>
                                        <p:strVal val="visible"/>
                                      </p:to>
                                    </p:set>
                                    <p:animEffect transition="in" filter="wipe(down)">
                                      <p:cBhvr>
                                        <p:cTn id="77" dur="500"/>
                                        <p:tgtEl>
                                          <p:spTgt spid="118579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796" grpId="0" build="p"/>
      <p:bldP spid="118579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solidFill>
                <a:srgbClr val="FFDB96"/>
              </a:solidFill>
              <a:ea typeface="ＭＳ Ｐゴシック"/>
              <a:cs typeface="ＭＳ Ｐゴシック"/>
            </a:endParaRPr>
          </a:p>
        </p:txBody>
      </p:sp>
      <p:sp>
        <p:nvSpPr>
          <p:cNvPr id="6" name="Footer Placeholder 4"/>
          <p:cNvSpPr>
            <a:spLocks noGrp="1"/>
          </p:cNvSpPr>
          <p:nvPr>
            <p:ph type="ftr" sz="quarter" idx="11"/>
          </p:nvPr>
        </p:nvSpPr>
        <p:spPr/>
        <p:txBody>
          <a:bodyPr/>
          <a:lstStyle/>
          <a:p>
            <a:pPr>
              <a:defRPr/>
            </a:pPr>
            <a:endParaRPr lang="en-US">
              <a:solidFill>
                <a:srgbClr val="FFDB96"/>
              </a:solidFill>
              <a:ea typeface="ＭＳ Ｐゴシック"/>
              <a:cs typeface="ＭＳ Ｐゴシック"/>
            </a:endParaRPr>
          </a:p>
        </p:txBody>
      </p:sp>
      <p:pic>
        <p:nvPicPr>
          <p:cNvPr id="7383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7150"/>
            <a:ext cx="9296400" cy="672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5554" name="Rectangle 2"/>
          <p:cNvSpPr>
            <a:spLocks noGrp="1" noChangeArrowheads="1"/>
          </p:cNvSpPr>
          <p:nvPr>
            <p:ph type="title"/>
          </p:nvPr>
        </p:nvSpPr>
        <p:spPr>
          <a:xfrm>
            <a:off x="4267200" y="152400"/>
            <a:ext cx="4876800" cy="533400"/>
          </a:xfrm>
          <a:solidFill>
            <a:srgbClr val="000000"/>
          </a:solidFill>
          <a:effectLst>
            <a:outerShdw blurRad="38100" dist="38099" dir="2700000" algn="ctr" rotWithShape="0">
              <a:srgbClr val="000000">
                <a:alpha val="99962"/>
              </a:srgbClr>
            </a:outerShdw>
          </a:effectLst>
        </p:spPr>
        <p:txBody>
          <a:bodyPr/>
          <a:lstStyle/>
          <a:p>
            <a:pPr eaLnBrk="1" hangingPunct="1">
              <a:defRPr/>
            </a:pPr>
            <a:r>
              <a:rPr lang="en-US"/>
              <a:t>James 5:11a</a:t>
            </a:r>
          </a:p>
        </p:txBody>
      </p:sp>
      <p:sp>
        <p:nvSpPr>
          <p:cNvPr id="1175555" name="Rectangle 3"/>
          <p:cNvSpPr>
            <a:spLocks noGrp="1" noChangeArrowheads="1"/>
          </p:cNvSpPr>
          <p:nvPr>
            <p:ph type="body" idx="1"/>
          </p:nvPr>
        </p:nvSpPr>
        <p:spPr>
          <a:xfrm>
            <a:off x="0" y="1447800"/>
            <a:ext cx="2209800" cy="2209800"/>
          </a:xfrm>
          <a:solidFill>
            <a:schemeClr val="accent1"/>
          </a:solidFill>
        </p:spPr>
        <p:txBody>
          <a:bodyPr/>
          <a:lstStyle/>
          <a:p>
            <a:pPr marL="0" indent="0" eaLnBrk="1" hangingPunct="1">
              <a:lnSpc>
                <a:spcPct val="90000"/>
              </a:lnSpc>
              <a:buFont typeface="Wingdings" charset="0"/>
              <a:buNone/>
              <a:defRPr/>
            </a:pPr>
            <a:r>
              <a:rPr lang="en-US" altLang="ja-JP" sz="2000" b="1" dirty="0">
                <a:latin typeface="Verdana" charset="0"/>
                <a:ea typeface="ＭＳ Ｐゴシック" charset="0"/>
                <a:cs typeface="ＭＳ Ｐゴシック" charset="0"/>
              </a:rPr>
              <a:t>"As you know, we consider blessed those who have persevered…"</a:t>
            </a:r>
            <a:endParaRPr lang="en-US" sz="2000" b="1"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90097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75554"/>
                                        </p:tgtEl>
                                        <p:attrNameLst>
                                          <p:attrName>style.visibility</p:attrName>
                                        </p:attrNameLst>
                                      </p:cBhvr>
                                      <p:to>
                                        <p:strVal val="visible"/>
                                      </p:to>
                                    </p:set>
                                    <p:animEffect transition="in" filter="fade">
                                      <p:cBhvr>
                                        <p:cTn id="7" dur="800" decel="100000"/>
                                        <p:tgtEl>
                                          <p:spTgt spid="1175554"/>
                                        </p:tgtEl>
                                      </p:cBhvr>
                                    </p:animEffect>
                                    <p:anim calcmode="lin" valueType="num">
                                      <p:cBhvr>
                                        <p:cTn id="8" dur="800" decel="100000" fill="hold"/>
                                        <p:tgtEl>
                                          <p:spTgt spid="1175554"/>
                                        </p:tgtEl>
                                        <p:attrNameLst>
                                          <p:attrName>style.rotation</p:attrName>
                                        </p:attrNameLst>
                                      </p:cBhvr>
                                      <p:tavLst>
                                        <p:tav tm="0">
                                          <p:val>
                                            <p:fltVal val="-90"/>
                                          </p:val>
                                        </p:tav>
                                        <p:tav tm="100000">
                                          <p:val>
                                            <p:fltVal val="0"/>
                                          </p:val>
                                        </p:tav>
                                      </p:tavLst>
                                    </p:anim>
                                    <p:anim calcmode="lin" valueType="num">
                                      <p:cBhvr>
                                        <p:cTn id="9" dur="800" decel="100000" fill="hold"/>
                                        <p:tgtEl>
                                          <p:spTgt spid="1175554"/>
                                        </p:tgtEl>
                                        <p:attrNameLst>
                                          <p:attrName>ppt_x</p:attrName>
                                        </p:attrNameLst>
                                      </p:cBhvr>
                                      <p:tavLst>
                                        <p:tav tm="0">
                                          <p:val>
                                            <p:strVal val="#ppt_x+0.4"/>
                                          </p:val>
                                        </p:tav>
                                        <p:tav tm="100000">
                                          <p:val>
                                            <p:strVal val="#ppt_x-0.05"/>
                                          </p:val>
                                        </p:tav>
                                      </p:tavLst>
                                    </p:anim>
                                    <p:anim calcmode="lin" valueType="num">
                                      <p:cBhvr>
                                        <p:cTn id="10" dur="800" decel="100000" fill="hold"/>
                                        <p:tgtEl>
                                          <p:spTgt spid="117555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7555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75554"/>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4" presetClass="entr" presetSubtype="0" accel="100000" fill="hold" grpId="0" nodeType="clickEffect">
                                  <p:stCondLst>
                                    <p:cond delay="0"/>
                                  </p:stCondLst>
                                  <p:childTnLst>
                                    <p:set>
                                      <p:cBhvr>
                                        <p:cTn id="16" dur="1" fill="hold">
                                          <p:stCondLst>
                                            <p:cond delay="0"/>
                                          </p:stCondLst>
                                        </p:cTn>
                                        <p:tgtEl>
                                          <p:spTgt spid="1175555">
                                            <p:bg/>
                                          </p:spTgt>
                                        </p:tgtEl>
                                        <p:attrNameLst>
                                          <p:attrName>style.visibility</p:attrName>
                                        </p:attrNameLst>
                                      </p:cBhvr>
                                      <p:to>
                                        <p:strVal val="visible"/>
                                      </p:to>
                                    </p:set>
                                    <p:anim calcmode="lin" valueType="num">
                                      <p:cBhvr>
                                        <p:cTn id="17" dur="500" fill="hold"/>
                                        <p:tgtEl>
                                          <p:spTgt spid="1175555">
                                            <p:bg/>
                                          </p:spTgt>
                                        </p:tgtEl>
                                        <p:attrNameLst>
                                          <p:attrName>ppt_w</p:attrName>
                                        </p:attrNameLst>
                                      </p:cBhvr>
                                      <p:tavLst>
                                        <p:tav tm="0">
                                          <p:val>
                                            <p:strVal val="#ppt_w*0.05"/>
                                          </p:val>
                                        </p:tav>
                                        <p:tav tm="100000">
                                          <p:val>
                                            <p:strVal val="#ppt_w"/>
                                          </p:val>
                                        </p:tav>
                                      </p:tavLst>
                                    </p:anim>
                                    <p:anim calcmode="lin" valueType="num">
                                      <p:cBhvr>
                                        <p:cTn id="18" dur="500" fill="hold"/>
                                        <p:tgtEl>
                                          <p:spTgt spid="1175555">
                                            <p:bg/>
                                          </p:spTgt>
                                        </p:tgtEl>
                                        <p:attrNameLst>
                                          <p:attrName>ppt_h</p:attrName>
                                        </p:attrNameLst>
                                      </p:cBhvr>
                                      <p:tavLst>
                                        <p:tav tm="0">
                                          <p:val>
                                            <p:strVal val="#ppt_h"/>
                                          </p:val>
                                        </p:tav>
                                        <p:tav tm="100000">
                                          <p:val>
                                            <p:strVal val="#ppt_h"/>
                                          </p:val>
                                        </p:tav>
                                      </p:tavLst>
                                    </p:anim>
                                    <p:anim calcmode="lin" valueType="num">
                                      <p:cBhvr>
                                        <p:cTn id="19" dur="500" fill="hold"/>
                                        <p:tgtEl>
                                          <p:spTgt spid="1175555">
                                            <p:bg/>
                                          </p:spTgt>
                                        </p:tgtEl>
                                        <p:attrNameLst>
                                          <p:attrName>ppt_x</p:attrName>
                                        </p:attrNameLst>
                                      </p:cBhvr>
                                      <p:tavLst>
                                        <p:tav tm="0">
                                          <p:val>
                                            <p:strVal val="#ppt_x-.2"/>
                                          </p:val>
                                        </p:tav>
                                        <p:tav tm="100000">
                                          <p:val>
                                            <p:strVal val="#ppt_x"/>
                                          </p:val>
                                        </p:tav>
                                      </p:tavLst>
                                    </p:anim>
                                    <p:anim calcmode="lin" valueType="num">
                                      <p:cBhvr>
                                        <p:cTn id="20" dur="500" fill="hold"/>
                                        <p:tgtEl>
                                          <p:spTgt spid="1175555">
                                            <p:bg/>
                                          </p:spTgt>
                                        </p:tgtEl>
                                        <p:attrNameLst>
                                          <p:attrName>ppt_y</p:attrName>
                                        </p:attrNameLst>
                                      </p:cBhvr>
                                      <p:tavLst>
                                        <p:tav tm="0">
                                          <p:val>
                                            <p:strVal val="#ppt_y"/>
                                          </p:val>
                                        </p:tav>
                                        <p:tav tm="100000">
                                          <p:val>
                                            <p:strVal val="#ppt_y"/>
                                          </p:val>
                                        </p:tav>
                                      </p:tavLst>
                                    </p:anim>
                                    <p:animEffect transition="in" filter="fade">
                                      <p:cBhvr>
                                        <p:cTn id="21" dur="500"/>
                                        <p:tgtEl>
                                          <p:spTgt spid="1175555">
                                            <p:bg/>
                                          </p:spTgt>
                                        </p:tgtEl>
                                      </p:cBhvr>
                                    </p:animEffect>
                                  </p:childTnLst>
                                </p:cTn>
                              </p:par>
                            </p:childTnLst>
                          </p:cTn>
                        </p:par>
                        <p:par>
                          <p:cTn id="22" fill="hold" nodeType="afterGroup">
                            <p:stCondLst>
                              <p:cond delay="500"/>
                            </p:stCondLst>
                            <p:childTnLst>
                              <p:par>
                                <p:cTn id="23" presetID="54" presetClass="entr" presetSubtype="0" accel="100000" fill="hold" grpId="0" nodeType="afterEffect">
                                  <p:stCondLst>
                                    <p:cond delay="0"/>
                                  </p:stCondLst>
                                  <p:childTnLst>
                                    <p:set>
                                      <p:cBhvr>
                                        <p:cTn id="24" dur="1" fill="hold">
                                          <p:stCondLst>
                                            <p:cond delay="0"/>
                                          </p:stCondLst>
                                        </p:cTn>
                                        <p:tgtEl>
                                          <p:spTgt spid="1175555">
                                            <p:txEl>
                                              <p:pRg st="0" end="0"/>
                                            </p:txEl>
                                          </p:spTgt>
                                        </p:tgtEl>
                                        <p:attrNameLst>
                                          <p:attrName>style.visibility</p:attrName>
                                        </p:attrNameLst>
                                      </p:cBhvr>
                                      <p:to>
                                        <p:strVal val="visible"/>
                                      </p:to>
                                    </p:set>
                                    <p:anim calcmode="lin" valueType="num">
                                      <p:cBhvr>
                                        <p:cTn id="25" dur="500" fill="hold"/>
                                        <p:tgtEl>
                                          <p:spTgt spid="1175555">
                                            <p:txEl>
                                              <p:pRg st="0" end="0"/>
                                            </p:txEl>
                                          </p:spTgt>
                                        </p:tgtEl>
                                        <p:attrNameLst>
                                          <p:attrName>ppt_w</p:attrName>
                                        </p:attrNameLst>
                                      </p:cBhvr>
                                      <p:tavLst>
                                        <p:tav tm="0">
                                          <p:val>
                                            <p:strVal val="#ppt_w*0.05"/>
                                          </p:val>
                                        </p:tav>
                                        <p:tav tm="100000">
                                          <p:val>
                                            <p:strVal val="#ppt_w"/>
                                          </p:val>
                                        </p:tav>
                                      </p:tavLst>
                                    </p:anim>
                                    <p:anim calcmode="lin" valueType="num">
                                      <p:cBhvr>
                                        <p:cTn id="26" dur="500" fill="hold"/>
                                        <p:tgtEl>
                                          <p:spTgt spid="1175555">
                                            <p:txEl>
                                              <p:pRg st="0" end="0"/>
                                            </p:txEl>
                                          </p:spTgt>
                                        </p:tgtEl>
                                        <p:attrNameLst>
                                          <p:attrName>ppt_h</p:attrName>
                                        </p:attrNameLst>
                                      </p:cBhvr>
                                      <p:tavLst>
                                        <p:tav tm="0">
                                          <p:val>
                                            <p:strVal val="#ppt_h"/>
                                          </p:val>
                                        </p:tav>
                                        <p:tav tm="100000">
                                          <p:val>
                                            <p:strVal val="#ppt_h"/>
                                          </p:val>
                                        </p:tav>
                                      </p:tavLst>
                                    </p:anim>
                                    <p:anim calcmode="lin" valueType="num">
                                      <p:cBhvr>
                                        <p:cTn id="27" dur="500" fill="hold"/>
                                        <p:tgtEl>
                                          <p:spTgt spid="1175555">
                                            <p:txEl>
                                              <p:pRg st="0" end="0"/>
                                            </p:txEl>
                                          </p:spTgt>
                                        </p:tgtEl>
                                        <p:attrNameLst>
                                          <p:attrName>ppt_x</p:attrName>
                                        </p:attrNameLst>
                                      </p:cBhvr>
                                      <p:tavLst>
                                        <p:tav tm="0">
                                          <p:val>
                                            <p:strVal val="#ppt_x-.2"/>
                                          </p:val>
                                        </p:tav>
                                        <p:tav tm="100000">
                                          <p:val>
                                            <p:strVal val="#ppt_x"/>
                                          </p:val>
                                        </p:tav>
                                      </p:tavLst>
                                    </p:anim>
                                    <p:anim calcmode="lin" valueType="num">
                                      <p:cBhvr>
                                        <p:cTn id="28" dur="500" fill="hold"/>
                                        <p:tgtEl>
                                          <p:spTgt spid="1175555">
                                            <p:txEl>
                                              <p:pRg st="0" end="0"/>
                                            </p:txEl>
                                          </p:spTgt>
                                        </p:tgtEl>
                                        <p:attrNameLst>
                                          <p:attrName>ppt_y</p:attrName>
                                        </p:attrNameLst>
                                      </p:cBhvr>
                                      <p:tavLst>
                                        <p:tav tm="0">
                                          <p:val>
                                            <p:strVal val="#ppt_y"/>
                                          </p:val>
                                        </p:tav>
                                        <p:tav tm="100000">
                                          <p:val>
                                            <p:strVal val="#ppt_y"/>
                                          </p:val>
                                        </p:tav>
                                      </p:tavLst>
                                    </p:anim>
                                    <p:animEffect transition="in" filter="fade">
                                      <p:cBhvr>
                                        <p:cTn id="29" dur="500"/>
                                        <p:tgtEl>
                                          <p:spTgt spid="1175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554" grpId="0" animBg="1"/>
      <p:bldP spid="1175555"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2E75349D-43CF-414E-B3C6-69CB58923005}"/>
  <p:tag name="GENSWF_ADVANCE_TIME" val="114.435"/>
  <p:tag name="ISPRING_CUSTOM_TIMING_USED" val="1"/>
</p:tagLst>
</file>

<file path=ppt/tags/tag10.xml><?xml version="1.0" encoding="utf-8"?>
<p:tagLst xmlns:a="http://schemas.openxmlformats.org/drawingml/2006/main" xmlns:r="http://schemas.openxmlformats.org/officeDocument/2006/relationships" xmlns:p="http://schemas.openxmlformats.org/presentationml/2006/main">
  <p:tag name="ISPRING_SLIDE_ID_2" val="{0C51FEFA-BFD7-45DA-9D2C-646E3D67433B}"/>
  <p:tag name="GENSWF_ADVANCE_TIME" val="69.364"/>
  <p:tag name="TIMING" val="|2.139"/>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C39C45C4-DFE8-4321-B060-5FFCD75F88CF}"/>
  <p:tag name="GENSWF_ADVANCE_TIME" val="317.678"/>
  <p:tag name="TIMING" val="|21.444|49.377|55.269|39.734|14.028|15.856|15.409|24.779"/>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1C9E7C64-C026-4EF4-9E04-B2D421F1ADC8}"/>
  <p:tag name="GENSWF_ADVANCE_TIME" val="46.639"/>
  <p:tag name="TIMING" val="|25.829"/>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587757A8-7E05-4C0A-9B20-6F8601E567EA}"/>
  <p:tag name="GENSWF_ADVANCE_TIME" val="51.342"/>
  <p:tag name="TIMING" val="|26.069"/>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863E2E94-A2F4-43E1-9BA9-D8A85691E7AD}"/>
  <p:tag name="GENSWF_ADVANCE_TIME" val="100.214"/>
  <p:tag name="TIMING" val="|29.322|6.248|22.345|12.499|14.53"/>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12B327B-A42B-4FAE-82F8-F7305B1283D2}"/>
  <p:tag name="GENSWF_ADVANCE_TIME" val="92.261"/>
  <p:tag name="TIMING" val="|27.613|32.633"/>
</p:tagLst>
</file>

<file path=ppt/tags/tag16.xml><?xml version="1.0" encoding="utf-8"?>
<p:tagLst xmlns:a="http://schemas.openxmlformats.org/drawingml/2006/main" xmlns:r="http://schemas.openxmlformats.org/officeDocument/2006/relationships" xmlns:p="http://schemas.openxmlformats.org/presentationml/2006/main">
  <p:tag name="ISPRING_SLIDE_ID_2" val="{98831542-1DC8-4F28-805F-749820DE9AB3}"/>
  <p:tag name="GENSWF_ADVANCE_TIME" val="107.640"/>
  <p:tag name="TIMING" val="|76.429|11.368"/>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8DF88E8-5306-4791-8904-5E932496D61F}"/>
  <p:tag name="GENSWF_ADVANCE_TIME" val="7.425"/>
</p:tagLst>
</file>

<file path=ppt/tags/tag18.xml><?xml version="1.0" encoding="utf-8"?>
<p:tagLst xmlns:a="http://schemas.openxmlformats.org/drawingml/2006/main" xmlns:r="http://schemas.openxmlformats.org/officeDocument/2006/relationships" xmlns:p="http://schemas.openxmlformats.org/presentationml/2006/main">
  <p:tag name="ISPRING_SLIDE_ID_2" val="{3CB32157-183E-49B6-AB0C-58D3A3887966}"/>
  <p:tag name="GENSWF_ADVANCE_TIME" val="43.802"/>
  <p:tag name="TIMING" val="|21.688|13.9"/>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BE1E8D5C-FE8B-4B83-A606-CD2767C4C1DA}"/>
  <p:tag name="GENSWF_ADVANCE_TIME" val="52.312"/>
  <p:tag name="TIMING" val="|26.787|6.543"/>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D5FDDB17-4F23-4771-99EB-20ACD3ED7EA5}"/>
  <p:tag name="GENSWF_ADVANCE_TIME" val="81.901"/>
  <p:tag name="TIMING" val="|29.308|4.215|6.097|7.83|2.583|9.85|14.82"/>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BE61C135-27B3-4215-9759-4B374205D3A4}"/>
  <p:tag name="GENSWF_ADVANCE_TIME" val="48.615"/>
  <p:tag name="TIMING" val="|28.986|10.875"/>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EAFD1226-2F3E-4396-A99B-A781DE6A01EE}"/>
  <p:tag name="GENSWF_ADVANCE_TIME" val="52.696"/>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B809DF7C-4306-420F-9E58-8B418DD698BA}"/>
  <p:tag name="GENSWF_ADVANCE_TIME" val="88.797"/>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F3119F84-605B-4D12-903B-DE8A76EFB815}"/>
  <p:tag name="GENSWF_ADVANCE_TIME" val="31.860"/>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0891F0B8-2368-4965-9AC8-7DC196F957D2}"/>
  <p:tag name="GENSWF_ADVANCE_TIME" val="56.714"/>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DD9A3661-E03A-4C3B-8446-992C072AB0C0}"/>
  <p:tag name="GENSWF_ADVANCE_TIME" val="7.066"/>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BA748F81-57DA-41D8-8D41-B214D1C7EEA4}"/>
  <p:tag name="GENSWF_ADVANCE_TIME" val="14.599"/>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BED88F48-197E-4DEA-A74C-F3EB72CBB981}"/>
  <p:tag name="GENSWF_ADVANCE_TIME" val="89.061"/>
  <p:tag name="TIMING" val="|44.459|21.812"/>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AF5949AF-A7DB-44E6-84A7-8F7679440674}"/>
  <p:tag name="GENSWF_ADVANCE_TIME" val="53.704"/>
  <p:tag name="TIMING" val="|15.597"/>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B4E70598-94D9-4239-8356-712F1C13E256}"/>
  <p:tag name="GENSWF_ADVANCE_TIME" val="53.090"/>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E172C473-E9AC-448C-8598-3ABCA57812E8}"/>
  <p:tag name="GENSWF_ADVANCE_TIME" val="64.578"/>
  <p:tag name="TIMING" val="|59.211"/>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1E3E8F05-583C-47B4-9E46-5C0BB7CD79EE}"/>
  <p:tag name="GENSWF_ADVANCE_TIME" val="262.827"/>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376F0223-1A68-4A6A-8489-9CCFD5665064}"/>
  <p:tag name="GENSWF_ADVANCE_TIME" val="67.908"/>
  <p:tag name="TIMING" val="|21.913|8.446|2.256|4.718|5.45|5.234"/>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F170CE6E-66FB-4B50-AEF2-9D33BA7D6DC5}"/>
  <p:tag name="GENSWF_ADVANCE_TIME" val="60.998"/>
  <p:tag name="TIMING" val="|26.181"/>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1E3E8F05-583C-47B4-9E46-5C0BB7CD79EE}"/>
  <p:tag name="GENSWF_ADVANCE_TIME" val="262.827"/>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112D2AC9-768D-44E6-B6E8-0C784D62CDA9}"/>
  <p:tag name="GENSWF_ADVANCE_TIME" val="54.379"/>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DE602A75-D55D-4F88-AEC8-B192C37E4919}"/>
  <p:tag name="GENSWF_ADVANCE_TIME" val="237.120"/>
  <p:tag name="TIMING" val="|9.785|12.249|2.869|42.153"/>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_2" val="{FF98B6C8-4069-4B84-A9B3-3EC2A1F6711B}"/>
  <p:tag name="GENSWF_ADVANCE_TIME" val="184.800"/>
  <p:tag name="TIMING" val="|3.352"/>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_2" val="{9B7D4B2B-F53A-4427-B745-6A5F581928BD}"/>
  <p:tag name="GENSWF_ADVANCE_TIME" val="149.810"/>
  <p:tag name="TIMING" val="|39.822"/>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_2" val="{110EB79B-AFD7-485C-8EE7-809EA65D4954}"/>
  <p:tag name="GENSWF_ADVANCE_TIME" val="80.918"/>
  <p:tag name="TIMING" val="|17.807"/>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_2" val="{D37FBCB5-3E2C-4E1D-BF62-99492BACAB74}"/>
  <p:tag name="GENSWF_ADVANCE_TIME" val="87.472"/>
  <p:tag name="TIMING" val="|18.938|7.192|1.967|2.083"/>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CAC1FEDF-6AAB-4C6F-B124-1D4EC9D9235D}"/>
  <p:tag name="GENSWF_ADVANCE_TIME" val="169.314"/>
  <p:tag name="TIMING" val="|24.832"/>
  <p:tag name="ISPRING_CUSTOM_TIMING_USED" val="1"/>
</p:tagLst>
</file>

<file path=ppt/tags/tag40.xml><?xml version="1.0" encoding="utf-8"?>
<p:tagLst xmlns:a="http://schemas.openxmlformats.org/drawingml/2006/main" xmlns:r="http://schemas.openxmlformats.org/officeDocument/2006/relationships" xmlns:p="http://schemas.openxmlformats.org/presentationml/2006/main">
  <p:tag name="ISPRING_SLIDE_ID_2" val="{B6AF62F5-97F3-4AF2-921D-1FA9424282FC}"/>
  <p:tag name="GENSWF_ADVANCE_TIME" val="34.972"/>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_2" val="{B39871D6-BDA7-4FF1-AF2C-C9046BEEBC5F}"/>
  <p:tag name="GENSWF_ADVANCE_TIME" val="89.860"/>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_2" val="{6C5E71F7-63A9-4D0F-A690-3A436607FE06}"/>
  <p:tag name="GENSWF_ADVANCE_TIME" val="119.818"/>
  <p:tag name="TIMING" val="|64.384"/>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_2" val="{81853E32-2EDF-4F4C-A394-ADADE263644D}"/>
  <p:tag name="GENSWF_ADVANCE_TIME" val="166.956"/>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_2" val="{BDAA3FB5-A27A-4518-8554-715FF2FFC197}"/>
  <p:tag name="GENSWF_ADVANCE_TIME" val="106.656"/>
  <p:tag name="TIMING" val="|51.454"/>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_2" val="{F451C014-AD74-46F7-AE6B-ADEC0892F399}"/>
  <p:tag name="GENSWF_ADVANCE_TIME" val="60.706"/>
  <p:tag name="TIMING" val="|2.673"/>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_2" val="{6B8778C2-28AB-4A6C-B084-9D4E836C65B2}"/>
  <p:tag name="GENSWF_ADVANCE_TIME" val="55.798"/>
  <p:tag name="TIMING" val="|1.555"/>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_2" val="{8B013910-D35E-4E2D-B4BE-D98CE7125FAA}"/>
  <p:tag name="GENSWF_ADVANCE_TIME" val="73.532"/>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_2" val="{B4FCE130-3BE1-41BE-BD32-79955143E52E}"/>
  <p:tag name="GENSWF_ADVANCE_TIME" val="37.252"/>
  <p:tag name="TIMING" val="|5.872"/>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ISPRING_SLIDE_ID_2" val="{C9FDDBAD-5368-46AC-83A2-D9A07E80422A}"/>
  <p:tag name="GENSWF_ADVANCE_TIME" val="28.540"/>
  <p:tag name="TIMING" val="|0.667"/>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2E75349D-43CF-414E-B3C6-69CB58923005}"/>
  <p:tag name="GENSWF_ADVANCE_TIME" val="114.435"/>
  <p:tag name="ISPRING_CUSTOM_TIMING_USED" val="1"/>
</p:tagLst>
</file>

<file path=ppt/tags/tag50.xml><?xml version="1.0" encoding="utf-8"?>
<p:tagLst xmlns:a="http://schemas.openxmlformats.org/drawingml/2006/main" xmlns:r="http://schemas.openxmlformats.org/officeDocument/2006/relationships" xmlns:p="http://schemas.openxmlformats.org/presentationml/2006/main">
  <p:tag name="ISPRING_SLIDE_ID_2" val="{31D1DB83-2303-4758-87D5-9654750B2FB1}"/>
  <p:tag name="GENSWF_ADVANCE_TIME" val="61.643"/>
  <p:tag name="TIMING" val="|5.61"/>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ISPRING_SLIDE_ID_2" val="{F458E5FF-7118-4794-9DD0-EC9C9A3F7A56}"/>
  <p:tag name="GENSWF_ADVANCE_TIME" val="139.812"/>
  <p:tag name="TIMING" val="|18.466|2.984|43.822|45.092"/>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ISPRING_SLIDE_ID_2" val="{9FFC00D9-9494-47E3-92BF-57081B3C1A34}"/>
  <p:tag name="GENSWF_ADVANCE_TIME" val="350.346"/>
  <p:tag name="TIMING" val="|24.186|33.707|28.104|44.685|42.112|25.499|81.223"/>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A143CFCC-5767-4FCA-95FA-01A62A100FA7}"/>
  <p:tag name="GENSWF_ADVANCE_TIME" val="41.773"/>
  <p:tag name="TIMING" val="|7.783"/>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9440F1E7-CE57-4387-9F15-1542CBC1221F}"/>
  <p:tag name="GENSWF_ADVANCE_TIME" val="103.586"/>
  <p:tag name="TIMING" val="|70.96"/>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644817AB-1FEB-4286-A582-C75D523D9957}"/>
  <p:tag name="GENSWF_ADVANCE_TIME" val="29.431"/>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2055318A-5154-4CD7-AEEB-B251251015E8}"/>
  <p:tag name="GENSWF_ADVANCE_TIME" val="210.991"/>
  <p:tag name="TIMING" val="|21.241|47.385|28.781|11.234"/>
  <p:tag name="ISPRING_CUSTOM_TIMING_USED" val="1"/>
</p:tagLst>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sert">
  <a:themeElements>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fontScheme name="Desert">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17062</TotalTime>
  <Words>6879</Words>
  <Application>Microsoft Macintosh PowerPoint</Application>
  <PresentationFormat>On-screen Show (4:3)</PresentationFormat>
  <Paragraphs>1187</Paragraphs>
  <Slides>183</Slides>
  <Notes>175</Notes>
  <HiddenSlides>0</HiddenSlides>
  <MMClips>0</MMClips>
  <ScaleCrop>false</ScaleCrop>
  <HeadingPairs>
    <vt:vector size="8" baseType="variant">
      <vt:variant>
        <vt:lpstr>Fonts Used</vt:lpstr>
      </vt:variant>
      <vt:variant>
        <vt:i4>33</vt:i4>
      </vt:variant>
      <vt:variant>
        <vt:lpstr>Theme</vt:lpstr>
      </vt:variant>
      <vt:variant>
        <vt:i4>44</vt:i4>
      </vt:variant>
      <vt:variant>
        <vt:lpstr>Embedded OLE Servers</vt:lpstr>
      </vt:variant>
      <vt:variant>
        <vt:i4>1</vt:i4>
      </vt:variant>
      <vt:variant>
        <vt:lpstr>Slide Titles</vt:lpstr>
      </vt:variant>
      <vt:variant>
        <vt:i4>183</vt:i4>
      </vt:variant>
    </vt:vector>
  </HeadingPairs>
  <TitlesOfParts>
    <vt:vector size="261" baseType="lpstr">
      <vt:lpstr>acme secret agent</vt:lpstr>
      <vt:lpstr>Arial Unicode MS</vt:lpstr>
      <vt:lpstr>Chicago</vt:lpstr>
      <vt:lpstr>Crass</vt:lpstr>
      <vt:lpstr>PerryGothic Regular</vt:lpstr>
      <vt:lpstr>Scholar</vt:lpstr>
      <vt:lpstr>Abadi</vt:lpstr>
      <vt:lpstr>Arial</vt:lpstr>
      <vt:lpstr>Arial Black</vt:lpstr>
      <vt:lpstr>Arial Narrow</vt:lpstr>
      <vt:lpstr>Bwgrkl</vt:lpstr>
      <vt:lpstr>Calibri</vt:lpstr>
      <vt:lpstr>Calibri Light</vt:lpstr>
      <vt:lpstr>Century Gothic</vt:lpstr>
      <vt:lpstr>Century Schoolbook</vt:lpstr>
      <vt:lpstr>Chiller</vt:lpstr>
      <vt:lpstr>Comic Sans MS</vt:lpstr>
      <vt:lpstr>Copperplate Gothic Light</vt:lpstr>
      <vt:lpstr>Curlz MT</vt:lpstr>
      <vt:lpstr>Futura</vt:lpstr>
      <vt:lpstr>Garamond</vt:lpstr>
      <vt:lpstr>Helvetica</vt:lpstr>
      <vt:lpstr>Helvetica Neue Black Condensed</vt:lpstr>
      <vt:lpstr>Impact</vt:lpstr>
      <vt:lpstr>Monotype Corsiva</vt:lpstr>
      <vt:lpstr>Monotype Sorts</vt:lpstr>
      <vt:lpstr>Silom</vt:lpstr>
      <vt:lpstr>Tahoma</vt:lpstr>
      <vt:lpstr>Times</vt:lpstr>
      <vt:lpstr>Times New Roman</vt:lpstr>
      <vt:lpstr>Trebuchet MS</vt:lpstr>
      <vt:lpstr>Verdana</vt:lpstr>
      <vt:lpstr>Wingdings</vt:lpstr>
      <vt:lpstr>Fireball</vt:lpstr>
      <vt:lpstr>Maple</vt:lpstr>
      <vt:lpstr>Kimono</vt:lpstr>
      <vt:lpstr>Diagram</vt:lpstr>
      <vt:lpstr>Ocean</vt:lpstr>
      <vt:lpstr>Skyline</vt:lpstr>
      <vt:lpstr>Shopping</vt:lpstr>
      <vt:lpstr>Finance</vt:lpstr>
      <vt:lpstr>Blank Presentation</vt:lpstr>
      <vt:lpstr>Balance</vt:lpstr>
      <vt:lpstr>Curtain Call</vt:lpstr>
      <vt:lpstr>Shimmer</vt:lpstr>
      <vt:lpstr>Fossil</vt:lpstr>
      <vt:lpstr>Stream</vt:lpstr>
      <vt:lpstr>Gleam</vt:lpstr>
      <vt:lpstr>Desert</vt:lpstr>
      <vt:lpstr>Schmooze</vt:lpstr>
      <vt:lpstr>Leaf Veins</vt:lpstr>
      <vt:lpstr>Marble Top</vt:lpstr>
      <vt:lpstr>Slide</vt:lpstr>
      <vt:lpstr>Frame</vt:lpstr>
      <vt:lpstr>Borealis</vt:lpstr>
      <vt:lpstr>Earth</vt:lpstr>
      <vt:lpstr>Starfish</vt:lpstr>
      <vt:lpstr>Medical Glass</vt:lpstr>
      <vt:lpstr>Refined</vt:lpstr>
      <vt:lpstr>Zig Zag</vt:lpstr>
      <vt:lpstr>Default Design</vt:lpstr>
      <vt:lpstr>Twinkle</vt:lpstr>
      <vt:lpstr>Medicine</vt:lpstr>
      <vt:lpstr>Textured</vt:lpstr>
      <vt:lpstr>Warp</vt:lpstr>
      <vt:lpstr>Wood</vt:lpstr>
      <vt:lpstr>Compass</vt:lpstr>
      <vt:lpstr>1_Orbit</vt:lpstr>
      <vt:lpstr>3_Blank Presentation</vt:lpstr>
      <vt:lpstr>4_Blank Presentation</vt:lpstr>
      <vt:lpstr>5_Blank Presentation</vt:lpstr>
      <vt:lpstr>49_Blank Presentation</vt:lpstr>
      <vt:lpstr>2_Office Theme</vt:lpstr>
      <vt:lpstr>4_Default Design</vt:lpstr>
      <vt:lpstr>5_Office Theme</vt:lpstr>
      <vt:lpstr>Office Theme</vt:lpstr>
      <vt:lpstr>6_Office Theme</vt:lpstr>
      <vt:lpstr>Photo Editor Photo</vt:lpstr>
      <vt:lpstr>James 3–5</vt:lpstr>
      <vt:lpstr>Slides on  James 3</vt:lpstr>
      <vt:lpstr>Ways Faith is Seen</vt:lpstr>
      <vt:lpstr>Controlling the Tongue (3:1-18)</vt:lpstr>
      <vt:lpstr>Faith speaks wisely because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tongue is a fire,  a world of evil among the parts of the body.  It corrupts the whole person, sets the whole course of his life on fire, and is itself set on fire by hell" (3:6)</vt:lpstr>
      <vt:lpstr>Faith speaks wisely because faith…</vt:lpstr>
      <vt:lpstr>PowerPoint Presentation</vt:lpstr>
      <vt:lpstr>PowerPoint Presentation</vt:lpstr>
      <vt:lpstr>PowerPoint Presentation</vt:lpstr>
      <vt:lpstr>PowerPoint Presentation</vt:lpstr>
      <vt:lpstr>PowerPoint Presentation</vt:lpstr>
      <vt:lpstr>Faith speaks wisely because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Whine List 1</vt:lpstr>
      <vt:lpstr>Whine List 2</vt:lpstr>
      <vt:lpstr>Whine List 3</vt:lpstr>
      <vt:lpstr>Whine List 4</vt:lpstr>
      <vt:lpstr>PowerPoint Presentation</vt:lpstr>
      <vt:lpstr>PowerPoint Presentation</vt:lpstr>
      <vt:lpstr>PowerPoint Presentation</vt:lpstr>
      <vt:lpstr>PowerPoint Presentation</vt:lpstr>
      <vt:lpstr>True bulletin announcements…</vt:lpstr>
      <vt:lpstr>True bulletin announcements…</vt:lpstr>
      <vt:lpstr>What does this say?</vt:lpstr>
      <vt:lpstr>Faith speaks wisely because faith…</vt:lpstr>
      <vt:lpstr>Where does wisdom come from?  How does James define wisdom? </vt:lpstr>
      <vt:lpstr>The Two Wisdoms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Faith is Seen</vt:lpstr>
      <vt:lpstr>Slides on  James 4</vt:lpstr>
      <vt:lpstr>Why Do We Fight?</vt:lpstr>
      <vt:lpstr>Do real Christians fight?</vt:lpstr>
      <vt:lpstr>PowerPoint Presentation</vt:lpstr>
      <vt:lpstr>PowerPoint Presentation</vt:lpstr>
      <vt:lpstr>Do You Agree?</vt:lpstr>
      <vt:lpstr>Discernment v. Judgment</vt:lpstr>
      <vt:lpstr>4:1-12 Summary</vt:lpstr>
      <vt:lpstr>Planning and Faith</vt:lpstr>
      <vt:lpstr>How to Play God</vt:lpstr>
      <vt:lpstr>Rules to Play God (4:13)</vt:lpstr>
      <vt:lpstr>The True God's Evaluation</vt:lpstr>
      <vt:lpstr>What plan do you need to submit to God?</vt:lpstr>
      <vt:lpstr>Slides on  James 5</vt:lpstr>
      <vt:lpstr>Warnings to the Wealthy (James 5:1-6)</vt:lpstr>
      <vt:lpstr>Four types of people…</vt:lpstr>
      <vt:lpstr>The Rich and Poor in James</vt:lpstr>
      <vt:lpstr>The Love of Money</vt:lpstr>
      <vt:lpstr>To Bring Home</vt:lpstr>
      <vt:lpstr>Are you missionary material?</vt:lpstr>
      <vt:lpstr>Ways Faith is Seen</vt:lpstr>
      <vt:lpstr>How patient are you?</vt:lpstr>
      <vt:lpstr>How patient are you?</vt:lpstr>
      <vt:lpstr>Singapore's 7 Deadly Sins</vt:lpstr>
      <vt:lpstr>Which sin do you think tops the list?</vt:lpstr>
      <vt:lpstr>Anger tops the list</vt:lpstr>
      <vt:lpstr>Which sin do you think tops the list?</vt:lpstr>
      <vt:lpstr>James 5:11a</vt:lpstr>
      <vt:lpstr>Pastor Kap and Family</vt:lpstr>
      <vt:lpstr>MIT Profs</vt:lpstr>
      <vt:lpstr>Pastor Khai Za Dal</vt:lpstr>
      <vt:lpstr>Pastor &amp; Mrs. Khai</vt:lpstr>
      <vt:lpstr>Pastor Khai's daughter will attend SBC</vt:lpstr>
      <vt:lpstr>How Can We Be Patient?</vt:lpstr>
      <vt:lpstr>Tumee</vt:lpstr>
      <vt:lpstr>Hebrews 11:1</vt:lpstr>
      <vt:lpstr>Divine Healing Today</vt:lpstr>
      <vt:lpstr>AOG Official Doctrine</vt:lpstr>
      <vt:lpstr>Sharing with Concern in James 5</vt:lpstr>
      <vt:lpstr>Pray, Pray, Pray</vt:lpstr>
      <vt:lpstr>Five questions on James 5:14-15…</vt:lpstr>
      <vt:lpstr>What Kind of Sickness?</vt:lpstr>
      <vt:lpstr>What Kind of Anointing?</vt:lpstr>
      <vt:lpstr>Does the Prayer Work?</vt:lpstr>
      <vt:lpstr>The Problem of Pain</vt:lpstr>
      <vt:lpstr>Pain Reveals God's Love</vt:lpstr>
      <vt:lpstr>Pain Food</vt:lpstr>
      <vt:lpstr>Christ understands suffering</vt:lpstr>
      <vt:lpstr>What should you do?</vt:lpstr>
      <vt:lpstr>What's the road to healing?</vt:lpstr>
      <vt:lpstr>Our son Stephen suffered from Anklosing Spondylitis  (ages 7-11)</vt:lpstr>
      <vt:lpstr>God healed him through the James 5 process</vt:lpstr>
      <vt:lpstr>Ways Faith is Seen</vt:lpstr>
      <vt:lpstr>Babychen &amp; Susan</vt:lpstr>
      <vt:lpstr>PowerPoint Presentation</vt:lpstr>
      <vt:lpstr>PowerPoint Presentation</vt:lpstr>
      <vt:lpstr>PowerPoint Presentation</vt:lpstr>
      <vt:lpstr>Tumee</vt:lpstr>
      <vt:lpstr>Ways Faith is Seen</vt:lpstr>
      <vt:lpstr>Individualism</vt:lpstr>
      <vt:lpstr>JAMES 5:19-20</vt:lpstr>
      <vt:lpstr>Who are the wanderers?</vt:lpstr>
      <vt:lpstr>The Wanderer is a Christian:</vt:lpstr>
      <vt:lpstr>Divine Spankings</vt:lpstr>
      <vt:lpstr>Abusing the Elements</vt:lpstr>
      <vt:lpstr>Some Sins Lead to Death</vt:lpstr>
      <vt:lpstr>Making this Text Real to Me</vt:lpstr>
      <vt:lpstr>What are the characteristics of faith?</vt:lpstr>
      <vt:lpstr>Main Idea of James</vt:lpstr>
      <vt:lpstr>Ways Faith is Seen</vt:lpstr>
      <vt:lpstr>PowerPoint Presentation</vt:lpstr>
      <vt:lpstr>PowerPoint Presentation</vt:lpstr>
      <vt:lpstr>Black</vt:lpstr>
      <vt:lpstr>NT Preaching  •  BibleStudyDownloads.org</vt:lpstr>
      <vt:lpstr>What is the command about asking God for wisdom?</vt:lpstr>
      <vt:lpstr>Faith and doubts</vt:lpstr>
      <vt:lpstr>How can you stop doubt?  How would you define doubt?</vt:lpstr>
      <vt:lpstr>What is the result of doubt?  What word picture works for you?</vt:lpstr>
      <vt:lpstr>What is the crown of life offered in James 1:12? What are the conditions which must be met in order to receive the crown of life? </vt:lpstr>
      <vt:lpstr>Temptations and sin </vt:lpstr>
      <vt:lpstr>What is the source of temptation? Describe the path from temptation to sin. At which places can people get off the path?</vt:lpstr>
      <vt:lpstr>How serious is sin? What is the end result of sin?</vt:lpstr>
      <vt:lpstr>God is not the author of evil or temptation.  But according to verses 16-18, what is He like?</vt:lpstr>
      <vt:lpstr>How would you summarise the picture of the Christian as seen in James 1:1-18?</vt:lpstr>
      <vt:lpstr>Bookends to James</vt:lpstr>
      <vt:lpstr>Practical Christian Living </vt:lpstr>
      <vt:lpstr>PowerPoint Presentation</vt:lpstr>
      <vt:lpstr>Faith in Action</vt:lpstr>
      <vt:lpstr>James 1: Faith obeys the Word</vt:lpstr>
      <vt:lpstr>James 2: Faith Removes Discrimination </vt:lpstr>
      <vt:lpstr>James 3: Faith Controls the Tongue </vt:lpstr>
      <vt:lpstr>James 4: Faith produces wisdom</vt:lpstr>
      <vt:lpstr>James 4: Faith Produces Humility and Affability amongst believers</vt:lpstr>
      <vt:lpstr>F: Faith produces dependence on God </vt:lpstr>
      <vt:lpstr>G. Faith through Prayer </vt:lpstr>
      <vt:lpstr>H. Faith produces accountability for fellow believers in Christ  </vt:lpstr>
      <vt:lpstr>I. The Triumph of Faith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the original class presentation</vt:lpstr>
      <vt:lpstr>PowerPoint Presentation</vt:lpstr>
      <vt:lpstr>EPISTLE OF JAMES</vt:lpstr>
      <vt:lpstr>The Epistle of James</vt:lpstr>
      <vt:lpstr>Black</vt:lpstr>
      <vt:lpstr>NT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Epistle of James</dc:title>
  <dc:creator>Dr Rick Griffith</dc:creator>
  <cp:lastModifiedBy>Rick Griffith</cp:lastModifiedBy>
  <cp:revision>234</cp:revision>
  <dcterms:created xsi:type="dcterms:W3CDTF">2012-03-27T09:12:48Z</dcterms:created>
  <dcterms:modified xsi:type="dcterms:W3CDTF">2022-04-12T18:21:50Z</dcterms:modified>
</cp:coreProperties>
</file>