
<file path=[Content_Types].xml><?xml version="1.0" encoding="utf-8"?>
<Types xmlns="http://schemas.openxmlformats.org/package/2006/content-types">
  <Default Extension="bin" ContentType="audio/unknown"/>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m" ContentType="application/vnd.ms-excel.sheet.macroEnabled.12"/>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8.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9.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0.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1.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2.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3.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4.xml" ContentType="application/vnd.openxmlformats-officedocument.theme+xml"/>
  <Override PartName="/ppt/slideLayouts/slideLayout151.xml" ContentType="application/vnd.openxmlformats-officedocument.presentationml.slideLayout+xml"/>
  <Override PartName="/ppt/theme/theme15.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1.xml" ContentType="application/vnd.openxmlformats-officedocument.drawingml.chart+xml"/>
  <Override PartName="/ppt/theme/themeOverride2.xml" ContentType="application/vnd.openxmlformats-officedocument.themeOverride+xml"/>
  <Override PartName="/ppt/notesSlides/notesSlide35.xml" ContentType="application/vnd.openxmlformats-officedocument.presentationml.notesSlide+xml"/>
  <Override PartName="/ppt/charts/chart2.xml" ContentType="application/vnd.openxmlformats-officedocument.drawingml.chart+xml"/>
  <Override PartName="/ppt/theme/themeOverride3.xml" ContentType="application/vnd.openxmlformats-officedocument.themeOverride+xml"/>
  <Override PartName="/ppt/notesSlides/notesSlide36.xml" ContentType="application/vnd.openxmlformats-officedocument.presentationml.notesSlide+xml"/>
  <Override PartName="/ppt/charts/chart3.xml" ContentType="application/vnd.openxmlformats-officedocument.drawingml.chart+xml"/>
  <Override PartName="/ppt/theme/themeOverride4.xml" ContentType="application/vnd.openxmlformats-officedocument.themeOverride+xml"/>
  <Override PartName="/ppt/notesSlides/notesSlide37.xml" ContentType="application/vnd.openxmlformats-officedocument.presentationml.notesSlide+xml"/>
  <Override PartName="/ppt/theme/themeOverride5.xml" ContentType="application/vnd.openxmlformats-officedocument.themeOverr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heme/themeOverride6.xml" ContentType="application/vnd.openxmlformats-officedocument.themeOverr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theme/themeOverride7.xml" ContentType="application/vnd.openxmlformats-officedocument.themeOverr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theme/themeOverride8.xml" ContentType="application/vnd.openxmlformats-officedocument.themeOverr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theme/themeOverride9.xml" ContentType="application/vnd.openxmlformats-officedocument.themeOverride+xml"/>
  <Override PartName="/ppt/notesSlides/notesSlide75.xml" ContentType="application/vnd.openxmlformats-officedocument.presentationml.notesSlide+xml"/>
  <Override PartName="/ppt/charts/chart4.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theme/themeOverride10.xml" ContentType="application/vnd.openxmlformats-officedocument.themeOverr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theme/themeOverride11.xml" ContentType="application/vnd.openxmlformats-officedocument.themeOverr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theme/themeOverride12.xml" ContentType="application/vnd.openxmlformats-officedocument.themeOverride+xml"/>
  <Override PartName="/ppt/theme/themeOverride13.xml" ContentType="application/vnd.openxmlformats-officedocument.themeOverride+xml"/>
  <Override PartName="/ppt/notesSlides/notesSlide118.xml" ContentType="application/vnd.openxmlformats-officedocument.presentationml.notesSlide+xml"/>
  <Override PartName="/ppt/theme/themeOverride14.xml" ContentType="application/vnd.openxmlformats-officedocument.themeOverride+xml"/>
  <Override PartName="/ppt/notesSlides/notesSlide119.xml" ContentType="application/vnd.openxmlformats-officedocument.presentationml.notesSlide+xml"/>
  <Override PartName="/ppt/theme/themeOverride15.xml" ContentType="application/vnd.openxmlformats-officedocument.themeOverride+xml"/>
  <Override PartName="/ppt/notesSlides/notesSlide120.xml" ContentType="application/vnd.openxmlformats-officedocument.presentationml.notesSlide+xml"/>
  <Override PartName="/ppt/theme/themeOverride16.xml" ContentType="application/vnd.openxmlformats-officedocument.themeOverr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57" r:id="rId2"/>
    <p:sldMasterId id="2147483649" r:id="rId3"/>
    <p:sldMasterId id="2147484725" r:id="rId4"/>
    <p:sldMasterId id="2147485007" r:id="rId5"/>
    <p:sldMasterId id="2147485033" r:id="rId6"/>
    <p:sldMasterId id="2147485045" r:id="rId7"/>
    <p:sldMasterId id="2147485048" r:id="rId8"/>
    <p:sldMasterId id="2147485060" r:id="rId9"/>
    <p:sldMasterId id="2147485072" r:id="rId10"/>
    <p:sldMasterId id="2147485085" r:id="rId11"/>
    <p:sldMasterId id="2147485097" r:id="rId12"/>
    <p:sldMasterId id="2147485109" r:id="rId13"/>
    <p:sldMasterId id="2147485121" r:id="rId14"/>
    <p:sldMasterId id="2147485135" r:id="rId15"/>
    <p:sldMasterId id="2147485137" r:id="rId16"/>
  </p:sldMasterIdLst>
  <p:notesMasterIdLst>
    <p:notesMasterId r:id="rId170"/>
  </p:notesMasterIdLst>
  <p:sldIdLst>
    <p:sldId id="519" r:id="rId17"/>
    <p:sldId id="520" r:id="rId18"/>
    <p:sldId id="1141" r:id="rId19"/>
    <p:sldId id="521" r:id="rId20"/>
    <p:sldId id="4133" r:id="rId21"/>
    <p:sldId id="523" r:id="rId22"/>
    <p:sldId id="524" r:id="rId23"/>
    <p:sldId id="525" r:id="rId24"/>
    <p:sldId id="526" r:id="rId25"/>
    <p:sldId id="527" r:id="rId26"/>
    <p:sldId id="528" r:id="rId27"/>
    <p:sldId id="1159" r:id="rId28"/>
    <p:sldId id="2452" r:id="rId29"/>
    <p:sldId id="1160" r:id="rId30"/>
    <p:sldId id="1168" r:id="rId31"/>
    <p:sldId id="1169" r:id="rId32"/>
    <p:sldId id="1167" r:id="rId33"/>
    <p:sldId id="1174" r:id="rId34"/>
    <p:sldId id="4140" r:id="rId35"/>
    <p:sldId id="1171" r:id="rId36"/>
    <p:sldId id="306" r:id="rId37"/>
    <p:sldId id="307" r:id="rId38"/>
    <p:sldId id="308" r:id="rId39"/>
    <p:sldId id="370" r:id="rId40"/>
    <p:sldId id="297" r:id="rId41"/>
    <p:sldId id="298" r:id="rId42"/>
    <p:sldId id="299" r:id="rId43"/>
    <p:sldId id="300" r:id="rId44"/>
    <p:sldId id="407" r:id="rId45"/>
    <p:sldId id="302" r:id="rId46"/>
    <p:sldId id="1158" r:id="rId47"/>
    <p:sldId id="437" r:id="rId48"/>
    <p:sldId id="438" r:id="rId49"/>
    <p:sldId id="439" r:id="rId50"/>
    <p:sldId id="440" r:id="rId51"/>
    <p:sldId id="441" r:id="rId52"/>
    <p:sldId id="442" r:id="rId53"/>
    <p:sldId id="443" r:id="rId54"/>
    <p:sldId id="3770" r:id="rId55"/>
    <p:sldId id="3771" r:id="rId56"/>
    <p:sldId id="324" r:id="rId57"/>
    <p:sldId id="447" r:id="rId58"/>
    <p:sldId id="448" r:id="rId59"/>
    <p:sldId id="449" r:id="rId60"/>
    <p:sldId id="450" r:id="rId61"/>
    <p:sldId id="451" r:id="rId62"/>
    <p:sldId id="452" r:id="rId63"/>
    <p:sldId id="453" r:id="rId64"/>
    <p:sldId id="454" r:id="rId65"/>
    <p:sldId id="455" r:id="rId66"/>
    <p:sldId id="456" r:id="rId67"/>
    <p:sldId id="457" r:id="rId68"/>
    <p:sldId id="458" r:id="rId69"/>
    <p:sldId id="459" r:id="rId70"/>
    <p:sldId id="460" r:id="rId71"/>
    <p:sldId id="461" r:id="rId72"/>
    <p:sldId id="462" r:id="rId73"/>
    <p:sldId id="463" r:id="rId74"/>
    <p:sldId id="464" r:id="rId75"/>
    <p:sldId id="1154" r:id="rId76"/>
    <p:sldId id="4141" r:id="rId77"/>
    <p:sldId id="4135" r:id="rId78"/>
    <p:sldId id="466" r:id="rId79"/>
    <p:sldId id="467" r:id="rId80"/>
    <p:sldId id="468" r:id="rId81"/>
    <p:sldId id="469" r:id="rId82"/>
    <p:sldId id="470" r:id="rId83"/>
    <p:sldId id="471" r:id="rId84"/>
    <p:sldId id="472" r:id="rId85"/>
    <p:sldId id="473" r:id="rId86"/>
    <p:sldId id="474" r:id="rId87"/>
    <p:sldId id="1156" r:id="rId88"/>
    <p:sldId id="4136" r:id="rId89"/>
    <p:sldId id="1155" r:id="rId90"/>
    <p:sldId id="4137" r:id="rId91"/>
    <p:sldId id="476" r:id="rId92"/>
    <p:sldId id="477" r:id="rId93"/>
    <p:sldId id="478" r:id="rId94"/>
    <p:sldId id="479" r:id="rId95"/>
    <p:sldId id="480" r:id="rId96"/>
    <p:sldId id="481" r:id="rId97"/>
    <p:sldId id="482" r:id="rId98"/>
    <p:sldId id="483" r:id="rId99"/>
    <p:sldId id="484" r:id="rId100"/>
    <p:sldId id="485" r:id="rId101"/>
    <p:sldId id="486" r:id="rId102"/>
    <p:sldId id="487" r:id="rId103"/>
    <p:sldId id="488" r:id="rId104"/>
    <p:sldId id="489" r:id="rId105"/>
    <p:sldId id="490" r:id="rId106"/>
    <p:sldId id="426" r:id="rId107"/>
    <p:sldId id="1175" r:id="rId108"/>
    <p:sldId id="1176" r:id="rId109"/>
    <p:sldId id="1177" r:id="rId110"/>
    <p:sldId id="1178" r:id="rId111"/>
    <p:sldId id="492" r:id="rId112"/>
    <p:sldId id="493" r:id="rId113"/>
    <p:sldId id="494" r:id="rId114"/>
    <p:sldId id="495" r:id="rId115"/>
    <p:sldId id="496" r:id="rId116"/>
    <p:sldId id="497" r:id="rId117"/>
    <p:sldId id="498" r:id="rId118"/>
    <p:sldId id="499" r:id="rId119"/>
    <p:sldId id="500" r:id="rId120"/>
    <p:sldId id="501" r:id="rId121"/>
    <p:sldId id="4129" r:id="rId122"/>
    <p:sldId id="503" r:id="rId123"/>
    <p:sldId id="504" r:id="rId124"/>
    <p:sldId id="505" r:id="rId125"/>
    <p:sldId id="506" r:id="rId126"/>
    <p:sldId id="507" r:id="rId127"/>
    <p:sldId id="508" r:id="rId128"/>
    <p:sldId id="509" r:id="rId129"/>
    <p:sldId id="510" r:id="rId130"/>
    <p:sldId id="511" r:id="rId131"/>
    <p:sldId id="512" r:id="rId132"/>
    <p:sldId id="513" r:id="rId133"/>
    <p:sldId id="4138" r:id="rId134"/>
    <p:sldId id="4139" r:id="rId135"/>
    <p:sldId id="514" r:id="rId136"/>
    <p:sldId id="515" r:id="rId137"/>
    <p:sldId id="516" r:id="rId138"/>
    <p:sldId id="517" r:id="rId139"/>
    <p:sldId id="4130" r:id="rId140"/>
    <p:sldId id="435" r:id="rId141"/>
    <p:sldId id="1179" r:id="rId142"/>
    <p:sldId id="279" r:id="rId143"/>
    <p:sldId id="317" r:id="rId144"/>
    <p:sldId id="313" r:id="rId145"/>
    <p:sldId id="325" r:id="rId146"/>
    <p:sldId id="280" r:id="rId147"/>
    <p:sldId id="281" r:id="rId148"/>
    <p:sldId id="282" r:id="rId149"/>
    <p:sldId id="283" r:id="rId150"/>
    <p:sldId id="284" r:id="rId151"/>
    <p:sldId id="286" r:id="rId152"/>
    <p:sldId id="287" r:id="rId153"/>
    <p:sldId id="431" r:id="rId154"/>
    <p:sldId id="290" r:id="rId155"/>
    <p:sldId id="291" r:id="rId156"/>
    <p:sldId id="292" r:id="rId157"/>
    <p:sldId id="327" r:id="rId158"/>
    <p:sldId id="326" r:id="rId159"/>
    <p:sldId id="293" r:id="rId160"/>
    <p:sldId id="294" r:id="rId161"/>
    <p:sldId id="295" r:id="rId162"/>
    <p:sldId id="296" r:id="rId163"/>
    <p:sldId id="4134" r:id="rId164"/>
    <p:sldId id="303" r:id="rId165"/>
    <p:sldId id="305" r:id="rId166"/>
    <p:sldId id="311" r:id="rId167"/>
    <p:sldId id="304" r:id="rId168"/>
    <p:sldId id="338" r:id="rId169"/>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Overview" id="{06A6F792-D9BE-A446-A5E2-FF1F6D800F7C}">
          <p14:sldIdLst>
            <p14:sldId id="519"/>
            <p14:sldId id="520"/>
            <p14:sldId id="1141"/>
            <p14:sldId id="521"/>
            <p14:sldId id="4133"/>
            <p14:sldId id="523"/>
            <p14:sldId id="524"/>
            <p14:sldId id="525"/>
            <p14:sldId id="526"/>
            <p14:sldId id="527"/>
            <p14:sldId id="528"/>
            <p14:sldId id="1159"/>
            <p14:sldId id="2452"/>
            <p14:sldId id="1160"/>
            <p14:sldId id="1168"/>
            <p14:sldId id="1169"/>
            <p14:sldId id="1167"/>
            <p14:sldId id="1174"/>
            <p14:sldId id="4140"/>
            <p14:sldId id="1171"/>
          </p14:sldIdLst>
        </p14:section>
        <p14:section name="Introduction" id="{AD7D78F9-3C1F-6744-BB90-4478B1B2EBF0}">
          <p14:sldIdLst>
            <p14:sldId id="306"/>
            <p14:sldId id="307"/>
            <p14:sldId id="308"/>
            <p14:sldId id="370"/>
            <p14:sldId id="297"/>
            <p14:sldId id="298"/>
            <p14:sldId id="299"/>
            <p14:sldId id="300"/>
            <p14:sldId id="407"/>
            <p14:sldId id="302"/>
          </p14:sldIdLst>
        </p14:section>
        <p14:section name="Sermon" id="{F57FD7D4-DD90-124C-BAD1-5F665831F85A}">
          <p14:sldIdLst>
            <p14:sldId id="1158"/>
            <p14:sldId id="437"/>
            <p14:sldId id="438"/>
            <p14:sldId id="439"/>
            <p14:sldId id="440"/>
            <p14:sldId id="441"/>
            <p14:sldId id="442"/>
            <p14:sldId id="443"/>
            <p14:sldId id="3770"/>
            <p14:sldId id="3771"/>
            <p14:sldId id="324"/>
            <p14:sldId id="447"/>
            <p14:sldId id="448"/>
            <p14:sldId id="449"/>
            <p14:sldId id="450"/>
            <p14:sldId id="451"/>
            <p14:sldId id="452"/>
            <p14:sldId id="453"/>
            <p14:sldId id="454"/>
            <p14:sldId id="455"/>
            <p14:sldId id="456"/>
            <p14:sldId id="457"/>
            <p14:sldId id="458"/>
            <p14:sldId id="459"/>
            <p14:sldId id="460"/>
            <p14:sldId id="461"/>
            <p14:sldId id="462"/>
            <p14:sldId id="463"/>
            <p14:sldId id="464"/>
          </p14:sldIdLst>
        </p14:section>
        <p14:section name="Verses" id="{881885E1-DF63-7C4C-A090-45ABDE5F2CE8}">
          <p14:sldIdLst>
            <p14:sldId id="1154"/>
            <p14:sldId id="4141"/>
            <p14:sldId id="4135"/>
            <p14:sldId id="466"/>
            <p14:sldId id="467"/>
            <p14:sldId id="468"/>
            <p14:sldId id="469"/>
            <p14:sldId id="470"/>
            <p14:sldId id="471"/>
            <p14:sldId id="472"/>
            <p14:sldId id="473"/>
            <p14:sldId id="474"/>
            <p14:sldId id="1156"/>
            <p14:sldId id="4136"/>
            <p14:sldId id="1155"/>
            <p14:sldId id="4137"/>
            <p14:sldId id="476"/>
            <p14:sldId id="477"/>
            <p14:sldId id="478"/>
            <p14:sldId id="479"/>
            <p14:sldId id="480"/>
            <p14:sldId id="481"/>
            <p14:sldId id="482"/>
            <p14:sldId id="483"/>
            <p14:sldId id="484"/>
            <p14:sldId id="485"/>
            <p14:sldId id="486"/>
            <p14:sldId id="487"/>
            <p14:sldId id="488"/>
            <p14:sldId id="489"/>
            <p14:sldId id="490"/>
            <p14:sldId id="426"/>
            <p14:sldId id="1175"/>
            <p14:sldId id="1176"/>
            <p14:sldId id="1177"/>
            <p14:sldId id="1178"/>
            <p14:sldId id="492"/>
            <p14:sldId id="493"/>
            <p14:sldId id="494"/>
            <p14:sldId id="495"/>
            <p14:sldId id="496"/>
            <p14:sldId id="497"/>
            <p14:sldId id="498"/>
            <p14:sldId id="499"/>
            <p14:sldId id="500"/>
            <p14:sldId id="501"/>
            <p14:sldId id="4129"/>
            <p14:sldId id="503"/>
            <p14:sldId id="504"/>
            <p14:sldId id="505"/>
            <p14:sldId id="506"/>
            <p14:sldId id="507"/>
            <p14:sldId id="508"/>
            <p14:sldId id="509"/>
            <p14:sldId id="510"/>
            <p14:sldId id="511"/>
          </p14:sldIdLst>
        </p14:section>
        <p14:section name="Conclusion" id="{BB6CAC2A-1633-D54E-99F1-37199C981C4F}">
          <p14:sldIdLst>
            <p14:sldId id="512"/>
            <p14:sldId id="513"/>
            <p14:sldId id="4138"/>
            <p14:sldId id="4139"/>
            <p14:sldId id="514"/>
            <p14:sldId id="515"/>
            <p14:sldId id="516"/>
            <p14:sldId id="517"/>
            <p14:sldId id="4130"/>
            <p14:sldId id="435"/>
            <p14:sldId id="1179"/>
          </p14:sldIdLst>
        </p14:section>
        <p14:section name="Supplements" id="{48665F6F-5478-574C-B187-91E7AF6BBB35}">
          <p14:sldIdLst>
            <p14:sldId id="279"/>
            <p14:sldId id="317"/>
            <p14:sldId id="313"/>
            <p14:sldId id="325"/>
            <p14:sldId id="280"/>
            <p14:sldId id="281"/>
            <p14:sldId id="282"/>
            <p14:sldId id="283"/>
            <p14:sldId id="284"/>
            <p14:sldId id="286"/>
            <p14:sldId id="287"/>
            <p14:sldId id="431"/>
            <p14:sldId id="290"/>
            <p14:sldId id="291"/>
            <p14:sldId id="292"/>
            <p14:sldId id="327"/>
            <p14:sldId id="326"/>
            <p14:sldId id="293"/>
            <p14:sldId id="294"/>
            <p14:sldId id="295"/>
            <p14:sldId id="296"/>
            <p14:sldId id="4134"/>
            <p14:sldId id="303"/>
            <p14:sldId id="305"/>
            <p14:sldId id="311"/>
            <p14:sldId id="304"/>
            <p14:sldId id="33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3EBF1"/>
    <a:srgbClr val="F9F9F1"/>
    <a:srgbClr val="E2C877"/>
    <a:srgbClr val="D3ADFF"/>
    <a:srgbClr val="0067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362" autoAdjust="0"/>
    <p:restoredTop sz="67737" autoAdjust="0"/>
  </p:normalViewPr>
  <p:slideViewPr>
    <p:cSldViewPr>
      <p:cViewPr varScale="1">
        <p:scale>
          <a:sx n="88" d="100"/>
          <a:sy n="88" d="100"/>
        </p:scale>
        <p:origin x="176" y="504"/>
      </p:cViewPr>
      <p:guideLst>
        <p:guide orient="horz" pos="2160"/>
        <p:guide pos="2880"/>
      </p:guideLst>
    </p:cSldViewPr>
  </p:slideViewPr>
  <p:outlineViewPr>
    <p:cViewPr>
      <p:scale>
        <a:sx n="33" d="100"/>
        <a:sy n="33" d="100"/>
      </p:scale>
      <p:origin x="0" y="21720"/>
    </p:cViewPr>
  </p:outlineViewPr>
  <p:notesTextViewPr>
    <p:cViewPr>
      <p:scale>
        <a:sx n="170" d="100"/>
        <a:sy n="170" d="100"/>
      </p:scale>
      <p:origin x="0" y="0"/>
    </p:cViewPr>
  </p:notesTextViewPr>
  <p:sorterViewPr>
    <p:cViewPr varScale="1">
      <p:scale>
        <a:sx n="50" d="100"/>
        <a:sy n="50" d="100"/>
      </p:scale>
      <p:origin x="0" y="2464"/>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1.xml"/><Relationship Id="rId21" Type="http://schemas.openxmlformats.org/officeDocument/2006/relationships/slide" Target="slides/slide5.xml"/><Relationship Id="rId42" Type="http://schemas.openxmlformats.org/officeDocument/2006/relationships/slide" Target="slides/slide26.xml"/><Relationship Id="rId63" Type="http://schemas.openxmlformats.org/officeDocument/2006/relationships/slide" Target="slides/slide47.xml"/><Relationship Id="rId84" Type="http://schemas.openxmlformats.org/officeDocument/2006/relationships/slide" Target="slides/slide68.xml"/><Relationship Id="rId138" Type="http://schemas.openxmlformats.org/officeDocument/2006/relationships/slide" Target="slides/slide122.xml"/><Relationship Id="rId159" Type="http://schemas.openxmlformats.org/officeDocument/2006/relationships/slide" Target="slides/slide143.xml"/><Relationship Id="rId170" Type="http://schemas.openxmlformats.org/officeDocument/2006/relationships/notesMaster" Target="notesMasters/notesMaster1.xml"/><Relationship Id="rId107" Type="http://schemas.openxmlformats.org/officeDocument/2006/relationships/slide" Target="slides/slide91.xml"/><Relationship Id="rId11" Type="http://schemas.openxmlformats.org/officeDocument/2006/relationships/slideMaster" Target="slideMasters/slideMaster11.xml"/><Relationship Id="rId32" Type="http://schemas.openxmlformats.org/officeDocument/2006/relationships/slide" Target="slides/slide16.xml"/><Relationship Id="rId53" Type="http://schemas.openxmlformats.org/officeDocument/2006/relationships/slide" Target="slides/slide37.xml"/><Relationship Id="rId74" Type="http://schemas.openxmlformats.org/officeDocument/2006/relationships/slide" Target="slides/slide58.xml"/><Relationship Id="rId128" Type="http://schemas.openxmlformats.org/officeDocument/2006/relationships/slide" Target="slides/slide112.xml"/><Relationship Id="rId149" Type="http://schemas.openxmlformats.org/officeDocument/2006/relationships/slide" Target="slides/slide133.xml"/><Relationship Id="rId5" Type="http://schemas.openxmlformats.org/officeDocument/2006/relationships/slideMaster" Target="slideMasters/slideMaster5.xml"/><Relationship Id="rId95" Type="http://schemas.openxmlformats.org/officeDocument/2006/relationships/slide" Target="slides/slide79.xml"/><Relationship Id="rId160" Type="http://schemas.openxmlformats.org/officeDocument/2006/relationships/slide" Target="slides/slide144.xml"/><Relationship Id="rId22" Type="http://schemas.openxmlformats.org/officeDocument/2006/relationships/slide" Target="slides/slide6.xml"/><Relationship Id="rId43" Type="http://schemas.openxmlformats.org/officeDocument/2006/relationships/slide" Target="slides/slide27.xml"/><Relationship Id="rId64" Type="http://schemas.openxmlformats.org/officeDocument/2006/relationships/slide" Target="slides/slide48.xml"/><Relationship Id="rId118" Type="http://schemas.openxmlformats.org/officeDocument/2006/relationships/slide" Target="slides/slide102.xml"/><Relationship Id="rId139" Type="http://schemas.openxmlformats.org/officeDocument/2006/relationships/slide" Target="slides/slide123.xml"/><Relationship Id="rId85" Type="http://schemas.openxmlformats.org/officeDocument/2006/relationships/slide" Target="slides/slide69.xml"/><Relationship Id="rId150" Type="http://schemas.openxmlformats.org/officeDocument/2006/relationships/slide" Target="slides/slide134.xml"/><Relationship Id="rId171" Type="http://schemas.openxmlformats.org/officeDocument/2006/relationships/presProps" Target="presProps.xml"/><Relationship Id="rId12" Type="http://schemas.openxmlformats.org/officeDocument/2006/relationships/slideMaster" Target="slideMasters/slideMaster12.xml"/><Relationship Id="rId33" Type="http://schemas.openxmlformats.org/officeDocument/2006/relationships/slide" Target="slides/slide17.xml"/><Relationship Id="rId108" Type="http://schemas.openxmlformats.org/officeDocument/2006/relationships/slide" Target="slides/slide92.xml"/><Relationship Id="rId129" Type="http://schemas.openxmlformats.org/officeDocument/2006/relationships/slide" Target="slides/slide113.xml"/><Relationship Id="rId54" Type="http://schemas.openxmlformats.org/officeDocument/2006/relationships/slide" Target="slides/slide38.xml"/><Relationship Id="rId75" Type="http://schemas.openxmlformats.org/officeDocument/2006/relationships/slide" Target="slides/slide59.xml"/><Relationship Id="rId96" Type="http://schemas.openxmlformats.org/officeDocument/2006/relationships/slide" Target="slides/slide80.xml"/><Relationship Id="rId140" Type="http://schemas.openxmlformats.org/officeDocument/2006/relationships/slide" Target="slides/slide124.xml"/><Relationship Id="rId161" Type="http://schemas.openxmlformats.org/officeDocument/2006/relationships/slide" Target="slides/slide145.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7.xml"/><Relationship Id="rId28" Type="http://schemas.openxmlformats.org/officeDocument/2006/relationships/slide" Target="slides/slide12.xml"/><Relationship Id="rId49" Type="http://schemas.openxmlformats.org/officeDocument/2006/relationships/slide" Target="slides/slide33.xml"/><Relationship Id="rId114" Type="http://schemas.openxmlformats.org/officeDocument/2006/relationships/slide" Target="slides/slide98.xml"/><Relationship Id="rId119" Type="http://schemas.openxmlformats.org/officeDocument/2006/relationships/slide" Target="slides/slide103.xml"/><Relationship Id="rId44" Type="http://schemas.openxmlformats.org/officeDocument/2006/relationships/slide" Target="slides/slide28.xml"/><Relationship Id="rId60" Type="http://schemas.openxmlformats.org/officeDocument/2006/relationships/slide" Target="slides/slide44.xml"/><Relationship Id="rId65" Type="http://schemas.openxmlformats.org/officeDocument/2006/relationships/slide" Target="slides/slide49.xml"/><Relationship Id="rId81" Type="http://schemas.openxmlformats.org/officeDocument/2006/relationships/slide" Target="slides/slide65.xml"/><Relationship Id="rId86" Type="http://schemas.openxmlformats.org/officeDocument/2006/relationships/slide" Target="slides/slide70.xml"/><Relationship Id="rId130" Type="http://schemas.openxmlformats.org/officeDocument/2006/relationships/slide" Target="slides/slide114.xml"/><Relationship Id="rId135" Type="http://schemas.openxmlformats.org/officeDocument/2006/relationships/slide" Target="slides/slide119.xml"/><Relationship Id="rId151" Type="http://schemas.openxmlformats.org/officeDocument/2006/relationships/slide" Target="slides/slide135.xml"/><Relationship Id="rId156" Type="http://schemas.openxmlformats.org/officeDocument/2006/relationships/slide" Target="slides/slide140.xml"/><Relationship Id="rId172" Type="http://schemas.openxmlformats.org/officeDocument/2006/relationships/viewProps" Target="viewProps.xml"/><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 Id="rId109" Type="http://schemas.openxmlformats.org/officeDocument/2006/relationships/slide" Target="slides/slide9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6" Type="http://schemas.openxmlformats.org/officeDocument/2006/relationships/slide" Target="slides/slide60.xml"/><Relationship Id="rId97" Type="http://schemas.openxmlformats.org/officeDocument/2006/relationships/slide" Target="slides/slide81.xml"/><Relationship Id="rId104" Type="http://schemas.openxmlformats.org/officeDocument/2006/relationships/slide" Target="slides/slide88.xml"/><Relationship Id="rId120" Type="http://schemas.openxmlformats.org/officeDocument/2006/relationships/slide" Target="slides/slide104.xml"/><Relationship Id="rId125" Type="http://schemas.openxmlformats.org/officeDocument/2006/relationships/slide" Target="slides/slide109.xml"/><Relationship Id="rId141" Type="http://schemas.openxmlformats.org/officeDocument/2006/relationships/slide" Target="slides/slide125.xml"/><Relationship Id="rId146" Type="http://schemas.openxmlformats.org/officeDocument/2006/relationships/slide" Target="slides/slide130.xml"/><Relationship Id="rId167" Type="http://schemas.openxmlformats.org/officeDocument/2006/relationships/slide" Target="slides/slide151.xml"/><Relationship Id="rId7" Type="http://schemas.openxmlformats.org/officeDocument/2006/relationships/slideMaster" Target="slideMasters/slideMaster7.xml"/><Relationship Id="rId71" Type="http://schemas.openxmlformats.org/officeDocument/2006/relationships/slide" Target="slides/slide55.xml"/><Relationship Id="rId92" Type="http://schemas.openxmlformats.org/officeDocument/2006/relationships/slide" Target="slides/slide76.xml"/><Relationship Id="rId162" Type="http://schemas.openxmlformats.org/officeDocument/2006/relationships/slide" Target="slides/slide146.xml"/><Relationship Id="rId2" Type="http://schemas.openxmlformats.org/officeDocument/2006/relationships/slideMaster" Target="slideMasters/slideMaster2.xml"/><Relationship Id="rId29" Type="http://schemas.openxmlformats.org/officeDocument/2006/relationships/slide" Target="slides/slide13.xml"/><Relationship Id="rId24" Type="http://schemas.openxmlformats.org/officeDocument/2006/relationships/slide" Target="slides/slide8.xml"/><Relationship Id="rId40" Type="http://schemas.openxmlformats.org/officeDocument/2006/relationships/slide" Target="slides/slide24.xml"/><Relationship Id="rId45" Type="http://schemas.openxmlformats.org/officeDocument/2006/relationships/slide" Target="slides/slide29.xml"/><Relationship Id="rId66" Type="http://schemas.openxmlformats.org/officeDocument/2006/relationships/slide" Target="slides/slide50.xml"/><Relationship Id="rId87" Type="http://schemas.openxmlformats.org/officeDocument/2006/relationships/slide" Target="slides/slide71.xml"/><Relationship Id="rId110" Type="http://schemas.openxmlformats.org/officeDocument/2006/relationships/slide" Target="slides/slide94.xml"/><Relationship Id="rId115" Type="http://schemas.openxmlformats.org/officeDocument/2006/relationships/slide" Target="slides/slide99.xml"/><Relationship Id="rId131" Type="http://schemas.openxmlformats.org/officeDocument/2006/relationships/slide" Target="slides/slide115.xml"/><Relationship Id="rId136" Type="http://schemas.openxmlformats.org/officeDocument/2006/relationships/slide" Target="slides/slide120.xml"/><Relationship Id="rId157" Type="http://schemas.openxmlformats.org/officeDocument/2006/relationships/slide" Target="slides/slide141.xml"/><Relationship Id="rId61" Type="http://schemas.openxmlformats.org/officeDocument/2006/relationships/slide" Target="slides/slide45.xml"/><Relationship Id="rId82" Type="http://schemas.openxmlformats.org/officeDocument/2006/relationships/slide" Target="slides/slide66.xml"/><Relationship Id="rId152" Type="http://schemas.openxmlformats.org/officeDocument/2006/relationships/slide" Target="slides/slide136.xml"/><Relationship Id="rId173" Type="http://schemas.openxmlformats.org/officeDocument/2006/relationships/theme" Target="theme/theme1.xml"/><Relationship Id="rId19" Type="http://schemas.openxmlformats.org/officeDocument/2006/relationships/slide" Target="slides/slide3.xml"/><Relationship Id="rId14" Type="http://schemas.openxmlformats.org/officeDocument/2006/relationships/slideMaster" Target="slideMasters/slideMaster14.xml"/><Relationship Id="rId30" Type="http://schemas.openxmlformats.org/officeDocument/2006/relationships/slide" Target="slides/slide14.xml"/><Relationship Id="rId35" Type="http://schemas.openxmlformats.org/officeDocument/2006/relationships/slide" Target="slides/slide19.xml"/><Relationship Id="rId56" Type="http://schemas.openxmlformats.org/officeDocument/2006/relationships/slide" Target="slides/slide40.xml"/><Relationship Id="rId77" Type="http://schemas.openxmlformats.org/officeDocument/2006/relationships/slide" Target="slides/slide61.xml"/><Relationship Id="rId100" Type="http://schemas.openxmlformats.org/officeDocument/2006/relationships/slide" Target="slides/slide84.xml"/><Relationship Id="rId105" Type="http://schemas.openxmlformats.org/officeDocument/2006/relationships/slide" Target="slides/slide89.xml"/><Relationship Id="rId126" Type="http://schemas.openxmlformats.org/officeDocument/2006/relationships/slide" Target="slides/slide110.xml"/><Relationship Id="rId147" Type="http://schemas.openxmlformats.org/officeDocument/2006/relationships/slide" Target="slides/slide131.xml"/><Relationship Id="rId168" Type="http://schemas.openxmlformats.org/officeDocument/2006/relationships/slide" Target="slides/slide152.xml"/><Relationship Id="rId8" Type="http://schemas.openxmlformats.org/officeDocument/2006/relationships/slideMaster" Target="slideMasters/slideMaster8.xml"/><Relationship Id="rId51" Type="http://schemas.openxmlformats.org/officeDocument/2006/relationships/slide" Target="slides/slide35.xml"/><Relationship Id="rId72" Type="http://schemas.openxmlformats.org/officeDocument/2006/relationships/slide" Target="slides/slide56.xml"/><Relationship Id="rId93" Type="http://schemas.openxmlformats.org/officeDocument/2006/relationships/slide" Target="slides/slide77.xml"/><Relationship Id="rId98" Type="http://schemas.openxmlformats.org/officeDocument/2006/relationships/slide" Target="slides/slide82.xml"/><Relationship Id="rId121" Type="http://schemas.openxmlformats.org/officeDocument/2006/relationships/slide" Target="slides/slide105.xml"/><Relationship Id="rId142" Type="http://schemas.openxmlformats.org/officeDocument/2006/relationships/slide" Target="slides/slide126.xml"/><Relationship Id="rId163" Type="http://schemas.openxmlformats.org/officeDocument/2006/relationships/slide" Target="slides/slide147.xml"/><Relationship Id="rId3" Type="http://schemas.openxmlformats.org/officeDocument/2006/relationships/slideMaster" Target="slideMasters/slideMaster3.xml"/><Relationship Id="rId25" Type="http://schemas.openxmlformats.org/officeDocument/2006/relationships/slide" Target="slides/slide9.xml"/><Relationship Id="rId46" Type="http://schemas.openxmlformats.org/officeDocument/2006/relationships/slide" Target="slides/slide30.xml"/><Relationship Id="rId67" Type="http://schemas.openxmlformats.org/officeDocument/2006/relationships/slide" Target="slides/slide51.xml"/><Relationship Id="rId116" Type="http://schemas.openxmlformats.org/officeDocument/2006/relationships/slide" Target="slides/slide100.xml"/><Relationship Id="rId137" Type="http://schemas.openxmlformats.org/officeDocument/2006/relationships/slide" Target="slides/slide121.xml"/><Relationship Id="rId158" Type="http://schemas.openxmlformats.org/officeDocument/2006/relationships/slide" Target="slides/slide142.xml"/><Relationship Id="rId20" Type="http://schemas.openxmlformats.org/officeDocument/2006/relationships/slide" Target="slides/slide4.xml"/><Relationship Id="rId41" Type="http://schemas.openxmlformats.org/officeDocument/2006/relationships/slide" Target="slides/slide25.xml"/><Relationship Id="rId62" Type="http://schemas.openxmlformats.org/officeDocument/2006/relationships/slide" Target="slides/slide46.xml"/><Relationship Id="rId83" Type="http://schemas.openxmlformats.org/officeDocument/2006/relationships/slide" Target="slides/slide67.xml"/><Relationship Id="rId88" Type="http://schemas.openxmlformats.org/officeDocument/2006/relationships/slide" Target="slides/slide72.xml"/><Relationship Id="rId111" Type="http://schemas.openxmlformats.org/officeDocument/2006/relationships/slide" Target="slides/slide95.xml"/><Relationship Id="rId132" Type="http://schemas.openxmlformats.org/officeDocument/2006/relationships/slide" Target="slides/slide116.xml"/><Relationship Id="rId153" Type="http://schemas.openxmlformats.org/officeDocument/2006/relationships/slide" Target="slides/slide137.xml"/><Relationship Id="rId174" Type="http://schemas.openxmlformats.org/officeDocument/2006/relationships/tableStyles" Target="tableStyles.xml"/><Relationship Id="rId15" Type="http://schemas.openxmlformats.org/officeDocument/2006/relationships/slideMaster" Target="slideMasters/slideMaster15.xml"/><Relationship Id="rId36" Type="http://schemas.openxmlformats.org/officeDocument/2006/relationships/slide" Target="slides/slide20.xml"/><Relationship Id="rId57" Type="http://schemas.openxmlformats.org/officeDocument/2006/relationships/slide" Target="slides/slide41.xml"/><Relationship Id="rId106" Type="http://schemas.openxmlformats.org/officeDocument/2006/relationships/slide" Target="slides/slide90.xml"/><Relationship Id="rId127" Type="http://schemas.openxmlformats.org/officeDocument/2006/relationships/slide" Target="slides/slide111.xml"/><Relationship Id="rId10" Type="http://schemas.openxmlformats.org/officeDocument/2006/relationships/slideMaster" Target="slideMasters/slideMaster10.xml"/><Relationship Id="rId31" Type="http://schemas.openxmlformats.org/officeDocument/2006/relationships/slide" Target="slides/slide15.xml"/><Relationship Id="rId52" Type="http://schemas.openxmlformats.org/officeDocument/2006/relationships/slide" Target="slides/slide36.xml"/><Relationship Id="rId73" Type="http://schemas.openxmlformats.org/officeDocument/2006/relationships/slide" Target="slides/slide57.xml"/><Relationship Id="rId78" Type="http://schemas.openxmlformats.org/officeDocument/2006/relationships/slide" Target="slides/slide62.xml"/><Relationship Id="rId94" Type="http://schemas.openxmlformats.org/officeDocument/2006/relationships/slide" Target="slides/slide78.xml"/><Relationship Id="rId99" Type="http://schemas.openxmlformats.org/officeDocument/2006/relationships/slide" Target="slides/slide83.xml"/><Relationship Id="rId101" Type="http://schemas.openxmlformats.org/officeDocument/2006/relationships/slide" Target="slides/slide85.xml"/><Relationship Id="rId122" Type="http://schemas.openxmlformats.org/officeDocument/2006/relationships/slide" Target="slides/slide106.xml"/><Relationship Id="rId143" Type="http://schemas.openxmlformats.org/officeDocument/2006/relationships/slide" Target="slides/slide127.xml"/><Relationship Id="rId148" Type="http://schemas.openxmlformats.org/officeDocument/2006/relationships/slide" Target="slides/slide132.xml"/><Relationship Id="rId164" Type="http://schemas.openxmlformats.org/officeDocument/2006/relationships/slide" Target="slides/slide148.xml"/><Relationship Id="rId169" Type="http://schemas.openxmlformats.org/officeDocument/2006/relationships/slide" Target="slides/slide153.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0.xml"/><Relationship Id="rId47" Type="http://schemas.openxmlformats.org/officeDocument/2006/relationships/slide" Target="slides/slide31.xml"/><Relationship Id="rId68" Type="http://schemas.openxmlformats.org/officeDocument/2006/relationships/slide" Target="slides/slide52.xml"/><Relationship Id="rId89" Type="http://schemas.openxmlformats.org/officeDocument/2006/relationships/slide" Target="slides/slide73.xml"/><Relationship Id="rId112" Type="http://schemas.openxmlformats.org/officeDocument/2006/relationships/slide" Target="slides/slide96.xml"/><Relationship Id="rId133" Type="http://schemas.openxmlformats.org/officeDocument/2006/relationships/slide" Target="slides/slide117.xml"/><Relationship Id="rId154" Type="http://schemas.openxmlformats.org/officeDocument/2006/relationships/slide" Target="slides/slide138.xml"/><Relationship Id="rId16" Type="http://schemas.openxmlformats.org/officeDocument/2006/relationships/slideMaster" Target="slideMasters/slideMaster16.xml"/><Relationship Id="rId37" Type="http://schemas.openxmlformats.org/officeDocument/2006/relationships/slide" Target="slides/slide21.xml"/><Relationship Id="rId58" Type="http://schemas.openxmlformats.org/officeDocument/2006/relationships/slide" Target="slides/slide42.xml"/><Relationship Id="rId79" Type="http://schemas.openxmlformats.org/officeDocument/2006/relationships/slide" Target="slides/slide63.xml"/><Relationship Id="rId102" Type="http://schemas.openxmlformats.org/officeDocument/2006/relationships/slide" Target="slides/slide86.xml"/><Relationship Id="rId123" Type="http://schemas.openxmlformats.org/officeDocument/2006/relationships/slide" Target="slides/slide107.xml"/><Relationship Id="rId144" Type="http://schemas.openxmlformats.org/officeDocument/2006/relationships/slide" Target="slides/slide128.xml"/><Relationship Id="rId90" Type="http://schemas.openxmlformats.org/officeDocument/2006/relationships/slide" Target="slides/slide74.xml"/><Relationship Id="rId165" Type="http://schemas.openxmlformats.org/officeDocument/2006/relationships/slide" Target="slides/slide149.xml"/><Relationship Id="rId27" Type="http://schemas.openxmlformats.org/officeDocument/2006/relationships/slide" Target="slides/slide11.xml"/><Relationship Id="rId48" Type="http://schemas.openxmlformats.org/officeDocument/2006/relationships/slide" Target="slides/slide32.xml"/><Relationship Id="rId69" Type="http://schemas.openxmlformats.org/officeDocument/2006/relationships/slide" Target="slides/slide53.xml"/><Relationship Id="rId113" Type="http://schemas.openxmlformats.org/officeDocument/2006/relationships/slide" Target="slides/slide97.xml"/><Relationship Id="rId134" Type="http://schemas.openxmlformats.org/officeDocument/2006/relationships/slide" Target="slides/slide118.xml"/><Relationship Id="rId80" Type="http://schemas.openxmlformats.org/officeDocument/2006/relationships/slide" Target="slides/slide64.xml"/><Relationship Id="rId155" Type="http://schemas.openxmlformats.org/officeDocument/2006/relationships/slide" Target="slides/slide139.xml"/><Relationship Id="rId17" Type="http://schemas.openxmlformats.org/officeDocument/2006/relationships/slide" Target="slides/slide1.xml"/><Relationship Id="rId38" Type="http://schemas.openxmlformats.org/officeDocument/2006/relationships/slide" Target="slides/slide22.xml"/><Relationship Id="rId59" Type="http://schemas.openxmlformats.org/officeDocument/2006/relationships/slide" Target="slides/slide43.xml"/><Relationship Id="rId103" Type="http://schemas.openxmlformats.org/officeDocument/2006/relationships/slide" Target="slides/slide87.xml"/><Relationship Id="rId124" Type="http://schemas.openxmlformats.org/officeDocument/2006/relationships/slide" Target="slides/slide108.xml"/><Relationship Id="rId70" Type="http://schemas.openxmlformats.org/officeDocument/2006/relationships/slide" Target="slides/slide54.xml"/><Relationship Id="rId91" Type="http://schemas.openxmlformats.org/officeDocument/2006/relationships/slide" Target="slides/slide75.xml"/><Relationship Id="rId145" Type="http://schemas.openxmlformats.org/officeDocument/2006/relationships/slide" Target="slides/slide129.xml"/><Relationship Id="rId166" Type="http://schemas.openxmlformats.org/officeDocument/2006/relationships/slide" Target="slides/slide150.xml"/></Relationships>
</file>

<file path=ppt/charts/_rels/chart1.xml.rels><?xml version="1.0" encoding="UTF-8" standalone="yes"?>
<Relationships xmlns="http://schemas.openxmlformats.org/package/2006/relationships"><Relationship Id="rId2" Type="http://schemas.openxmlformats.org/officeDocument/2006/relationships/oleObject" Target="Rick%20HD:Users:griffith:Documents:All%20PPT:DVDs%20&amp;%20CDs%20Burned:DVD%200%20Courses%20in%20pdf%20and%20Word:Courses%20in%20pdf%20&amp;%20Word:NTS%20Folder:NTS%20Handouts:NT%20Book%20Lengths.xlsx" TargetMode="External"/><Relationship Id="rId1" Type="http://schemas.openxmlformats.org/officeDocument/2006/relationships/themeOverride" Target="../theme/themeOverride2.xml"/></Relationships>
</file>

<file path=ppt/charts/_rels/chart2.xml.rels><?xml version="1.0" encoding="UTF-8" standalone="yes"?>
<Relationships xmlns="http://schemas.openxmlformats.org/package/2006/relationships"><Relationship Id="rId2" Type="http://schemas.openxmlformats.org/officeDocument/2006/relationships/oleObject" Target="Rick%20HD:Users:griffith:Documents:All%20PPT:DVDs%20&amp;%20CDs%20Burned:DVD%200%20Courses%20in%20pdf%20and%20Word:Courses%20in%20pdf%20&amp;%20Word:NTS%20Folder:NTS%20Handouts:NT%20Book%20Lengths.xlsx" TargetMode="External"/><Relationship Id="rId1" Type="http://schemas.openxmlformats.org/officeDocument/2006/relationships/themeOverride" Target="../theme/themeOverride3.xml"/></Relationships>
</file>

<file path=ppt/charts/_rels/chart3.xml.rels><?xml version="1.0" encoding="UTF-8" standalone="yes"?>
<Relationships xmlns="http://schemas.openxmlformats.org/package/2006/relationships"><Relationship Id="rId2" Type="http://schemas.openxmlformats.org/officeDocument/2006/relationships/oleObject" Target="Rick%20HD:Users:griffith:Documents:All%20PPT:DVDs%20&amp;%20CDs%20Burned:DVD%200%20Courses%20in%20pdf%20and%20Word:Courses%20in%20pdf%20&amp;%20Word:NTS%20Folder:NTS%20Handouts:NT%20Book%20Lengths.xlsx" TargetMode="External"/><Relationship Id="rId1" Type="http://schemas.openxmlformats.org/officeDocument/2006/relationships/themeOverride" Target="../theme/themeOverride4.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Macro-Enabled_Worksheet.xlsm"/><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strRef>
              <c:f>NT!$A$1:$A$27</c:f>
              <c:strCache>
                <c:ptCount val="27"/>
                <c:pt idx="0">
                  <c:v>MATT</c:v>
                </c:pt>
                <c:pt idx="1">
                  <c:v>MARK</c:v>
                </c:pt>
                <c:pt idx="2">
                  <c:v>LUKE</c:v>
                </c:pt>
                <c:pt idx="3">
                  <c:v>JOHN</c:v>
                </c:pt>
                <c:pt idx="4">
                  <c:v>ACTS</c:v>
                </c:pt>
                <c:pt idx="5">
                  <c:v>ROM</c:v>
                </c:pt>
                <c:pt idx="6">
                  <c:v>1CO</c:v>
                </c:pt>
                <c:pt idx="7">
                  <c:v>2CO</c:v>
                </c:pt>
                <c:pt idx="8">
                  <c:v>GAL</c:v>
                </c:pt>
                <c:pt idx="9">
                  <c:v>EPH</c:v>
                </c:pt>
                <c:pt idx="10">
                  <c:v>PHIL</c:v>
                </c:pt>
                <c:pt idx="11">
                  <c:v>COL</c:v>
                </c:pt>
                <c:pt idx="12">
                  <c:v>1TH</c:v>
                </c:pt>
                <c:pt idx="13">
                  <c:v>2TH</c:v>
                </c:pt>
                <c:pt idx="14">
                  <c:v>1TIM</c:v>
                </c:pt>
                <c:pt idx="15">
                  <c:v>2TIM</c:v>
                </c:pt>
                <c:pt idx="16">
                  <c:v>TIT</c:v>
                </c:pt>
                <c:pt idx="17">
                  <c:v>PHM</c:v>
                </c:pt>
                <c:pt idx="18">
                  <c:v>HEB</c:v>
                </c:pt>
                <c:pt idx="19">
                  <c:v>JAS</c:v>
                </c:pt>
                <c:pt idx="20">
                  <c:v>1PET</c:v>
                </c:pt>
                <c:pt idx="21">
                  <c:v>2PET</c:v>
                </c:pt>
                <c:pt idx="22">
                  <c:v>1JN</c:v>
                </c:pt>
                <c:pt idx="23">
                  <c:v>2JN</c:v>
                </c:pt>
                <c:pt idx="24">
                  <c:v>3JN</c:v>
                </c:pt>
                <c:pt idx="25">
                  <c:v>JUDE</c:v>
                </c:pt>
                <c:pt idx="26">
                  <c:v>REV</c:v>
                </c:pt>
              </c:strCache>
            </c:strRef>
          </c:cat>
          <c:val>
            <c:numRef>
              <c:f>NT!$B$1:$B$27</c:f>
              <c:numCache>
                <c:formatCode>General</c:formatCode>
                <c:ptCount val="27"/>
                <c:pt idx="0">
                  <c:v>28</c:v>
                </c:pt>
                <c:pt idx="1">
                  <c:v>16</c:v>
                </c:pt>
                <c:pt idx="2">
                  <c:v>24</c:v>
                </c:pt>
                <c:pt idx="3">
                  <c:v>21</c:v>
                </c:pt>
                <c:pt idx="4">
                  <c:v>28</c:v>
                </c:pt>
                <c:pt idx="5">
                  <c:v>16</c:v>
                </c:pt>
                <c:pt idx="6">
                  <c:v>16</c:v>
                </c:pt>
                <c:pt idx="7">
                  <c:v>13</c:v>
                </c:pt>
                <c:pt idx="8">
                  <c:v>6</c:v>
                </c:pt>
                <c:pt idx="9">
                  <c:v>6</c:v>
                </c:pt>
                <c:pt idx="10">
                  <c:v>4</c:v>
                </c:pt>
                <c:pt idx="11">
                  <c:v>4</c:v>
                </c:pt>
                <c:pt idx="12">
                  <c:v>5</c:v>
                </c:pt>
                <c:pt idx="13">
                  <c:v>3</c:v>
                </c:pt>
                <c:pt idx="14">
                  <c:v>6</c:v>
                </c:pt>
                <c:pt idx="15">
                  <c:v>4</c:v>
                </c:pt>
                <c:pt idx="16">
                  <c:v>3</c:v>
                </c:pt>
                <c:pt idx="17">
                  <c:v>1</c:v>
                </c:pt>
                <c:pt idx="18">
                  <c:v>13</c:v>
                </c:pt>
                <c:pt idx="19">
                  <c:v>5</c:v>
                </c:pt>
                <c:pt idx="20">
                  <c:v>5</c:v>
                </c:pt>
                <c:pt idx="21">
                  <c:v>3</c:v>
                </c:pt>
                <c:pt idx="22">
                  <c:v>5</c:v>
                </c:pt>
                <c:pt idx="23">
                  <c:v>1</c:v>
                </c:pt>
                <c:pt idx="24">
                  <c:v>1</c:v>
                </c:pt>
                <c:pt idx="25">
                  <c:v>1</c:v>
                </c:pt>
                <c:pt idx="26">
                  <c:v>22</c:v>
                </c:pt>
              </c:numCache>
            </c:numRef>
          </c:val>
          <c:extLst>
            <c:ext xmlns:c16="http://schemas.microsoft.com/office/drawing/2014/chart" uri="{C3380CC4-5D6E-409C-BE32-E72D297353CC}">
              <c16:uniqueId val="{00000000-88B2-C048-96F2-DFAA3AA9A44C}"/>
            </c:ext>
          </c:extLst>
        </c:ser>
        <c:dLbls>
          <c:showLegendKey val="0"/>
          <c:showVal val="0"/>
          <c:showCatName val="0"/>
          <c:showSerName val="0"/>
          <c:showPercent val="0"/>
          <c:showBubbleSize val="0"/>
        </c:dLbls>
        <c:gapWidth val="150"/>
        <c:shape val="box"/>
        <c:axId val="-729962200"/>
        <c:axId val="-847429512"/>
        <c:axId val="0"/>
      </c:bar3DChart>
      <c:catAx>
        <c:axId val="-729962200"/>
        <c:scaling>
          <c:orientation val="minMax"/>
        </c:scaling>
        <c:delete val="0"/>
        <c:axPos val="b"/>
        <c:numFmt formatCode="General" sourceLinked="0"/>
        <c:majorTickMark val="out"/>
        <c:minorTickMark val="none"/>
        <c:tickLblPos val="nextTo"/>
        <c:txPr>
          <a:bodyPr/>
          <a:lstStyle/>
          <a:p>
            <a:pPr>
              <a:defRPr sz="1600" b="1"/>
            </a:pPr>
            <a:endParaRPr lang="en-US"/>
          </a:p>
        </c:txPr>
        <c:crossAx val="-847429512"/>
        <c:crosses val="autoZero"/>
        <c:auto val="1"/>
        <c:lblAlgn val="ctr"/>
        <c:lblOffset val="100"/>
        <c:noMultiLvlLbl val="0"/>
      </c:catAx>
      <c:valAx>
        <c:axId val="-847429512"/>
        <c:scaling>
          <c:orientation val="minMax"/>
        </c:scaling>
        <c:delete val="0"/>
        <c:axPos val="l"/>
        <c:majorGridlines/>
        <c:numFmt formatCode="General" sourceLinked="1"/>
        <c:majorTickMark val="out"/>
        <c:minorTickMark val="none"/>
        <c:tickLblPos val="nextTo"/>
        <c:txPr>
          <a:bodyPr/>
          <a:lstStyle/>
          <a:p>
            <a:pPr>
              <a:defRPr sz="2000" b="1"/>
            </a:pPr>
            <a:endParaRPr lang="en-US"/>
          </a:p>
        </c:txPr>
        <c:crossAx val="-729962200"/>
        <c:crosses val="autoZero"/>
        <c:crossBetween val="between"/>
      </c:valAx>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strRef>
              <c:f>Postcards!$A$1:$A$4</c:f>
              <c:strCache>
                <c:ptCount val="4"/>
                <c:pt idx="0">
                  <c:v>PHILEMON</c:v>
                </c:pt>
                <c:pt idx="1">
                  <c:v>2 JOHN</c:v>
                </c:pt>
                <c:pt idx="2">
                  <c:v>3 JOHN</c:v>
                </c:pt>
                <c:pt idx="3">
                  <c:v>JUDE</c:v>
                </c:pt>
              </c:strCache>
            </c:strRef>
          </c:cat>
          <c:val>
            <c:numRef>
              <c:f>Postcards!$B$1:$B$4</c:f>
              <c:numCache>
                <c:formatCode>General</c:formatCode>
                <c:ptCount val="4"/>
                <c:pt idx="0">
                  <c:v>25</c:v>
                </c:pt>
                <c:pt idx="1">
                  <c:v>13</c:v>
                </c:pt>
                <c:pt idx="2">
                  <c:v>15</c:v>
                </c:pt>
                <c:pt idx="3">
                  <c:v>25</c:v>
                </c:pt>
              </c:numCache>
            </c:numRef>
          </c:val>
          <c:extLst>
            <c:ext xmlns:c16="http://schemas.microsoft.com/office/drawing/2014/chart" uri="{C3380CC4-5D6E-409C-BE32-E72D297353CC}">
              <c16:uniqueId val="{00000000-D15A-F34F-B2BB-CC1B29BE0F4F}"/>
            </c:ext>
          </c:extLst>
        </c:ser>
        <c:dLbls>
          <c:showLegendKey val="0"/>
          <c:showVal val="0"/>
          <c:showCatName val="0"/>
          <c:showSerName val="0"/>
          <c:showPercent val="0"/>
          <c:showBubbleSize val="0"/>
        </c:dLbls>
        <c:gapWidth val="150"/>
        <c:shape val="box"/>
        <c:axId val="-847318552"/>
        <c:axId val="-847315528"/>
        <c:axId val="0"/>
      </c:bar3DChart>
      <c:catAx>
        <c:axId val="-847318552"/>
        <c:scaling>
          <c:orientation val="minMax"/>
        </c:scaling>
        <c:delete val="0"/>
        <c:axPos val="b"/>
        <c:numFmt formatCode="General" sourceLinked="0"/>
        <c:majorTickMark val="out"/>
        <c:minorTickMark val="none"/>
        <c:tickLblPos val="nextTo"/>
        <c:txPr>
          <a:bodyPr/>
          <a:lstStyle/>
          <a:p>
            <a:pPr>
              <a:defRPr sz="2000" b="1">
                <a:solidFill>
                  <a:srgbClr val="FFFFFF"/>
                </a:solidFill>
                <a:effectLst>
                  <a:glow rad="177800">
                    <a:srgbClr val="000000"/>
                  </a:glow>
                </a:effectLst>
              </a:defRPr>
            </a:pPr>
            <a:endParaRPr lang="en-US"/>
          </a:p>
        </c:txPr>
        <c:crossAx val="-847315528"/>
        <c:crosses val="autoZero"/>
        <c:auto val="1"/>
        <c:lblAlgn val="ctr"/>
        <c:lblOffset val="100"/>
        <c:noMultiLvlLbl val="0"/>
      </c:catAx>
      <c:valAx>
        <c:axId val="-847315528"/>
        <c:scaling>
          <c:orientation val="minMax"/>
        </c:scaling>
        <c:delete val="0"/>
        <c:axPos val="l"/>
        <c:majorGridlines/>
        <c:numFmt formatCode="General" sourceLinked="1"/>
        <c:majorTickMark val="out"/>
        <c:minorTickMark val="none"/>
        <c:tickLblPos val="nextTo"/>
        <c:txPr>
          <a:bodyPr/>
          <a:lstStyle/>
          <a:p>
            <a:pPr>
              <a:defRPr sz="2000" b="1">
                <a:solidFill>
                  <a:srgbClr val="FFFFFF"/>
                </a:solidFill>
                <a:effectLst>
                  <a:glow rad="152400">
                    <a:srgbClr val="000000">
                      <a:alpha val="98000"/>
                    </a:srgbClr>
                  </a:glow>
                </a:effectLst>
              </a:defRPr>
            </a:pPr>
            <a:endParaRPr lang="en-US"/>
          </a:p>
        </c:txPr>
        <c:crossAx val="-847318552"/>
        <c:crosses val="autoZero"/>
        <c:crossBetween val="between"/>
      </c:valAx>
      <c:spPr>
        <a:ln>
          <a:noFill/>
        </a:ln>
      </c:spPr>
    </c:plotArea>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strRef>
              <c:f>Postcards!$A$1:$A$4</c:f>
              <c:strCache>
                <c:ptCount val="4"/>
                <c:pt idx="0">
                  <c:v>PHILEMON</c:v>
                </c:pt>
                <c:pt idx="1">
                  <c:v>2 JOHN</c:v>
                </c:pt>
                <c:pt idx="2">
                  <c:v>3 JOHN</c:v>
                </c:pt>
                <c:pt idx="3">
                  <c:v>JUDE</c:v>
                </c:pt>
              </c:strCache>
            </c:strRef>
          </c:cat>
          <c:val>
            <c:numRef>
              <c:f>Postcards!$B$1:$B$4</c:f>
              <c:numCache>
                <c:formatCode>General</c:formatCode>
                <c:ptCount val="4"/>
                <c:pt idx="0">
                  <c:v>25</c:v>
                </c:pt>
                <c:pt idx="1">
                  <c:v>13</c:v>
                </c:pt>
                <c:pt idx="2">
                  <c:v>15</c:v>
                </c:pt>
                <c:pt idx="3">
                  <c:v>25</c:v>
                </c:pt>
              </c:numCache>
            </c:numRef>
          </c:val>
          <c:extLst>
            <c:ext xmlns:c16="http://schemas.microsoft.com/office/drawing/2014/chart" uri="{C3380CC4-5D6E-409C-BE32-E72D297353CC}">
              <c16:uniqueId val="{00000000-5233-424C-8CE4-FCC7E4A95BFF}"/>
            </c:ext>
          </c:extLst>
        </c:ser>
        <c:dLbls>
          <c:showLegendKey val="0"/>
          <c:showVal val="0"/>
          <c:showCatName val="0"/>
          <c:showSerName val="0"/>
          <c:showPercent val="0"/>
          <c:showBubbleSize val="0"/>
        </c:dLbls>
        <c:gapWidth val="150"/>
        <c:shape val="box"/>
        <c:axId val="2129152200"/>
        <c:axId val="2129290760"/>
        <c:axId val="0"/>
      </c:bar3DChart>
      <c:catAx>
        <c:axId val="2129152200"/>
        <c:scaling>
          <c:orientation val="minMax"/>
        </c:scaling>
        <c:delete val="0"/>
        <c:axPos val="b"/>
        <c:numFmt formatCode="General" sourceLinked="0"/>
        <c:majorTickMark val="out"/>
        <c:minorTickMark val="none"/>
        <c:tickLblPos val="nextTo"/>
        <c:txPr>
          <a:bodyPr/>
          <a:lstStyle/>
          <a:p>
            <a:pPr>
              <a:defRPr sz="2000" b="1">
                <a:solidFill>
                  <a:srgbClr val="FFFFFF"/>
                </a:solidFill>
                <a:effectLst>
                  <a:glow rad="177800">
                    <a:srgbClr val="000000"/>
                  </a:glow>
                </a:effectLst>
              </a:defRPr>
            </a:pPr>
            <a:endParaRPr lang="en-US"/>
          </a:p>
        </c:txPr>
        <c:crossAx val="2129290760"/>
        <c:crosses val="autoZero"/>
        <c:auto val="1"/>
        <c:lblAlgn val="ctr"/>
        <c:lblOffset val="100"/>
        <c:noMultiLvlLbl val="0"/>
      </c:catAx>
      <c:valAx>
        <c:axId val="2129290760"/>
        <c:scaling>
          <c:orientation val="minMax"/>
        </c:scaling>
        <c:delete val="0"/>
        <c:axPos val="l"/>
        <c:majorGridlines/>
        <c:numFmt formatCode="General" sourceLinked="1"/>
        <c:majorTickMark val="out"/>
        <c:minorTickMark val="none"/>
        <c:tickLblPos val="nextTo"/>
        <c:txPr>
          <a:bodyPr/>
          <a:lstStyle/>
          <a:p>
            <a:pPr>
              <a:defRPr sz="2000" b="1">
                <a:solidFill>
                  <a:srgbClr val="FFFFFF"/>
                </a:solidFill>
                <a:effectLst>
                  <a:glow rad="152400">
                    <a:srgbClr val="000000">
                      <a:alpha val="98000"/>
                    </a:srgbClr>
                  </a:glow>
                </a:effectLst>
              </a:defRPr>
            </a:pPr>
            <a:endParaRPr lang="en-US"/>
          </a:p>
        </c:txPr>
        <c:crossAx val="2129152200"/>
        <c:crosses val="autoZero"/>
        <c:crossBetween val="between"/>
      </c:valAx>
      <c:spPr>
        <a:ln>
          <a:noFill/>
        </a:ln>
      </c:spPr>
    </c:plotArea>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baseline="0">
                <a:solidFill>
                  <a:schemeClr val="bg2"/>
                </a:solidFill>
                <a:latin typeface="Arial" panose="020B0604020202020204" pitchFamily="34" charset="0"/>
                <a:ea typeface="Garamond"/>
                <a:cs typeface="Arial" panose="020B0604020202020204" pitchFamily="34" charset="0"/>
              </a:defRPr>
            </a:pPr>
            <a:r>
              <a:rPr lang="en-US" sz="2400" dirty="0">
                <a:solidFill>
                  <a:schemeClr val="bg2"/>
                </a:solidFill>
                <a:latin typeface="Arial" panose="020B0604020202020204" pitchFamily="34" charset="0"/>
                <a:cs typeface="Arial" panose="020B0604020202020204" pitchFamily="34" charset="0"/>
              </a:rPr>
              <a:t>Non-Citizens</a:t>
            </a:r>
          </a:p>
        </c:rich>
      </c:tx>
      <c:layout>
        <c:manualLayout>
          <c:xMode val="edge"/>
          <c:yMode val="edge"/>
          <c:x val="0.46979094368523078"/>
          <c:y val="0.57159653630390905"/>
        </c:manualLayout>
      </c:layout>
      <c:overlay val="0"/>
      <c:spPr>
        <a:noFill/>
        <a:ln>
          <a:noFill/>
        </a:ln>
        <a:effectLst/>
      </c:spPr>
      <c:txPr>
        <a:bodyPr rot="0" spcFirstLastPara="1" vertOverflow="ellipsis" vert="horz" wrap="square" anchor="ctr" anchorCtr="1"/>
        <a:lstStyle/>
        <a:p>
          <a:pPr>
            <a:defRPr sz="2400" b="1" i="0" u="none" strike="noStrike" kern="1200" baseline="0">
              <a:solidFill>
                <a:schemeClr val="bg2"/>
              </a:solidFill>
              <a:latin typeface="Arial" panose="020B0604020202020204" pitchFamily="34" charset="0"/>
              <a:ea typeface="Garamond"/>
              <a:cs typeface="Arial" panose="020B0604020202020204" pitchFamily="34" charset="0"/>
            </a:defRPr>
          </a:pPr>
          <a:endParaRPr lang="en-US"/>
        </a:p>
      </c:txPr>
    </c:title>
    <c:autoTitleDeleted val="0"/>
    <c:plotArea>
      <c:layout/>
      <c:pieChart>
        <c:varyColors val="1"/>
        <c:ser>
          <c:idx val="0"/>
          <c:order val="0"/>
          <c:tx>
            <c:strRef>
              <c:f>Sheet1!$A$1</c:f>
              <c:strCache>
                <c:ptCount val="1"/>
                <c:pt idx="0">
                  <c:v>Citizens</c:v>
                </c:pt>
              </c:strCache>
            </c:strRef>
          </c:tx>
          <c:dPt>
            <c:idx val="0"/>
            <c:bubble3D val="0"/>
            <c:spPr>
              <a:solidFill>
                <a:schemeClr val="accent2"/>
              </a:solidFill>
              <a:ln>
                <a:noFill/>
              </a:ln>
              <a:effectLst/>
            </c:spPr>
            <c:extLst>
              <c:ext xmlns:c16="http://schemas.microsoft.com/office/drawing/2014/chart" uri="{C3380CC4-5D6E-409C-BE32-E72D297353CC}">
                <c16:uniqueId val="{00000003-73BC-FE4C-8483-4175CFA19B98}"/>
              </c:ext>
            </c:extLst>
          </c:dPt>
          <c:dPt>
            <c:idx val="1"/>
            <c:bubble3D val="0"/>
            <c:spPr>
              <a:solidFill>
                <a:schemeClr val="accent4"/>
              </a:solidFill>
              <a:ln>
                <a:noFill/>
              </a:ln>
              <a:effectLst/>
            </c:spPr>
            <c:extLst>
              <c:ext xmlns:c16="http://schemas.microsoft.com/office/drawing/2014/chart" uri="{C3380CC4-5D6E-409C-BE32-E72D297353CC}">
                <c16:uniqueId val="{00000004-73BC-FE4C-8483-4175CFA19B98}"/>
              </c:ext>
            </c:extLst>
          </c:dPt>
          <c:dPt>
            <c:idx val="2"/>
            <c:bubble3D val="0"/>
            <c:spPr>
              <a:solidFill>
                <a:schemeClr val="accent6"/>
              </a:solidFill>
              <a:ln>
                <a:noFill/>
              </a:ln>
              <a:effectLst/>
            </c:spPr>
            <c:extLst>
              <c:ext xmlns:c16="http://schemas.microsoft.com/office/drawing/2014/chart" uri="{C3380CC4-5D6E-409C-BE32-E72D297353CC}">
                <c16:uniqueId val="{00000005-1BBE-3F4B-B613-D5ACF8F82621}"/>
              </c:ext>
            </c:extLst>
          </c:dPt>
          <c:dPt>
            <c:idx val="3"/>
            <c:bubble3D val="0"/>
            <c:spPr>
              <a:solidFill>
                <a:schemeClr val="accent2">
                  <a:lumMod val="60000"/>
                </a:schemeClr>
              </a:solidFill>
              <a:ln>
                <a:noFill/>
              </a:ln>
              <a:effectLst/>
            </c:spPr>
            <c:extLst>
              <c:ext xmlns:c16="http://schemas.microsoft.com/office/drawing/2014/chart" uri="{C3380CC4-5D6E-409C-BE32-E72D297353CC}">
                <c16:uniqueId val="{00000007-1BBE-3F4B-B613-D5ACF8F82621}"/>
              </c:ext>
            </c:extLst>
          </c:dPt>
          <c:dPt>
            <c:idx val="4"/>
            <c:bubble3D val="0"/>
            <c:spPr>
              <a:solidFill>
                <a:schemeClr val="accent4">
                  <a:lumMod val="60000"/>
                </a:schemeClr>
              </a:solidFill>
              <a:ln>
                <a:noFill/>
              </a:ln>
              <a:effectLst/>
            </c:spPr>
            <c:extLst>
              <c:ext xmlns:c16="http://schemas.microsoft.com/office/drawing/2014/chart" uri="{C3380CC4-5D6E-409C-BE32-E72D297353CC}">
                <c16:uniqueId val="{00000009-1BBE-3F4B-B613-D5ACF8F82621}"/>
              </c:ext>
            </c:extLst>
          </c:dPt>
          <c:dLbls>
            <c:dLbl>
              <c:idx val="0"/>
              <c:tx>
                <c:rich>
                  <a:bodyPr rot="0" spcFirstLastPara="1" vertOverflow="ellipsis" vert="horz" wrap="square" lIns="38100" tIns="19050" rIns="38100" bIns="19050" anchor="ctr" anchorCtr="1">
                    <a:spAutoFit/>
                  </a:bodyPr>
                  <a:lstStyle/>
                  <a:p>
                    <a:pPr>
                      <a:defRPr sz="2429" b="1" i="0" u="none" strike="noStrike" kern="1200" baseline="0">
                        <a:solidFill>
                          <a:schemeClr val="tx1"/>
                        </a:solidFill>
                        <a:latin typeface="Arial" panose="020B0604020202020204" pitchFamily="34" charset="0"/>
                        <a:ea typeface="Garamond"/>
                        <a:cs typeface="Arial" panose="020B0604020202020204" pitchFamily="34" charset="0"/>
                      </a:defRPr>
                    </a:pPr>
                    <a:r>
                      <a:rPr lang="en-US" dirty="0">
                        <a:latin typeface="Arial" panose="020B0604020202020204" pitchFamily="34" charset="0"/>
                        <a:cs typeface="Arial" panose="020B0604020202020204" pitchFamily="34" charset="0"/>
                      </a:rPr>
                      <a:t>Citizens</a:t>
                    </a:r>
                    <a:r>
                      <a:rPr lang="en-US" baseline="0" dirty="0">
                        <a:latin typeface="Arial" panose="020B0604020202020204" pitchFamily="34" charset="0"/>
                        <a:cs typeface="Arial" panose="020B0604020202020204" pitchFamily="34" charset="0"/>
                      </a:rPr>
                      <a:t>
</a:t>
                    </a:r>
                    <a:fld id="{EED28D96-CC04-954B-825B-B0BFCA5199B6}" type="PERCENTAGE">
                      <a:rPr lang="en-US" baseline="0">
                        <a:latin typeface="Arial" panose="020B0604020202020204" pitchFamily="34" charset="0"/>
                        <a:cs typeface="Arial" panose="020B0604020202020204" pitchFamily="34" charset="0"/>
                      </a:rPr>
                      <a:pPr>
                        <a:defRPr>
                          <a:solidFill>
                            <a:schemeClr val="tx1"/>
                          </a:solidFill>
                          <a:latin typeface="Arial" panose="020B0604020202020204" pitchFamily="34" charset="0"/>
                          <a:cs typeface="Arial" panose="020B0604020202020204" pitchFamily="34" charset="0"/>
                        </a:defRPr>
                      </a:pPr>
                      <a:t>[PERCENTAGE]</a:t>
                    </a:fld>
                    <a:endParaRPr lang="en-US" baseline="0" dirty="0">
                      <a:latin typeface="Arial" panose="020B0604020202020204" pitchFamily="34" charset="0"/>
                      <a:cs typeface="Arial" panose="020B0604020202020204" pitchFamily="34" charset="0"/>
                    </a:endParaRPr>
                  </a:p>
                </c:rich>
              </c:tx>
              <c:spPr>
                <a:noFill/>
                <a:ln>
                  <a:noFill/>
                </a:ln>
                <a:effectLst/>
              </c:spPr>
              <c:txPr>
                <a:bodyPr rot="0" spcFirstLastPara="1" vertOverflow="ellipsis" vert="horz" wrap="square" lIns="38100" tIns="19050" rIns="38100" bIns="19050" anchor="ctr" anchorCtr="1">
                  <a:spAutoFit/>
                </a:bodyPr>
                <a:lstStyle/>
                <a:p>
                  <a:pPr>
                    <a:defRPr sz="2429" b="1" i="0" u="none" strike="noStrike" kern="1200" baseline="0">
                      <a:solidFill>
                        <a:schemeClr val="tx1"/>
                      </a:solidFill>
                      <a:latin typeface="Arial" panose="020B0604020202020204" pitchFamily="34" charset="0"/>
                      <a:ea typeface="Garamond"/>
                      <a:cs typeface="Arial" panose="020B0604020202020204" pitchFamily="34" charset="0"/>
                    </a:defRPr>
                  </a:pPr>
                  <a:endParaRPr lang="en-US"/>
                </a:p>
              </c:txP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73BC-FE4C-8483-4175CFA19B98}"/>
                </c:ext>
              </c:extLst>
            </c:dLbl>
            <c:dLbl>
              <c:idx val="1"/>
              <c:layout>
                <c:manualLayout>
                  <c:x val="0.15676878156187912"/>
                  <c:y val="-0.29764193508236958"/>
                </c:manualLayout>
              </c:layout>
              <c:tx>
                <c:rich>
                  <a:bodyPr rot="0" spcFirstLastPara="1" vertOverflow="ellipsis" vert="horz" wrap="square" lIns="38100" tIns="19050" rIns="38100" bIns="19050" anchor="ctr" anchorCtr="1">
                    <a:noAutofit/>
                  </a:bodyPr>
                  <a:lstStyle/>
                  <a:p>
                    <a:pPr>
                      <a:defRPr sz="2429" b="1" i="0" u="none" strike="noStrike" kern="1200" baseline="0">
                        <a:solidFill>
                          <a:schemeClr val="bg2"/>
                        </a:solidFill>
                        <a:latin typeface="Arial" panose="020B0604020202020204" pitchFamily="34" charset="0"/>
                        <a:ea typeface="Garamond"/>
                        <a:cs typeface="Arial" panose="020B0604020202020204" pitchFamily="34" charset="0"/>
                      </a:defRPr>
                    </a:pPr>
                    <a:fld id="{68045E8C-5E82-584D-A068-234CA33FAF14}" type="CATEGORYNAME">
                      <a:rPr lang="en-US"/>
                      <a:pPr>
                        <a:defRPr>
                          <a:solidFill>
                            <a:schemeClr val="bg2"/>
                          </a:solidFill>
                          <a:latin typeface="Arial" panose="020B0604020202020204" pitchFamily="34" charset="0"/>
                          <a:cs typeface="Arial" panose="020B0604020202020204" pitchFamily="34" charset="0"/>
                        </a:defRPr>
                      </a:pPr>
                      <a:t>[CATEGORY NAME]</a:t>
                    </a:fld>
                    <a:fld id="{24C68062-B30E-D341-A86D-A94CDEB97CCB}" type="PERCENTAGE">
                      <a:rPr lang="en-US" baseline="0" smtClean="0"/>
                      <a:pPr>
                        <a:defRPr>
                          <a:solidFill>
                            <a:schemeClr val="bg2"/>
                          </a:solidFill>
                          <a:latin typeface="Arial" panose="020B0604020202020204" pitchFamily="34" charset="0"/>
                          <a:cs typeface="Arial" panose="020B0604020202020204" pitchFamily="34" charset="0"/>
                        </a:defRPr>
                      </a:pPr>
                      <a:t>[PERCENTAGE]</a:t>
                    </a:fld>
                    <a:endParaRPr lang="en-US"/>
                  </a:p>
                </c:rich>
              </c:tx>
              <c:spPr>
                <a:noFill/>
                <a:ln>
                  <a:noFill/>
                </a:ln>
                <a:effectLst/>
              </c:spPr>
              <c:txPr>
                <a:bodyPr rot="0" spcFirstLastPara="1" vertOverflow="ellipsis" vert="horz" wrap="square" lIns="38100" tIns="19050" rIns="38100" bIns="19050" anchor="ctr" anchorCtr="1">
                  <a:noAutofit/>
                </a:bodyPr>
                <a:lstStyle/>
                <a:p>
                  <a:pPr>
                    <a:defRPr sz="2429" b="1" i="0" u="none" strike="noStrike" kern="1200" baseline="0">
                      <a:solidFill>
                        <a:schemeClr val="bg2"/>
                      </a:solidFill>
                      <a:latin typeface="Arial" panose="020B0604020202020204" pitchFamily="34" charset="0"/>
                      <a:ea typeface="Garamond"/>
                      <a:cs typeface="Arial" panose="020B0604020202020204" pitchFamily="34" charset="0"/>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10732522796352585"/>
                      <c:h val="7.7436041049895835E-2"/>
                    </c:manualLayout>
                  </c15:layout>
                  <c15:dlblFieldTable/>
                  <c15:showDataLabelsRange val="0"/>
                </c:ext>
                <c:ext xmlns:c16="http://schemas.microsoft.com/office/drawing/2014/chart" uri="{C3380CC4-5D6E-409C-BE32-E72D297353CC}">
                  <c16:uniqueId val="{00000004-73BC-FE4C-8483-4175CFA19B98}"/>
                </c:ext>
              </c:extLst>
            </c:dLbl>
            <c:spPr>
              <a:noFill/>
              <a:ln>
                <a:noFill/>
              </a:ln>
              <a:effectLst/>
            </c:spPr>
            <c:txPr>
              <a:bodyPr rot="0" spcFirstLastPara="1" vertOverflow="ellipsis" vert="horz" wrap="square" lIns="38100" tIns="19050" rIns="38100" bIns="19050" anchor="ctr" anchorCtr="1">
                <a:spAutoFit/>
              </a:bodyPr>
              <a:lstStyle/>
              <a:p>
                <a:pPr>
                  <a:defRPr sz="2429" b="1" i="0" u="none" strike="noStrike" kern="1200" baseline="0">
                    <a:solidFill>
                      <a:schemeClr val="tx1"/>
                    </a:solidFill>
                    <a:latin typeface="Garamond"/>
                    <a:ea typeface="Garamond"/>
                    <a:cs typeface="Garamond"/>
                  </a:defRPr>
                </a:pPr>
                <a:endParaRPr lang="en-US"/>
              </a:p>
            </c:txPr>
            <c:showLegendKey val="0"/>
            <c:showVal val="0"/>
            <c:showCatName val="1"/>
            <c:showSerName val="0"/>
            <c:showPercent val="1"/>
            <c:showBubbleSize val="0"/>
            <c:showLeaderLines val="1"/>
            <c:leaderLines>
              <c:spPr>
                <a:ln w="9525" cap="flat" cmpd="sng" algn="ctr">
                  <a:solidFill>
                    <a:schemeClr val="tx1">
                      <a:shade val="95000"/>
                      <a:satMod val="105000"/>
                    </a:schemeClr>
                  </a:solidFill>
                  <a:prstDash val="solid"/>
                  <a:round/>
                </a:ln>
                <a:effectLst/>
              </c:spPr>
            </c:leaderLines>
            <c:extLst>
              <c:ext xmlns:c15="http://schemas.microsoft.com/office/drawing/2012/chart" uri="{CE6537A1-D6FC-4f65-9D91-7224C49458BB}"/>
            </c:extLst>
          </c:dLbls>
          <c:cat>
            <c:strRef>
              <c:f>Sheet1!$B$1:$E$1</c:f>
              <c:strCache>
                <c:ptCount val="1"/>
                <c:pt idx="0">
                  <c:v>Non-Citizens</c:v>
                </c:pt>
              </c:strCache>
            </c:strRef>
          </c:cat>
          <c:val>
            <c:numRef>
              <c:f>Sheet1!$A$2:$E$2</c:f>
              <c:numCache>
                <c:formatCode>0%</c:formatCode>
                <c:ptCount val="5"/>
                <c:pt idx="0">
                  <c:v>7.0000000000000007E-2</c:v>
                </c:pt>
                <c:pt idx="1">
                  <c:v>0.93</c:v>
                </c:pt>
              </c:numCache>
            </c:numRef>
          </c:val>
          <c:extLst>
            <c:ext xmlns:c16="http://schemas.microsoft.com/office/drawing/2014/chart" uri="{C3380CC4-5D6E-409C-BE32-E72D297353CC}">
              <c16:uniqueId val="{00000000-4BAE-4549-A47A-26CEFD17B34F}"/>
            </c:ext>
          </c:extLst>
        </c:ser>
        <c:ser>
          <c:idx val="1"/>
          <c:order val="1"/>
          <c:tx>
            <c:strRef>
              <c:f>Sheet1!$B$1</c:f>
              <c:strCache>
                <c:ptCount val="1"/>
                <c:pt idx="0">
                  <c:v>Non-Citizens</c:v>
                </c:pt>
              </c:strCache>
            </c:strRef>
          </c:tx>
          <c:dPt>
            <c:idx val="0"/>
            <c:bubble3D val="0"/>
            <c:spPr>
              <a:solidFill>
                <a:schemeClr val="accent2"/>
              </a:solidFill>
              <a:ln>
                <a:noFill/>
              </a:ln>
              <a:effectLst/>
            </c:spPr>
            <c:extLst>
              <c:ext xmlns:c16="http://schemas.microsoft.com/office/drawing/2014/chart" uri="{C3380CC4-5D6E-409C-BE32-E72D297353CC}">
                <c16:uniqueId val="{0000000B-1BBE-3F4B-B613-D5ACF8F82621}"/>
              </c:ext>
            </c:extLst>
          </c:dPt>
          <c:dPt>
            <c:idx val="1"/>
            <c:bubble3D val="0"/>
            <c:spPr>
              <a:solidFill>
                <a:schemeClr val="accent4"/>
              </a:solidFill>
              <a:ln>
                <a:noFill/>
              </a:ln>
              <a:effectLst/>
            </c:spPr>
            <c:extLst>
              <c:ext xmlns:c16="http://schemas.microsoft.com/office/drawing/2014/chart" uri="{C3380CC4-5D6E-409C-BE32-E72D297353CC}">
                <c16:uniqueId val="{0000000D-1BBE-3F4B-B613-D5ACF8F82621}"/>
              </c:ext>
            </c:extLst>
          </c:dPt>
          <c:dPt>
            <c:idx val="2"/>
            <c:bubble3D val="0"/>
            <c:spPr>
              <a:solidFill>
                <a:schemeClr val="accent6"/>
              </a:solidFill>
              <a:ln>
                <a:noFill/>
              </a:ln>
              <a:effectLst/>
            </c:spPr>
            <c:extLst>
              <c:ext xmlns:c16="http://schemas.microsoft.com/office/drawing/2014/chart" uri="{C3380CC4-5D6E-409C-BE32-E72D297353CC}">
                <c16:uniqueId val="{0000000F-1BBE-3F4B-B613-D5ACF8F82621}"/>
              </c:ext>
            </c:extLst>
          </c:dPt>
          <c:dPt>
            <c:idx val="3"/>
            <c:bubble3D val="0"/>
            <c:spPr>
              <a:solidFill>
                <a:schemeClr val="accent2">
                  <a:lumMod val="60000"/>
                </a:schemeClr>
              </a:solidFill>
              <a:ln>
                <a:noFill/>
              </a:ln>
              <a:effectLst/>
            </c:spPr>
            <c:extLst>
              <c:ext xmlns:c16="http://schemas.microsoft.com/office/drawing/2014/chart" uri="{C3380CC4-5D6E-409C-BE32-E72D297353CC}">
                <c16:uniqueId val="{00000011-1BBE-3F4B-B613-D5ACF8F82621}"/>
              </c:ext>
            </c:extLst>
          </c:dPt>
          <c:dLbls>
            <c:spPr>
              <a:noFill/>
              <a:ln>
                <a:noFill/>
              </a:ln>
              <a:effectLst/>
            </c:spPr>
            <c:txPr>
              <a:bodyPr rot="0" spcFirstLastPara="1" vertOverflow="ellipsis" vert="horz" wrap="square" lIns="38100" tIns="19050" rIns="38100" bIns="19050" anchor="ctr" anchorCtr="1">
                <a:spAutoFit/>
              </a:bodyPr>
              <a:lstStyle/>
              <a:p>
                <a:pPr>
                  <a:defRPr sz="2429" b="1" i="0" u="none" strike="noStrike" kern="1200" baseline="0">
                    <a:solidFill>
                      <a:srgbClr val="000000"/>
                    </a:solidFill>
                    <a:latin typeface="Garamond"/>
                    <a:ea typeface="Garamond"/>
                    <a:cs typeface="Garamond"/>
                  </a:defRPr>
                </a:pPr>
                <a:endParaRPr lang="en-US"/>
              </a:p>
            </c:txPr>
            <c:showLegendKey val="0"/>
            <c:showVal val="0"/>
            <c:showCatName val="1"/>
            <c:showSerName val="0"/>
            <c:showPercent val="1"/>
            <c:showBubbleSize val="0"/>
            <c:showLeaderLines val="1"/>
            <c:leaderLines>
              <c:spPr>
                <a:ln w="9525" cap="flat" cmpd="sng" algn="ctr">
                  <a:solidFill>
                    <a:schemeClr val="tx1">
                      <a:shade val="95000"/>
                      <a:satMod val="105000"/>
                    </a:schemeClr>
                  </a:solidFill>
                  <a:prstDash val="solid"/>
                  <a:round/>
                </a:ln>
                <a:effectLst/>
              </c:spPr>
            </c:leaderLines>
            <c:extLst>
              <c:ext xmlns:c15="http://schemas.microsoft.com/office/drawing/2012/chart" uri="{CE6537A1-D6FC-4f65-9D91-7224C49458BB}"/>
            </c:extLst>
          </c:dLbls>
          <c:cat>
            <c:strRef>
              <c:f>Sheet1!$B$1:$E$1</c:f>
              <c:strCache>
                <c:ptCount val="1"/>
                <c:pt idx="0">
                  <c:v>Non-Citizens</c:v>
                </c:pt>
              </c:strCache>
            </c:strRef>
          </c:cat>
          <c:val>
            <c:numRef>
              <c:f>Sheet1!$B$3:$E$3</c:f>
              <c:numCache>
                <c:formatCode>General</c:formatCode>
                <c:ptCount val="4"/>
              </c:numCache>
            </c:numRef>
          </c:val>
          <c:extLst>
            <c:ext xmlns:c16="http://schemas.microsoft.com/office/drawing/2014/chart" uri="{C3380CC4-5D6E-409C-BE32-E72D297353CC}">
              <c16:uniqueId val="{00000001-4BAE-4549-A47A-26CEFD17B34F}"/>
            </c:ext>
          </c:extLst>
        </c:ser>
        <c:ser>
          <c:idx val="2"/>
          <c:order val="2"/>
          <c:tx>
            <c:strRef>
              <c:f>Sheet1!$A$4</c:f>
              <c:strCache>
                <c:ptCount val="1"/>
              </c:strCache>
            </c:strRef>
          </c:tx>
          <c:dPt>
            <c:idx val="0"/>
            <c:bubble3D val="0"/>
            <c:spPr>
              <a:solidFill>
                <a:schemeClr val="accent2"/>
              </a:solidFill>
              <a:ln>
                <a:noFill/>
              </a:ln>
              <a:effectLst/>
            </c:spPr>
            <c:extLst>
              <c:ext xmlns:c16="http://schemas.microsoft.com/office/drawing/2014/chart" uri="{C3380CC4-5D6E-409C-BE32-E72D297353CC}">
                <c16:uniqueId val="{00000013-1BBE-3F4B-B613-D5ACF8F82621}"/>
              </c:ext>
            </c:extLst>
          </c:dPt>
          <c:dPt>
            <c:idx val="1"/>
            <c:bubble3D val="0"/>
            <c:spPr>
              <a:solidFill>
                <a:schemeClr val="accent4"/>
              </a:solidFill>
              <a:ln>
                <a:noFill/>
              </a:ln>
              <a:effectLst/>
            </c:spPr>
            <c:extLst>
              <c:ext xmlns:c16="http://schemas.microsoft.com/office/drawing/2014/chart" uri="{C3380CC4-5D6E-409C-BE32-E72D297353CC}">
                <c16:uniqueId val="{00000015-1BBE-3F4B-B613-D5ACF8F82621}"/>
              </c:ext>
            </c:extLst>
          </c:dPt>
          <c:dPt>
            <c:idx val="2"/>
            <c:bubble3D val="0"/>
            <c:spPr>
              <a:solidFill>
                <a:schemeClr val="accent6"/>
              </a:solidFill>
              <a:ln>
                <a:noFill/>
              </a:ln>
              <a:effectLst/>
            </c:spPr>
            <c:extLst>
              <c:ext xmlns:c16="http://schemas.microsoft.com/office/drawing/2014/chart" uri="{C3380CC4-5D6E-409C-BE32-E72D297353CC}">
                <c16:uniqueId val="{00000017-1BBE-3F4B-B613-D5ACF8F82621}"/>
              </c:ext>
            </c:extLst>
          </c:dPt>
          <c:dPt>
            <c:idx val="3"/>
            <c:bubble3D val="0"/>
            <c:spPr>
              <a:solidFill>
                <a:schemeClr val="accent2">
                  <a:lumMod val="60000"/>
                </a:schemeClr>
              </a:solidFill>
              <a:ln>
                <a:noFill/>
              </a:ln>
              <a:effectLst/>
            </c:spPr>
            <c:extLst>
              <c:ext xmlns:c16="http://schemas.microsoft.com/office/drawing/2014/chart" uri="{C3380CC4-5D6E-409C-BE32-E72D297353CC}">
                <c16:uniqueId val="{00000019-1BBE-3F4B-B613-D5ACF8F82621}"/>
              </c:ext>
            </c:extLst>
          </c:dPt>
          <c:dLbls>
            <c:spPr>
              <a:noFill/>
              <a:ln>
                <a:noFill/>
              </a:ln>
              <a:effectLst/>
            </c:spPr>
            <c:txPr>
              <a:bodyPr rot="0" spcFirstLastPara="1" vertOverflow="ellipsis" vert="horz" wrap="square" lIns="38100" tIns="19050" rIns="38100" bIns="19050" anchor="ctr" anchorCtr="1">
                <a:spAutoFit/>
              </a:bodyPr>
              <a:lstStyle/>
              <a:p>
                <a:pPr>
                  <a:defRPr sz="2429" b="1" i="0" u="none" strike="noStrike" kern="1200" baseline="0">
                    <a:solidFill>
                      <a:srgbClr val="000000"/>
                    </a:solidFill>
                    <a:latin typeface="Garamond"/>
                    <a:ea typeface="Garamond"/>
                    <a:cs typeface="Garamond"/>
                  </a:defRPr>
                </a:pPr>
                <a:endParaRPr lang="en-US"/>
              </a:p>
            </c:txPr>
            <c:showLegendKey val="0"/>
            <c:showVal val="0"/>
            <c:showCatName val="1"/>
            <c:showSerName val="0"/>
            <c:showPercent val="1"/>
            <c:showBubbleSize val="0"/>
            <c:showLeaderLines val="1"/>
            <c:leaderLines>
              <c:spPr>
                <a:ln w="9525" cap="flat" cmpd="sng" algn="ctr">
                  <a:solidFill>
                    <a:schemeClr val="tx1">
                      <a:shade val="95000"/>
                      <a:satMod val="105000"/>
                    </a:schemeClr>
                  </a:solidFill>
                  <a:prstDash val="solid"/>
                  <a:round/>
                </a:ln>
                <a:effectLst/>
              </c:spPr>
            </c:leaderLines>
            <c:extLst>
              <c:ext xmlns:c15="http://schemas.microsoft.com/office/drawing/2012/chart" uri="{CE6537A1-D6FC-4f65-9D91-7224C49458BB}"/>
            </c:extLst>
          </c:dLbls>
          <c:cat>
            <c:strRef>
              <c:f>Sheet1!$B$1:$E$1</c:f>
              <c:strCache>
                <c:ptCount val="1"/>
                <c:pt idx="0">
                  <c:v>Non-Citizens</c:v>
                </c:pt>
              </c:strCache>
            </c:strRef>
          </c:cat>
          <c:val>
            <c:numRef>
              <c:f>Sheet1!$B$4:$E$4</c:f>
              <c:numCache>
                <c:formatCode>General</c:formatCode>
                <c:ptCount val="4"/>
              </c:numCache>
            </c:numRef>
          </c:val>
          <c:extLst>
            <c:ext xmlns:c16="http://schemas.microsoft.com/office/drawing/2014/chart" uri="{C3380CC4-5D6E-409C-BE32-E72D297353CC}">
              <c16:uniqueId val="{00000002-4BAE-4549-A47A-26CEFD17B34F}"/>
            </c:ext>
          </c:extLst>
        </c:ser>
        <c:dLbls>
          <c:showLegendKey val="0"/>
          <c:showVal val="0"/>
          <c:showCatName val="1"/>
          <c:showSerName val="0"/>
          <c:showPercent val="1"/>
          <c:showBubbleSize val="0"/>
          <c:showLeaderLines val="1"/>
        </c:dLbls>
        <c:firstSliceAng val="0"/>
      </c:pieChart>
      <c:spPr>
        <a:gradFill rotWithShape="0">
          <a:gsLst>
            <a:gs pos="0">
              <a:srgbClr xmlns:mc="http://schemas.openxmlformats.org/markup-compatibility/2006" xmlns:a14="http://schemas.microsoft.com/office/drawing/2010/main" val="000000" mc:Ignorable="a14" a14:legacySpreadsheetColorIndex="21">
                <a:gamma/>
                <a:shade val="46275"/>
                <a:invGamma/>
              </a:srgbClr>
            </a:gs>
            <a:gs pos="100000">
              <a:srgbClr xmlns:mc="http://schemas.openxmlformats.org/markup-compatibility/2006" xmlns:a14="http://schemas.microsoft.com/office/drawing/2010/main" val="008080" mc:Ignorable="a14" a14:legacySpreadsheetColorIndex="21"/>
            </a:gs>
          </a:gsLst>
          <a:lin ang="5400000" scaled="1"/>
        </a:gradFill>
        <a:ln w="12700">
          <a:solidFill>
            <a:srgbClr val="000000"/>
          </a:solidFill>
          <a:prstDash val="solid"/>
        </a:ln>
        <a:effectLst/>
      </c:spPr>
    </c:plotArea>
    <c:plotVisOnly val="1"/>
    <c:dispBlanksAs val="gap"/>
    <c:showDLblsOverMax val="0"/>
  </c:chart>
  <c:spPr>
    <a:solidFill>
      <a:srgbClr val="000080"/>
    </a:solidFill>
    <a:ln w="51408" cap="flat" cmpd="sng" algn="ctr">
      <a:solidFill>
        <a:srgbClr val="000000"/>
      </a:solidFill>
      <a:prstDash val="solid"/>
    </a:ln>
    <a:effectLst/>
  </c:spPr>
  <c:txPr>
    <a:bodyPr/>
    <a:lstStyle/>
    <a:p>
      <a:pPr>
        <a:defRPr sz="2429" b="1" i="0" u="none" strike="noStrike" baseline="0">
          <a:solidFill>
            <a:srgbClr val="000000"/>
          </a:solidFill>
          <a:latin typeface="Garamond"/>
          <a:ea typeface="Garamond"/>
          <a:cs typeface="Garamond"/>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47107"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ea typeface="ＭＳ Ｐゴシック" charset="-128"/>
                <a:cs typeface="ＭＳ Ｐゴシック" charset="-128"/>
              </a:defRPr>
            </a:lvl1pPr>
          </a:lstStyle>
          <a:p>
            <a:pPr>
              <a:defRPr/>
            </a:pPr>
            <a:endParaRPr lang="en-US"/>
          </a:p>
        </p:txBody>
      </p:sp>
      <p:sp>
        <p:nvSpPr>
          <p:cNvPr id="11264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710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711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4711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pPr>
              <a:defRPr/>
            </a:pPr>
            <a:fld id="{B5240D20-2ADB-B249-9347-DAEFFA89E530}" type="slidenum">
              <a:rPr lang="en-US"/>
              <a:pPr>
                <a:defRPr/>
              </a:pPr>
              <a:t>‹#›</a:t>
            </a:fld>
            <a:endParaRPr lang="en-US"/>
          </a:p>
        </p:txBody>
      </p:sp>
    </p:spTree>
    <p:extLst>
      <p:ext uri="{BB962C8B-B14F-4D97-AF65-F5344CB8AC3E}">
        <p14:creationId xmlns:p14="http://schemas.microsoft.com/office/powerpoint/2010/main" val="157638152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1B26123-EA5A-CB4A-A38C-141AE450061F}" type="slidenum">
              <a:rPr lang="en-US" sz="1200">
                <a:solidFill>
                  <a:prstClr val="black"/>
                </a:solidFill>
              </a:rPr>
              <a:pPr/>
              <a:t>1</a:t>
            </a:fld>
            <a:endParaRPr lang="en-US" sz="1200">
              <a:solidFill>
                <a:prstClr val="black"/>
              </a:solidFill>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a:ea typeface="ＭＳ Ｐゴシック" charset="0"/>
                <a:cs typeface="ＭＳ Ｐゴシック" charset="0"/>
              </a:rPr>
              <a:t>One of life's key decisions relates to how you respond when others hurt you.</a:t>
            </a:r>
          </a:p>
          <a:p>
            <a:pPr eaLnBrk="1" hangingPunct="1"/>
            <a:r>
              <a:rPr lang="en-US">
                <a:ea typeface="ＭＳ Ｐゴシック" charset="0"/>
                <a:cs typeface="ＭＳ Ｐゴシック" charset="0"/>
              </a:rPr>
              <a:t>Do you hold grudges easily? Some of us find it difficult to let it go, to forgive.</a:t>
            </a:r>
          </a:p>
          <a:p>
            <a:pPr eaLnBrk="1" hangingPunct="1"/>
            <a:r>
              <a:rPr lang="en-US">
                <a:ea typeface="ＭＳ Ｐゴシック" charset="0"/>
                <a:cs typeface="ＭＳ Ｐゴシック" charset="0"/>
              </a:rPr>
              <a:t>Do you just stuff it down, not wanting to think about the pain inflicted on you?</a:t>
            </a:r>
          </a:p>
          <a:p>
            <a:pPr eaLnBrk="1" hangingPunct="1"/>
            <a:r>
              <a:rPr lang="en-US">
                <a:ea typeface="ＭＳ Ｐゴシック" charset="0"/>
                <a:cs typeface="ＭＳ Ｐゴシック" charset="0"/>
              </a:rPr>
              <a:t>Or do you find that God grants you the ability to forgive?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1B26123-EA5A-CB4A-A38C-141AE450061F}" type="slidenum">
              <a:rPr lang="en-US" sz="1200">
                <a:solidFill>
                  <a:prstClr val="black"/>
                </a:solidFill>
              </a:rPr>
              <a:pPr/>
              <a:t>10</a:t>
            </a:fld>
            <a:endParaRPr lang="en-US" sz="1200">
              <a:solidFill>
                <a:prstClr val="black"/>
              </a:solidFill>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a:ea typeface="ＭＳ Ｐゴシック" charset="0"/>
                <a:cs typeface="ＭＳ Ｐゴシック" charset="0"/>
              </a:rPr>
              <a:t>This is a masterful letter of appeal. Though it never uses the word "forgiveness" and Paul never directly commands Philemon to forgive, Philemon's need to forgive is clear. The heart of the letter is verses 17-21:</a:t>
            </a:r>
          </a:p>
          <a:p>
            <a:pPr eaLnBrk="1" hangingPunct="1"/>
            <a:endParaRPr lang="en-US">
              <a:ea typeface="ＭＳ Ｐゴシック" charset="0"/>
              <a:cs typeface="ＭＳ Ｐゴシック"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1" kern="1200">
                <a:solidFill>
                  <a:schemeClr val="tx1"/>
                </a:solidFill>
                <a:effectLst/>
                <a:latin typeface="Arial" charset="0"/>
                <a:ea typeface="ＭＳ Ｐゴシック" charset="-128"/>
                <a:cs typeface="ＭＳ Ｐゴシック" charset="-128"/>
              </a:rPr>
              <a:t>Philem. 17</a:t>
            </a:r>
            <a:r>
              <a:rPr lang="en-US" sz="1200" kern="1200">
                <a:solidFill>
                  <a:schemeClr val="tx1"/>
                </a:solidFill>
                <a:effectLst/>
                <a:latin typeface="Arial" charset="0"/>
                <a:ea typeface="ＭＳ Ｐゴシック" charset="-128"/>
                <a:cs typeface="ＭＳ Ｐゴシック" charset="-128"/>
              </a:rPr>
              <a:t>    So if you consider me your partner, welcome him as you would welcome me. </a:t>
            </a:r>
            <a:r>
              <a:rPr lang="en-US" sz="1200" b="1" kern="1200" baseline="30000">
                <a:solidFill>
                  <a:schemeClr val="tx1"/>
                </a:solidFill>
                <a:effectLst/>
                <a:latin typeface="Arial" charset="0"/>
                <a:ea typeface="ＭＳ Ｐゴシック" charset="-128"/>
                <a:cs typeface="ＭＳ Ｐゴシック" charset="-128"/>
              </a:rPr>
              <a:t>18</a:t>
            </a:r>
            <a:r>
              <a:rPr lang="en-US" sz="1200" kern="1200">
                <a:solidFill>
                  <a:schemeClr val="tx1"/>
                </a:solidFill>
                <a:effectLst/>
                <a:latin typeface="Arial" charset="0"/>
                <a:ea typeface="ＭＳ Ｐゴシック" charset="-128"/>
                <a:cs typeface="ＭＳ Ｐゴシック" charset="-128"/>
              </a:rPr>
              <a:t> If he has wronged you in any way or owes you anything, charge it to me. </a:t>
            </a:r>
            <a:r>
              <a:rPr lang="en-US" sz="1200" b="1" kern="1200" baseline="30000">
                <a:solidFill>
                  <a:schemeClr val="tx1"/>
                </a:solidFill>
                <a:effectLst/>
                <a:latin typeface="Arial" charset="0"/>
                <a:ea typeface="ＭＳ Ｐゴシック" charset="-128"/>
                <a:cs typeface="ＭＳ Ｐゴシック" charset="-128"/>
              </a:rPr>
              <a:t>19</a:t>
            </a:r>
            <a:r>
              <a:rPr lang="en-US" sz="1200" kern="1200">
                <a:solidFill>
                  <a:schemeClr val="tx1"/>
                </a:solidFill>
                <a:effectLst/>
                <a:latin typeface="Arial" charset="0"/>
                <a:ea typeface="ＭＳ Ｐゴシック" charset="-128"/>
                <a:cs typeface="ＭＳ Ｐゴシック" charset="-128"/>
              </a:rPr>
              <a:t> I, PAUL, WRITE THIS WITH MY OWN HAND: I WILL REPAY IT. AND I WON’T MENTION THAT YOU OWE ME YOUR VERY SOUL!</a:t>
            </a: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Paul may have had in mind here that Onesimus should be returned to Paul or be granted his freedom, perhaps indicated in verse 16 where Paul encourages Philemon to take him back "no longer as a slave."</a:t>
            </a:r>
            <a:r>
              <a:rPr lang="en-SG">
                <a:effectLst/>
              </a:rPr>
              <a:t> </a:t>
            </a:r>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charset="0"/>
                <a:ea typeface="ＭＳ Ｐゴシック" charset="-128"/>
                <a:cs typeface="ＭＳ Ｐゴシック" charset="-128"/>
              </a:rPr>
              <a:t>The father of the prodigal son was deeply hurt</a:t>
            </a:r>
            <a:r>
              <a:rPr lang="is-IS" sz="1200" kern="1200">
                <a:solidFill>
                  <a:schemeClr val="tx1"/>
                </a:solidFill>
                <a:effectLst/>
                <a:latin typeface="Arial" charset="0"/>
                <a:ea typeface="ＭＳ Ｐゴシック" charset="-128"/>
                <a:cs typeface="ＭＳ Ｐゴシック" charset="-128"/>
              </a:rPr>
              <a:t>…</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solidFill>
                  <a:prstClr val="black"/>
                </a:solidFill>
              </a:rPr>
              <a:pPr>
                <a:defRPr/>
              </a:pPr>
              <a:t>110</a:t>
            </a:fld>
            <a:endParaRPr lang="en-US">
              <a:solidFill>
                <a:prstClr val="black"/>
              </a:solidFill>
            </a:endParaRPr>
          </a:p>
        </p:txBody>
      </p:sp>
    </p:spTree>
    <p:extLst>
      <p:ext uri="{BB962C8B-B14F-4D97-AF65-F5344CB8AC3E}">
        <p14:creationId xmlns:p14="http://schemas.microsoft.com/office/powerpoint/2010/main" val="68765888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is-IS"/>
              <a:t>…</a:t>
            </a:r>
            <a:r>
              <a:rPr lang="en-US" sz="1200" kern="1200">
                <a:solidFill>
                  <a:schemeClr val="tx1"/>
                </a:solidFill>
                <a:effectLst/>
                <a:latin typeface="Arial" charset="0"/>
                <a:ea typeface="ＭＳ Ｐゴシック" charset="-128"/>
                <a:cs typeface="ＭＳ Ｐゴシック" charset="-128"/>
              </a:rPr>
              <a:t>over his son squandering his wealth. </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solidFill>
                  <a:prstClr val="black"/>
                </a:solidFill>
              </a:rPr>
              <a:pPr>
                <a:defRPr/>
              </a:pPr>
              <a:t>111</a:t>
            </a:fld>
            <a:endParaRPr lang="en-US">
              <a:solidFill>
                <a:prstClr val="black"/>
              </a:solidFill>
            </a:endParaRPr>
          </a:p>
        </p:txBody>
      </p:sp>
    </p:spTree>
    <p:extLst>
      <p:ext uri="{BB962C8B-B14F-4D97-AF65-F5344CB8AC3E}">
        <p14:creationId xmlns:p14="http://schemas.microsoft.com/office/powerpoint/2010/main" val="250440892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charset="0"/>
                <a:ea typeface="ＭＳ Ｐゴシック" charset="-128"/>
                <a:cs typeface="ＭＳ Ｐゴシック" charset="-128"/>
              </a:rPr>
              <a:t>Yet, when the son got to his lowest point and then</a:t>
            </a:r>
            <a:r>
              <a:rPr lang="is-IS" sz="1200" kern="1200">
                <a:solidFill>
                  <a:schemeClr val="tx1"/>
                </a:solidFill>
                <a:effectLst/>
                <a:latin typeface="Arial" charset="0"/>
                <a:ea typeface="ＭＳ Ｐゴシック" charset="-128"/>
                <a:cs typeface="ＭＳ Ｐゴシック" charset="-128"/>
              </a:rPr>
              <a:t>…</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solidFill>
                  <a:prstClr val="black"/>
                </a:solidFill>
              </a:rPr>
              <a:pPr>
                <a:defRPr/>
              </a:pPr>
              <a:t>112</a:t>
            </a:fld>
            <a:endParaRPr lang="en-US">
              <a:solidFill>
                <a:prstClr val="black"/>
              </a:solidFill>
            </a:endParaRPr>
          </a:p>
        </p:txBody>
      </p:sp>
    </p:spTree>
    <p:extLst>
      <p:ext uri="{BB962C8B-B14F-4D97-AF65-F5344CB8AC3E}">
        <p14:creationId xmlns:p14="http://schemas.microsoft.com/office/powerpoint/2010/main" val="101746674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is-IS" sz="1200" kern="1200">
                <a:solidFill>
                  <a:schemeClr val="tx1"/>
                </a:solidFill>
                <a:effectLst/>
                <a:latin typeface="Arial" charset="0"/>
                <a:ea typeface="ＭＳ Ｐゴシック" charset="-128"/>
                <a:cs typeface="ＭＳ Ｐゴシック" charset="-128"/>
              </a:rPr>
              <a:t>…</a:t>
            </a:r>
            <a:r>
              <a:rPr lang="en-US" sz="1200" kern="1200">
                <a:solidFill>
                  <a:schemeClr val="tx1"/>
                </a:solidFill>
                <a:effectLst/>
                <a:latin typeface="Arial" charset="0"/>
                <a:ea typeface="ＭＳ Ｐゴシック" charset="-128"/>
                <a:cs typeface="ＭＳ Ｐゴシック" charset="-128"/>
              </a:rPr>
              <a:t>returned home to ask forgiveness, the father not only forgave him for his foolishness</a:t>
            </a:r>
            <a:r>
              <a:rPr lang="is-IS" sz="1200" kern="1200">
                <a:solidFill>
                  <a:schemeClr val="tx1"/>
                </a:solidFill>
                <a:effectLst/>
                <a:latin typeface="Arial" charset="0"/>
                <a:ea typeface="ＭＳ Ｐゴシック" charset="-128"/>
                <a:cs typeface="ＭＳ Ｐゴシック" charset="-128"/>
              </a:rPr>
              <a:t>…</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solidFill>
                  <a:prstClr val="black"/>
                </a:solidFill>
              </a:rPr>
              <a:pPr>
                <a:defRPr/>
              </a:pPr>
              <a:t>113</a:t>
            </a:fld>
            <a:endParaRPr lang="en-US">
              <a:solidFill>
                <a:prstClr val="black"/>
              </a:solidFill>
            </a:endParaRPr>
          </a:p>
        </p:txBody>
      </p:sp>
    </p:spTree>
    <p:extLst>
      <p:ext uri="{BB962C8B-B14F-4D97-AF65-F5344CB8AC3E}">
        <p14:creationId xmlns:p14="http://schemas.microsoft.com/office/powerpoint/2010/main" val="340066160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charset="0"/>
                <a:ea typeface="ＭＳ Ｐゴシック" charset="-128"/>
                <a:cs typeface="ＭＳ Ｐゴシック" charset="-128"/>
              </a:rPr>
              <a:t>but the father welcomed him home, threw a feast, put the ring on his hand and celebrated</a:t>
            </a:r>
            <a:r>
              <a:rPr lang="en-SG" sz="1200" kern="1200">
                <a:solidFill>
                  <a:schemeClr val="tx1"/>
                </a:solidFill>
                <a:effectLst/>
                <a:latin typeface="Arial" charset="0"/>
                <a:ea typeface="ＭＳ Ｐゴシック" charset="-128"/>
                <a:cs typeface="ＭＳ Ｐゴシック" charset="-128"/>
              </a:rPr>
              <a:t>!</a:t>
            </a:r>
          </a:p>
          <a:p>
            <a:r>
              <a:rPr lang="en-US" sz="1200" kern="1200">
                <a:solidFill>
                  <a:schemeClr val="tx1"/>
                </a:solidFill>
                <a:effectLst/>
                <a:latin typeface="Arial" charset="0"/>
                <a:ea typeface="ＭＳ Ｐゴシック" charset="-128"/>
                <a:cs typeface="ＭＳ Ｐゴシック" charset="-128"/>
              </a:rPr>
              <a:t>Maybe you need to go the second mile by inviting that person you've forgiven over for dinner, praising that person before others or manifesting that "second mile spirit" in another creative way.</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solidFill>
                  <a:prstClr val="black"/>
                </a:solidFill>
              </a:rPr>
              <a:pPr>
                <a:defRPr/>
              </a:pPr>
              <a:t>114</a:t>
            </a:fld>
            <a:endParaRPr lang="en-US">
              <a:solidFill>
                <a:prstClr val="black"/>
              </a:solidFill>
            </a:endParaRPr>
          </a:p>
        </p:txBody>
      </p:sp>
    </p:spTree>
    <p:extLst>
      <p:ext uri="{BB962C8B-B14F-4D97-AF65-F5344CB8AC3E}">
        <p14:creationId xmlns:p14="http://schemas.microsoft.com/office/powerpoint/2010/main" val="84122982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a:solidFill>
                  <a:schemeClr val="tx1"/>
                </a:solidFill>
                <a:effectLst/>
                <a:latin typeface="Arial" charset="0"/>
                <a:ea typeface="ＭＳ Ｐゴシック" charset="-128"/>
                <a:cs typeface="ＭＳ Ｐゴシック" charset="-128"/>
              </a:rPr>
              <a:t>We began by asking the question, “How can we forgive those who offend us?” The key is really in verse 17 in the example of Christ taking our sins on himself. This means…</a:t>
            </a:r>
            <a:endParaRPr 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a:solidFill>
                  <a:schemeClr val="tx1"/>
                </a:solidFill>
                <a:effectLst/>
                <a:latin typeface="Arial" charset="0"/>
                <a:ea typeface="ＭＳ Ｐゴシック" charset="-128"/>
                <a:cs typeface="ＭＳ Ｐゴシック" charset="-128"/>
              </a:rPr>
              <a:t>It was clearly God's will that Philemon forgive his repentant, runaway slave who had become a brother in Christ. Why? God forgave Philemon of even a greater debt.</a:t>
            </a:r>
            <a:r>
              <a:rPr lang="en-SG">
                <a:effectLst/>
              </a:rPr>
              <a:t> </a:t>
            </a:r>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male frog has just caught the fly off the lotus flower, and now he offers it to his beloved as a gift that he worked to obtain. </a:t>
            </a:r>
          </a:p>
          <a:p>
            <a:r>
              <a:rPr lang="en-US"/>
              <a:t>It leaves us with the question of what we also offer to those we love and those we don't.</a:t>
            </a:r>
          </a:p>
        </p:txBody>
      </p:sp>
      <p:sp>
        <p:nvSpPr>
          <p:cNvPr id="4" name="Slide Number Placeholder 3"/>
          <p:cNvSpPr>
            <a:spLocks noGrp="1"/>
          </p:cNvSpPr>
          <p:nvPr>
            <p:ph type="sldNum" sz="quarter" idx="5"/>
          </p:nvPr>
        </p:nvSpPr>
        <p:spPr/>
        <p:txBody>
          <a:bodyPr/>
          <a:lstStyle/>
          <a:p>
            <a:pPr>
              <a:defRPr/>
            </a:pPr>
            <a:fld id="{B5240D20-2ADB-B249-9347-DAEFFA89E530}" type="slidenum">
              <a:rPr lang="en-US"/>
              <a:pPr>
                <a:defRPr/>
              </a:pPr>
              <a:t>11</a:t>
            </a:fld>
            <a:endParaRPr lang="en-US"/>
          </a:p>
        </p:txBody>
      </p:sp>
    </p:spTree>
    <p:extLst>
      <p:ext uri="{BB962C8B-B14F-4D97-AF65-F5344CB8AC3E}">
        <p14:creationId xmlns:p14="http://schemas.microsoft.com/office/powerpoint/2010/main" val="8996515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Paul began his appeal to Philemon on a very positive note (1-7). </a:t>
            </a:r>
          </a:p>
        </p:txBody>
      </p:sp>
    </p:spTree>
    <p:extLst>
      <p:ext uri="{BB962C8B-B14F-4D97-AF65-F5344CB8AC3E}">
        <p14:creationId xmlns:p14="http://schemas.microsoft.com/office/powerpoint/2010/main" val="261959977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Paul handles</a:t>
            </a:r>
            <a:r>
              <a:rPr lang="en-US" baseline="0" dirty="0"/>
              <a:t> this situation very delicately, not ever even using the word “forgive,” or commanding it, but he does address the need for reconciliation fairly directly.</a:t>
            </a:r>
          </a:p>
          <a:p>
            <a:endParaRPr lang="en-US"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Previously I summed up verses 8-21 as "Paul appealed for Philemon's forgiveness of his returning runaway slave, Onesimus </a:t>
            </a:r>
            <a:br>
              <a:rPr lang="en-US" dirty="0"/>
            </a:br>
            <a:r>
              <a:rPr lang="en-US" dirty="0"/>
              <a:t>(8-21)."</a:t>
            </a:r>
          </a:p>
        </p:txBody>
      </p:sp>
    </p:spTree>
    <p:extLst>
      <p:ext uri="{BB962C8B-B14F-4D97-AF65-F5344CB8AC3E}">
        <p14:creationId xmlns:p14="http://schemas.microsoft.com/office/powerpoint/2010/main" val="230061015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letter ends without us knowing the result. </a:t>
            </a:r>
          </a:p>
          <a:p>
            <a:r>
              <a:rPr lang="en-US"/>
              <a:t>Did Onesimus deliver the letter?</a:t>
            </a:r>
          </a:p>
          <a:p>
            <a:r>
              <a:rPr lang="en-US"/>
              <a:t>Did Philemon forgive Onesimus?</a:t>
            </a:r>
          </a:p>
          <a:p>
            <a:r>
              <a:rPr lang="en-US"/>
              <a:t>Were they restored?</a:t>
            </a:r>
          </a:p>
        </p:txBody>
      </p:sp>
      <p:sp>
        <p:nvSpPr>
          <p:cNvPr id="4" name="Slide Number Placeholder 3"/>
          <p:cNvSpPr>
            <a:spLocks noGrp="1"/>
          </p:cNvSpPr>
          <p:nvPr>
            <p:ph type="sldNum" sz="quarter" idx="5"/>
          </p:nvPr>
        </p:nvSpPr>
        <p:spPr/>
        <p:txBody>
          <a:bodyPr/>
          <a:lstStyle/>
          <a:p>
            <a:pPr>
              <a:defRPr/>
            </a:pPr>
            <a:fld id="{B5240D20-2ADB-B249-9347-DAEFFA89E530}" type="slidenum">
              <a:rPr lang="en-US"/>
              <a:pPr>
                <a:defRPr/>
              </a:pPr>
              <a:t>120</a:t>
            </a:fld>
            <a:endParaRPr lang="en-US"/>
          </a:p>
        </p:txBody>
      </p:sp>
    </p:spTree>
    <p:extLst>
      <p:ext uri="{BB962C8B-B14F-4D97-AF65-F5344CB8AC3E}">
        <p14:creationId xmlns:p14="http://schemas.microsoft.com/office/powerpoint/2010/main" val="236075870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196C59A-CE63-784D-8534-2FE5380A3F40}" type="slidenum">
              <a:rPr lang="en-US" sz="1200">
                <a:solidFill>
                  <a:prstClr val="black"/>
                </a:solidFill>
              </a:rPr>
              <a:pPr/>
              <a:t>121</a:t>
            </a:fld>
            <a:endParaRPr lang="en-US" sz="1200">
              <a:solidFill>
                <a:prstClr val="black"/>
              </a:solidFill>
            </a:endParaRPr>
          </a:p>
        </p:txBody>
      </p:sp>
      <p:sp>
        <p:nvSpPr>
          <p:cNvPr id="209922" name="Rectangle 2"/>
          <p:cNvSpPr>
            <a:spLocks noGrp="1" noRot="1" noChangeAspect="1" noChangeArrowheads="1" noTextEdit="1"/>
          </p:cNvSpPr>
          <p:nvPr>
            <p:ph type="sldImg"/>
          </p:nvPr>
        </p:nvSpPr>
        <p:spPr>
          <a:ln/>
        </p:spPr>
      </p:sp>
      <p:sp>
        <p:nvSpPr>
          <p:cNvPr id="2099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kern="1200">
                <a:solidFill>
                  <a:schemeClr val="tx1"/>
                </a:solidFill>
                <a:effectLst/>
                <a:latin typeface="Arial" charset="0"/>
                <a:ea typeface="ＭＳ Ｐゴシック" charset="-128"/>
                <a:cs typeface="ＭＳ Ｐゴシック" charset="-128"/>
              </a:rPr>
              <a:t>Scripture is silent here, but </a:t>
            </a:r>
          </a:p>
          <a:p>
            <a:pPr marL="228600" indent="-228600" eaLnBrk="1" hangingPunct="1">
              <a:buAutoNum type="arabicPeriod"/>
            </a:pPr>
            <a:r>
              <a:rPr lang="en-US" sz="1200" kern="1200">
                <a:solidFill>
                  <a:schemeClr val="tx1"/>
                </a:solidFill>
                <a:effectLst/>
                <a:latin typeface="Arial" charset="0"/>
                <a:ea typeface="ＭＳ Ｐゴシック" charset="-128"/>
                <a:cs typeface="ＭＳ Ｐゴシック" charset="-128"/>
              </a:rPr>
              <a:t>Since Philemon preserved this epistle and it was included within the New Testament it's reasonable to assume that the letter accomplished its purpose.  Philemon did forgive Onesimus and accept him back.</a:t>
            </a:r>
            <a:r>
              <a:rPr lang="en-SG">
                <a:effectLst/>
              </a:rPr>
              <a:t> </a:t>
            </a:r>
          </a:p>
          <a:p>
            <a:pPr marL="228600" indent="-228600" eaLnBrk="1" hangingPunct="1">
              <a:buAutoNum type="arabicPeriod"/>
            </a:pPr>
            <a:r>
              <a:rPr lang="en-US" sz="1200" kern="1200">
                <a:solidFill>
                  <a:schemeClr val="tx1"/>
                </a:solidFill>
                <a:effectLst/>
                <a:latin typeface="Arial" charset="0"/>
                <a:ea typeface="ＭＳ Ｐゴシック" charset="-128"/>
                <a:cs typeface="ＭＳ Ｐゴシック" charset="-128"/>
              </a:rPr>
              <a:t>Paul expressed confidence that Philemon would do even more than he asked (v. 21)—perhaps even free Onesimus?</a:t>
            </a:r>
            <a:r>
              <a:rPr lang="en-SG">
                <a:effectLst/>
              </a:rPr>
              <a:t> </a:t>
            </a:r>
          </a:p>
          <a:p>
            <a:pPr eaLnBrk="1" hangingPunct="1"/>
            <a:r>
              <a:rPr lang="en-SG">
                <a:effectLst/>
                <a:ea typeface="ＭＳ Ｐゴシック" charset="0"/>
                <a:cs typeface="ＭＳ Ｐゴシック" charset="0"/>
              </a:rPr>
              <a:t>3.</a:t>
            </a:r>
            <a:r>
              <a:rPr lang="en-SG" baseline="0">
                <a:effectLst/>
                <a:ea typeface="ＭＳ Ｐゴシック" charset="0"/>
                <a:cs typeface="ＭＳ Ｐゴシック" charset="0"/>
              </a:rPr>
              <a:t> </a:t>
            </a:r>
            <a:r>
              <a:rPr lang="en-US" sz="1200" kern="1200">
                <a:solidFill>
                  <a:schemeClr val="tx1"/>
                </a:solidFill>
                <a:effectLst/>
                <a:latin typeface="Arial" charset="0"/>
                <a:ea typeface="ＭＳ Ｐゴシック" charset="-128"/>
                <a:cs typeface="ＭＳ Ｐゴシック" charset="-128"/>
              </a:rPr>
              <a:t>Tradition holds that Philemon welcomed Onesimus home, but then sent him back to serve Paul.  And get this—over 50 years later the church father Ignatius records that a man named Onesimus was the first Bishop of the church at nearby Ephesus</a:t>
            </a:r>
            <a:r>
              <a:rPr lang="en-SG" sz="1200" kern="1200">
                <a:solidFill>
                  <a:schemeClr val="tx1"/>
                </a:solidFill>
                <a:effectLst/>
                <a:latin typeface="Arial" charset="0"/>
                <a:ea typeface="ＭＳ Ｐゴシック" charset="-128"/>
                <a:cs typeface="ＭＳ Ｐゴシック" charset="-128"/>
              </a:rPr>
              <a:t>!</a:t>
            </a:r>
            <a:endParaRPr lang="en-US">
              <a:ea typeface="ＭＳ Ｐゴシック" charset="0"/>
              <a:cs typeface="ＭＳ Ｐゴシック"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a:solidFill>
                  <a:schemeClr val="tx1"/>
                </a:solidFill>
                <a:effectLst/>
                <a:latin typeface="Arial" charset="0"/>
                <a:ea typeface="ＭＳ Ｐゴシック" charset="-128"/>
                <a:cs typeface="ＭＳ Ｐゴシック" charset="-128"/>
              </a:rPr>
              <a:t>Ephesus</a:t>
            </a:r>
            <a:r>
              <a:rPr lang="en-US" sz="1200" kern="1200" baseline="0">
                <a:solidFill>
                  <a:schemeClr val="tx1"/>
                </a:solidFill>
                <a:effectLst/>
                <a:latin typeface="Arial" charset="0"/>
                <a:ea typeface="ＭＳ Ｐゴシック" charset="-128"/>
                <a:cs typeface="ＭＳ Ｐゴシック" charset="-128"/>
              </a:rPr>
              <a:t> was</a:t>
            </a:r>
            <a:r>
              <a:rPr lang="en-US" sz="1200" kern="1200">
                <a:solidFill>
                  <a:schemeClr val="tx1"/>
                </a:solidFill>
                <a:effectLst/>
                <a:latin typeface="Arial" charset="0"/>
                <a:ea typeface="ＭＳ Ｐゴシック" charset="-128"/>
                <a:cs typeface="ＭＳ Ｐゴシック" charset="-128"/>
              </a:rPr>
              <a:t> the city which probably was the first place to collect the books of our New Testament!   Who knows what God may do in our situations if we, too, are willing to forgive?</a:t>
            </a:r>
            <a:r>
              <a:rPr lang="en-SG">
                <a:effectLst/>
              </a:rPr>
              <a:t> </a:t>
            </a:r>
            <a:endParaRPr 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a:solidFill>
                  <a:schemeClr val="tx1"/>
                </a:solidFill>
                <a:effectLst/>
                <a:latin typeface="Arial" charset="0"/>
                <a:ea typeface="ＭＳ Ｐゴシック" charset="-128"/>
                <a:cs typeface="ＭＳ Ｐゴシック" charset="-128"/>
              </a:rPr>
              <a:t>Well, we left Corrie ten Boom before her former persecutor who was saying, "I know God has forgiven me for the cruel things I did at Ravensbruck…"  The question was whether she would forgive him—whether she would shake that outstretched hand. Humanly speaking, she couldn’t do it, but, by faith, she sought to see this guard as God would. Although hand arm started stiff and cold, she felt a warmth starting at her heart, running to her shoulder, and down her arm into her hand—both hands, in fact. She grasped his hand with both hands, smiled, and said, “Yes, I forgive you! I forgive you!” (</a:t>
            </a:r>
            <a:r>
              <a:rPr lang="en-US" sz="1200" i="1" kern="1200">
                <a:solidFill>
                  <a:schemeClr val="tx1"/>
                </a:solidFill>
                <a:effectLst/>
                <a:latin typeface="Arial" charset="0"/>
                <a:ea typeface="ＭＳ Ｐゴシック" charset="-128"/>
                <a:cs typeface="ＭＳ Ｐゴシック" charset="-128"/>
              </a:rPr>
              <a:t>Tramp for the Lord</a:t>
            </a:r>
            <a:r>
              <a:rPr lang="en-US" sz="1200" kern="1200">
                <a:solidFill>
                  <a:schemeClr val="tx1"/>
                </a:solidFill>
                <a:effectLst/>
                <a:latin typeface="Arial" charset="0"/>
                <a:ea typeface="ＭＳ Ｐゴシック" charset="-128"/>
                <a:cs typeface="ＭＳ Ｐゴシック" charset="-128"/>
              </a:rPr>
              <a:t>, 56-57).</a:t>
            </a:r>
            <a:r>
              <a:rPr lang="en-SG">
                <a:effectLst/>
              </a:rPr>
              <a:t> </a:t>
            </a:r>
          </a:p>
          <a:p>
            <a:r>
              <a:rPr lang="en-SG">
                <a:effectLst/>
              </a:rPr>
              <a:t>• </a:t>
            </a:r>
            <a:r>
              <a:rPr lang="en-US" sz="1200" kern="1200">
                <a:solidFill>
                  <a:schemeClr val="tx1"/>
                </a:solidFill>
                <a:effectLst/>
                <a:latin typeface="Arial" charset="0"/>
                <a:ea typeface="ＭＳ Ｐゴシック" charset="-128"/>
                <a:cs typeface="ＭＳ Ｐゴシック" charset="-128"/>
              </a:rPr>
              <a:t>She later defined forgiveness: “Forgiveness is setting the prisoner free, only to find out that the prisoner was me.”</a:t>
            </a:r>
            <a:r>
              <a:rPr lang="en-SG">
                <a:effectLst/>
              </a:rPr>
              <a:t> </a:t>
            </a:r>
            <a:endParaRPr 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16F004D-7600-1341-A911-B49B76C32DB4}"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84322" name="Rectangle 2"/>
          <p:cNvSpPr>
            <a:spLocks noGrp="1" noRot="1" noChangeAspect="1" noChangeArrowheads="1" noTextEdit="1"/>
          </p:cNvSpPr>
          <p:nvPr>
            <p:ph type="sldImg"/>
          </p:nvPr>
        </p:nvSpPr>
        <p:spPr>
          <a:solidFill>
            <a:srgbClr val="FFFFFF"/>
          </a:solidFill>
          <a:ln/>
        </p:spPr>
      </p:sp>
      <p:sp>
        <p:nvSpPr>
          <p:cNvPr id="18432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marL="228600" indent="-228600" eaLnBrk="1" hangingPunct="1"/>
            <a:r>
              <a:rPr lang="en-US" b="0" dirty="0">
                <a:ea typeface="ＭＳ Ｐゴシック" charset="0"/>
                <a:cs typeface="ＭＳ Ｐゴシック" charset="0"/>
              </a:rPr>
              <a:t>With which person in this letter do you best relate to now?</a:t>
            </a:r>
          </a:p>
          <a:p>
            <a:r>
              <a:rPr lang="en-US" sz="1200" kern="1200" dirty="0">
                <a:solidFill>
                  <a:schemeClr val="tx1"/>
                </a:solidFill>
                <a:effectLst/>
                <a:latin typeface="Arial" charset="0"/>
                <a:ea typeface="ＭＳ Ｐゴシック" charset="-128"/>
                <a:cs typeface="ＭＳ Ｐゴシック" charset="-128"/>
              </a:rPr>
              <a:t>Let's humble ourselves before our great God…  If Paul were writing a similar letter to you as if you were Philemon, whom would he ask you to forgive?</a:t>
            </a:r>
            <a:endParaRPr lang="en-SG" sz="1200" kern="1200" dirty="0">
              <a:solidFill>
                <a:schemeClr val="tx1"/>
              </a:solidFill>
              <a:effectLst/>
              <a:latin typeface="Arial" charset="0"/>
              <a:ea typeface="ＭＳ Ｐゴシック" charset="-128"/>
              <a:cs typeface="ＭＳ Ｐゴシック" charset="-128"/>
            </a:endParaRPr>
          </a:p>
          <a:p>
            <a:r>
              <a:rPr lang="en-US" sz="1200" kern="1200" dirty="0">
                <a:solidFill>
                  <a:schemeClr val="tx1"/>
                </a:solidFill>
                <a:effectLst/>
                <a:latin typeface="Arial" charset="0"/>
                <a:ea typeface="ＭＳ Ｐゴシック" charset="-128"/>
                <a:cs typeface="ＭＳ Ｐゴシック" charset="-128"/>
              </a:rPr>
              <a:t> </a:t>
            </a:r>
            <a:endParaRPr lang="en-SG" sz="1200" kern="1200" dirty="0">
              <a:solidFill>
                <a:schemeClr val="tx1"/>
              </a:solidFill>
              <a:effectLst/>
              <a:latin typeface="Arial" charset="0"/>
              <a:ea typeface="ＭＳ Ｐゴシック" charset="-128"/>
              <a:cs typeface="ＭＳ Ｐゴシック"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ＭＳ Ｐゴシック" charset="-128"/>
                <a:cs typeface="ＭＳ Ｐゴシック" charset="-128"/>
              </a:rPr>
              <a:t>1)</a:t>
            </a:r>
            <a:r>
              <a:rPr lang="en-US" sz="1200" kern="1200" baseline="0" dirty="0">
                <a:solidFill>
                  <a:schemeClr val="tx1"/>
                </a:solidFill>
                <a:effectLst/>
                <a:latin typeface="Arial" charset="0"/>
                <a:ea typeface="ＭＳ Ｐゴシック" charset="-128"/>
                <a:cs typeface="ＭＳ Ｐゴシック" charset="-128"/>
              </a:rPr>
              <a:t> </a:t>
            </a:r>
            <a:r>
              <a:rPr lang="en-US" b="0" dirty="0">
                <a:ea typeface="ＭＳ Ｐゴシック" charset="0"/>
                <a:cs typeface="ＭＳ Ｐゴシック" charset="0"/>
              </a:rPr>
              <a:t>Philemon the offended? Whom do you need to forgive a wrong done to you? </a:t>
            </a:r>
            <a:r>
              <a:rPr lang="en-US" sz="1200" kern="1200" dirty="0">
                <a:solidFill>
                  <a:schemeClr val="tx1"/>
                </a:solidFill>
                <a:effectLst/>
                <a:latin typeface="Arial" charset="0"/>
                <a:ea typeface="ＭＳ Ｐゴシック" charset="-128"/>
                <a:cs typeface="ＭＳ Ｐゴシック" charset="-128"/>
              </a:rPr>
              <a:t>Would Paul request you to forgive a former friend who hurt you deeply? Will you, as an act of the will (not the emotions), grant forgiveness unconditionally even if your offender never requests it?</a:t>
            </a:r>
            <a:endParaRPr lang="en-SG" sz="1200" kern="1200" dirty="0">
              <a:solidFill>
                <a:schemeClr val="tx1"/>
              </a:solidFill>
              <a:effectLst/>
              <a:latin typeface="Arial" charset="0"/>
              <a:ea typeface="ＭＳ Ｐゴシック" charset="-128"/>
              <a:cs typeface="ＭＳ Ｐゴシック" charset="-128"/>
            </a:endParaRPr>
          </a:p>
          <a:p>
            <a:r>
              <a:rPr lang="en-US" sz="1200" kern="1200" dirty="0">
                <a:solidFill>
                  <a:schemeClr val="tx1"/>
                </a:solidFill>
                <a:effectLst/>
                <a:latin typeface="Arial" charset="0"/>
                <a:ea typeface="ＭＳ Ｐゴシック" charset="-128"/>
                <a:cs typeface="ＭＳ Ｐゴシック" charset="-128"/>
              </a:rPr>
              <a:t> </a:t>
            </a:r>
            <a:endParaRPr lang="en-SG" sz="1200" kern="1200" dirty="0">
              <a:solidFill>
                <a:schemeClr val="tx1"/>
              </a:solidFill>
              <a:effectLst/>
              <a:latin typeface="Arial" charset="0"/>
              <a:ea typeface="ＭＳ Ｐゴシック" charset="-128"/>
              <a:cs typeface="ＭＳ Ｐゴシック"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ＭＳ Ｐゴシック" charset="-128"/>
                <a:cs typeface="ＭＳ Ｐゴシック" charset="-128"/>
              </a:rPr>
              <a:t>2)</a:t>
            </a:r>
            <a:r>
              <a:rPr lang="en-US" sz="1200" kern="1200" baseline="0" dirty="0">
                <a:solidFill>
                  <a:schemeClr val="tx1"/>
                </a:solidFill>
                <a:effectLst/>
                <a:latin typeface="Arial" charset="0"/>
                <a:ea typeface="ＭＳ Ｐゴシック" charset="-128"/>
                <a:cs typeface="ＭＳ Ｐゴシック" charset="-128"/>
              </a:rPr>
              <a:t> </a:t>
            </a:r>
            <a:r>
              <a:rPr lang="en-US" b="0" dirty="0">
                <a:ea typeface="ＭＳ Ｐゴシック" charset="0"/>
                <a:cs typeface="ＭＳ Ｐゴシック" charset="0"/>
              </a:rPr>
              <a:t>Onesimus the offender? Whose forgiveness do you need to request? </a:t>
            </a:r>
            <a:r>
              <a:rPr lang="en-US" sz="1200" kern="1200" dirty="0">
                <a:solidFill>
                  <a:schemeClr val="tx1"/>
                </a:solidFill>
                <a:effectLst/>
                <a:latin typeface="Arial" charset="0"/>
                <a:ea typeface="ＭＳ Ｐゴシック" charset="-128"/>
                <a:cs typeface="ＭＳ Ｐゴシック" charset="-128"/>
              </a:rPr>
              <a:t>Maybe you're not in the position of Philemon, needing to </a:t>
            </a:r>
            <a:r>
              <a:rPr lang="en-US" sz="1200" b="1" kern="1200" dirty="0">
                <a:solidFill>
                  <a:schemeClr val="tx1"/>
                </a:solidFill>
                <a:effectLst/>
                <a:latin typeface="Arial" charset="0"/>
                <a:ea typeface="ＭＳ Ｐゴシック" charset="-128"/>
                <a:cs typeface="ＭＳ Ｐゴシック" charset="-128"/>
              </a:rPr>
              <a:t>grant</a:t>
            </a:r>
            <a:r>
              <a:rPr lang="en-US" sz="1200" kern="1200" dirty="0">
                <a:solidFill>
                  <a:schemeClr val="tx1"/>
                </a:solidFill>
                <a:effectLst/>
                <a:latin typeface="Arial" charset="0"/>
                <a:ea typeface="ＭＳ Ｐゴシック" charset="-128"/>
                <a:cs typeface="ＭＳ Ｐゴシック" charset="-128"/>
              </a:rPr>
              <a:t> forgiveness, but perhaps you're where Onesimus was, needing to </a:t>
            </a:r>
            <a:r>
              <a:rPr lang="en-US" sz="1200" b="1" kern="1200" dirty="0">
                <a:solidFill>
                  <a:schemeClr val="tx1"/>
                </a:solidFill>
                <a:effectLst/>
                <a:latin typeface="Arial" charset="0"/>
                <a:ea typeface="ＭＳ Ｐゴシック" charset="-128"/>
                <a:cs typeface="ＭＳ Ｐゴシック" charset="-128"/>
              </a:rPr>
              <a:t>ask</a:t>
            </a:r>
            <a:r>
              <a:rPr lang="en-US" sz="1200" kern="1200" dirty="0">
                <a:solidFill>
                  <a:schemeClr val="tx1"/>
                </a:solidFill>
                <a:effectLst/>
                <a:latin typeface="Arial" charset="0"/>
                <a:ea typeface="ＭＳ Ｐゴシック" charset="-128"/>
                <a:cs typeface="ＭＳ Ｐゴシック" charset="-128"/>
              </a:rPr>
              <a:t> forgiveness.  Onesimus risked his very life to make things right.  Certainly your risk is not greater than his.  How will you respond to God's desire for you?  Will you take the risk of rejection to restore your walk with God by forgiving your offender?</a:t>
            </a:r>
          </a:p>
          <a:p>
            <a:endParaRPr lang="en-SG" sz="1200" kern="1200" dirty="0">
              <a:solidFill>
                <a:schemeClr val="tx1"/>
              </a:solidFill>
              <a:effectLst/>
              <a:latin typeface="Arial" charset="0"/>
              <a:ea typeface="ＭＳ Ｐゴシック" charset="-128"/>
              <a:cs typeface="ＭＳ Ｐゴシック"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SG" sz="1200" kern="1200" dirty="0">
                <a:solidFill>
                  <a:schemeClr val="tx1"/>
                </a:solidFill>
                <a:effectLst/>
                <a:latin typeface="Arial" charset="0"/>
                <a:ea typeface="ＭＳ Ｐゴシック" charset="-128"/>
                <a:cs typeface="ＭＳ Ｐゴシック" charset="-128"/>
              </a:rPr>
              <a:t>3</a:t>
            </a:r>
            <a:r>
              <a:rPr lang="en-US" sz="1200" kern="1200" dirty="0">
                <a:solidFill>
                  <a:schemeClr val="tx1"/>
                </a:solidFill>
                <a:effectLst/>
                <a:latin typeface="Arial" charset="0"/>
                <a:ea typeface="ＭＳ Ｐゴシック" charset="-128"/>
                <a:cs typeface="ＭＳ Ｐゴシック" charset="-128"/>
              </a:rPr>
              <a:t>)</a:t>
            </a:r>
            <a:r>
              <a:rPr lang="en-US" sz="1200" kern="1200" baseline="0" dirty="0">
                <a:solidFill>
                  <a:schemeClr val="tx1"/>
                </a:solidFill>
                <a:effectLst/>
                <a:latin typeface="Arial" charset="0"/>
                <a:ea typeface="ＭＳ Ｐゴシック" charset="-128"/>
                <a:cs typeface="ＭＳ Ｐゴシック" charset="-128"/>
              </a:rPr>
              <a:t> </a:t>
            </a:r>
            <a:r>
              <a:rPr lang="en-US" b="0" dirty="0">
                <a:ea typeface="ＭＳ Ｐゴシック" charset="0"/>
                <a:cs typeface="ＭＳ Ｐゴシック" charset="0"/>
              </a:rPr>
              <a:t>Paul the reconciler? How can you help two others reconcile? </a:t>
            </a:r>
            <a:r>
              <a:rPr lang="en-US" sz="1200" kern="1200" dirty="0">
                <a:solidFill>
                  <a:schemeClr val="tx1"/>
                </a:solidFill>
                <a:effectLst/>
                <a:latin typeface="Arial" charset="0"/>
                <a:ea typeface="ＭＳ Ｐゴシック" charset="-128"/>
                <a:cs typeface="ＭＳ Ｐゴシック" charset="-128"/>
              </a:rPr>
              <a:t>Would Paul ask you, plead with you, implore you to help someone forgive a spouse who has really blown it? Or some believers who really did wrong?</a:t>
            </a:r>
            <a:endParaRPr lang="en-SG" sz="1200" kern="1200" dirty="0">
              <a:solidFill>
                <a:schemeClr val="tx1"/>
              </a:solidFill>
              <a:effectLst/>
              <a:latin typeface="Arial" charset="0"/>
              <a:ea typeface="ＭＳ Ｐゴシック" charset="-128"/>
              <a:cs typeface="ＭＳ Ｐゴシック" charset="-128"/>
            </a:endParaRPr>
          </a:p>
          <a:p>
            <a:r>
              <a:rPr lang="en-US" sz="1200" kern="1200" dirty="0">
                <a:solidFill>
                  <a:schemeClr val="tx1"/>
                </a:solidFill>
                <a:effectLst/>
                <a:latin typeface="Arial" charset="0"/>
                <a:ea typeface="ＭＳ Ｐゴシック" charset="-128"/>
                <a:cs typeface="ＭＳ Ｐゴシック" charset="-128"/>
              </a:rPr>
              <a:t> </a:t>
            </a:r>
            <a:endParaRPr lang="en-SG" sz="1200" kern="1200" dirty="0">
              <a:solidFill>
                <a:schemeClr val="tx1"/>
              </a:solidFill>
              <a:effectLst/>
              <a:latin typeface="Arial" charset="0"/>
              <a:ea typeface="ＭＳ Ｐゴシック" charset="-128"/>
              <a:cs typeface="ＭＳ Ｐゴシック"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ＭＳ Ｐゴシック" charset="-128"/>
                <a:cs typeface="ＭＳ Ｐゴシック" charset="-128"/>
              </a:rPr>
              <a:t>4) </a:t>
            </a:r>
            <a:r>
              <a:rPr lang="en-US" b="0" dirty="0">
                <a:ea typeface="ＭＳ Ｐゴシック" charset="0"/>
                <a:cs typeface="ＭＳ Ｐゴシック" charset="0"/>
              </a:rPr>
              <a:t>The church as affirmers? How can you assist the reconciliation of others, even if you are not actively involved in the situation as an offended, an offender, or as a reconciler—but you know about a relationship that needs mending? How can you pray for them?</a:t>
            </a:r>
          </a:p>
          <a:p>
            <a:pPr marL="228600" indent="-228600" eaLnBrk="1" hangingPunct="1"/>
            <a:r>
              <a:rPr lang="en-SG" dirty="0">
                <a:effectLst/>
              </a:rPr>
              <a:t> </a:t>
            </a:r>
            <a:endParaRPr lang="en-US" b="0" dirty="0">
              <a:ea typeface="ＭＳ Ｐゴシック" charset="0"/>
              <a:cs typeface="ＭＳ Ｐゴシック" charset="0"/>
            </a:endParaRPr>
          </a:p>
          <a:p>
            <a:pPr marL="228600" indent="-228600" eaLnBrk="1" hangingPunct="1"/>
            <a:endParaRPr lang="en-US" b="0" dirty="0">
              <a:ea typeface="ＭＳ Ｐゴシック" charset="0"/>
              <a:cs typeface="ＭＳ Ｐゴシック" charset="0"/>
            </a:endParaRPr>
          </a:p>
        </p:txBody>
      </p:sp>
    </p:spTree>
    <p:extLst>
      <p:ext uri="{BB962C8B-B14F-4D97-AF65-F5344CB8AC3E}">
        <p14:creationId xmlns:p14="http://schemas.microsoft.com/office/powerpoint/2010/main" val="235460792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126</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92152483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026CD67-163B-A342-98FA-9EDF13EFB2CF}" type="slidenum">
              <a:rPr lang="en-US" sz="1200"/>
              <a:pPr/>
              <a:t>132</a:t>
            </a:fld>
            <a:endParaRPr lang="en-US" sz="1200"/>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5FD831D-12AF-9244-9654-FCA842CFEA28}" type="slidenum">
              <a:rPr lang="en-US" sz="1200"/>
              <a:pPr/>
              <a:t>133</a:t>
            </a:fld>
            <a:endParaRPr lang="en-US" sz="1200"/>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a:cs typeface="ＭＳ Ｐゴシック" charset="0"/>
              </a:rPr>
              <a:t>Notice the chain. When we speak of forgiveness, what do you think the chain symbolizes?</a:t>
            </a:r>
          </a:p>
          <a:p>
            <a:r>
              <a:rPr lang="en-US">
                <a:cs typeface="ＭＳ Ｐゴシック" charset="0"/>
              </a:rPr>
              <a:t>Does the chain point to the one not forgiven, so if you do not forgive a person, then that person remains chained?</a:t>
            </a:r>
          </a:p>
          <a:p>
            <a:r>
              <a:rPr lang="en-US">
                <a:cs typeface="ＭＳ Ｐゴシック" charset="0"/>
              </a:rPr>
              <a:t>Or does the chain remind us of our own chains that limit us when we refuse to forgive?</a:t>
            </a:r>
          </a:p>
        </p:txBody>
      </p:sp>
    </p:spTree>
    <p:extLst>
      <p:ext uri="{BB962C8B-B14F-4D97-AF65-F5344CB8AC3E}">
        <p14:creationId xmlns:p14="http://schemas.microsoft.com/office/powerpoint/2010/main" val="56328751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F81A7AB-B93E-834B-862B-D4ABAAD5BAB3}" type="slidenum">
              <a:rPr lang="en-US" sz="1200"/>
              <a:pPr/>
              <a:t>134</a:t>
            </a:fld>
            <a:endParaRPr lang="en-US" sz="1200"/>
          </a:p>
        </p:txBody>
      </p:sp>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A0ED47A-9626-8247-A01C-01A28ED572E8}" type="slidenum">
              <a:rPr lang="en-US" sz="1200"/>
              <a:pPr/>
              <a:t>136</a:t>
            </a:fld>
            <a:endParaRPr lang="en-US" sz="1200"/>
          </a:p>
        </p:txBody>
      </p:sp>
      <p:sp>
        <p:nvSpPr>
          <p:cNvPr id="179202"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0CA4006-0F64-AF4B-9938-7E4E642AA27A}" type="slidenum">
              <a:rPr lang="en-US" sz="1200"/>
              <a:pPr/>
              <a:t>137</a:t>
            </a:fld>
            <a:endParaRPr lang="en-US" sz="1200"/>
          </a:p>
        </p:txBody>
      </p:sp>
      <p:sp>
        <p:nvSpPr>
          <p:cNvPr id="181250" name="Rectangle 2"/>
          <p:cNvSpPr>
            <a:spLocks noGrp="1" noRot="1" noChangeAspect="1" noChangeArrowheads="1" noTextEdit="1"/>
          </p:cNvSpPr>
          <p:nvPr>
            <p:ph type="sldImg"/>
          </p:nvPr>
        </p:nvSpPr>
        <p:spPr>
          <a:ln/>
        </p:spPr>
      </p:sp>
      <p:sp>
        <p:nvSpPr>
          <p:cNvPr id="1812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994637E-F27C-224F-9ECA-3C893806904E}" type="slidenum">
              <a:rPr lang="en-US" sz="1200"/>
              <a:pPr/>
              <a:t>139</a:t>
            </a:fld>
            <a:endParaRPr lang="en-US" sz="1200"/>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1A301C6-8E0C-974B-AD90-57AAFAB86AE8}" type="slidenum">
              <a:rPr lang="en-US" sz="1200"/>
              <a:pPr/>
              <a:t>140</a:t>
            </a:fld>
            <a:endParaRPr lang="en-US" sz="1200"/>
          </a:p>
        </p:txBody>
      </p:sp>
      <p:sp>
        <p:nvSpPr>
          <p:cNvPr id="188418" name="Rectangle 2"/>
          <p:cNvSpPr>
            <a:spLocks noGrp="1" noRot="1" noChangeAspect="1" noChangeArrowheads="1" noTextEdit="1"/>
          </p:cNvSpPr>
          <p:nvPr>
            <p:ph type="sldImg"/>
          </p:nvPr>
        </p:nvSpPr>
        <p:spPr>
          <a:solidFill>
            <a:srgbClr val="FFFFFF"/>
          </a:solidFill>
          <a:ln/>
        </p:spPr>
      </p:sp>
      <p:sp>
        <p:nvSpPr>
          <p:cNvPr id="188419"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b="1">
                <a:ea typeface="ＭＳ Ｐゴシック" charset="0"/>
                <a:cs typeface="ＭＳ Ｐゴシック" charset="0"/>
              </a:rPr>
              <a:t>Carolyn</a:t>
            </a:r>
          </a:p>
          <a:p>
            <a:pPr eaLnBrk="1" hangingPunct="1"/>
            <a:endParaRPr lang="en-US">
              <a:ea typeface="ＭＳ Ｐゴシック" charset="0"/>
              <a:cs typeface="ＭＳ Ｐゴシック"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3183D01-8E2B-CA47-A6AC-4E0494E154CE}" type="slidenum">
              <a:rPr lang="en-US" sz="1200"/>
              <a:pPr/>
              <a:t>141</a:t>
            </a:fld>
            <a:endParaRPr lang="en-US" sz="1200"/>
          </a:p>
        </p:txBody>
      </p:sp>
      <p:sp>
        <p:nvSpPr>
          <p:cNvPr id="190466" name="Rectangle 2"/>
          <p:cNvSpPr>
            <a:spLocks noGrp="1" noRot="1" noChangeAspect="1" noChangeArrowheads="1" noTextEdit="1"/>
          </p:cNvSpPr>
          <p:nvPr>
            <p:ph type="sldImg"/>
          </p:nvPr>
        </p:nvSpPr>
        <p:spPr>
          <a:solidFill>
            <a:srgbClr val="FFFFFF"/>
          </a:solidFill>
          <a:ln/>
        </p:spPr>
      </p:sp>
      <p:sp>
        <p:nvSpPr>
          <p:cNvPr id="190467"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b="1">
                <a:ea typeface="ＭＳ Ｐゴシック" charset="0"/>
                <a:cs typeface="ＭＳ Ｐゴシック" charset="0"/>
              </a:rPr>
              <a:t>Carolyn</a:t>
            </a:r>
          </a:p>
          <a:p>
            <a:pPr eaLnBrk="1" hangingPunct="1"/>
            <a:endParaRPr lang="en-US">
              <a:ea typeface="ＭＳ Ｐゴシック" charset="0"/>
              <a:cs typeface="ＭＳ Ｐゴシック"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1E381F1-E6F0-A747-9208-AD500925FF98}" type="slidenum">
              <a:rPr lang="en-US" sz="1200"/>
              <a:pPr/>
              <a:t>142</a:t>
            </a:fld>
            <a:endParaRPr lang="en-US" sz="1200"/>
          </a:p>
        </p:txBody>
      </p:sp>
      <p:sp>
        <p:nvSpPr>
          <p:cNvPr id="192514" name="Rectangle 2"/>
          <p:cNvSpPr>
            <a:spLocks noGrp="1" noRot="1" noChangeAspect="1" noChangeArrowheads="1" noTextEdit="1"/>
          </p:cNvSpPr>
          <p:nvPr>
            <p:ph type="sldImg"/>
          </p:nvPr>
        </p:nvSpPr>
        <p:spPr>
          <a:solidFill>
            <a:srgbClr val="FFFFFF"/>
          </a:solidFill>
          <a:ln/>
        </p:spPr>
      </p:sp>
      <p:sp>
        <p:nvSpPr>
          <p:cNvPr id="192515"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b="1">
                <a:ea typeface="ＭＳ Ｐゴシック" charset="0"/>
                <a:cs typeface="ＭＳ Ｐゴシック" charset="0"/>
              </a:rPr>
              <a:t>Carolyn</a:t>
            </a:r>
          </a:p>
          <a:p>
            <a:pPr eaLnBrk="1" hangingPunct="1"/>
            <a:endParaRPr lang="en-US">
              <a:ea typeface="ＭＳ Ｐゴシック" charset="0"/>
              <a:cs typeface="ＭＳ Ｐゴシック"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EBD128E-17CB-F347-AE3F-E35F189A829C}" type="slidenum">
              <a:rPr lang="en-US" sz="1200"/>
              <a:pPr/>
              <a:t>143</a:t>
            </a:fld>
            <a:endParaRPr lang="en-US" sz="1200"/>
          </a:p>
        </p:txBody>
      </p:sp>
      <p:sp>
        <p:nvSpPr>
          <p:cNvPr id="194562" name="Rectangle 2"/>
          <p:cNvSpPr>
            <a:spLocks noGrp="1" noRot="1" noChangeAspect="1" noChangeArrowheads="1" noTextEdit="1"/>
          </p:cNvSpPr>
          <p:nvPr>
            <p:ph type="sldImg"/>
          </p:nvPr>
        </p:nvSpPr>
        <p:spPr>
          <a:solidFill>
            <a:srgbClr val="FFFFFF"/>
          </a:solidFill>
          <a:ln/>
        </p:spPr>
      </p:sp>
      <p:sp>
        <p:nvSpPr>
          <p:cNvPr id="19456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b="1">
                <a:ea typeface="ＭＳ Ｐゴシック" charset="0"/>
                <a:cs typeface="ＭＳ Ｐゴシック" charset="0"/>
              </a:rPr>
              <a:t>Carolyn</a:t>
            </a:r>
          </a:p>
          <a:p>
            <a:pPr eaLnBrk="1" hangingPunct="1"/>
            <a:endParaRPr lang="en-US">
              <a:ea typeface="ＭＳ Ｐゴシック" charset="0"/>
              <a:cs typeface="ＭＳ Ｐゴシック" charset="0"/>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E57D303-B05E-6948-92A1-3703382E6F05}" type="slidenum">
              <a:rPr lang="en-US" sz="1200"/>
              <a:pPr/>
              <a:t>144</a:t>
            </a:fld>
            <a:endParaRPr lang="en-US" sz="1200"/>
          </a:p>
        </p:txBody>
      </p:sp>
      <p:sp>
        <p:nvSpPr>
          <p:cNvPr id="196610" name="Rectangle 2"/>
          <p:cNvSpPr>
            <a:spLocks noGrp="1" noRot="1" noChangeAspect="1" noChangeArrowheads="1" noTextEdit="1"/>
          </p:cNvSpPr>
          <p:nvPr>
            <p:ph type="sldImg"/>
          </p:nvPr>
        </p:nvSpPr>
        <p:spPr>
          <a:solidFill>
            <a:srgbClr val="FFFFFF"/>
          </a:solidFill>
          <a:ln/>
        </p:spPr>
      </p:sp>
      <p:sp>
        <p:nvSpPr>
          <p:cNvPr id="196611"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b="1">
                <a:ea typeface="ＭＳ Ｐゴシック" charset="0"/>
                <a:cs typeface="ＭＳ Ｐゴシック" charset="0"/>
              </a:rPr>
              <a:t>Carolyn</a:t>
            </a:r>
          </a:p>
          <a:p>
            <a:pPr eaLnBrk="1" hangingPunct="1"/>
            <a:endParaRPr lang="en-US">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128"/>
                <a:cs typeface="ＭＳ Ｐゴシック" charset="-128"/>
              </a:rPr>
              <a:t>How do you know when forgiveness is not unconditional?  When you say</a:t>
            </a:r>
            <a:r>
              <a:rPr lang="is-IS" sz="1200" kern="1200" dirty="0">
                <a:solidFill>
                  <a:schemeClr val="tx1"/>
                </a:solidFill>
                <a:effectLst/>
                <a:latin typeface="Arial" charset="0"/>
                <a:ea typeface="ＭＳ Ｐゴシック" charset="-128"/>
                <a:cs typeface="ＭＳ Ｐゴシック" charset="-128"/>
              </a:rPr>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240D20-2ADB-B249-9347-DAEFFA89E530}"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489685613"/>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9A57B71-199B-C646-AEDF-33C61D7399A0}" type="slidenum">
              <a:rPr lang="en-US" sz="1200"/>
              <a:pPr/>
              <a:t>145</a:t>
            </a:fld>
            <a:endParaRPr lang="en-US" sz="1200"/>
          </a:p>
        </p:txBody>
      </p:sp>
      <p:sp>
        <p:nvSpPr>
          <p:cNvPr id="198658" name="Rectangle 2"/>
          <p:cNvSpPr>
            <a:spLocks noGrp="1" noRot="1" noChangeAspect="1" noChangeArrowheads="1" noTextEdit="1"/>
          </p:cNvSpPr>
          <p:nvPr>
            <p:ph type="sldImg"/>
          </p:nvPr>
        </p:nvSpPr>
        <p:spPr>
          <a:solidFill>
            <a:srgbClr val="FFFFFF"/>
          </a:solidFill>
          <a:ln/>
        </p:spPr>
      </p:sp>
      <p:sp>
        <p:nvSpPr>
          <p:cNvPr id="198659"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b="1">
                <a:ea typeface="ＭＳ Ｐゴシック" charset="0"/>
                <a:cs typeface="ＭＳ Ｐゴシック" charset="0"/>
              </a:rPr>
              <a:t>Carolyn</a:t>
            </a:r>
          </a:p>
          <a:p>
            <a:pPr eaLnBrk="1" hangingPunct="1"/>
            <a:endParaRPr lang="en-US">
              <a:ea typeface="ＭＳ Ｐゴシック" charset="0"/>
              <a:cs typeface="ＭＳ Ｐゴシック" charset="0"/>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4DF1299-7607-E940-A7D3-BE573BA4DD8F}" type="slidenum">
              <a:rPr lang="en-US" sz="1200"/>
              <a:pPr/>
              <a:t>146</a:t>
            </a:fld>
            <a:endParaRPr lang="en-US" sz="1200"/>
          </a:p>
        </p:txBody>
      </p:sp>
      <p:sp>
        <p:nvSpPr>
          <p:cNvPr id="200706" name="Rectangle 2"/>
          <p:cNvSpPr>
            <a:spLocks noGrp="1" noRot="1" noChangeAspect="1" noChangeArrowheads="1" noTextEdit="1"/>
          </p:cNvSpPr>
          <p:nvPr>
            <p:ph type="sldImg"/>
          </p:nvPr>
        </p:nvSpPr>
        <p:spPr>
          <a:solidFill>
            <a:srgbClr val="FFFFFF"/>
          </a:solidFill>
          <a:ln/>
        </p:spPr>
      </p:sp>
      <p:sp>
        <p:nvSpPr>
          <p:cNvPr id="200707"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b="1">
                <a:ea typeface="ＭＳ Ｐゴシック" charset="0"/>
                <a:cs typeface="ＭＳ Ｐゴシック" charset="0"/>
              </a:rPr>
              <a:t>Carolyn</a:t>
            </a:r>
          </a:p>
          <a:p>
            <a:pPr eaLnBrk="1" hangingPunct="1"/>
            <a:endParaRPr lang="en-US">
              <a:ea typeface="ＭＳ Ｐゴシック" charset="0"/>
              <a:cs typeface="ＭＳ Ｐゴシック" charset="0"/>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C50E7EE-CA92-6941-AE2C-CF108F630BF5}" type="slidenum">
              <a:rPr lang="en-US" sz="1200"/>
              <a:pPr/>
              <a:t>147</a:t>
            </a:fld>
            <a:endParaRPr lang="en-US" sz="1200"/>
          </a:p>
        </p:txBody>
      </p:sp>
      <p:sp>
        <p:nvSpPr>
          <p:cNvPr id="202754" name="Rectangle 2"/>
          <p:cNvSpPr>
            <a:spLocks noGrp="1" noRot="1" noChangeAspect="1" noChangeArrowheads="1" noTextEdit="1"/>
          </p:cNvSpPr>
          <p:nvPr>
            <p:ph type="sldImg"/>
          </p:nvPr>
        </p:nvSpPr>
        <p:spPr>
          <a:solidFill>
            <a:srgbClr val="FFFFFF"/>
          </a:solidFill>
          <a:ln/>
        </p:spPr>
      </p:sp>
      <p:sp>
        <p:nvSpPr>
          <p:cNvPr id="202755"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ea typeface="ＭＳ Ｐゴシック" charset="0"/>
                <a:cs typeface="ＭＳ Ｐゴシック" charset="0"/>
              </a:rPr>
              <a:t>What does the Bible have to say…. </a:t>
            </a: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5E17BE4-BFA2-4149-9AD5-97580EFB8B7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4802" name="Rectangle 2"/>
          <p:cNvSpPr>
            <a:spLocks noGrp="1" noRot="1" noChangeAspect="1" noChangeArrowheads="1" noTextEdit="1"/>
          </p:cNvSpPr>
          <p:nvPr>
            <p:ph type="sldImg"/>
          </p:nvPr>
        </p:nvSpPr>
        <p:spPr>
          <a:solidFill>
            <a:srgbClr val="FFFFFF"/>
          </a:solidFill>
          <a:ln/>
        </p:spPr>
      </p:sp>
      <p:sp>
        <p:nvSpPr>
          <p:cNvPr id="20480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ea typeface="ＭＳ Ｐゴシック" charset="0"/>
                <a:cs typeface="ＭＳ Ｐゴシック" charset="0"/>
              </a:rPr>
              <a:t>What does the Bible have to say…. </a:t>
            </a: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DCE6CF2-9ED5-A44D-9C68-635300F2A21F}" type="slidenum">
              <a:rPr lang="en-US" sz="1200"/>
              <a:pPr/>
              <a:t>149</a:t>
            </a:fld>
            <a:endParaRPr lang="en-US" sz="1200"/>
          </a:p>
        </p:txBody>
      </p:sp>
      <p:sp>
        <p:nvSpPr>
          <p:cNvPr id="221186" name="Rectangle 2"/>
          <p:cNvSpPr>
            <a:spLocks noGrp="1" noRot="1" noChangeAspect="1" noChangeArrowheads="1" noTextEdit="1"/>
          </p:cNvSpPr>
          <p:nvPr>
            <p:ph type="sldImg"/>
          </p:nvPr>
        </p:nvSpPr>
        <p:spPr>
          <a:ln/>
        </p:spPr>
      </p:sp>
      <p:sp>
        <p:nvSpPr>
          <p:cNvPr id="2211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FED2FF3-4306-5549-A6E1-F8D9D0EE6A98}" type="slidenum">
              <a:rPr lang="en-US" sz="1200"/>
              <a:pPr/>
              <a:t>151</a:t>
            </a:fld>
            <a:endParaRPr lang="en-US" sz="1200"/>
          </a:p>
        </p:txBody>
      </p:sp>
      <p:sp>
        <p:nvSpPr>
          <p:cNvPr id="224258" name="Rectangle 2"/>
          <p:cNvSpPr>
            <a:spLocks noGrp="1" noRot="1" noChangeAspect="1" noChangeArrowheads="1" noTextEdit="1"/>
          </p:cNvSpPr>
          <p:nvPr>
            <p:ph type="sldImg"/>
          </p:nvPr>
        </p:nvSpPr>
        <p:spPr>
          <a:ln/>
        </p:spPr>
      </p:sp>
      <p:sp>
        <p:nvSpPr>
          <p:cNvPr id="2242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153</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charset="0"/>
                <a:ea typeface="ＭＳ Ｐゴシック" charset="-128"/>
                <a:cs typeface="ＭＳ Ｐゴシック" charset="-128"/>
              </a:rPr>
              <a:t>Today, we will take a very active step: </a:t>
            </a:r>
            <a:r>
              <a:rPr lang="en-US" sz="1200" b="1" i="1" kern="1200" dirty="0">
                <a:solidFill>
                  <a:schemeClr val="tx1"/>
                </a:solidFill>
                <a:effectLst/>
                <a:latin typeface="Arial" charset="0"/>
                <a:ea typeface="ＭＳ Ｐゴシック" charset="-128"/>
                <a:cs typeface="ＭＳ Ｐゴシック" charset="-128"/>
              </a:rPr>
              <a:t>how to forgive those who offend us</a:t>
            </a:r>
            <a:r>
              <a:rPr lang="en-US" sz="1200" kern="1200" dirty="0">
                <a:solidFill>
                  <a:schemeClr val="tx1"/>
                </a:solidFill>
                <a:effectLst/>
                <a:latin typeface="Arial" charset="0"/>
                <a:ea typeface="ＭＳ Ｐゴシック" charset="-128"/>
                <a:cs typeface="ＭＳ Ｐゴシック" charset="-128"/>
              </a:rPr>
              <a:t>.  We'll look at a scriptural example of one who was strongly urged to forgive an offender</a:t>
            </a:r>
            <a:r>
              <a:rPr lang="en-SG" sz="1200" kern="1200" dirty="0">
                <a:solidFill>
                  <a:schemeClr val="tx1"/>
                </a:solidFill>
                <a:effectLst/>
                <a:latin typeface="Arial" charset="0"/>
                <a:ea typeface="ＭＳ Ｐゴシック" charset="-128"/>
                <a:cs typeface="ＭＳ Ｐゴシック" charset="-128"/>
              </a:rPr>
              <a:t>.</a:t>
            </a:r>
            <a:endParaRPr lang="en-US" dirty="0"/>
          </a:p>
        </p:txBody>
      </p:sp>
    </p:spTree>
    <p:extLst>
      <p:ext uri="{BB962C8B-B14F-4D97-AF65-F5344CB8AC3E}">
        <p14:creationId xmlns:p14="http://schemas.microsoft.com/office/powerpoint/2010/main" val="14800894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Paul began his appeal to Philemon on a very positive note (1-7). </a:t>
            </a:r>
          </a:p>
        </p:txBody>
      </p:sp>
    </p:spTree>
    <p:extLst>
      <p:ext uri="{BB962C8B-B14F-4D97-AF65-F5344CB8AC3E}">
        <p14:creationId xmlns:p14="http://schemas.microsoft.com/office/powerpoint/2010/main" val="24720855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Paul handles</a:t>
            </a:r>
            <a:r>
              <a:rPr lang="en-US" baseline="0" dirty="0"/>
              <a:t> this situation very delicately, not ever even using the word “forgive,” or commanding it, but he does address the need for reconciliation fairly directly.</a:t>
            </a:r>
          </a:p>
          <a:p>
            <a:endParaRPr lang="en-US"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Previously I summed up verses 8-21 as "Paul appealed for Philemon's forgiveness of his returning runaway slave, Onesimus </a:t>
            </a:r>
            <a:br>
              <a:rPr lang="en-US" dirty="0"/>
            </a:br>
            <a:r>
              <a:rPr lang="en-US" dirty="0"/>
              <a:t>(8-21)."</a:t>
            </a:r>
          </a:p>
        </p:txBody>
      </p:sp>
    </p:spTree>
    <p:extLst>
      <p:ext uri="{BB962C8B-B14F-4D97-AF65-F5344CB8AC3E}">
        <p14:creationId xmlns:p14="http://schemas.microsoft.com/office/powerpoint/2010/main" val="36519230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a:solidFill>
                  <a:schemeClr val="tx1"/>
                </a:solidFill>
                <a:effectLst/>
                <a:latin typeface="Arial" charset="0"/>
                <a:ea typeface="ＭＳ Ｐゴシック" charset="-128"/>
                <a:cs typeface="ＭＳ Ｐゴシック" charset="-128"/>
              </a:rPr>
              <a:t>It was clearly God's will that Philemon forgive his repentant, runaway slave who had become a brother in Christ. Why? God forgave Philemon of even a greater debt.</a:t>
            </a:r>
            <a:r>
              <a:rPr lang="en-SG">
                <a:effectLst/>
              </a:rPr>
              <a:t> </a:t>
            </a:r>
            <a:endParaRPr lang="en-US"/>
          </a:p>
        </p:txBody>
      </p:sp>
    </p:spTree>
    <p:extLst>
      <p:ext uri="{BB962C8B-B14F-4D97-AF65-F5344CB8AC3E}">
        <p14:creationId xmlns:p14="http://schemas.microsoft.com/office/powerpoint/2010/main" val="2909094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question is good for small groups to discern these principles themselves.</a:t>
            </a:r>
          </a:p>
        </p:txBody>
      </p:sp>
      <p:sp>
        <p:nvSpPr>
          <p:cNvPr id="4" name="Slide Number Placeholder 3"/>
          <p:cNvSpPr>
            <a:spLocks noGrp="1"/>
          </p:cNvSpPr>
          <p:nvPr>
            <p:ph type="sldNum" sz="quarter" idx="5"/>
          </p:nvPr>
        </p:nvSpPr>
        <p:spPr/>
        <p:txBody>
          <a:bodyPr/>
          <a:lstStyle/>
          <a:p>
            <a:pPr>
              <a:defRPr/>
            </a:pPr>
            <a:fld id="{B5240D20-2ADB-B249-9347-DAEFFA89E530}" type="slidenum">
              <a:rPr lang="en-US" smtClean="0"/>
              <a:pPr>
                <a:defRPr/>
              </a:pPr>
              <a:t>18</a:t>
            </a:fld>
            <a:endParaRPr lang="en-US"/>
          </a:p>
        </p:txBody>
      </p:sp>
    </p:spTree>
    <p:extLst>
      <p:ext uri="{BB962C8B-B14F-4D97-AF65-F5344CB8AC3E}">
        <p14:creationId xmlns:p14="http://schemas.microsoft.com/office/powerpoint/2010/main" val="41956800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16F004D-7600-1341-A911-B49B76C32DB4}"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84322" name="Rectangle 2"/>
          <p:cNvSpPr>
            <a:spLocks noGrp="1" noRot="1" noChangeAspect="1" noChangeArrowheads="1" noTextEdit="1"/>
          </p:cNvSpPr>
          <p:nvPr>
            <p:ph type="sldImg"/>
          </p:nvPr>
        </p:nvSpPr>
        <p:spPr>
          <a:solidFill>
            <a:srgbClr val="FFFFFF"/>
          </a:solidFill>
          <a:ln/>
        </p:spPr>
      </p:sp>
      <p:sp>
        <p:nvSpPr>
          <p:cNvPr id="18432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marL="228600" indent="-228600" eaLnBrk="1" hangingPunct="1"/>
            <a:r>
              <a:rPr lang="en-US" b="0" dirty="0">
                <a:ea typeface="ＭＳ Ｐゴシック" charset="0"/>
                <a:cs typeface="ＭＳ Ｐゴシック" charset="0"/>
              </a:rPr>
              <a:t>With which person in this letter do you best relate to now?</a:t>
            </a:r>
          </a:p>
          <a:p>
            <a:r>
              <a:rPr lang="en-US" sz="1200" kern="1200" dirty="0">
                <a:solidFill>
                  <a:schemeClr val="tx1"/>
                </a:solidFill>
                <a:effectLst/>
                <a:latin typeface="Arial" charset="0"/>
                <a:ea typeface="ＭＳ Ｐゴシック" charset="-128"/>
                <a:cs typeface="ＭＳ Ｐゴシック" charset="-128"/>
              </a:rPr>
              <a:t>Let's humble ourselves before our great God…  If Paul were writing a similar letter to you as if you were Philemon, whom would he ask you to forgive?</a:t>
            </a:r>
            <a:endParaRPr lang="en-SG" sz="1200" kern="1200" dirty="0">
              <a:solidFill>
                <a:schemeClr val="tx1"/>
              </a:solidFill>
              <a:effectLst/>
              <a:latin typeface="Arial" charset="0"/>
              <a:ea typeface="ＭＳ Ｐゴシック" charset="-128"/>
              <a:cs typeface="ＭＳ Ｐゴシック" charset="-128"/>
            </a:endParaRPr>
          </a:p>
          <a:p>
            <a:r>
              <a:rPr lang="en-US" sz="1200" kern="1200" dirty="0">
                <a:solidFill>
                  <a:schemeClr val="tx1"/>
                </a:solidFill>
                <a:effectLst/>
                <a:latin typeface="Arial" charset="0"/>
                <a:ea typeface="ＭＳ Ｐゴシック" charset="-128"/>
                <a:cs typeface="ＭＳ Ｐゴシック" charset="-128"/>
              </a:rPr>
              <a:t> </a:t>
            </a:r>
            <a:endParaRPr lang="en-SG" sz="1200" kern="1200" dirty="0">
              <a:solidFill>
                <a:schemeClr val="tx1"/>
              </a:solidFill>
              <a:effectLst/>
              <a:latin typeface="Arial" charset="0"/>
              <a:ea typeface="ＭＳ Ｐゴシック" charset="-128"/>
              <a:cs typeface="ＭＳ Ｐゴシック"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ＭＳ Ｐゴシック" charset="-128"/>
                <a:cs typeface="ＭＳ Ｐゴシック" charset="-128"/>
              </a:rPr>
              <a:t>1)</a:t>
            </a:r>
            <a:r>
              <a:rPr lang="en-US" sz="1200" kern="1200" baseline="0" dirty="0">
                <a:solidFill>
                  <a:schemeClr val="tx1"/>
                </a:solidFill>
                <a:effectLst/>
                <a:latin typeface="Arial" charset="0"/>
                <a:ea typeface="ＭＳ Ｐゴシック" charset="-128"/>
                <a:cs typeface="ＭＳ Ｐゴシック" charset="-128"/>
              </a:rPr>
              <a:t> </a:t>
            </a:r>
            <a:r>
              <a:rPr lang="en-US" b="0" dirty="0">
                <a:ea typeface="ＭＳ Ｐゴシック" charset="0"/>
                <a:cs typeface="ＭＳ Ｐゴシック" charset="0"/>
              </a:rPr>
              <a:t>Philemon, the offended? Whom do you need to forgive a wrong done to you? </a:t>
            </a:r>
            <a:r>
              <a:rPr lang="en-US" sz="1200" kern="1200" dirty="0">
                <a:solidFill>
                  <a:schemeClr val="tx1"/>
                </a:solidFill>
                <a:effectLst/>
                <a:latin typeface="Arial" charset="0"/>
                <a:ea typeface="ＭＳ Ｐゴシック" charset="-128"/>
                <a:cs typeface="ＭＳ Ｐゴシック" charset="-128"/>
              </a:rPr>
              <a:t>Would Paul request you to forgive a former friend who hurt you deeply? Will you, as an act of the will (not the emotions), grant forgiveness unconditionally even if your offender never requests it?</a:t>
            </a:r>
            <a:endParaRPr lang="en-SG" sz="1200" kern="1200" dirty="0">
              <a:solidFill>
                <a:schemeClr val="tx1"/>
              </a:solidFill>
              <a:effectLst/>
              <a:latin typeface="Arial" charset="0"/>
              <a:ea typeface="ＭＳ Ｐゴシック" charset="-128"/>
              <a:cs typeface="ＭＳ Ｐゴシック" charset="-128"/>
            </a:endParaRPr>
          </a:p>
          <a:p>
            <a:r>
              <a:rPr lang="en-US" sz="1200" kern="1200" dirty="0">
                <a:solidFill>
                  <a:schemeClr val="tx1"/>
                </a:solidFill>
                <a:effectLst/>
                <a:latin typeface="Arial" charset="0"/>
                <a:ea typeface="ＭＳ Ｐゴシック" charset="-128"/>
                <a:cs typeface="ＭＳ Ｐゴシック" charset="-128"/>
              </a:rPr>
              <a:t> </a:t>
            </a:r>
            <a:endParaRPr lang="en-SG" sz="1200" kern="1200" dirty="0">
              <a:solidFill>
                <a:schemeClr val="tx1"/>
              </a:solidFill>
              <a:effectLst/>
              <a:latin typeface="Arial" charset="0"/>
              <a:ea typeface="ＭＳ Ｐゴシック" charset="-128"/>
              <a:cs typeface="ＭＳ Ｐゴシック"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ＭＳ Ｐゴシック" charset="-128"/>
                <a:cs typeface="ＭＳ Ｐゴシック" charset="-128"/>
              </a:rPr>
              <a:t>2)</a:t>
            </a:r>
            <a:r>
              <a:rPr lang="en-US" sz="1200" kern="1200" baseline="0" dirty="0">
                <a:solidFill>
                  <a:schemeClr val="tx1"/>
                </a:solidFill>
                <a:effectLst/>
                <a:latin typeface="Arial" charset="0"/>
                <a:ea typeface="ＭＳ Ｐゴシック" charset="-128"/>
                <a:cs typeface="ＭＳ Ｐゴシック" charset="-128"/>
              </a:rPr>
              <a:t> </a:t>
            </a:r>
            <a:r>
              <a:rPr lang="en-US" b="0" dirty="0">
                <a:ea typeface="ＭＳ Ｐゴシック" charset="0"/>
                <a:cs typeface="ＭＳ Ｐゴシック" charset="0"/>
              </a:rPr>
              <a:t>Onesimus the offender? Whose forgiveness do you need to request? </a:t>
            </a:r>
            <a:r>
              <a:rPr lang="en-US" sz="1200" kern="1200" dirty="0">
                <a:solidFill>
                  <a:schemeClr val="tx1"/>
                </a:solidFill>
                <a:effectLst/>
                <a:latin typeface="Arial" charset="0"/>
                <a:ea typeface="ＭＳ Ｐゴシック" charset="-128"/>
                <a:cs typeface="ＭＳ Ｐゴシック" charset="-128"/>
              </a:rPr>
              <a:t>Maybe you're not in the position of Philemon, needing to </a:t>
            </a:r>
            <a:r>
              <a:rPr lang="en-US" sz="1200" b="1" kern="1200" dirty="0">
                <a:solidFill>
                  <a:schemeClr val="tx1"/>
                </a:solidFill>
                <a:effectLst/>
                <a:latin typeface="Arial" charset="0"/>
                <a:ea typeface="ＭＳ Ｐゴシック" charset="-128"/>
                <a:cs typeface="ＭＳ Ｐゴシック" charset="-128"/>
              </a:rPr>
              <a:t>grant</a:t>
            </a:r>
            <a:r>
              <a:rPr lang="en-US" sz="1200" kern="1200" dirty="0">
                <a:solidFill>
                  <a:schemeClr val="tx1"/>
                </a:solidFill>
                <a:effectLst/>
                <a:latin typeface="Arial" charset="0"/>
                <a:ea typeface="ＭＳ Ｐゴシック" charset="-128"/>
                <a:cs typeface="ＭＳ Ｐゴシック" charset="-128"/>
              </a:rPr>
              <a:t> forgiveness, but perhaps you're where Onesimus was, needing to </a:t>
            </a:r>
            <a:r>
              <a:rPr lang="en-US" sz="1200" b="1" kern="1200" dirty="0">
                <a:solidFill>
                  <a:schemeClr val="tx1"/>
                </a:solidFill>
                <a:effectLst/>
                <a:latin typeface="Arial" charset="0"/>
                <a:ea typeface="ＭＳ Ｐゴシック" charset="-128"/>
                <a:cs typeface="ＭＳ Ｐゴシック" charset="-128"/>
              </a:rPr>
              <a:t>ask</a:t>
            </a:r>
            <a:r>
              <a:rPr lang="en-US" sz="1200" kern="1200" dirty="0">
                <a:solidFill>
                  <a:schemeClr val="tx1"/>
                </a:solidFill>
                <a:effectLst/>
                <a:latin typeface="Arial" charset="0"/>
                <a:ea typeface="ＭＳ Ｐゴシック" charset="-128"/>
                <a:cs typeface="ＭＳ Ｐゴシック" charset="-128"/>
              </a:rPr>
              <a:t> forgiveness.  Onesimus risked his very life to make things right.  Certainly your risk is not greater than his.  How will you respond to God's desire for you?  Will you take the risk of rejection to restore your walk with God by forgiving your offender?</a:t>
            </a:r>
          </a:p>
          <a:p>
            <a:endParaRPr lang="en-SG" sz="1200" kern="1200" dirty="0">
              <a:solidFill>
                <a:schemeClr val="tx1"/>
              </a:solidFill>
              <a:effectLst/>
              <a:latin typeface="Arial" charset="0"/>
              <a:ea typeface="ＭＳ Ｐゴシック" charset="-128"/>
              <a:cs typeface="ＭＳ Ｐゴシック"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SG" sz="1200" kern="1200" dirty="0">
                <a:solidFill>
                  <a:schemeClr val="tx1"/>
                </a:solidFill>
                <a:effectLst/>
                <a:latin typeface="Arial" charset="0"/>
                <a:ea typeface="ＭＳ Ｐゴシック" charset="-128"/>
                <a:cs typeface="ＭＳ Ｐゴシック" charset="-128"/>
              </a:rPr>
              <a:t>3</a:t>
            </a:r>
            <a:r>
              <a:rPr lang="en-US" sz="1200" kern="1200" dirty="0">
                <a:solidFill>
                  <a:schemeClr val="tx1"/>
                </a:solidFill>
                <a:effectLst/>
                <a:latin typeface="Arial" charset="0"/>
                <a:ea typeface="ＭＳ Ｐゴシック" charset="-128"/>
                <a:cs typeface="ＭＳ Ｐゴシック" charset="-128"/>
              </a:rPr>
              <a:t>)</a:t>
            </a:r>
            <a:r>
              <a:rPr lang="en-US" sz="1200" kern="1200" baseline="0" dirty="0">
                <a:solidFill>
                  <a:schemeClr val="tx1"/>
                </a:solidFill>
                <a:effectLst/>
                <a:latin typeface="Arial" charset="0"/>
                <a:ea typeface="ＭＳ Ｐゴシック" charset="-128"/>
                <a:cs typeface="ＭＳ Ｐゴシック" charset="-128"/>
              </a:rPr>
              <a:t> </a:t>
            </a:r>
            <a:r>
              <a:rPr lang="en-US" b="0" dirty="0">
                <a:ea typeface="ＭＳ Ｐゴシック" charset="0"/>
                <a:cs typeface="ＭＳ Ｐゴシック" charset="0"/>
              </a:rPr>
              <a:t>Paul the reconciler? How can you help two others reconcile? </a:t>
            </a:r>
            <a:r>
              <a:rPr lang="en-US" sz="1200" kern="1200" dirty="0">
                <a:solidFill>
                  <a:schemeClr val="tx1"/>
                </a:solidFill>
                <a:effectLst/>
                <a:latin typeface="Arial" charset="0"/>
                <a:ea typeface="ＭＳ Ｐゴシック" charset="-128"/>
                <a:cs typeface="ＭＳ Ｐゴシック" charset="-128"/>
              </a:rPr>
              <a:t>Would Paul ask you, plead with you, implore you to help someone forgive a spouse who has really blown it? Or some believers who really did wrong?</a:t>
            </a:r>
            <a:endParaRPr lang="en-SG" sz="1200" kern="1200" dirty="0">
              <a:solidFill>
                <a:schemeClr val="tx1"/>
              </a:solidFill>
              <a:effectLst/>
              <a:latin typeface="Arial" charset="0"/>
              <a:ea typeface="ＭＳ Ｐゴシック" charset="-128"/>
              <a:cs typeface="ＭＳ Ｐゴシック" charset="-128"/>
            </a:endParaRPr>
          </a:p>
          <a:p>
            <a:r>
              <a:rPr lang="en-US" sz="1200" kern="1200" dirty="0">
                <a:solidFill>
                  <a:schemeClr val="tx1"/>
                </a:solidFill>
                <a:effectLst/>
                <a:latin typeface="Arial" charset="0"/>
                <a:ea typeface="ＭＳ Ｐゴシック" charset="-128"/>
                <a:cs typeface="ＭＳ Ｐゴシック" charset="-128"/>
              </a:rPr>
              <a:t> </a:t>
            </a:r>
            <a:endParaRPr lang="en-SG" sz="1200" kern="1200" dirty="0">
              <a:solidFill>
                <a:schemeClr val="tx1"/>
              </a:solidFill>
              <a:effectLst/>
              <a:latin typeface="Arial" charset="0"/>
              <a:ea typeface="ＭＳ Ｐゴシック" charset="-128"/>
              <a:cs typeface="ＭＳ Ｐゴシック"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ＭＳ Ｐゴシック" charset="-128"/>
                <a:cs typeface="ＭＳ Ｐゴシック" charset="-128"/>
              </a:rPr>
              <a:t>4) </a:t>
            </a:r>
            <a:r>
              <a:rPr lang="en-US" b="0" dirty="0">
                <a:ea typeface="ＭＳ Ｐゴシック" charset="0"/>
                <a:cs typeface="ＭＳ Ｐゴシック" charset="0"/>
              </a:rPr>
              <a:t>The church as affirmers? How can you assist the reconciliation of others, even if you are not actively involved in the situation as an offended, an offender, or as a reconciler—but you know about a relationship that needs mending? How can you pray for them?</a:t>
            </a:r>
          </a:p>
          <a:p>
            <a:pPr marL="228600" indent="-228600" eaLnBrk="1" hangingPunct="1"/>
            <a:r>
              <a:rPr lang="en-SG" dirty="0">
                <a:effectLst/>
              </a:rPr>
              <a:t> </a:t>
            </a:r>
            <a:endParaRPr lang="en-US" b="0" dirty="0">
              <a:ea typeface="ＭＳ Ｐゴシック" charset="0"/>
              <a:cs typeface="ＭＳ Ｐゴシック" charset="0"/>
            </a:endParaRPr>
          </a:p>
          <a:p>
            <a:pPr marL="228600" indent="-228600" eaLnBrk="1" hangingPunct="1"/>
            <a:endParaRPr lang="en-US" b="0" dirty="0">
              <a:ea typeface="ＭＳ Ｐゴシック" charset="0"/>
              <a:cs typeface="ＭＳ Ｐゴシック" charset="0"/>
            </a:endParaRPr>
          </a:p>
        </p:txBody>
      </p:sp>
    </p:spTree>
    <p:extLst>
      <p:ext uri="{BB962C8B-B14F-4D97-AF65-F5344CB8AC3E}">
        <p14:creationId xmlns:p14="http://schemas.microsoft.com/office/powerpoint/2010/main" val="1612676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a:t>This keyword for Philemon is never used in the short letter, but the concept is certainly there.</a:t>
            </a:r>
          </a:p>
          <a:p>
            <a:r>
              <a:rPr lang="en-US"/>
              <a:t>The Greek word for "forgive" (</a:t>
            </a:r>
            <a:r>
              <a:rPr lang="en-US" i="1"/>
              <a:t>luo</a:t>
            </a:r>
            <a:r>
              <a:rPr lang="en-US" i="0"/>
              <a:t>) can also be translated "to loose." Do you see the connection between forgiving and loosening?</a:t>
            </a:r>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9971578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5DB47AA-165C-E145-9089-80D1C388E0B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1970" name="Rectangle 2"/>
          <p:cNvSpPr>
            <a:spLocks noGrp="1" noRot="1" noChangeAspect="1" noChangeArrowheads="1" noTextEdit="1"/>
          </p:cNvSpPr>
          <p:nvPr>
            <p:ph type="sldImg"/>
          </p:nvPr>
        </p:nvSpPr>
        <p:spPr>
          <a:ln/>
        </p:spPr>
      </p:sp>
      <p:sp>
        <p:nvSpPr>
          <p:cNvPr id="2119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0314374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7C4F3B6-F51C-F647-BBE1-80D7B6828BC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5042" name="Rectangle 2"/>
          <p:cNvSpPr>
            <a:spLocks noGrp="1" noRot="1" noChangeAspect="1" noChangeArrowheads="1" noTextEdit="1"/>
          </p:cNvSpPr>
          <p:nvPr>
            <p:ph type="sldImg"/>
          </p:nvPr>
        </p:nvSpPr>
        <p:spPr>
          <a:ln/>
        </p:spPr>
      </p:sp>
      <p:sp>
        <p:nvSpPr>
          <p:cNvPr id="2150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7488030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FBAA5D9-AA29-2D4D-BEF2-B6F9862FD1D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51620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EF9A520-D0D7-4842-A8CB-5C1910F4D86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4518536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0D96608-0740-004A-8C8D-5460F06F976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9138" name="Rectangle 2"/>
          <p:cNvSpPr>
            <a:spLocks noGrp="1" noRot="1" noChangeAspect="1" noChangeArrowheads="1" noTextEdit="1"/>
          </p:cNvSpPr>
          <p:nvPr>
            <p:ph type="sldImg"/>
          </p:nvPr>
        </p:nvSpPr>
        <p:spPr>
          <a:ln/>
        </p:spPr>
      </p:sp>
      <p:sp>
        <p:nvSpPr>
          <p:cNvPr id="2191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0123134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41837316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charset="0"/>
                <a:ea typeface="ＭＳ Ｐゴシック" charset="-128"/>
                <a:cs typeface="ＭＳ Ｐゴシック" charset="-128"/>
              </a:rPr>
              <a:t>Corrie ten Boom was a Dutch believer famous for her courageous efforts to help Jews escape the Nazi persecutions during World War II. </a:t>
            </a:r>
            <a:endParaRPr lang="en-US" dirty="0"/>
          </a:p>
          <a:p>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33</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charset="0"/>
                <a:ea typeface="ＭＳ Ｐゴシック" charset="-128"/>
                <a:cs typeface="ＭＳ Ｐゴシック" charset="-128"/>
              </a:rPr>
              <a:t>She hid Jews in </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The Hiding Place</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 in her home until they could be secretly sent out of the country. </a:t>
            </a:r>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charset="0"/>
                <a:ea typeface="ＭＳ Ｐゴシック" charset="-128"/>
                <a:cs typeface="ＭＳ Ｐゴシック" charset="-128"/>
              </a:rPr>
              <a:t>For this she was sent to a concentration camp with her sister Betsy. </a:t>
            </a:r>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Forgiveness is a two-sided coin.</a:t>
            </a:r>
          </a:p>
          <a:p>
            <a:r>
              <a:rPr lang="en-US"/>
              <a:t>One side says FORGIVE.</a:t>
            </a:r>
          </a:p>
          <a:p>
            <a:r>
              <a:rPr lang="en-US"/>
              <a:t>The other side says BE FORGIVEN.</a:t>
            </a:r>
          </a:p>
          <a:p>
            <a:r>
              <a:rPr lang="en-US"/>
              <a:t>Philemon addresses both sides.</a:t>
            </a:r>
          </a:p>
        </p:txBody>
      </p:sp>
      <p:sp>
        <p:nvSpPr>
          <p:cNvPr id="4" name="Slide Number Placeholder 3"/>
          <p:cNvSpPr>
            <a:spLocks noGrp="1"/>
          </p:cNvSpPr>
          <p:nvPr>
            <p:ph type="sldNum" sz="quarter" idx="5"/>
          </p:nvPr>
        </p:nvSpPr>
        <p:spPr/>
        <p:txBody>
          <a:bodyPr/>
          <a:lstStyle/>
          <a:p>
            <a:pPr>
              <a:defRPr/>
            </a:pPr>
            <a:fld id="{B5240D20-2ADB-B249-9347-DAEFFA89E530}" type="slidenum">
              <a:rPr lang="en-US"/>
              <a:pPr>
                <a:defRPr/>
              </a:pPr>
              <a:t>3</a:t>
            </a:fld>
            <a:endParaRPr lang="en-US"/>
          </a:p>
        </p:txBody>
      </p:sp>
    </p:spTree>
    <p:extLst>
      <p:ext uri="{BB962C8B-B14F-4D97-AF65-F5344CB8AC3E}">
        <p14:creationId xmlns:p14="http://schemas.microsoft.com/office/powerpoint/2010/main" val="41411688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charset="0"/>
                <a:ea typeface="ＭＳ Ｐゴシック" charset="-128"/>
                <a:cs typeface="ＭＳ Ｐゴシック" charset="-128"/>
              </a:rPr>
              <a:t>After the war she traveled extensively sharing her experiences and recorded a very interesting account of one of these speaking engagements. At a city called Ravensbruck she spoke one night about forgiveness and afterwards a man came forward to talk to her. </a:t>
            </a:r>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36</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charset="0"/>
                <a:ea typeface="ＭＳ Ｐゴシック" charset="-128"/>
                <a:cs typeface="ＭＳ Ｐゴシック" charset="-128"/>
              </a:rPr>
              <a:t>Corrie immediately recognized him as one of the guards in her concentration camp—one of the cruelest of all the guards! He was one responsible for the death of Corrie’s sister Betsy.</a:t>
            </a:r>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charset="0"/>
                <a:ea typeface="ＭＳ Ｐゴシック" charset="-128"/>
                <a:cs typeface="ＭＳ Ｐゴシック" charset="-128"/>
              </a:rPr>
              <a:t>“Nice sermon, Frauline,</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 he said. </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I want to experience that forgiveness God gives us, but it starts with asking you to forgive me. Will you forgive me?</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 He stuck out his hand for her to shake, but she froze (</a:t>
            </a:r>
            <a:r>
              <a:rPr lang="en-US" sz="1200" i="1" kern="1200" dirty="0">
                <a:solidFill>
                  <a:schemeClr val="tx1"/>
                </a:solidFill>
                <a:effectLst/>
                <a:latin typeface="Arial" charset="0"/>
                <a:ea typeface="ＭＳ Ｐゴシック" charset="-128"/>
                <a:cs typeface="ＭＳ Ｐゴシック" charset="-128"/>
              </a:rPr>
              <a:t>Tramp for the Lord</a:t>
            </a:r>
            <a:r>
              <a:rPr lang="en-US" sz="1200" kern="1200" dirty="0">
                <a:solidFill>
                  <a:schemeClr val="tx1"/>
                </a:solidFill>
                <a:effectLst/>
                <a:latin typeface="Arial" charset="0"/>
                <a:ea typeface="ＭＳ Ｐゴシック" charset="-128"/>
                <a:cs typeface="ＭＳ Ｐゴシック" charset="-128"/>
              </a:rPr>
              <a:t>, 55-56).</a:t>
            </a:r>
            <a:r>
              <a:rPr lang="en-SG" dirty="0">
                <a:effectLst/>
              </a:rPr>
              <a:t> </a:t>
            </a:r>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charset="0"/>
                <a:ea typeface="ＭＳ Ｐゴシック" charset="-128"/>
                <a:cs typeface="ＭＳ Ｐゴシック" charset="-128"/>
              </a:rPr>
              <a:t>Today we will see a very active step, that of </a:t>
            </a:r>
            <a:r>
              <a:rPr lang="en-US" sz="1200" b="1" i="1" kern="1200" dirty="0">
                <a:solidFill>
                  <a:schemeClr val="tx1"/>
                </a:solidFill>
                <a:effectLst/>
                <a:latin typeface="Arial" charset="0"/>
                <a:ea typeface="ＭＳ Ｐゴシック" charset="-128"/>
                <a:cs typeface="ＭＳ Ｐゴシック" charset="-128"/>
              </a:rPr>
              <a:t>how to forgive those who offend us</a:t>
            </a:r>
            <a:r>
              <a:rPr lang="en-US" sz="1200" kern="1200" dirty="0">
                <a:solidFill>
                  <a:schemeClr val="tx1"/>
                </a:solidFill>
                <a:effectLst/>
                <a:latin typeface="Arial" charset="0"/>
                <a:ea typeface="ＭＳ Ｐゴシック" charset="-128"/>
                <a:cs typeface="ＭＳ Ｐゴシック" charset="-128"/>
              </a:rPr>
              <a:t>.  We'll look at a scriptural example of one who was strongly urged to forgive an offender</a:t>
            </a:r>
            <a:r>
              <a:rPr lang="en-SG" sz="1200" kern="1200" dirty="0">
                <a:solidFill>
                  <a:schemeClr val="tx1"/>
                </a:solidFill>
                <a:effectLst/>
                <a:latin typeface="Arial" charset="0"/>
                <a:ea typeface="ＭＳ Ｐゴシック" charset="-128"/>
                <a:cs typeface="ＭＳ Ｐゴシック" charset="-128"/>
              </a:rPr>
              <a:t>.</a:t>
            </a:r>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It doesn't seem right to call the four one-chapter writings "books" as they are so short! </a:t>
            </a:r>
            <a:r>
              <a:rPr lang="en-US" sz="1200" kern="1200" dirty="0">
                <a:solidFill>
                  <a:schemeClr val="tx1"/>
                </a:solidFill>
                <a:effectLst/>
                <a:latin typeface="Arial" charset="0"/>
                <a:ea typeface="ＭＳ Ｐゴシック" charset="-128"/>
                <a:cs typeface="ＭＳ Ｐゴシック" charset="-128"/>
              </a:rPr>
              <a:t>We know that most of the NT books are longer books or letters</a:t>
            </a:r>
            <a:r>
              <a:rPr lang="en-US" sz="1200" kern="1200">
                <a:solidFill>
                  <a:schemeClr val="tx1"/>
                </a:solidFill>
                <a:effectLst/>
                <a:latin typeface="Arial" charset="0"/>
                <a:ea typeface="ＭＳ Ｐゴシック" charset="-128"/>
                <a:cs typeface="ＭＳ Ｐゴシック" charset="-128"/>
              </a:rPr>
              <a:t>, but these </a:t>
            </a:r>
            <a:r>
              <a:rPr lang="en-US" sz="1200" kern="1200" dirty="0">
                <a:solidFill>
                  <a:schemeClr val="tx1"/>
                </a:solidFill>
                <a:effectLst/>
                <a:latin typeface="Arial" charset="0"/>
                <a:ea typeface="ＭＳ Ｐゴシック" charset="-128"/>
                <a:cs typeface="ＭＳ Ｐゴシック" charset="-128"/>
              </a:rPr>
              <a:t>four shortest ones are too often neglected</a:t>
            </a:r>
            <a:r>
              <a:rPr lang="en-SG" sz="1200" kern="1200" dirty="0">
                <a:solidFill>
                  <a:schemeClr val="tx1"/>
                </a:solidFill>
                <a:effectLst/>
                <a:latin typeface="Arial" charset="0"/>
                <a:ea typeface="ＭＳ Ｐゴシック" charset="-128"/>
                <a:cs typeface="ＭＳ Ｐゴシック" charset="-128"/>
              </a:rPr>
              <a:t>.</a:t>
            </a:r>
          </a:p>
          <a:p>
            <a:r>
              <a:rPr lang="en-US" baseline="0" dirty="0">
                <a:latin typeface="Arial" panose="020B0604020202020204" pitchFamily="34" charset="0"/>
                <a:cs typeface="Arial" panose="020B0604020202020204" pitchFamily="34" charset="0"/>
              </a:rPr>
              <a:t>____________</a:t>
            </a:r>
          </a:p>
          <a:p>
            <a:r>
              <a:rPr lang="en-US" baseline="0" dirty="0">
                <a:latin typeface="Arial" panose="020B0604020202020204" pitchFamily="34" charset="0"/>
                <a:cs typeface="Arial" panose="020B0604020202020204" pitchFamily="34" charset="0"/>
              </a:rPr>
              <a:t>NS-18-Philemon-39</a:t>
            </a:r>
          </a:p>
          <a:p>
            <a:r>
              <a:rPr lang="en-US" baseline="0" dirty="0">
                <a:latin typeface="Arial" panose="020B0604020202020204" pitchFamily="34" charset="0"/>
                <a:cs typeface="Arial" panose="020B0604020202020204" pitchFamily="34" charset="0"/>
              </a:rPr>
              <a:t>NS-24-2 John-61</a:t>
            </a:r>
          </a:p>
          <a:p>
            <a:r>
              <a:rPr lang="en-US" baseline="0" dirty="0">
                <a:latin typeface="Arial" panose="020B0604020202020204" pitchFamily="34" charset="0"/>
                <a:cs typeface="Arial" panose="020B0604020202020204" pitchFamily="34" charset="0"/>
              </a:rPr>
              <a:t>NS-25-3 John-45</a:t>
            </a:r>
          </a:p>
          <a:p>
            <a:r>
              <a:rPr lang="en-US" baseline="0" dirty="0">
                <a:latin typeface="Arial" panose="020B0604020202020204" pitchFamily="34" charset="0"/>
                <a:cs typeface="Arial" panose="020B0604020202020204" pitchFamily="34" charset="0"/>
              </a:rPr>
              <a:t>NS-26-Jude-66</a:t>
            </a:r>
            <a:endParaRPr lang="en-US" dirty="0">
              <a:latin typeface="Arial" panose="020B0604020202020204" pitchFamily="34" charset="0"/>
              <a:cs typeface="Arial" panose="020B0604020202020204" pitchFamily="34" charset="0"/>
            </a:endParaRPr>
          </a:p>
          <a:p>
            <a:endParaRPr lang="en-US" dirty="0"/>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7067369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Each is about the length</a:t>
            </a:r>
            <a:r>
              <a:rPr lang="en-US" baseline="0" dirty="0">
                <a:latin typeface="Arial" panose="020B0604020202020204" pitchFamily="34" charset="0"/>
                <a:cs typeface="Arial" panose="020B0604020202020204" pitchFamily="34" charset="0"/>
              </a:rPr>
              <a:t> of an email, so I call them "NT Emails." The "E" is not for "electronic" but for "encouragement."</a:t>
            </a:r>
          </a:p>
          <a:p>
            <a:r>
              <a:rPr lang="en-US" baseline="0" dirty="0">
                <a:latin typeface="Arial" panose="020B0604020202020204" pitchFamily="34" charset="0"/>
                <a:cs typeface="Arial" panose="020B0604020202020204" pitchFamily="34" charset="0"/>
              </a:rPr>
              <a:t>____________</a:t>
            </a:r>
          </a:p>
          <a:p>
            <a:r>
              <a:rPr lang="en-US" baseline="0" dirty="0">
                <a:latin typeface="Arial" panose="020B0604020202020204" pitchFamily="34" charset="0"/>
                <a:cs typeface="Arial" panose="020B0604020202020204" pitchFamily="34" charset="0"/>
              </a:rPr>
              <a:t>NS-18-Philemon-40</a:t>
            </a:r>
          </a:p>
          <a:p>
            <a:r>
              <a:rPr lang="en-US" baseline="0" dirty="0">
                <a:latin typeface="Arial" panose="020B0604020202020204" pitchFamily="34" charset="0"/>
                <a:cs typeface="Arial" panose="020B0604020202020204" pitchFamily="34" charset="0"/>
              </a:rPr>
              <a:t>NS-24-2 John-62</a:t>
            </a:r>
          </a:p>
          <a:p>
            <a:r>
              <a:rPr lang="en-US" baseline="0">
                <a:latin typeface="Arial" panose="020B0604020202020204" pitchFamily="34" charset="0"/>
                <a:cs typeface="Arial" panose="020B0604020202020204" pitchFamily="34" charset="0"/>
              </a:rPr>
              <a:t>NS-25-3 John-46</a:t>
            </a:r>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NS-26-Jude-67</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605629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sz="1200" kern="1200" dirty="0">
                <a:solidFill>
                  <a:schemeClr val="tx1"/>
                </a:solidFill>
                <a:effectLst/>
                <a:latin typeface="Arial" charset="0"/>
                <a:ea typeface="ＭＳ Ｐゴシック" charset="-128"/>
                <a:cs typeface="ＭＳ Ｐゴシック" charset="-128"/>
              </a:rPr>
              <a:t> I call these </a:t>
            </a:r>
            <a:r>
              <a:rPr lang="ru-RU" sz="1200" kern="1200" dirty="0">
                <a:solidFill>
                  <a:schemeClr val="tx1"/>
                </a:solidFill>
                <a:effectLst/>
                <a:latin typeface="Arial" charset="0"/>
                <a:ea typeface="ＭＳ Ｐゴシック" charset="-128"/>
                <a:cs typeface="ＭＳ Ｐゴシック" charset="-128"/>
              </a:rPr>
              <a:t>"</a:t>
            </a:r>
            <a:r>
              <a:rPr lang="en-SG" sz="1200" kern="1200" dirty="0">
                <a:solidFill>
                  <a:schemeClr val="tx1"/>
                </a:solidFill>
                <a:effectLst/>
                <a:latin typeface="Arial" charset="0"/>
                <a:ea typeface="ＭＳ Ｐゴシック" charset="-128"/>
                <a:cs typeface="ＭＳ Ｐゴシック" charset="-128"/>
              </a:rPr>
              <a:t>New Testament Emails</a:t>
            </a:r>
            <a:r>
              <a:rPr lang="ru-RU" sz="1200" kern="1200" dirty="0">
                <a:solidFill>
                  <a:schemeClr val="tx1"/>
                </a:solidFill>
                <a:effectLst/>
                <a:latin typeface="Arial" charset="0"/>
                <a:ea typeface="ＭＳ Ｐゴシック" charset="-128"/>
                <a:cs typeface="ＭＳ Ｐゴシック" charset="-128"/>
              </a:rPr>
              <a:t>"</a:t>
            </a:r>
            <a:r>
              <a:rPr lang="en-SG" sz="1200" kern="1200" dirty="0">
                <a:solidFill>
                  <a:schemeClr val="tx1"/>
                </a:solidFill>
                <a:effectLst/>
                <a:latin typeface="Arial" charset="0"/>
                <a:ea typeface="ＭＳ Ｐゴシック" charset="-128"/>
                <a:cs typeface="ＭＳ Ｐゴシック" charset="-128"/>
              </a:rPr>
              <a:t> as they are about the length one puts in an email.</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240D20-2ADB-B249-9347-DAEFFA89E53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2187252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charset="0"/>
                <a:ea typeface="ＭＳ Ｐゴシック" charset="-128"/>
                <a:cs typeface="ＭＳ Ｐゴシック" charset="-128"/>
              </a:rPr>
              <a:t>Please turn in your Bible to the book of Philemon.  It's just before Hebrews near the back of your New Testament.  The book of Philemon is between Titus and Hebrews. It’s about the length of a postcard. </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solidFill>
                  <a:prstClr val="black"/>
                </a:solidFill>
              </a:rPr>
              <a:pPr>
                <a:defRPr/>
              </a:pPr>
              <a:t>42</a:t>
            </a:fld>
            <a:endParaRPr lang="en-US">
              <a:solidFill>
                <a:prstClr val="black"/>
              </a:solidFill>
            </a:endParaRPr>
          </a:p>
        </p:txBody>
      </p:sp>
    </p:spTree>
    <p:extLst>
      <p:ext uri="{BB962C8B-B14F-4D97-AF65-F5344CB8AC3E}">
        <p14:creationId xmlns:p14="http://schemas.microsoft.com/office/powerpoint/2010/main" val="26011106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charset="0"/>
                <a:ea typeface="ＭＳ Ｐゴシック" charset="-128"/>
                <a:cs typeface="ＭＳ Ｐゴシック" charset="-128"/>
              </a:rPr>
              <a:t>In fact, you can put the entire letter on a postcard! It is the shortest of Paul’s epistles in the NT.</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solidFill>
                  <a:prstClr val="black"/>
                </a:solidFill>
              </a:rPr>
              <a:pPr>
                <a:defRPr/>
              </a:pPr>
              <a:t>43</a:t>
            </a:fld>
            <a:endParaRPr lang="en-US">
              <a:solidFill>
                <a:prstClr val="black"/>
              </a:solidFill>
            </a:endParaRPr>
          </a:p>
        </p:txBody>
      </p:sp>
    </p:spTree>
    <p:extLst>
      <p:ext uri="{BB962C8B-B14F-4D97-AF65-F5344CB8AC3E}">
        <p14:creationId xmlns:p14="http://schemas.microsoft.com/office/powerpoint/2010/main" val="38925265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Let’s read the entire letter to Philemon</a:t>
            </a:r>
            <a:r>
              <a:rPr lang="is-IS" sz="1200" kern="1200">
                <a:solidFill>
                  <a:schemeClr val="tx1"/>
                </a:solidFill>
                <a:effectLst/>
                <a:latin typeface="Arial" charset="0"/>
                <a:ea typeface="ＭＳ Ｐゴシック" charset="-128"/>
                <a:cs typeface="ＭＳ Ｐゴシック" charset="-128"/>
              </a:rPr>
              <a:t>…</a:t>
            </a:r>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a:t>Onesimus probably had stolen money or items from Philemon, so Paul addresses this in practical terms.</a:t>
            </a:r>
          </a:p>
          <a:p>
            <a:endParaRPr lang="en-US"/>
          </a:p>
          <a:p>
            <a:pPr marL="0" marR="0" lvl="0" indent="0" algn="l" defTabSz="914400" rtl="0" eaLnBrk="0" fontAlgn="base" latinLnBrk="0" hangingPunct="0">
              <a:lnSpc>
                <a:spcPct val="100000"/>
              </a:lnSpc>
              <a:spcBef>
                <a:spcPct val="30000"/>
              </a:spcBef>
              <a:spcAft>
                <a:spcPct val="0"/>
              </a:spcAft>
              <a:buClrTx/>
              <a:buSzTx/>
              <a:buFontTx/>
              <a:buNone/>
              <a:tabLst/>
              <a:defRPr/>
            </a:pPr>
            <a:r>
              <a:rPr lang="en-US"/>
              <a:t>"</a:t>
            </a:r>
            <a:r>
              <a:rPr lang="en-US" sz="1200" kern="1200">
                <a:solidFill>
                  <a:schemeClr val="tx1"/>
                </a:solidFill>
                <a:effectLst/>
                <a:latin typeface="Arial" charset="0"/>
                <a:ea typeface="ＭＳ Ｐゴシック" charset="-128"/>
                <a:cs typeface="ＭＳ Ｐゴシック" charset="-128"/>
              </a:rPr>
              <a:t>Paul asked Philemon to charge (ἐ</a:t>
            </a:r>
            <a:r>
              <a:rPr lang="el-GR" sz="1200" kern="1200">
                <a:solidFill>
                  <a:schemeClr val="tx1"/>
                </a:solidFill>
                <a:effectLst/>
                <a:latin typeface="Arial" charset="0"/>
                <a:ea typeface="ＭＳ Ｐゴシック" charset="-128"/>
                <a:cs typeface="ＭＳ Ｐゴシック" charset="-128"/>
              </a:rPr>
              <a:t>λλόγα</a:t>
            </a:r>
            <a:r>
              <a:rPr lang="en-US" sz="1200" kern="1200">
                <a:solidFill>
                  <a:schemeClr val="tx1"/>
                </a:solidFill>
                <a:effectLst/>
                <a:latin typeface="Arial" charset="0"/>
                <a:ea typeface="ＭＳ Ｐゴシック" charset="-128"/>
                <a:cs typeface="ＭＳ Ｐゴシック" charset="-128"/>
              </a:rPr>
              <a:t>, an accounting term) Onesimus’ financial obligation to Paul. This generous act compares in a small way with Christ’s substitutionary work on the cross. As Onesimus was in debt to Philemon, so sinners are in debt; they must pay for their sins against God. As Paul was not involved in any way with Onesimus’ guilt, so Christ was sinless, separate from sinners (Heb. 4:15; 7:25). And as Paul assumed Onesimus’ debt, so Christ took on Himself the sins of the world (Isa. 53:6; John 1:29; Heb. 7:27; 9:26, 28)."</a:t>
            </a:r>
            <a:br>
              <a:rPr lang="en-US" sz="1200" kern="1200">
                <a:solidFill>
                  <a:schemeClr val="tx1"/>
                </a:solidFill>
                <a:effectLst/>
                <a:latin typeface="Arial" charset="0"/>
                <a:ea typeface="ＭＳ Ｐゴシック" charset="-128"/>
                <a:cs typeface="ＭＳ Ｐゴシック" charset="-128"/>
              </a:rPr>
            </a:br>
            <a:endParaRPr lang="en-US" sz="1200" kern="1200">
              <a:solidFill>
                <a:schemeClr val="tx1"/>
              </a:solidFill>
              <a:effectLst/>
              <a:latin typeface="Arial" charset="0"/>
              <a:ea typeface="ＭＳ Ｐゴシック" charset="-128"/>
              <a:cs typeface="ＭＳ Ｐゴシック" charset="-128"/>
            </a:endParaRPr>
          </a:p>
          <a:p>
            <a:r>
              <a:rPr lang="en-US"/>
              <a:t>—</a:t>
            </a:r>
            <a:r>
              <a:rPr lang="en-US" sz="1200" kern="1200">
                <a:solidFill>
                  <a:schemeClr val="tx1"/>
                </a:solidFill>
                <a:effectLst/>
                <a:latin typeface="Arial" charset="0"/>
                <a:ea typeface="ＭＳ Ｐゴシック" charset="-128"/>
                <a:cs typeface="ＭＳ Ｐゴシック" charset="-128"/>
              </a:rPr>
              <a:t>Edwin C. Deibler, </a:t>
            </a:r>
            <a:r>
              <a:rPr lang="en-US" sz="1200" i="1" kern="1200">
                <a:solidFill>
                  <a:schemeClr val="tx1"/>
                </a:solidFill>
                <a:effectLst/>
                <a:latin typeface="Arial" charset="0"/>
                <a:ea typeface="ＭＳ Ｐゴシック" charset="-128"/>
                <a:cs typeface="ＭＳ Ｐゴシック" charset="-128"/>
              </a:rPr>
              <a:t>Philemon</a:t>
            </a:r>
            <a:r>
              <a:rPr lang="en-US" sz="1200" kern="1200">
                <a:solidFill>
                  <a:schemeClr val="tx1"/>
                </a:solidFill>
                <a:effectLst/>
                <a:latin typeface="Arial" charset="0"/>
                <a:ea typeface="ＭＳ Ｐゴシック" charset="-128"/>
                <a:cs typeface="ＭＳ Ｐゴシック" charset="-128"/>
              </a:rPr>
              <a:t> *(The Bible Knowledge Commentary; eds. John F. Walvoord and Roy B. Zuck; Accordance electronic ed. 2 vols.; Wheaton: Victor Books, 1983), 2:774.</a:t>
            </a:r>
          </a:p>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aim of this short letter is for us to treat other believers as God treats them, not as enemies deserving retribution, but as members of the same family where we overlook their faults.</a:t>
            </a:r>
          </a:p>
        </p:txBody>
      </p:sp>
      <p:sp>
        <p:nvSpPr>
          <p:cNvPr id="4" name="Slide Number Placeholder 3"/>
          <p:cNvSpPr>
            <a:spLocks noGrp="1"/>
          </p:cNvSpPr>
          <p:nvPr>
            <p:ph type="sldNum" sz="quarter" idx="5"/>
          </p:nvPr>
        </p:nvSpPr>
        <p:spPr/>
        <p:txBody>
          <a:bodyPr/>
          <a:lstStyle/>
          <a:p>
            <a:pPr>
              <a:defRPr/>
            </a:pPr>
            <a:fld id="{B5240D20-2ADB-B249-9347-DAEFFA89E530}" type="slidenum">
              <a:rPr lang="en-US"/>
              <a:pPr>
                <a:defRPr/>
              </a:pPr>
              <a:t>5</a:t>
            </a:fld>
            <a:endParaRPr lang="en-US"/>
          </a:p>
        </p:txBody>
      </p:sp>
    </p:spTree>
    <p:extLst>
      <p:ext uri="{BB962C8B-B14F-4D97-AF65-F5344CB8AC3E}">
        <p14:creationId xmlns:p14="http://schemas.microsoft.com/office/powerpoint/2010/main" val="100240305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48144879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2E5E401-A11A-7E4C-939E-68FB5CFC312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How do we apply this short letter in its context? And what does it mean for us today in terms of authority structures?</a:t>
            </a:r>
          </a:p>
          <a:p>
            <a:pPr eaLnBrk="1" hangingPunct="1"/>
            <a:r>
              <a:rPr lang="en-US" dirty="0">
                <a:latin typeface="Arial" charset="0"/>
                <a:ea typeface="ＭＳ Ｐゴシック" charset="0"/>
                <a:cs typeface="ＭＳ Ｐゴシック" charset="0"/>
              </a:rPr>
              <a:t>_________</a:t>
            </a:r>
          </a:p>
          <a:p>
            <a:pPr eaLnBrk="1" hangingPunct="1"/>
            <a:r>
              <a:rPr lang="en-US" dirty="0">
                <a:latin typeface="Arial" charset="0"/>
                <a:ea typeface="ＭＳ Ｐゴシック" charset="0"/>
                <a:cs typeface="ＭＳ Ｐゴシック" charset="0"/>
              </a:rPr>
              <a:t>NB-09-Soc-Econ 2- Jew-Gentile Prejudice-54</a:t>
            </a:r>
          </a:p>
          <a:p>
            <a:pPr eaLnBrk="1" hangingPunct="1"/>
            <a:r>
              <a:rPr lang="en-US" dirty="0">
                <a:latin typeface="Arial" charset="0"/>
                <a:ea typeface="ＭＳ Ｐゴシック" charset="0"/>
                <a:cs typeface="ＭＳ Ｐゴシック" charset="0"/>
              </a:rPr>
              <a:t>NS-18-Philemon-61</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Paul began his appeal to Philemon on a very positive note (1-7). </a:t>
            </a:r>
          </a:p>
        </p:txBody>
      </p:sp>
    </p:spTree>
    <p:extLst>
      <p:ext uri="{BB962C8B-B14F-4D97-AF65-F5344CB8AC3E}">
        <p14:creationId xmlns:p14="http://schemas.microsoft.com/office/powerpoint/2010/main" val="291876365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charset="0"/>
                <a:ea typeface="ＭＳ Ｐゴシック" charset="-128"/>
                <a:cs typeface="ＭＳ Ｐゴシック" charset="-128"/>
              </a:rPr>
              <a:t>Paul presents himself in a good light as imprisoned for Christ (1a).</a:t>
            </a:r>
            <a:r>
              <a:rPr lang="en-SG">
                <a:effectLst/>
              </a:rPr>
              <a:t> </a:t>
            </a:r>
          </a:p>
          <a:p>
            <a:r>
              <a:rPr lang="en-US" sz="1200" kern="1200">
                <a:solidFill>
                  <a:schemeClr val="tx1"/>
                </a:solidFill>
                <a:effectLst/>
                <a:latin typeface="Arial" charset="0"/>
                <a:ea typeface="ＭＳ Ｐゴシック" charset="-128"/>
                <a:cs typeface="ＭＳ Ｐゴシック" charset="-128"/>
              </a:rPr>
              <a:t>He is mentioned three times as the sender of the letter (1a, 9, 19).</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solidFill>
                  <a:prstClr val="black"/>
                </a:solidFill>
              </a:rPr>
              <a:pPr>
                <a:defRPr/>
              </a:pPr>
              <a:t>64</a:t>
            </a:fld>
            <a:endParaRPr lang="en-US">
              <a:solidFill>
                <a:prstClr val="black"/>
              </a:solidFill>
            </a:endParaRPr>
          </a:p>
        </p:txBody>
      </p:sp>
    </p:spTree>
    <p:extLst>
      <p:ext uri="{BB962C8B-B14F-4D97-AF65-F5344CB8AC3E}">
        <p14:creationId xmlns:p14="http://schemas.microsoft.com/office/powerpoint/2010/main" val="318421664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a:solidFill>
                  <a:schemeClr val="tx1"/>
                </a:solidFill>
                <a:effectLst/>
                <a:latin typeface="Arial" charset="0"/>
                <a:ea typeface="ＭＳ Ｐゴシック" charset="-128"/>
                <a:cs typeface="ＭＳ Ｐゴシック" charset="-128"/>
              </a:rPr>
              <a:t>He wrote this personal letter from prison in Rome in AD 61.</a:t>
            </a:r>
            <a:r>
              <a:rPr lang="en-SG">
                <a:effectLst/>
              </a:rPr>
              <a:t> </a:t>
            </a:r>
            <a:endParaRPr lang="en-SG" sz="1200" kern="1200" dirty="0">
              <a:solidFill>
                <a:schemeClr val="tx1"/>
              </a:solidFill>
              <a:effectLst/>
              <a:latin typeface="Arial" charset="0"/>
              <a:ea typeface="ＭＳ Ｐゴシック" charset="-128"/>
              <a:cs typeface="ＭＳ Ｐゴシック" charset="-128"/>
            </a:endParaRPr>
          </a:p>
          <a:p>
            <a:endParaRPr lang="en-SG" sz="1200" kern="1200" dirty="0">
              <a:solidFill>
                <a:schemeClr val="tx1"/>
              </a:solidFill>
              <a:effectLst/>
              <a:latin typeface="Arial" charset="0"/>
              <a:ea typeface="ＭＳ Ｐゴシック" charset="-128"/>
              <a:cs typeface="ＭＳ Ｐゴシック" charset="-128"/>
            </a:endParaRPr>
          </a:p>
          <a:p>
            <a:r>
              <a:rPr lang="en-US" sz="1200" kern="1200" dirty="0">
                <a:solidFill>
                  <a:schemeClr val="tx1"/>
                </a:solidFill>
                <a:effectLst/>
                <a:latin typeface="Arial" charset="0"/>
                <a:ea typeface="ＭＳ Ｐゴシック" charset="-128"/>
                <a:cs typeface="ＭＳ Ｐゴシック" charset="-128"/>
              </a:rPr>
              <a:t>The names in verse 24 match those in Colossians 4 exactly, indicating that this letter was sent along with Tychicus from Rome to the city of Colossae along with the letter to the Colossian church.</a:t>
            </a:r>
            <a:r>
              <a:rPr lang="en-SG" dirty="0">
                <a:effectLst/>
              </a:rPr>
              <a:t> </a:t>
            </a:r>
            <a:endParaRPr lang="en-US" dirty="0"/>
          </a:p>
        </p:txBody>
      </p:sp>
      <p:sp>
        <p:nvSpPr>
          <p:cNvPr id="4" name="Slide Number Placeholder 3"/>
          <p:cNvSpPr>
            <a:spLocks noGrp="1"/>
          </p:cNvSpPr>
          <p:nvPr>
            <p:ph type="sldNum" sz="quarter" idx="10"/>
          </p:nvPr>
        </p:nvSpPr>
        <p:spPr/>
        <p:txBody>
          <a:bodyPr/>
          <a:lstStyle/>
          <a:p>
            <a:pPr>
              <a:defRPr/>
            </a:pPr>
            <a:fld id="{B5240D20-2ADB-B249-9347-DAEFFA89E530}" type="slidenum">
              <a:rPr lang="en-US" smtClean="0">
                <a:solidFill>
                  <a:prstClr val="black"/>
                </a:solidFill>
              </a:rPr>
              <a:pPr>
                <a:defRPr/>
              </a:pPr>
              <a:t>65</a:t>
            </a:fld>
            <a:endParaRPr lang="en-US">
              <a:solidFill>
                <a:prstClr val="black"/>
              </a:solidFill>
            </a:endParaRPr>
          </a:p>
        </p:txBody>
      </p:sp>
    </p:spTree>
    <p:extLst>
      <p:ext uri="{BB962C8B-B14F-4D97-AF65-F5344CB8AC3E}">
        <p14:creationId xmlns:p14="http://schemas.microsoft.com/office/powerpoint/2010/main" val="22354111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word "kingdom" does not appear in the letter. But both Paul and Onesimus ended up in a Roman prison, for different reasons. There they learned about God's kingdom purposes when they discovered that they both knew Philemon in far-away Colosse!</a:t>
            </a:r>
          </a:p>
        </p:txBody>
      </p:sp>
      <p:sp>
        <p:nvSpPr>
          <p:cNvPr id="4" name="Slide Number Placeholder 3"/>
          <p:cNvSpPr>
            <a:spLocks noGrp="1"/>
          </p:cNvSpPr>
          <p:nvPr>
            <p:ph type="sldNum" sz="quarter" idx="5"/>
          </p:nvPr>
        </p:nvSpPr>
        <p:spPr/>
        <p:txBody>
          <a:bodyPr/>
          <a:lstStyle/>
          <a:p>
            <a:pPr>
              <a:defRPr/>
            </a:pPr>
            <a:fld id="{B5240D20-2ADB-B249-9347-DAEFFA89E530}" type="slidenum">
              <a:rPr lang="en-US" smtClean="0"/>
              <a:pPr>
                <a:defRPr/>
              </a:pPr>
              <a:t>6</a:t>
            </a:fld>
            <a:endParaRPr lang="en-US"/>
          </a:p>
        </p:txBody>
      </p:sp>
    </p:spTree>
    <p:extLst>
      <p:ext uri="{BB962C8B-B14F-4D97-AF65-F5344CB8AC3E}">
        <p14:creationId xmlns:p14="http://schemas.microsoft.com/office/powerpoint/2010/main" val="190834394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charset="0"/>
                <a:ea typeface="ＭＳ Ｐゴシック" charset="-128"/>
                <a:cs typeface="ＭＳ Ｐゴシック" charset="-128"/>
              </a:rPr>
              <a:t>Paul presents Philemon in a good light with many good virtues (1b-7).</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solidFill>
                  <a:prstClr val="black"/>
                </a:solidFill>
              </a:rPr>
              <a:pPr>
                <a:defRPr/>
              </a:pPr>
              <a:t>66</a:t>
            </a:fld>
            <a:endParaRPr lang="en-US">
              <a:solidFill>
                <a:prstClr val="black"/>
              </a:solidFill>
            </a:endParaRPr>
          </a:p>
        </p:txBody>
      </p:sp>
    </p:spTree>
    <p:extLst>
      <p:ext uri="{BB962C8B-B14F-4D97-AF65-F5344CB8AC3E}">
        <p14:creationId xmlns:p14="http://schemas.microsoft.com/office/powerpoint/2010/main" val="420453176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en-US" sz="1200">
                <a:effectLst/>
                <a:latin typeface="Times New Roman"/>
                <a:ea typeface="Times New Roman"/>
              </a:rPr>
              <a:t>He was a Christian who had been involved in ministry with Paul (1b).</a:t>
            </a:r>
            <a:endParaRPr lang="en-SG" sz="1200">
              <a:effectLst/>
              <a:latin typeface="Times New Roman"/>
              <a:ea typeface="Times New Roman"/>
            </a:endParaRPr>
          </a:p>
          <a:p>
            <a:pPr>
              <a:spcAft>
                <a:spcPts val="0"/>
              </a:spcAft>
            </a:pPr>
            <a:r>
              <a:rPr lang="en-US" sz="1800">
                <a:effectLst/>
                <a:latin typeface="Times New Roman"/>
                <a:ea typeface="Times New Roman"/>
              </a:rPr>
              <a:t> </a:t>
            </a:r>
            <a:endParaRPr lang="en-SG" sz="1200">
              <a:effectLst/>
              <a:latin typeface="Times New Roman"/>
              <a:ea typeface="Times New Roman"/>
            </a:endParaRPr>
          </a:p>
          <a:p>
            <a:pPr>
              <a:spcAft>
                <a:spcPts val="0"/>
              </a:spcAft>
            </a:pPr>
            <a:r>
              <a:rPr lang="en-US" sz="1200">
                <a:effectLst/>
                <a:latin typeface="Times New Roman"/>
                <a:ea typeface="Times New Roman"/>
              </a:rPr>
              <a:t>He was a wealthy convert of the Apostle Paul (19b), probably during Paul's third missionary journey almost ten years earlier.</a:t>
            </a:r>
            <a:endParaRPr lang="en-SG" sz="1200">
              <a:effectLst/>
              <a:latin typeface="Times New Roman"/>
              <a:ea typeface="Times New Roman"/>
            </a:endParaRPr>
          </a:p>
          <a:p>
            <a:pPr>
              <a:spcAft>
                <a:spcPts val="0"/>
              </a:spcAft>
            </a:pPr>
            <a:r>
              <a:rPr lang="en-US" sz="1800">
                <a:effectLst/>
                <a:latin typeface="Times New Roman"/>
                <a:ea typeface="Times New Roman"/>
              </a:rPr>
              <a:t> </a:t>
            </a:r>
            <a:endParaRPr lang="en-SG" sz="1200">
              <a:effectLst/>
              <a:latin typeface="Times New Roman"/>
              <a:ea typeface="Times New Roman"/>
            </a:endParaRPr>
          </a:p>
          <a:p>
            <a:pPr>
              <a:spcAft>
                <a:spcPts val="0"/>
              </a:spcAft>
            </a:pPr>
            <a:r>
              <a:rPr lang="en-US" sz="1200">
                <a:effectLst/>
                <a:latin typeface="Times New Roman"/>
                <a:ea typeface="Times New Roman"/>
              </a:rPr>
              <a:t>The two men didn't necessarily work together in the same city since Paul was in Ephesus while Philemon served in nearby Colossae.  Interestingly, Paul had never even been to Colossae.</a:t>
            </a:r>
          </a:p>
          <a:p>
            <a:pPr>
              <a:spcAft>
                <a:spcPts val="0"/>
              </a:spcAft>
            </a:pPr>
            <a:endParaRPr lang="en-US" sz="1200">
              <a:effectLst/>
              <a:latin typeface="Times New Roman"/>
              <a:ea typeface="Times New Roman"/>
            </a:endParaRPr>
          </a:p>
          <a:p>
            <a:pPr>
              <a:spcAft>
                <a:spcPts val="0"/>
              </a:spcAft>
            </a:pPr>
            <a:r>
              <a:rPr lang="en-US" sz="1200" kern="1200">
                <a:solidFill>
                  <a:schemeClr val="tx1"/>
                </a:solidFill>
                <a:effectLst/>
                <a:latin typeface="Arial" charset="0"/>
                <a:ea typeface="ＭＳ Ｐゴシック" charset="-128"/>
                <a:cs typeface="ＭＳ Ｐゴシック" charset="-128"/>
              </a:rPr>
              <a:t>Apphia (his wife?) is “our sister” and Archippus (his son?) is “our fellows soldier” (2a)—probably a leader in the church, possibly the pastor (Col 4:17).</a:t>
            </a:r>
            <a:r>
              <a:rPr lang="en-SG">
                <a:effectLst/>
              </a:rPr>
              <a:t> </a:t>
            </a:r>
            <a:endParaRPr lang="en-SG" sz="1200">
              <a:effectLst/>
              <a:latin typeface="Times New Roman"/>
              <a:ea typeface="Times New Roman"/>
            </a:endParaRPr>
          </a:p>
          <a:p>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solidFill>
                  <a:prstClr val="black"/>
                </a:solidFill>
              </a:rPr>
              <a:pPr>
                <a:defRPr/>
              </a:pPr>
              <a:t>67</a:t>
            </a:fld>
            <a:endParaRPr lang="en-US">
              <a:solidFill>
                <a:prstClr val="black"/>
              </a:solidFill>
            </a:endParaRPr>
          </a:p>
        </p:txBody>
      </p:sp>
    </p:spTree>
    <p:extLst>
      <p:ext uri="{BB962C8B-B14F-4D97-AF65-F5344CB8AC3E}">
        <p14:creationId xmlns:p14="http://schemas.microsoft.com/office/powerpoint/2010/main" val="36501217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Paul wished Philemon God’s grace and peace (3).</a:t>
            </a:r>
            <a:r>
              <a:rPr lang="en-SG">
                <a:effectLst/>
              </a:rPr>
              <a:t> </a:t>
            </a:r>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sz="1200" kern="1200">
              <a:solidFill>
                <a:schemeClr val="tx1"/>
              </a:solidFill>
              <a:effectLst/>
              <a:latin typeface="Arial" charset="0"/>
              <a:ea typeface="ＭＳ Ｐゴシック" charset="-128"/>
              <a:cs typeface="ＭＳ Ｐゴシック" charset="-128"/>
            </a:endParaRPr>
          </a:p>
          <a:p>
            <a:r>
              <a:rPr lang="en-US" sz="1200" kern="1200">
                <a:solidFill>
                  <a:schemeClr val="tx1"/>
                </a:solidFill>
                <a:effectLst/>
                <a:latin typeface="Arial" charset="0"/>
                <a:ea typeface="ＭＳ Ｐゴシック" charset="-128"/>
                <a:cs typeface="ＭＳ Ｐゴシック" charset="-128"/>
              </a:rPr>
              <a:t>Paul called Philemon a man of love and faith (5).</a:t>
            </a:r>
            <a:r>
              <a:rPr lang="en-SG">
                <a:effectLst/>
              </a:rPr>
              <a:t> </a:t>
            </a:r>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Philemon greatly encouraged people's faith in Christ (7).</a:t>
            </a:r>
            <a:r>
              <a:rPr lang="en-SG">
                <a:effectLst/>
              </a:rPr>
              <a:t> </a:t>
            </a:r>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charset="0"/>
                <a:ea typeface="ＭＳ Ｐゴシック" charset="-128"/>
                <a:cs typeface="ＭＳ Ｐゴシック" charset="-128"/>
              </a:rPr>
              <a:t>Verses 1-7 have introduced us to two very important people—Paul and Philemon.  Now in verses 8-21 we'll see the third important character in the story, the runaway slave, Onesimus. At this point the story really gets interesting because…</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solidFill>
                  <a:prstClr val="black"/>
                </a:solidFill>
              </a:rPr>
              <a:pPr>
                <a:defRPr/>
              </a:pPr>
              <a:t>71</a:t>
            </a:fld>
            <a:endParaRPr lang="en-US">
              <a:solidFill>
                <a:prstClr val="black"/>
              </a:solidFill>
            </a:endParaRPr>
          </a:p>
        </p:txBody>
      </p:sp>
    </p:spTree>
    <p:extLst>
      <p:ext uri="{BB962C8B-B14F-4D97-AF65-F5344CB8AC3E}">
        <p14:creationId xmlns:p14="http://schemas.microsoft.com/office/powerpoint/2010/main" val="256222116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16686017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Paul began his appeal to Philemon on a very positive note (1-7). </a:t>
            </a:r>
          </a:p>
        </p:txBody>
      </p:sp>
    </p:spTree>
    <p:extLst>
      <p:ext uri="{BB962C8B-B14F-4D97-AF65-F5344CB8AC3E}">
        <p14:creationId xmlns:p14="http://schemas.microsoft.com/office/powerpoint/2010/main" val="239361026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51851531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Paul handles</a:t>
            </a:r>
            <a:r>
              <a:rPr lang="en-US" baseline="0" dirty="0"/>
              <a:t> this situation very delicately, not ever even using the word “forgive,” or commanding it, but he does address the need for reconciliation fairly directly.</a:t>
            </a:r>
          </a:p>
          <a:p>
            <a:endParaRPr lang="en-US"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Previously I summed up verses 8-21 as "Paul appealed for Philemon's forgiveness of his returning runaway slave, Onesimus </a:t>
            </a:r>
            <a:br>
              <a:rPr lang="en-US" dirty="0"/>
            </a:br>
            <a:r>
              <a:rPr lang="en-US" dirty="0"/>
              <a:t>(8-21)."</a:t>
            </a:r>
          </a:p>
        </p:txBody>
      </p:sp>
    </p:spTree>
    <p:extLst>
      <p:ext uri="{BB962C8B-B14F-4D97-AF65-F5344CB8AC3E}">
        <p14:creationId xmlns:p14="http://schemas.microsoft.com/office/powerpoint/2010/main" val="32816679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Apphia was Philemon's wife since the church met in the home of both Philemon and Apphia (verse 2).</a:t>
            </a:r>
          </a:p>
        </p:txBody>
      </p:sp>
      <p:sp>
        <p:nvSpPr>
          <p:cNvPr id="4" name="Slide Number Placeholder 3"/>
          <p:cNvSpPr>
            <a:spLocks noGrp="1"/>
          </p:cNvSpPr>
          <p:nvPr>
            <p:ph type="sldNum" sz="quarter" idx="5"/>
          </p:nvPr>
        </p:nvSpPr>
        <p:spPr/>
        <p:txBody>
          <a:bodyPr/>
          <a:lstStyle/>
          <a:p>
            <a:pPr>
              <a:defRPr/>
            </a:pPr>
            <a:fld id="{B5240D20-2ADB-B249-9347-DAEFFA89E530}" type="slidenum">
              <a:rPr lang="en-US" smtClean="0"/>
              <a:pPr>
                <a:defRPr/>
              </a:pPr>
              <a:t>7</a:t>
            </a:fld>
            <a:endParaRPr lang="en-US"/>
          </a:p>
        </p:txBody>
      </p:sp>
    </p:spTree>
    <p:extLst>
      <p:ext uri="{BB962C8B-B14F-4D97-AF65-F5344CB8AC3E}">
        <p14:creationId xmlns:p14="http://schemas.microsoft.com/office/powerpoint/2010/main" val="329622828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77</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a:p>
          <a:p>
            <a:r>
              <a:rPr lang="en-US"/>
              <a:t>O</a:t>
            </a:r>
            <a:r>
              <a:rPr lang="en-US" sz="1200" kern="1200">
                <a:solidFill>
                  <a:schemeClr val="tx1"/>
                </a:solidFill>
                <a:effectLst/>
                <a:latin typeface="Arial" charset="0"/>
                <a:ea typeface="ＭＳ Ｐゴシック" charset="-128"/>
                <a:cs typeface="ＭＳ Ｐゴシック" charset="-128"/>
              </a:rPr>
              <a:t>nesimus was Philemon's slave that ran away from his master in Colossae to Rome.</a:t>
            </a:r>
            <a:r>
              <a:rPr lang="en-SG">
                <a:effectLst/>
              </a:rPr>
              <a:t> </a:t>
            </a:r>
            <a:endParaRPr lang="en-US"/>
          </a:p>
          <a:p>
            <a:endParaRPr lang="en-US"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a:solidFill>
                <a:schemeClr val="tx1"/>
              </a:solidFill>
              <a:effectLst/>
              <a:latin typeface="Arial" charset="0"/>
              <a:ea typeface="ＭＳ Ｐゴシック" charset="-128"/>
              <a:cs typeface="ＭＳ Ｐゴシック" charset="-128"/>
            </a:endParaRPr>
          </a:p>
          <a:p>
            <a:r>
              <a:rPr lang="en-US" sz="1200" kern="1200">
                <a:solidFill>
                  <a:schemeClr val="tx1"/>
                </a:solidFill>
                <a:effectLst/>
                <a:latin typeface="Arial" charset="0"/>
                <a:ea typeface="ＭＳ Ｐゴシック" charset="-128"/>
                <a:cs typeface="ＭＳ Ｐゴシック" charset="-128"/>
              </a:rPr>
              <a:t>He had wronged his master Philemon, possibly robbed him (18).</a:t>
            </a:r>
            <a:r>
              <a:rPr lang="en-SG">
                <a:effectLst/>
              </a:rPr>
              <a:t> </a:t>
            </a:r>
          </a:p>
          <a:p>
            <a:r>
              <a:rPr lang="en-US" sz="1200" kern="1200">
                <a:solidFill>
                  <a:schemeClr val="tx1"/>
                </a:solidFill>
                <a:effectLst/>
                <a:latin typeface="Arial" charset="0"/>
                <a:ea typeface="ＭＳ Ｐゴシック" charset="-128"/>
                <a:cs typeface="ＭＳ Ｐゴシック" charset="-128"/>
              </a:rPr>
              <a:t>He then ran away to avoid punishment (15).</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solidFill>
                  <a:prstClr val="black"/>
                </a:solidFill>
              </a:rPr>
              <a:pPr>
                <a:defRPr/>
              </a:pPr>
              <a:t>78</a:t>
            </a:fld>
            <a:endParaRPr lang="en-US">
              <a:solidFill>
                <a:prstClr val="black"/>
              </a:solidFill>
            </a:endParaRPr>
          </a:p>
        </p:txBody>
      </p:sp>
    </p:spTree>
    <p:extLst>
      <p:ext uri="{BB962C8B-B14F-4D97-AF65-F5344CB8AC3E}">
        <p14:creationId xmlns:p14="http://schemas.microsoft.com/office/powerpoint/2010/main" val="267545751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charset="0"/>
                <a:ea typeface="ＭＳ Ｐゴシック" charset="-128"/>
                <a:cs typeface="ＭＳ Ｐゴシック" charset="-128"/>
              </a:rPr>
              <a:t>Slaves were considered property in the Roman world and had no rights.</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solidFill>
                  <a:prstClr val="black"/>
                </a:solidFill>
              </a:rPr>
              <a:pPr>
                <a:defRPr/>
              </a:pPr>
              <a:t>79</a:t>
            </a:fld>
            <a:endParaRPr lang="en-US">
              <a:solidFill>
                <a:prstClr val="black"/>
              </a:solidFill>
            </a:endParaRPr>
          </a:p>
        </p:txBody>
      </p:sp>
    </p:spTree>
    <p:extLst>
      <p:ext uri="{BB962C8B-B14F-4D97-AF65-F5344CB8AC3E}">
        <p14:creationId xmlns:p14="http://schemas.microsoft.com/office/powerpoint/2010/main" val="48533478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B333441-C4C7-5E47-87EE-08F1614C25A8}" type="slidenum">
              <a:rPr lang="en-US" sz="1200">
                <a:solidFill>
                  <a:srgbClr val="000000"/>
                </a:solidFill>
                <a:latin typeface="Garamond" charset="0"/>
              </a:rPr>
              <a:pPr/>
              <a:t>80</a:t>
            </a:fld>
            <a:endParaRPr lang="en-US" sz="1200">
              <a:solidFill>
                <a:srgbClr val="000000"/>
              </a:solidFill>
              <a:latin typeface="Garamond" charset="0"/>
            </a:endParaRPr>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A5A4436-7912-2643-A438-E19FC7C5B396}" type="slidenum">
              <a:rPr lang="en-US" sz="1200">
                <a:solidFill>
                  <a:srgbClr val="000000"/>
                </a:solidFill>
                <a:latin typeface="Garamond" charset="0"/>
              </a:rPr>
              <a:pPr/>
              <a:t>82</a:t>
            </a:fld>
            <a:endParaRPr lang="en-US" sz="1200">
              <a:solidFill>
                <a:srgbClr val="000000"/>
              </a:solidFill>
              <a:latin typeface="Garamond" charset="0"/>
            </a:endParaRPr>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ea typeface="ＭＳ Ｐゴシック" charset="0"/>
                <a:cs typeface="ＭＳ Ｐゴシック" charset="0"/>
              </a:rPr>
              <a:t>The Empire had 55 million people:</a:t>
            </a:r>
          </a:p>
          <a:p>
            <a:pPr eaLnBrk="1" hangingPunct="1"/>
            <a:r>
              <a:rPr lang="en-US" dirty="0">
                <a:ea typeface="ＭＳ Ｐゴシック" charset="0"/>
                <a:cs typeface="ＭＳ Ｐゴシック" charset="0"/>
              </a:rPr>
              <a:t>4 million were citizens (=7%)</a:t>
            </a:r>
          </a:p>
          <a:p>
            <a:pPr eaLnBrk="1" hangingPunct="1"/>
            <a:r>
              <a:rPr lang="en-US" dirty="0">
                <a:ea typeface="ＭＳ Ｐゴシック" charset="0"/>
                <a:cs typeface="ＭＳ Ｐゴシック" charset="0"/>
              </a:rPr>
              <a:t>55 million were non-citizens (=93%)</a:t>
            </a:r>
          </a:p>
          <a:p>
            <a:pPr eaLnBrk="1" hangingPunct="1"/>
            <a:r>
              <a:rPr lang="en-US" dirty="0">
                <a:ea typeface="ＭＳ Ｐゴシック" charset="0"/>
                <a:cs typeface="ＭＳ Ｐゴシック" charset="0"/>
              </a:rPr>
              <a:t>27.5 million were slaves (=50%)</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a:solidFill>
                  <a:schemeClr val="tx1"/>
                </a:solidFill>
                <a:effectLst/>
                <a:latin typeface="Arial" charset="0"/>
                <a:ea typeface="ＭＳ Ｐゴシック" charset="-128"/>
                <a:cs typeface="ＭＳ Ｐゴシック" charset="-128"/>
              </a:rPr>
              <a:t>At Rome Paul met Onesimus by God's design and led him to faith in Christ.</a:t>
            </a:r>
            <a:endParaRPr lang="en-SG" sz="1200" kern="1200">
              <a:solidFill>
                <a:schemeClr val="tx1"/>
              </a:solidFill>
              <a:effectLst/>
              <a:latin typeface="Arial" charset="0"/>
              <a:ea typeface="ＭＳ Ｐゴシック" charset="-128"/>
              <a:cs typeface="ＭＳ Ｐゴシック" charset="-128"/>
            </a:endParaRPr>
          </a:p>
          <a:p>
            <a:r>
              <a:rPr lang="en-US" sz="1200" kern="1200">
                <a:solidFill>
                  <a:schemeClr val="tx1"/>
                </a:solidFill>
                <a:effectLst/>
                <a:latin typeface="Arial" charset="0"/>
                <a:ea typeface="ＭＳ Ｐゴシック" charset="-128"/>
                <a:cs typeface="ＭＳ Ｐゴシック" charset="-128"/>
              </a:rPr>
              <a:t>This is why Paul referred to him as his "my child whom I have begotten in my imprisonment" (10).</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solidFill>
                  <a:prstClr val="black"/>
                </a:solidFill>
              </a:rPr>
              <a:pPr>
                <a:defRPr/>
              </a:pPr>
              <a:t>83</a:t>
            </a:fld>
            <a:endParaRPr lang="en-US">
              <a:solidFill>
                <a:prstClr val="black"/>
              </a:solidFill>
            </a:endParaRPr>
          </a:p>
        </p:txBody>
      </p:sp>
    </p:spTree>
    <p:extLst>
      <p:ext uri="{BB962C8B-B14F-4D97-AF65-F5344CB8AC3E}">
        <p14:creationId xmlns:p14="http://schemas.microsoft.com/office/powerpoint/2010/main" val="181745843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charset="0"/>
                <a:ea typeface="ＭＳ Ｐゴシック" charset="-128"/>
                <a:cs typeface="ＭＳ Ｐゴシック" charset="-128"/>
              </a:rPr>
              <a:t>Notice that Onesimus' name is mentioned here in verse 10 for the first time when Paul is almost halfway through the letter!  He's using a little tact here by having prepared Philemon in the preceding comments before he mentions the name of his unfaithful servant.  In the Greek "Onesimus" is the last word in the sentence.</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solidFill>
                  <a:prstClr val="black"/>
                </a:solidFill>
              </a:rPr>
              <a:pPr>
                <a:defRPr/>
              </a:pPr>
              <a:t>84</a:t>
            </a:fld>
            <a:endParaRPr lang="en-US">
              <a:solidFill>
                <a:prstClr val="black"/>
              </a:solidFill>
            </a:endParaRPr>
          </a:p>
        </p:txBody>
      </p:sp>
    </p:spTree>
    <p:extLst>
      <p:ext uri="{BB962C8B-B14F-4D97-AF65-F5344CB8AC3E}">
        <p14:creationId xmlns:p14="http://schemas.microsoft.com/office/powerpoint/2010/main" val="220633986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pPr marL="0" marR="0" indent="0" algn="l" defTabSz="914400" rtl="0" eaLnBrk="0" fontAlgn="base" latinLnBrk="0" hangingPunct="0">
              <a:lnSpc>
                <a:spcPct val="100000"/>
              </a:lnSpc>
              <a:spcBef>
                <a:spcPct val="30000"/>
              </a:spcBef>
              <a:spcAft>
                <a:spcPct val="0"/>
              </a:spcAft>
              <a:buClrTx/>
              <a:buSzTx/>
              <a:buFontTx/>
              <a:buNone/>
              <a:tabLst/>
              <a:defRPr/>
            </a:pPr>
            <a:r>
              <a:rPr lang="en-US"/>
              <a:t>Onesimus served Paul effectively and they became good friends.</a:t>
            </a: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US"/>
              <a:t>The name "Onesimus" means "useful," and perhaps caused Philemon to say, "Sure, some useful worker he is!  The guy takes my money and splits!”</a:t>
            </a:r>
          </a:p>
          <a:p>
            <a:pPr marL="0" marR="0" indent="0" algn="l" defTabSz="914400" rtl="0" eaLnBrk="0" fontAlgn="base" latinLnBrk="0" hangingPunct="0">
              <a:lnSpc>
                <a:spcPct val="100000"/>
              </a:lnSpc>
              <a:spcBef>
                <a:spcPct val="30000"/>
              </a:spcBef>
              <a:spcAft>
                <a:spcPct val="0"/>
              </a:spcAft>
              <a:buClrTx/>
              <a:buSzTx/>
              <a:buFontTx/>
              <a:buNone/>
              <a:tabLst/>
              <a:defRPr/>
            </a:pPr>
            <a:r>
              <a:rPr lang="en-US"/>
              <a:t>2.</a:t>
            </a:r>
            <a:r>
              <a:rPr lang="en-US" baseline="0"/>
              <a:t> </a:t>
            </a:r>
            <a:r>
              <a:rPr lang="en-US"/>
              <a:t>Paul uses a clever play on words here by saying that although he was formerly useless, he now is living up to his name (11). </a:t>
            </a:r>
          </a:p>
          <a:p>
            <a:pPr marL="0" marR="0" indent="0" algn="l" defTabSz="914400" rtl="0" eaLnBrk="0" fontAlgn="base" latinLnBrk="0" hangingPunct="0">
              <a:lnSpc>
                <a:spcPct val="100000"/>
              </a:lnSpc>
              <a:spcBef>
                <a:spcPct val="30000"/>
              </a:spcBef>
              <a:spcAft>
                <a:spcPct val="0"/>
              </a:spcAft>
              <a:buClrTx/>
              <a:buSzTx/>
              <a:buFontTx/>
              <a:buNone/>
              <a:tabLst/>
              <a:defRPr/>
            </a:pPr>
            <a:r>
              <a:rPr lang="en-US"/>
              <a:t>3. I have a feeling</a:t>
            </a:r>
            <a:r>
              <a:rPr lang="en-US" baseline="0"/>
              <a:t> that Philemon had only seen Tychicus up to this point in the letter. Then, just when Tychicus reads the word “Onesimus,” Onesiumus made his appearance from around the corner!</a:t>
            </a:r>
            <a:endParaRPr lang="en-US"/>
          </a:p>
          <a:p>
            <a:r>
              <a:rPr lang="en-US"/>
              <a:t>• </a:t>
            </a:r>
            <a:r>
              <a:rPr lang="en-US" sz="1200" kern="1200">
                <a:solidFill>
                  <a:schemeClr val="tx1"/>
                </a:solidFill>
                <a:effectLst/>
                <a:latin typeface="Arial" charset="0"/>
                <a:ea typeface="ＭＳ Ｐゴシック" charset="-128"/>
                <a:cs typeface="ＭＳ Ｐゴシック" charset="-128"/>
              </a:rPr>
              <a:t>Paul desired to keep Onesimus but knew that restitution was the right thing to do (12).</a:t>
            </a:r>
            <a:endParaRPr lang="en-SG" sz="1200" kern="1200">
              <a:solidFill>
                <a:schemeClr val="tx1"/>
              </a:solidFill>
              <a:effectLst/>
              <a:latin typeface="Arial" charset="0"/>
              <a:ea typeface="ＭＳ Ｐゴシック" charset="-128"/>
              <a:cs typeface="ＭＳ Ｐゴシック" charset="-128"/>
            </a:endParaRPr>
          </a:p>
          <a:p>
            <a:r>
              <a:rPr lang="en-US" sz="1200" kern="1200">
                <a:solidFill>
                  <a:schemeClr val="tx1"/>
                </a:solidFill>
                <a:effectLst/>
                <a:latin typeface="Arial" charset="0"/>
                <a:ea typeface="ＭＳ Ｐゴシック" charset="-128"/>
                <a:cs typeface="ＭＳ Ｐゴシック" charset="-128"/>
              </a:rPr>
              <a:t>Retaining a slave could legally be done only with the owner's consent.</a:t>
            </a:r>
            <a:r>
              <a:rPr lang="en-SG">
                <a:effectLst/>
              </a:rPr>
              <a:t> </a:t>
            </a:r>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Paul probably could have convinced Philemon into keeping Onesimus in Rome but didn't want to take advantage of their friendship.</a:t>
            </a:r>
            <a:endParaRPr lang="en-SG" sz="1200" kern="1200">
              <a:solidFill>
                <a:schemeClr val="tx1"/>
              </a:solidFill>
              <a:effectLst/>
              <a:latin typeface="Arial" charset="0"/>
              <a:ea typeface="ＭＳ Ｐゴシック" charset="-128"/>
              <a:cs typeface="ＭＳ Ｐゴシック" charset="-128"/>
            </a:endParaRPr>
          </a:p>
          <a:p>
            <a:r>
              <a:rPr lang="en-US" sz="1200" kern="1200">
                <a:solidFill>
                  <a:schemeClr val="tx1"/>
                </a:solidFill>
                <a:effectLst/>
                <a:latin typeface="Arial" charset="0"/>
                <a:ea typeface="ＭＳ Ｐゴシック" charset="-128"/>
                <a:cs typeface="ＭＳ Ｐゴシック" charset="-128"/>
              </a:rPr>
              <a:t>When Tychicus was dispatched to Colossae with the epistle to the church, Paul felt that this was time for Onesimus to return to his master to make things right.</a:t>
            </a:r>
            <a:r>
              <a:rPr lang="en-SG">
                <a:effectLst/>
              </a:rPr>
              <a:t> </a:t>
            </a:r>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also called the doctrine of imputation, where our sins are applied to Jesus. Paul speaks of imputation in Romans 5:12-13…</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a:solidFill>
                  <a:schemeClr val="tx1"/>
                </a:solidFill>
                <a:effectLst/>
                <a:latin typeface="Arial" charset="0"/>
                <a:ea typeface="ＭＳ Ｐゴシック" charset="-128"/>
                <a:cs typeface="ＭＳ Ｐゴシック" charset="-128"/>
              </a:rPr>
              <a:t>Rom. 5:12 NASB</a:t>
            </a:r>
            <a:r>
              <a:rPr lang="en-US" sz="1200" kern="1200">
                <a:solidFill>
                  <a:schemeClr val="tx1"/>
                </a:solidFill>
                <a:effectLst/>
                <a:latin typeface="Arial" charset="0"/>
                <a:ea typeface="ＭＳ Ｐゴシック" charset="-128"/>
                <a:cs typeface="ＭＳ Ｐゴシック" charset="-128"/>
              </a:rPr>
              <a:t>   Therefore, just as through one man sin entered into the world, and death through sin, and so death spread to all men, because all sinned — </a:t>
            </a:r>
            <a:r>
              <a:rPr lang="en-US" sz="1200" b="1" kern="1200" baseline="30000">
                <a:solidFill>
                  <a:schemeClr val="tx1"/>
                </a:solidFill>
                <a:effectLst/>
                <a:latin typeface="Arial" charset="0"/>
                <a:ea typeface="ＭＳ Ｐゴシック" charset="-128"/>
                <a:cs typeface="ＭＳ Ｐゴシック" charset="-128"/>
              </a:rPr>
              <a:t>13</a:t>
            </a:r>
            <a:r>
              <a:rPr lang="en-US" sz="1200" kern="1200">
                <a:solidFill>
                  <a:schemeClr val="tx1"/>
                </a:solidFill>
                <a:effectLst/>
                <a:latin typeface="Arial" charset="0"/>
                <a:ea typeface="ＭＳ Ｐゴシック" charset="-128"/>
                <a:cs typeface="ＭＳ Ｐゴシック" charset="-128"/>
              </a:rPr>
              <a:t> for until the Law sin was in the world, but sin is not </a:t>
            </a:r>
            <a:r>
              <a:rPr lang="en-US" sz="1200" b="1" i="1" kern="1200">
                <a:solidFill>
                  <a:schemeClr val="tx1"/>
                </a:solidFill>
                <a:effectLst/>
                <a:latin typeface="Arial" charset="0"/>
                <a:ea typeface="ＭＳ Ｐゴシック" charset="-128"/>
                <a:cs typeface="ＭＳ Ｐゴシック" charset="-128"/>
              </a:rPr>
              <a:t>imputed</a:t>
            </a:r>
            <a:r>
              <a:rPr lang="en-US" sz="1200" kern="1200">
                <a:solidFill>
                  <a:schemeClr val="tx1"/>
                </a:solidFill>
                <a:effectLst/>
                <a:latin typeface="Arial" charset="0"/>
                <a:ea typeface="ＭＳ Ｐゴシック" charset="-128"/>
                <a:cs typeface="ＭＳ Ｐゴシック" charset="-128"/>
              </a:rPr>
              <a:t> when there is no law.</a:t>
            </a:r>
            <a:endParaRPr lang="en-US" dirty="0"/>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a:solidFill>
                  <a:schemeClr val="tx1"/>
                </a:solidFill>
                <a:effectLst/>
                <a:latin typeface="Arial" charset="0"/>
                <a:ea typeface="ＭＳ Ｐゴシック" charset="-128"/>
                <a:cs typeface="ＭＳ Ｐゴシック" charset="-128"/>
              </a:rPr>
              <a:t>Rom. 5:12 NLT</a:t>
            </a:r>
            <a:r>
              <a:rPr lang="en-US" sz="1200" kern="1200">
                <a:solidFill>
                  <a:schemeClr val="tx1"/>
                </a:solidFill>
                <a:effectLst/>
                <a:latin typeface="Arial" charset="0"/>
                <a:ea typeface="ＭＳ Ｐゴシック" charset="-128"/>
                <a:cs typeface="ＭＳ Ｐゴシック" charset="-128"/>
              </a:rPr>
              <a:t>    When Adam sinned, sin entered the world. Adam’s sin brought death, so death spread to everyone, for everyone sinned.  </a:t>
            </a:r>
            <a:r>
              <a:rPr lang="en-US" sz="1200" b="1" kern="1200" baseline="30000">
                <a:solidFill>
                  <a:schemeClr val="tx1"/>
                </a:solidFill>
                <a:effectLst/>
                <a:latin typeface="Arial" charset="0"/>
                <a:ea typeface="ＭＳ Ｐゴシック" charset="-128"/>
                <a:cs typeface="ＭＳ Ｐゴシック" charset="-128"/>
              </a:rPr>
              <a:t>13</a:t>
            </a:r>
            <a:r>
              <a:rPr lang="en-US" sz="1200" kern="1200">
                <a:solidFill>
                  <a:schemeClr val="tx1"/>
                </a:solidFill>
                <a:effectLst/>
                <a:latin typeface="Arial" charset="0"/>
                <a:ea typeface="ＭＳ Ｐゴシック" charset="-128"/>
                <a:cs typeface="ＭＳ Ｐゴシック" charset="-128"/>
              </a:rPr>
              <a:t> Yes, people sinned even before the law was given. But it was not counted as sin because there was not yet any law to break.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a:solidFill>
                <a:schemeClr val="tx1"/>
              </a:solidFill>
              <a:effectLst/>
              <a:latin typeface="Arial" charset="0"/>
              <a:ea typeface="ＭＳ Ｐゴシック" charset="-128"/>
              <a:cs typeface="ＭＳ Ｐゴシック"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a:solidFill>
                <a:schemeClr val="tx1"/>
              </a:solidFill>
              <a:effectLst/>
              <a:latin typeface="Arial" charset="0"/>
              <a:ea typeface="ＭＳ Ｐゴシック" charset="-128"/>
              <a:cs typeface="ＭＳ Ｐゴシック" charset="-128"/>
            </a:endParaRPr>
          </a:p>
        </p:txBody>
      </p:sp>
      <p:sp>
        <p:nvSpPr>
          <p:cNvPr id="4" name="Slide Number Placeholder 3"/>
          <p:cNvSpPr>
            <a:spLocks noGrp="1"/>
          </p:cNvSpPr>
          <p:nvPr>
            <p:ph type="sldNum" sz="quarter" idx="5"/>
          </p:nvPr>
        </p:nvSpPr>
        <p:spPr/>
        <p:txBody>
          <a:bodyPr/>
          <a:lstStyle/>
          <a:p>
            <a:pPr>
              <a:defRPr/>
            </a:pPr>
            <a:fld id="{B5240D20-2ADB-B249-9347-DAEFFA89E530}" type="slidenum">
              <a:rPr lang="en-US" smtClean="0"/>
              <a:pPr>
                <a:defRPr/>
              </a:pPr>
              <a:t>8</a:t>
            </a:fld>
            <a:endParaRPr lang="en-US"/>
          </a:p>
        </p:txBody>
      </p:sp>
    </p:spTree>
    <p:extLst>
      <p:ext uri="{BB962C8B-B14F-4D97-AF65-F5344CB8AC3E}">
        <p14:creationId xmlns:p14="http://schemas.microsoft.com/office/powerpoint/2010/main" val="86098211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charset="0"/>
                <a:ea typeface="ＭＳ Ｐゴシック" charset="-128"/>
                <a:cs typeface="ＭＳ Ｐゴシック" charset="-128"/>
              </a:rPr>
              <a:t>Paul wrote the epistle to Philemon explaining the situation and urging Philemon to take Onesimus back as a brother in Christ.</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solidFill>
                  <a:prstClr val="black"/>
                </a:solidFill>
              </a:rPr>
              <a:pPr>
                <a:defRPr/>
              </a:pPr>
              <a:t>87</a:t>
            </a:fld>
            <a:endParaRPr lang="en-US">
              <a:solidFill>
                <a:prstClr val="black"/>
              </a:solidFill>
            </a:endParaRPr>
          </a:p>
        </p:txBody>
      </p:sp>
    </p:spTree>
    <p:extLst>
      <p:ext uri="{BB962C8B-B14F-4D97-AF65-F5344CB8AC3E}">
        <p14:creationId xmlns:p14="http://schemas.microsoft.com/office/powerpoint/2010/main" val="299374493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Paul urged the wealthy man to begin a new kind of relationship with Onesimus (15-16).  (This doesn't necessarily mean to grant him his freedom, but only to treat him with Christian love as an equal brother in Christ so that all three men were on the same level.)</a:t>
            </a:r>
            <a:r>
              <a:rPr lang="en-SG">
                <a:effectLst/>
              </a:rPr>
              <a:t> </a:t>
            </a:r>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charset="0"/>
                <a:ea typeface="ＭＳ Ｐゴシック" charset="-128"/>
                <a:cs typeface="ＭＳ Ｐゴシック" charset="-128"/>
              </a:rPr>
              <a:t>Paul asked that Philemon accept Onesimus back without any debts (17-19a).</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solidFill>
                  <a:prstClr val="black"/>
                </a:solidFill>
              </a:rPr>
              <a:pPr>
                <a:defRPr/>
              </a:pPr>
              <a:t>89</a:t>
            </a:fld>
            <a:endParaRPr lang="en-US">
              <a:solidFill>
                <a:prstClr val="black"/>
              </a:solidFill>
            </a:endParaRPr>
          </a:p>
        </p:txBody>
      </p:sp>
    </p:spTree>
    <p:extLst>
      <p:ext uri="{BB962C8B-B14F-4D97-AF65-F5344CB8AC3E}">
        <p14:creationId xmlns:p14="http://schemas.microsoft.com/office/powerpoint/2010/main" val="355694512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Here we see a picture of God's love for the world by offering to pay the debt Himself!  Paul says, "Charge it to my account" just like Christ in essence, said on the cross, "Father, forgive their sins by accepting me as their sacrifice."</a:t>
            </a:r>
            <a:r>
              <a:rPr lang="en-SG">
                <a:effectLst/>
              </a:rPr>
              <a:t> </a:t>
            </a:r>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Paul reminds Philemon that he was responsible for his salvation (19b).</a:t>
            </a:r>
            <a:endParaRPr lang="en-SG" sz="1200" kern="1200">
              <a:solidFill>
                <a:schemeClr val="tx1"/>
              </a:solidFill>
              <a:effectLst/>
              <a:latin typeface="Arial" charset="0"/>
              <a:ea typeface="ＭＳ Ｐゴシック" charset="-128"/>
              <a:cs typeface="ＭＳ Ｐゴシック" charset="-128"/>
            </a:endParaRPr>
          </a:p>
          <a:p>
            <a:r>
              <a:rPr lang="en-US" sz="1200" kern="1200">
                <a:solidFill>
                  <a:schemeClr val="tx1"/>
                </a:solidFill>
                <a:effectLst/>
                <a:latin typeface="Arial" charset="0"/>
                <a:ea typeface="ＭＳ Ｐゴシック" charset="-128"/>
                <a:cs typeface="ＭＳ Ｐゴシック" charset="-128"/>
              </a:rPr>
              <a:t> </a:t>
            </a:r>
            <a:endParaRPr lang="en-SG" sz="1200" kern="1200">
              <a:solidFill>
                <a:schemeClr val="tx1"/>
              </a:solidFill>
              <a:effectLst/>
              <a:latin typeface="Arial" charset="0"/>
              <a:ea typeface="ＭＳ Ｐゴシック" charset="-128"/>
              <a:cs typeface="ＭＳ Ｐゴシック" charset="-128"/>
            </a:endParaRPr>
          </a:p>
          <a:p>
            <a:r>
              <a:rPr lang="en-US" sz="1200" kern="1200">
                <a:solidFill>
                  <a:schemeClr val="tx1"/>
                </a:solidFill>
                <a:effectLst/>
                <a:latin typeface="Arial" charset="0"/>
                <a:ea typeface="ＭＳ Ｐゴシック" charset="-128"/>
                <a:cs typeface="ＭＳ Ｐゴシック" charset="-128"/>
              </a:rPr>
              <a:t>(Now that we're introduced to the key people and the basic idea of the book of Philemon, let's take a closer look at some principles about forgiveness found in the book.  I've discovered four key truths from the book that will help us know the real character of true forgiveness…)</a:t>
            </a:r>
            <a:r>
              <a:rPr lang="en-SG">
                <a:effectLst/>
              </a:rPr>
              <a:t> </a:t>
            </a:r>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12465998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31721433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59792731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96794923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We can gain four insights about true forgiveness here—what are its traits?</a:t>
            </a:r>
            <a:r>
              <a:rPr lang="en-SG">
                <a:effectLst/>
              </a:rPr>
              <a:t> </a:t>
            </a:r>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Jesus is noted as both Lord (God) and Messiah.</a:t>
            </a:r>
          </a:p>
        </p:txBody>
      </p:sp>
      <p:sp>
        <p:nvSpPr>
          <p:cNvPr id="4" name="Slide Number Placeholder 3"/>
          <p:cNvSpPr>
            <a:spLocks noGrp="1"/>
          </p:cNvSpPr>
          <p:nvPr>
            <p:ph type="sldNum" sz="quarter" idx="5"/>
          </p:nvPr>
        </p:nvSpPr>
        <p:spPr/>
        <p:txBody>
          <a:bodyPr/>
          <a:lstStyle/>
          <a:p>
            <a:pPr>
              <a:defRPr/>
            </a:pPr>
            <a:fld id="{B5240D20-2ADB-B249-9347-DAEFFA89E530}" type="slidenum">
              <a:rPr lang="en-US" smtClean="0"/>
              <a:pPr>
                <a:defRPr/>
              </a:pPr>
              <a:t>9</a:t>
            </a:fld>
            <a:endParaRPr lang="en-US"/>
          </a:p>
        </p:txBody>
      </p:sp>
    </p:spTree>
    <p:extLst>
      <p:ext uri="{BB962C8B-B14F-4D97-AF65-F5344CB8AC3E}">
        <p14:creationId xmlns:p14="http://schemas.microsoft.com/office/powerpoint/2010/main" val="128180500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If Philemon responded out of obligation it would be good, but</a:t>
            </a:r>
            <a:br>
              <a:rPr lang="en-SG" sz="1200" kern="1200">
                <a:solidFill>
                  <a:schemeClr val="tx1"/>
                </a:solidFill>
                <a:effectLst/>
                <a:latin typeface="Arial" charset="0"/>
                <a:ea typeface="ＭＳ Ｐゴシック" charset="-128"/>
                <a:cs typeface="ＭＳ Ｐゴシック" charset="-128"/>
              </a:rPr>
            </a:br>
            <a:r>
              <a:rPr lang="en-US" sz="1200" kern="1200">
                <a:solidFill>
                  <a:schemeClr val="tx1"/>
                </a:solidFill>
                <a:effectLst/>
                <a:latin typeface="Arial" charset="0"/>
                <a:ea typeface="ＭＳ Ｐゴシック" charset="-128"/>
                <a:cs typeface="ＭＳ Ｐゴシック" charset="-128"/>
              </a:rPr>
              <a:t>if Philemon responded out of free will it would be best.</a:t>
            </a:r>
            <a:r>
              <a:rPr lang="en-SG">
                <a:effectLst/>
              </a:rPr>
              <a:t> </a:t>
            </a:r>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charset="0"/>
                <a:ea typeface="ＭＳ Ｐゴシック" charset="-128"/>
                <a:cs typeface="ＭＳ Ｐゴシック" charset="-128"/>
              </a:rPr>
              <a:t>How freely has God forgiven us?  Totally!  And He wants us to imitate His example!  Her is the clearest example of the need to show forgiveness in the NT.</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solidFill>
                  <a:prstClr val="black"/>
                </a:solidFill>
              </a:rPr>
              <a:pPr>
                <a:defRPr/>
              </a:pPr>
              <a:t>99</a:t>
            </a:fld>
            <a:endParaRPr lang="en-US">
              <a:solidFill>
                <a:prstClr val="black"/>
              </a:solidFill>
            </a:endParaRPr>
          </a:p>
        </p:txBody>
      </p:sp>
    </p:spTree>
    <p:extLst>
      <p:ext uri="{BB962C8B-B14F-4D97-AF65-F5344CB8AC3E}">
        <p14:creationId xmlns:p14="http://schemas.microsoft.com/office/powerpoint/2010/main" val="178688381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Consider how freely God has forgiven us:  If you sin only 3 times a day (which is a standard few would ever claim!)</a:t>
            </a:r>
            <a:br>
              <a:rPr lang="en-US" sz="1200" kern="1200">
                <a:solidFill>
                  <a:schemeClr val="tx1"/>
                </a:solidFill>
                <a:effectLst/>
                <a:latin typeface="Arial" charset="0"/>
                <a:ea typeface="ＭＳ Ｐゴシック" charset="-128"/>
                <a:cs typeface="ＭＳ Ｐゴシック" charset="-128"/>
              </a:rPr>
            </a:br>
            <a:r>
              <a:rPr lang="en-US" sz="1200" kern="1200">
                <a:solidFill>
                  <a:schemeClr val="tx1"/>
                </a:solidFill>
                <a:effectLst/>
                <a:latin typeface="Arial" charset="0"/>
                <a:ea typeface="ＭＳ Ｐゴシック" charset="-128"/>
                <a:cs typeface="ＭＳ Ｐゴシック" charset="-128"/>
              </a:rPr>
              <a:t>•  that's over 1,000 sins each year!  </a:t>
            </a:r>
          </a:p>
          <a:p>
            <a:r>
              <a:rPr lang="en-US" sz="1200" kern="1200">
                <a:solidFill>
                  <a:schemeClr val="tx1"/>
                </a:solidFill>
                <a:effectLst/>
                <a:latin typeface="Arial" charset="0"/>
                <a:ea typeface="ＭＳ Ｐゴシック" charset="-128"/>
                <a:cs typeface="ＭＳ Ｐゴシック" charset="-128"/>
              </a:rPr>
              <a:t>• Multiply that times the number of years you've been sinning.  </a:t>
            </a:r>
          </a:p>
          <a:p>
            <a:r>
              <a:rPr lang="en-US" sz="1200" kern="1200">
                <a:solidFill>
                  <a:schemeClr val="tx1"/>
                </a:solidFill>
                <a:effectLst/>
                <a:latin typeface="Arial" charset="0"/>
                <a:ea typeface="ＭＳ Ｐゴシック" charset="-128"/>
                <a:cs typeface="ＭＳ Ｐゴシック" charset="-128"/>
              </a:rPr>
              <a:t>• For me that's over 40,000 sins that God has freely forgiven me!  How could I do any less than freely forgive anyone else?</a:t>
            </a:r>
            <a:r>
              <a:rPr lang="en-SG">
                <a:effectLst/>
              </a:rPr>
              <a:t> </a:t>
            </a:r>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charset="0"/>
                <a:ea typeface="ＭＳ Ｐゴシック" charset="-128"/>
                <a:cs typeface="ＭＳ Ｐゴシック" charset="-128"/>
              </a:rPr>
              <a:t>Refusal to forgive in the church affects more than just the immediate people involved.  It spreads to others as well.  Forgiveness isn't an individual issue.  It's a church issue since we're all partners in Christ.</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solidFill>
                  <a:prstClr val="black"/>
                </a:solidFill>
              </a:rPr>
              <a:pPr>
                <a:defRPr/>
              </a:pPr>
              <a:t>101</a:t>
            </a:fld>
            <a:endParaRPr lang="en-US">
              <a:solidFill>
                <a:prstClr val="black"/>
              </a:solidFill>
            </a:endParaRPr>
          </a:p>
        </p:txBody>
      </p:sp>
    </p:spTree>
    <p:extLst>
      <p:ext uri="{BB962C8B-B14F-4D97-AF65-F5344CB8AC3E}">
        <p14:creationId xmlns:p14="http://schemas.microsoft.com/office/powerpoint/2010/main" val="270857491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Refusal to forgive in the church affects more than just the immediate people involved.  It spreads to others as well.  Forgiveness isn't an individual issue.  It's a church issue since we're all partners in Christ.</a:t>
            </a:r>
            <a:r>
              <a:rPr lang="en-SG">
                <a:effectLst/>
              </a:rPr>
              <a:t> </a:t>
            </a:r>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Verse 22 has the word "your" in the plural, showing this letter would be read publicly.</a:t>
            </a:r>
            <a:r>
              <a:rPr lang="en-SG">
                <a:effectLst/>
              </a:rPr>
              <a:t> </a:t>
            </a:r>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Verse</a:t>
            </a:r>
            <a:r>
              <a:rPr lang="en-US" sz="1200" kern="1200" baseline="0">
                <a:solidFill>
                  <a:schemeClr val="tx1"/>
                </a:solidFill>
                <a:effectLst/>
                <a:latin typeface="Arial" charset="0"/>
                <a:ea typeface="ＭＳ Ｐゴシック" charset="-128"/>
                <a:cs typeface="ＭＳ Ｐゴシック" charset="-128"/>
              </a:rPr>
              <a:t> </a:t>
            </a:r>
            <a:r>
              <a:rPr lang="en-US" sz="1200" kern="1200">
                <a:solidFill>
                  <a:schemeClr val="tx1"/>
                </a:solidFill>
                <a:effectLst/>
                <a:latin typeface="Arial" charset="0"/>
                <a:ea typeface="ＭＳ Ｐゴシック" charset="-128"/>
                <a:cs typeface="ＭＳ Ｐゴシック" charset="-128"/>
              </a:rPr>
              <a:t>25 also has the word "your" in the plural, further emphasizing how forgiveness was a church-wide issue.</a:t>
            </a:r>
            <a:r>
              <a:rPr lang="en-SG">
                <a:effectLst/>
              </a:rPr>
              <a:t> </a:t>
            </a:r>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charset="0"/>
                <a:ea typeface="ＭＳ Ｐゴシック" charset="-128"/>
                <a:cs typeface="ＭＳ Ｐゴシック" charset="-128"/>
              </a:rPr>
              <a:t>Paul says to charge the debts of Onesimus to him! Just forgive—with no strings attached—like God does for us. Conditional “forgiveness” is not true forgiveness.</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solidFill>
                  <a:prstClr val="black"/>
                </a:solidFill>
              </a:rPr>
              <a:pPr>
                <a:defRPr/>
              </a:pPr>
              <a:t>105</a:t>
            </a:fld>
            <a:endParaRPr lang="en-US">
              <a:solidFill>
                <a:prstClr val="black"/>
              </a:solidFill>
            </a:endParaRPr>
          </a:p>
        </p:txBody>
      </p:sp>
    </p:spTree>
    <p:extLst>
      <p:ext uri="{BB962C8B-B14F-4D97-AF65-F5344CB8AC3E}">
        <p14:creationId xmlns:p14="http://schemas.microsoft.com/office/powerpoint/2010/main" val="123455463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128"/>
                <a:cs typeface="ＭＳ Ｐゴシック" charset="-128"/>
              </a:rPr>
              <a:t>How do you know when forgiveness is not unconditional?  When you say</a:t>
            </a:r>
            <a:r>
              <a:rPr lang="is-IS" sz="1200" kern="1200" dirty="0">
                <a:solidFill>
                  <a:schemeClr val="tx1"/>
                </a:solidFill>
                <a:effectLst/>
                <a:latin typeface="Arial" charset="0"/>
                <a:ea typeface="ＭＳ Ｐゴシック" charset="-128"/>
                <a:cs typeface="ＭＳ Ｐゴシック" charset="-128"/>
              </a:rPr>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240D20-2ADB-B249-9347-DAEFFA89E530}"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37503745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58D550F-51D4-5E47-8CBA-0BF20D4411F8}" type="slidenum">
              <a:rPr lang="en-US"/>
              <a:pPr>
                <a:defRPr/>
              </a:pPr>
              <a:t>‹#›</a:t>
            </a:fld>
            <a:endParaRPr lang="en-US"/>
          </a:p>
        </p:txBody>
      </p:sp>
    </p:spTree>
    <p:extLst>
      <p:ext uri="{BB962C8B-B14F-4D97-AF65-F5344CB8AC3E}">
        <p14:creationId xmlns:p14="http://schemas.microsoft.com/office/powerpoint/2010/main" val="1383622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7AC06B2-E636-1044-8805-2F750F5F28A8}" type="slidenum">
              <a:rPr lang="en-US"/>
              <a:pPr>
                <a:defRPr/>
              </a:pPr>
              <a:t>‹#›</a:t>
            </a:fld>
            <a:endParaRPr lang="en-US"/>
          </a:p>
        </p:txBody>
      </p:sp>
    </p:spTree>
    <p:extLst>
      <p:ext uri="{BB962C8B-B14F-4D97-AF65-F5344CB8AC3E}">
        <p14:creationId xmlns:p14="http://schemas.microsoft.com/office/powerpoint/2010/main" val="357417204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6"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769AD5FF-295C-7741-B4DB-3E18DD153453}" type="slidenum">
              <a:rPr lang="en-US"/>
              <a:pPr>
                <a:defRPr/>
              </a:pPr>
              <a:t>‹#›</a:t>
            </a:fld>
            <a:endParaRPr lang="en-US"/>
          </a:p>
        </p:txBody>
      </p:sp>
      <p:sp>
        <p:nvSpPr>
          <p:cNvPr id="7" name="Footer Placeholder 6"/>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191440234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6"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F2144ACC-E5C4-8B44-A6C4-B838783B0B03}" type="slidenum">
              <a:rPr lang="en-US"/>
              <a:pPr>
                <a:defRPr/>
              </a:pPr>
              <a:t>‹#›</a:t>
            </a:fld>
            <a:endParaRPr lang="en-US"/>
          </a:p>
        </p:txBody>
      </p:sp>
      <p:sp>
        <p:nvSpPr>
          <p:cNvPr id="7" name="Footer Placeholder 6"/>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359876539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5"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B6E2DB41-82C0-E248-88DF-C8429C8BA291}" type="slidenum">
              <a:rPr lang="en-US"/>
              <a:pPr>
                <a:defRPr/>
              </a:pPr>
              <a:t>‹#›</a:t>
            </a:fld>
            <a:endParaRPr lang="en-US"/>
          </a:p>
        </p:txBody>
      </p:sp>
      <p:sp>
        <p:nvSpPr>
          <p:cNvPr id="6" name="Footer Placeholder 5"/>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259332609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5"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12C2726C-C853-D445-9E1B-95D79C10F7ED}" type="slidenum">
              <a:rPr lang="en-US"/>
              <a:pPr>
                <a:defRPr/>
              </a:pPr>
              <a:t>‹#›</a:t>
            </a:fld>
            <a:endParaRPr lang="en-US"/>
          </a:p>
        </p:txBody>
      </p:sp>
      <p:sp>
        <p:nvSpPr>
          <p:cNvPr id="6" name="Footer Placeholder 5"/>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401584062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hart Placeholder 2"/>
          <p:cNvSpPr>
            <a:spLocks noGrp="1"/>
          </p:cNvSpPr>
          <p:nvPr>
            <p:ph type="chart" idx="1"/>
          </p:nvPr>
        </p:nvSpPr>
        <p:spPr>
          <a:xfrm>
            <a:off x="457200" y="1600200"/>
            <a:ext cx="8229600" cy="4525963"/>
          </a:xfrm>
        </p:spPr>
        <p:txBody>
          <a:bodyPr/>
          <a:lstStyle/>
          <a:p>
            <a:pPr lvl="0"/>
            <a:endParaRPr lang="en-US" noProof="0"/>
          </a:p>
        </p:txBody>
      </p:sp>
      <p:sp>
        <p:nvSpPr>
          <p:cNvPr id="4"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5"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782B7C77-5552-174F-BBE1-3EFFD3B08729}" type="slidenum">
              <a:rPr lang="en-US"/>
              <a:pPr>
                <a:defRPr/>
              </a:pPr>
              <a:t>‹#›</a:t>
            </a:fld>
            <a:endParaRPr lang="en-US"/>
          </a:p>
        </p:txBody>
      </p:sp>
      <p:sp>
        <p:nvSpPr>
          <p:cNvPr id="6" name="Footer Placeholder 5"/>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404995680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B0D0F1F-C09E-D04A-9F68-5525B9C1B2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0479833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6442F7F-5327-1D4A-A82D-1DA7FCA6845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1012076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BE242FD-081A-5D4A-B8A6-D95EB17AAED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07896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87CEBE7-825D-9747-8DD3-28EE17F033C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1118638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0C23D07B-D4C7-194D-918D-5C86CB4EBD0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822378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4F4D05E-93BC-AC4C-BDDB-0604736EB1E8}" type="slidenum">
              <a:rPr lang="en-US"/>
              <a:pPr>
                <a:defRPr/>
              </a:pPr>
              <a:t>‹#›</a:t>
            </a:fld>
            <a:endParaRPr lang="en-US"/>
          </a:p>
        </p:txBody>
      </p:sp>
    </p:spTree>
    <p:extLst>
      <p:ext uri="{BB962C8B-B14F-4D97-AF65-F5344CB8AC3E}">
        <p14:creationId xmlns:p14="http://schemas.microsoft.com/office/powerpoint/2010/main" val="223456191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612CF2D-EEF6-AB44-9F70-9FF61BB6C21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7723263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23237F27-C42A-1C4C-B3ED-ACCFC03BE2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7088147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B901A9D-5DCC-8E4D-B8A2-ECB3B598720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0826859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CED652C-B65B-D541-B56F-E8DC95AECCA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2977274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9270237-B254-9A40-A8D7-CF771F7852F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4874647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FA92530-6234-FE46-AF72-EC1D8177975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2753573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1AFE3162-A8FD-3547-91B3-6B5AFD26CC08}" type="slidenum">
              <a:rPr lang="en-US"/>
              <a:pPr>
                <a:defRPr/>
              </a:pPr>
              <a:t>‹#›</a:t>
            </a:fld>
            <a:endParaRPr lang="en-US"/>
          </a:p>
        </p:txBody>
      </p:sp>
    </p:spTree>
    <p:extLst>
      <p:ext uri="{BB962C8B-B14F-4D97-AF65-F5344CB8AC3E}">
        <p14:creationId xmlns:p14="http://schemas.microsoft.com/office/powerpoint/2010/main" val="299032815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018AAB6B-FCDC-CA4F-9BF6-3CD93DD5A3D0}" type="slidenum">
              <a:rPr lang="en-US"/>
              <a:pPr>
                <a:defRPr/>
              </a:pPr>
              <a:t>‹#›</a:t>
            </a:fld>
            <a:endParaRPr lang="en-US"/>
          </a:p>
        </p:txBody>
      </p:sp>
    </p:spTree>
    <p:extLst>
      <p:ext uri="{BB962C8B-B14F-4D97-AF65-F5344CB8AC3E}">
        <p14:creationId xmlns:p14="http://schemas.microsoft.com/office/powerpoint/2010/main" val="357601420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ED85BD33-AF5D-9442-9464-D2C745EA8377}" type="slidenum">
              <a:rPr lang="en-US"/>
              <a:pPr>
                <a:defRPr/>
              </a:pPr>
              <a:t>‹#›</a:t>
            </a:fld>
            <a:endParaRPr lang="en-US"/>
          </a:p>
        </p:txBody>
      </p:sp>
    </p:spTree>
    <p:extLst>
      <p:ext uri="{BB962C8B-B14F-4D97-AF65-F5344CB8AC3E}">
        <p14:creationId xmlns:p14="http://schemas.microsoft.com/office/powerpoint/2010/main" val="133227437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cs typeface="ＭＳ Ｐゴシック" charset="0"/>
              </a:defRPr>
            </a:lvl1pPr>
          </a:lstStyle>
          <a:p>
            <a:pPr>
              <a:defRPr/>
            </a:pPr>
            <a:fld id="{F3301A84-E065-124C-94E3-42362E13BE6C}" type="slidenum">
              <a:rPr lang="en-US"/>
              <a:pPr>
                <a:defRPr/>
              </a:pPr>
              <a:t>‹#›</a:t>
            </a:fld>
            <a:endParaRPr lang="en-US"/>
          </a:p>
        </p:txBody>
      </p:sp>
    </p:spTree>
    <p:extLst>
      <p:ext uri="{BB962C8B-B14F-4D97-AF65-F5344CB8AC3E}">
        <p14:creationId xmlns:p14="http://schemas.microsoft.com/office/powerpoint/2010/main" val="8922923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7F3D48-64D1-A640-A39B-A68EF1371FAF}" type="slidenum">
              <a:rPr lang="en-US"/>
              <a:pPr>
                <a:defRPr/>
              </a:pPr>
              <a:t>‹#›</a:t>
            </a:fld>
            <a:endParaRPr lang="en-US"/>
          </a:p>
        </p:txBody>
      </p:sp>
    </p:spTree>
    <p:extLst>
      <p:ext uri="{BB962C8B-B14F-4D97-AF65-F5344CB8AC3E}">
        <p14:creationId xmlns:p14="http://schemas.microsoft.com/office/powerpoint/2010/main" val="151023509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cs typeface="ＭＳ Ｐゴシック" charset="0"/>
              </a:defRPr>
            </a:lvl1pPr>
          </a:lstStyle>
          <a:p>
            <a:pPr>
              <a:defRPr/>
            </a:pPr>
            <a:fld id="{CFB0484F-A4A1-0649-B63D-C32DFDCD4A1F}" type="slidenum">
              <a:rPr lang="en-US"/>
              <a:pPr>
                <a:defRPr/>
              </a:pPr>
              <a:t>‹#›</a:t>
            </a:fld>
            <a:endParaRPr lang="en-US"/>
          </a:p>
        </p:txBody>
      </p:sp>
    </p:spTree>
    <p:extLst>
      <p:ext uri="{BB962C8B-B14F-4D97-AF65-F5344CB8AC3E}">
        <p14:creationId xmlns:p14="http://schemas.microsoft.com/office/powerpoint/2010/main" val="222960088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cs typeface="ＭＳ Ｐゴシック" charset="0"/>
              </a:defRPr>
            </a:lvl1pPr>
          </a:lstStyle>
          <a:p>
            <a:pPr>
              <a:defRPr/>
            </a:pPr>
            <a:fld id="{092F6F1C-88FB-AB44-88BF-88BEACB7C6D4}" type="slidenum">
              <a:rPr lang="en-US"/>
              <a:pPr>
                <a:defRPr/>
              </a:pPr>
              <a:t>‹#›</a:t>
            </a:fld>
            <a:endParaRPr lang="en-US"/>
          </a:p>
        </p:txBody>
      </p:sp>
    </p:spTree>
    <p:extLst>
      <p:ext uri="{BB962C8B-B14F-4D97-AF65-F5344CB8AC3E}">
        <p14:creationId xmlns:p14="http://schemas.microsoft.com/office/powerpoint/2010/main" val="96311347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cs typeface="ＭＳ Ｐゴシック" charset="0"/>
              </a:defRPr>
            </a:lvl1pPr>
          </a:lstStyle>
          <a:p>
            <a:pPr>
              <a:defRPr/>
            </a:pPr>
            <a:fld id="{5DBEF1F7-29C4-9642-83BB-5CDB5A7474D3}" type="slidenum">
              <a:rPr lang="en-US"/>
              <a:pPr>
                <a:defRPr/>
              </a:pPr>
              <a:t>‹#›</a:t>
            </a:fld>
            <a:endParaRPr lang="en-US"/>
          </a:p>
        </p:txBody>
      </p:sp>
    </p:spTree>
    <p:extLst>
      <p:ext uri="{BB962C8B-B14F-4D97-AF65-F5344CB8AC3E}">
        <p14:creationId xmlns:p14="http://schemas.microsoft.com/office/powerpoint/2010/main" val="354740167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cs typeface="ＭＳ Ｐゴシック" charset="0"/>
              </a:defRPr>
            </a:lvl1pPr>
          </a:lstStyle>
          <a:p>
            <a:pPr>
              <a:defRPr/>
            </a:pPr>
            <a:fld id="{D23E6AF3-10E8-C44C-9196-6E0B7AEA4EEF}" type="slidenum">
              <a:rPr lang="en-US"/>
              <a:pPr>
                <a:defRPr/>
              </a:pPr>
              <a:t>‹#›</a:t>
            </a:fld>
            <a:endParaRPr lang="en-US"/>
          </a:p>
        </p:txBody>
      </p:sp>
    </p:spTree>
    <p:extLst>
      <p:ext uri="{BB962C8B-B14F-4D97-AF65-F5344CB8AC3E}">
        <p14:creationId xmlns:p14="http://schemas.microsoft.com/office/powerpoint/2010/main" val="95592965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cs typeface="ＭＳ Ｐゴシック" charset="0"/>
              </a:defRPr>
            </a:lvl1pPr>
          </a:lstStyle>
          <a:p>
            <a:pPr>
              <a:defRPr/>
            </a:pPr>
            <a:fld id="{0507BA99-DDCE-7C4D-A49C-277D10DA9005}" type="slidenum">
              <a:rPr lang="en-US"/>
              <a:pPr>
                <a:defRPr/>
              </a:pPr>
              <a:t>‹#›</a:t>
            </a:fld>
            <a:endParaRPr lang="en-US"/>
          </a:p>
        </p:txBody>
      </p:sp>
    </p:spTree>
    <p:extLst>
      <p:ext uri="{BB962C8B-B14F-4D97-AF65-F5344CB8AC3E}">
        <p14:creationId xmlns:p14="http://schemas.microsoft.com/office/powerpoint/2010/main" val="71869899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C0CE02AE-3B72-8B4B-B520-2264458710EE}" type="slidenum">
              <a:rPr lang="en-US"/>
              <a:pPr>
                <a:defRPr/>
              </a:pPr>
              <a:t>‹#›</a:t>
            </a:fld>
            <a:endParaRPr lang="en-US"/>
          </a:p>
        </p:txBody>
      </p:sp>
    </p:spTree>
    <p:extLst>
      <p:ext uri="{BB962C8B-B14F-4D97-AF65-F5344CB8AC3E}">
        <p14:creationId xmlns:p14="http://schemas.microsoft.com/office/powerpoint/2010/main" val="298130055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AACD37D8-36E9-4444-875C-7E10D29C401B}" type="slidenum">
              <a:rPr lang="en-US"/>
              <a:pPr>
                <a:defRPr/>
              </a:pPr>
              <a:t>‹#›</a:t>
            </a:fld>
            <a:endParaRPr lang="en-US"/>
          </a:p>
        </p:txBody>
      </p:sp>
    </p:spTree>
    <p:extLst>
      <p:ext uri="{BB962C8B-B14F-4D97-AF65-F5344CB8AC3E}">
        <p14:creationId xmlns:p14="http://schemas.microsoft.com/office/powerpoint/2010/main" val="186670755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4/23/26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13397060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4/23/26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31748088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4/23/26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8537835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EA4878F-EE05-C740-9051-AF431520557C}" type="slidenum">
              <a:rPr lang="en-US"/>
              <a:pPr>
                <a:defRPr/>
              </a:pPr>
              <a:t>‹#›</a:t>
            </a:fld>
            <a:endParaRPr lang="en-US"/>
          </a:p>
        </p:txBody>
      </p:sp>
    </p:spTree>
    <p:extLst>
      <p:ext uri="{BB962C8B-B14F-4D97-AF65-F5344CB8AC3E}">
        <p14:creationId xmlns:p14="http://schemas.microsoft.com/office/powerpoint/2010/main" val="62575023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4/23/26</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5178449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4/23/26</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25543745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4/23/26</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86692003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4/23/26</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99206691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4/23/26</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61502687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4/23/26</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28329181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4/23/26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66632331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4/23/26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06946223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52258074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4452159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CFA707-6904-1D47-881A-499609A74886}" type="slidenum">
              <a:rPr lang="en-US"/>
              <a:pPr>
                <a:defRPr/>
              </a:pPr>
              <a:t>‹#›</a:t>
            </a:fld>
            <a:endParaRPr lang="en-US"/>
          </a:p>
        </p:txBody>
      </p:sp>
    </p:spTree>
    <p:extLst>
      <p:ext uri="{BB962C8B-B14F-4D97-AF65-F5344CB8AC3E}">
        <p14:creationId xmlns:p14="http://schemas.microsoft.com/office/powerpoint/2010/main" val="111771247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09471744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8942748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47682053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93119370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07027536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7732424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2537887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43354964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11884161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8168656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24B906D-AC54-BF47-967E-7999714983F5}" type="slidenum">
              <a:rPr lang="en-US"/>
              <a:pPr>
                <a:defRPr/>
              </a:pPr>
              <a:t>‹#›</a:t>
            </a:fld>
            <a:endParaRPr lang="en-US"/>
          </a:p>
        </p:txBody>
      </p:sp>
    </p:spTree>
    <p:extLst>
      <p:ext uri="{BB962C8B-B14F-4D97-AF65-F5344CB8AC3E}">
        <p14:creationId xmlns:p14="http://schemas.microsoft.com/office/powerpoint/2010/main" val="135164809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11461886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vl1pPr>
          </a:lstStyle>
          <a:p>
            <a:pPr>
              <a:defRPr/>
            </a:pPr>
            <a:fld id="{77CC1E64-E32B-9847-A452-6EBF747A8A32}" type="slidenum">
              <a:rPr lang="en-US"/>
              <a:pPr>
                <a:defRPr/>
              </a:pPr>
              <a:t>‹#›</a:t>
            </a:fld>
            <a:endParaRPr lang="en-US"/>
          </a:p>
        </p:txBody>
      </p:sp>
    </p:spTree>
    <p:extLst>
      <p:ext uri="{BB962C8B-B14F-4D97-AF65-F5344CB8AC3E}">
        <p14:creationId xmlns:p14="http://schemas.microsoft.com/office/powerpoint/2010/main" val="364319184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ahoma" pitchFamily="19" charset="-52"/>
                <a:ea typeface="+mn-ea"/>
                <a:cs typeface="+mn-cs"/>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ahoma" pitchFamily="19" charset="-52"/>
                <a:ea typeface="+mn-ea"/>
                <a:cs typeface="+mn-cs"/>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grpSp>
      <p:sp>
        <p:nvSpPr>
          <p:cNvPr id="17447"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9" charset="2"/>
              <a:buNone/>
              <a:defRPr/>
            </a:lvl1pPr>
          </a:lstStyle>
          <a:p>
            <a:r>
              <a:rPr lang="en-US"/>
              <a:t>Click to edit Master subtitle style</a:t>
            </a:r>
          </a:p>
        </p:txBody>
      </p:sp>
      <p:sp>
        <p:nvSpPr>
          <p:cNvPr id="17448"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p>
        </p:txBody>
      </p:sp>
      <p:sp>
        <p:nvSpPr>
          <p:cNvPr id="40" name="Rectangle 38"/>
          <p:cNvSpPr>
            <a:spLocks noGrp="1" noChangeArrowheads="1"/>
          </p:cNvSpPr>
          <p:nvPr>
            <p:ph type="ftr" sz="quarter" idx="11"/>
          </p:nvPr>
        </p:nvSpPr>
        <p:spPr/>
        <p:txBody>
          <a:bodyPr/>
          <a:lstStyle>
            <a:lvl1pPr>
              <a:defRPr/>
            </a:lvl1pPr>
          </a:lstStyle>
          <a:p>
            <a:pPr>
              <a:defRPr/>
            </a:pPr>
            <a:endParaRPr lang="en-US"/>
          </a:p>
        </p:txBody>
      </p:sp>
      <p:sp>
        <p:nvSpPr>
          <p:cNvPr id="41" name="Rectangle 41"/>
          <p:cNvSpPr>
            <a:spLocks noGrp="1" noChangeArrowheads="1"/>
          </p:cNvSpPr>
          <p:nvPr>
            <p:ph type="sldNum" sz="quarter" idx="12"/>
          </p:nvPr>
        </p:nvSpPr>
        <p:spPr/>
        <p:txBody>
          <a:bodyPr/>
          <a:lstStyle>
            <a:lvl1pPr>
              <a:defRPr/>
            </a:lvl1pPr>
          </a:lstStyle>
          <a:p>
            <a:pPr>
              <a:defRPr/>
            </a:pPr>
            <a:fld id="{1E9070D0-F3F8-884E-8820-42F6C6B6DA35}" type="slidenum">
              <a:rPr lang="en-US"/>
              <a:pPr>
                <a:defRPr/>
              </a:pPr>
              <a:t>‹#›</a:t>
            </a:fld>
            <a:endParaRPr lang="en-US"/>
          </a:p>
        </p:txBody>
      </p:sp>
    </p:spTree>
    <p:extLst>
      <p:ext uri="{BB962C8B-B14F-4D97-AF65-F5344CB8AC3E}">
        <p14:creationId xmlns:p14="http://schemas.microsoft.com/office/powerpoint/2010/main" val="132840487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142A8E7F-1319-DB43-A095-EDBF3625DABC}" type="slidenum">
              <a:rPr lang="en-US"/>
              <a:pPr>
                <a:defRPr/>
              </a:pPr>
              <a:t>‹#›</a:t>
            </a:fld>
            <a:endParaRPr lang="en-US"/>
          </a:p>
        </p:txBody>
      </p:sp>
    </p:spTree>
    <p:extLst>
      <p:ext uri="{BB962C8B-B14F-4D97-AF65-F5344CB8AC3E}">
        <p14:creationId xmlns:p14="http://schemas.microsoft.com/office/powerpoint/2010/main" val="91658949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EB521303-B852-7B44-AE2A-5B900B0D392A}" type="slidenum">
              <a:rPr lang="en-US"/>
              <a:pPr>
                <a:defRPr/>
              </a:pPr>
              <a:t>‹#›</a:t>
            </a:fld>
            <a:endParaRPr lang="en-US"/>
          </a:p>
        </p:txBody>
      </p:sp>
    </p:spTree>
    <p:extLst>
      <p:ext uri="{BB962C8B-B14F-4D97-AF65-F5344CB8AC3E}">
        <p14:creationId xmlns:p14="http://schemas.microsoft.com/office/powerpoint/2010/main" val="22497891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C4E09688-D087-5543-AE8F-EB257578A786}" type="slidenum">
              <a:rPr lang="en-US"/>
              <a:pPr>
                <a:defRPr/>
              </a:pPr>
              <a:t>‹#›</a:t>
            </a:fld>
            <a:endParaRPr lang="en-US"/>
          </a:p>
        </p:txBody>
      </p:sp>
    </p:spTree>
    <p:extLst>
      <p:ext uri="{BB962C8B-B14F-4D97-AF65-F5344CB8AC3E}">
        <p14:creationId xmlns:p14="http://schemas.microsoft.com/office/powerpoint/2010/main" val="69740408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pPr>
              <a:defRPr/>
            </a:pPr>
            <a:endParaRPr lang="en-US"/>
          </a:p>
        </p:txBody>
      </p:sp>
      <p:sp>
        <p:nvSpPr>
          <p:cNvPr id="8" name="Rectangle 40"/>
          <p:cNvSpPr>
            <a:spLocks noGrp="1" noChangeArrowheads="1"/>
          </p:cNvSpPr>
          <p:nvPr>
            <p:ph type="ftr" sz="quarter" idx="11"/>
          </p:nvPr>
        </p:nvSpPr>
        <p:spPr>
          <a:ln/>
        </p:spPr>
        <p:txBody>
          <a:bodyPr/>
          <a:lstStyle>
            <a:lvl1pPr>
              <a:defRPr/>
            </a:lvl1pPr>
          </a:lstStyle>
          <a:p>
            <a:pPr>
              <a:defRPr/>
            </a:pPr>
            <a:endParaRPr lang="en-US"/>
          </a:p>
        </p:txBody>
      </p:sp>
      <p:sp>
        <p:nvSpPr>
          <p:cNvPr id="9" name="Rectangle 41"/>
          <p:cNvSpPr>
            <a:spLocks noGrp="1" noChangeArrowheads="1"/>
          </p:cNvSpPr>
          <p:nvPr>
            <p:ph type="sldNum" sz="quarter" idx="12"/>
          </p:nvPr>
        </p:nvSpPr>
        <p:spPr>
          <a:ln/>
        </p:spPr>
        <p:txBody>
          <a:bodyPr/>
          <a:lstStyle>
            <a:lvl1pPr>
              <a:defRPr/>
            </a:lvl1pPr>
          </a:lstStyle>
          <a:p>
            <a:pPr>
              <a:defRPr/>
            </a:pPr>
            <a:fld id="{E56EFB0D-43BB-5844-9193-0E248B9AB550}" type="slidenum">
              <a:rPr lang="en-US"/>
              <a:pPr>
                <a:defRPr/>
              </a:pPr>
              <a:t>‹#›</a:t>
            </a:fld>
            <a:endParaRPr lang="en-US"/>
          </a:p>
        </p:txBody>
      </p:sp>
    </p:spTree>
    <p:extLst>
      <p:ext uri="{BB962C8B-B14F-4D97-AF65-F5344CB8AC3E}">
        <p14:creationId xmlns:p14="http://schemas.microsoft.com/office/powerpoint/2010/main" val="212334042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pPr>
              <a:defRPr/>
            </a:pPr>
            <a:endParaRPr lang="en-US"/>
          </a:p>
        </p:txBody>
      </p:sp>
      <p:sp>
        <p:nvSpPr>
          <p:cNvPr id="4" name="Rectangle 40"/>
          <p:cNvSpPr>
            <a:spLocks noGrp="1" noChangeArrowheads="1"/>
          </p:cNvSpPr>
          <p:nvPr>
            <p:ph type="ftr" sz="quarter" idx="11"/>
          </p:nvPr>
        </p:nvSpPr>
        <p:spPr>
          <a:ln/>
        </p:spPr>
        <p:txBody>
          <a:bodyPr/>
          <a:lstStyle>
            <a:lvl1pPr>
              <a:defRPr/>
            </a:lvl1pPr>
          </a:lstStyle>
          <a:p>
            <a:pPr>
              <a:defRPr/>
            </a:pPr>
            <a:endParaRPr lang="en-US"/>
          </a:p>
        </p:txBody>
      </p:sp>
      <p:sp>
        <p:nvSpPr>
          <p:cNvPr id="5" name="Rectangle 41"/>
          <p:cNvSpPr>
            <a:spLocks noGrp="1" noChangeArrowheads="1"/>
          </p:cNvSpPr>
          <p:nvPr>
            <p:ph type="sldNum" sz="quarter" idx="12"/>
          </p:nvPr>
        </p:nvSpPr>
        <p:spPr>
          <a:ln/>
        </p:spPr>
        <p:txBody>
          <a:bodyPr/>
          <a:lstStyle>
            <a:lvl1pPr>
              <a:defRPr/>
            </a:lvl1pPr>
          </a:lstStyle>
          <a:p>
            <a:pPr>
              <a:defRPr/>
            </a:pPr>
            <a:fld id="{82077A2E-6BE6-F240-9E0C-DE33B7ECF2D0}" type="slidenum">
              <a:rPr lang="en-US"/>
              <a:pPr>
                <a:defRPr/>
              </a:pPr>
              <a:t>‹#›</a:t>
            </a:fld>
            <a:endParaRPr lang="en-US"/>
          </a:p>
        </p:txBody>
      </p:sp>
    </p:spTree>
    <p:extLst>
      <p:ext uri="{BB962C8B-B14F-4D97-AF65-F5344CB8AC3E}">
        <p14:creationId xmlns:p14="http://schemas.microsoft.com/office/powerpoint/2010/main" val="382205810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p>
        </p:txBody>
      </p:sp>
      <p:sp>
        <p:nvSpPr>
          <p:cNvPr id="3" name="Rectangle 40"/>
          <p:cNvSpPr>
            <a:spLocks noGrp="1" noChangeArrowheads="1"/>
          </p:cNvSpPr>
          <p:nvPr>
            <p:ph type="ftr" sz="quarter" idx="11"/>
          </p:nvPr>
        </p:nvSpPr>
        <p:spPr>
          <a:ln/>
        </p:spPr>
        <p:txBody>
          <a:bodyPr/>
          <a:lstStyle>
            <a:lvl1pPr>
              <a:defRPr/>
            </a:lvl1pPr>
          </a:lstStyle>
          <a:p>
            <a:pPr>
              <a:defRPr/>
            </a:pPr>
            <a:endParaRPr lang="en-US"/>
          </a:p>
        </p:txBody>
      </p:sp>
      <p:sp>
        <p:nvSpPr>
          <p:cNvPr id="4" name="Rectangle 41"/>
          <p:cNvSpPr>
            <a:spLocks noGrp="1" noChangeArrowheads="1"/>
          </p:cNvSpPr>
          <p:nvPr>
            <p:ph type="sldNum" sz="quarter" idx="12"/>
          </p:nvPr>
        </p:nvSpPr>
        <p:spPr>
          <a:ln/>
        </p:spPr>
        <p:txBody>
          <a:bodyPr/>
          <a:lstStyle>
            <a:lvl1pPr>
              <a:defRPr/>
            </a:lvl1pPr>
          </a:lstStyle>
          <a:p>
            <a:pPr>
              <a:defRPr/>
            </a:pPr>
            <a:fld id="{77512E15-FEAF-F641-9B1F-E49EFE8A5A7F}" type="slidenum">
              <a:rPr lang="en-US"/>
              <a:pPr>
                <a:defRPr/>
              </a:pPr>
              <a:t>‹#›</a:t>
            </a:fld>
            <a:endParaRPr lang="en-US"/>
          </a:p>
        </p:txBody>
      </p:sp>
    </p:spTree>
    <p:extLst>
      <p:ext uri="{BB962C8B-B14F-4D97-AF65-F5344CB8AC3E}">
        <p14:creationId xmlns:p14="http://schemas.microsoft.com/office/powerpoint/2010/main" val="67102755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082078FC-C858-3B47-8288-47D4B9728AE4}" type="slidenum">
              <a:rPr lang="en-US"/>
              <a:pPr>
                <a:defRPr/>
              </a:pPr>
              <a:t>‹#›</a:t>
            </a:fld>
            <a:endParaRPr lang="en-US"/>
          </a:p>
        </p:txBody>
      </p:sp>
    </p:spTree>
    <p:extLst>
      <p:ext uri="{BB962C8B-B14F-4D97-AF65-F5344CB8AC3E}">
        <p14:creationId xmlns:p14="http://schemas.microsoft.com/office/powerpoint/2010/main" val="12613194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D5A1274-BFC9-1E46-9BC8-F6459F7C4D7B}" type="slidenum">
              <a:rPr lang="en-US"/>
              <a:pPr>
                <a:defRPr/>
              </a:pPr>
              <a:t>‹#›</a:t>
            </a:fld>
            <a:endParaRPr lang="en-US"/>
          </a:p>
        </p:txBody>
      </p:sp>
    </p:spTree>
    <p:extLst>
      <p:ext uri="{BB962C8B-B14F-4D97-AF65-F5344CB8AC3E}">
        <p14:creationId xmlns:p14="http://schemas.microsoft.com/office/powerpoint/2010/main" val="396641392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41BBB6D0-247F-034D-AFAF-DD19A660DDC3}" type="slidenum">
              <a:rPr lang="en-US"/>
              <a:pPr>
                <a:defRPr/>
              </a:pPr>
              <a:t>‹#›</a:t>
            </a:fld>
            <a:endParaRPr lang="en-US"/>
          </a:p>
        </p:txBody>
      </p:sp>
    </p:spTree>
    <p:extLst>
      <p:ext uri="{BB962C8B-B14F-4D97-AF65-F5344CB8AC3E}">
        <p14:creationId xmlns:p14="http://schemas.microsoft.com/office/powerpoint/2010/main" val="273274760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E5971AA1-AFDC-6645-B981-A3FAABECBA78}" type="slidenum">
              <a:rPr lang="en-US"/>
              <a:pPr>
                <a:defRPr/>
              </a:pPr>
              <a:t>‹#›</a:t>
            </a:fld>
            <a:endParaRPr lang="en-US"/>
          </a:p>
        </p:txBody>
      </p:sp>
    </p:spTree>
    <p:extLst>
      <p:ext uri="{BB962C8B-B14F-4D97-AF65-F5344CB8AC3E}">
        <p14:creationId xmlns:p14="http://schemas.microsoft.com/office/powerpoint/2010/main" val="77505735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44765F62-06EE-7F42-82E5-2195132A9374}" type="slidenum">
              <a:rPr lang="en-US"/>
              <a:pPr>
                <a:defRPr/>
              </a:pPr>
              <a:t>‹#›</a:t>
            </a:fld>
            <a:endParaRPr lang="en-US"/>
          </a:p>
        </p:txBody>
      </p:sp>
    </p:spTree>
    <p:extLst>
      <p:ext uri="{BB962C8B-B14F-4D97-AF65-F5344CB8AC3E}">
        <p14:creationId xmlns:p14="http://schemas.microsoft.com/office/powerpoint/2010/main" val="586274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54BF215-9E63-304D-9B7B-C89B79E2EA39}" type="slidenum">
              <a:rPr lang="en-US"/>
              <a:pPr>
                <a:defRPr/>
              </a:pPr>
              <a:t>‹#›</a:t>
            </a:fld>
            <a:endParaRPr lang="en-US"/>
          </a:p>
        </p:txBody>
      </p:sp>
    </p:spTree>
    <p:extLst>
      <p:ext uri="{BB962C8B-B14F-4D97-AF65-F5344CB8AC3E}">
        <p14:creationId xmlns:p14="http://schemas.microsoft.com/office/powerpoint/2010/main" val="12581201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74758BB-EC7F-3B4D-ABA8-9094355F4E71}" type="slidenum">
              <a:rPr lang="en-US"/>
              <a:pPr>
                <a:defRPr/>
              </a:pPr>
              <a:t>‹#›</a:t>
            </a:fld>
            <a:endParaRPr lang="en-US"/>
          </a:p>
        </p:txBody>
      </p:sp>
    </p:spTree>
    <p:extLst>
      <p:ext uri="{BB962C8B-B14F-4D97-AF65-F5344CB8AC3E}">
        <p14:creationId xmlns:p14="http://schemas.microsoft.com/office/powerpoint/2010/main" val="25957712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8AADF4-2DB2-454A-948D-0A8EAA1323F9}" type="slidenum">
              <a:rPr lang="en-US"/>
              <a:pPr>
                <a:defRPr/>
              </a:pPr>
              <a:t>‹#›</a:t>
            </a:fld>
            <a:endParaRPr lang="en-US"/>
          </a:p>
        </p:txBody>
      </p:sp>
    </p:spTree>
    <p:extLst>
      <p:ext uri="{BB962C8B-B14F-4D97-AF65-F5344CB8AC3E}">
        <p14:creationId xmlns:p14="http://schemas.microsoft.com/office/powerpoint/2010/main" val="3457386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232B873-EF25-784B-8994-47C9CD1FF2B1}" type="slidenum">
              <a:rPr lang="en-US"/>
              <a:pPr>
                <a:defRPr/>
              </a:pPr>
              <a:t>‹#›</a:t>
            </a:fld>
            <a:endParaRPr lang="en-US"/>
          </a:p>
        </p:txBody>
      </p:sp>
    </p:spTree>
    <p:extLst>
      <p:ext uri="{BB962C8B-B14F-4D97-AF65-F5344CB8AC3E}">
        <p14:creationId xmlns:p14="http://schemas.microsoft.com/office/powerpoint/2010/main" val="17262866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C468323-83C1-0346-8C9A-F23989AE1355}" type="slidenum">
              <a:rPr lang="en-US"/>
              <a:pPr>
                <a:defRPr/>
              </a:pPr>
              <a:t>‹#›</a:t>
            </a:fld>
            <a:endParaRPr lang="en-US"/>
          </a:p>
        </p:txBody>
      </p:sp>
    </p:spTree>
    <p:extLst>
      <p:ext uri="{BB962C8B-B14F-4D97-AF65-F5344CB8AC3E}">
        <p14:creationId xmlns:p14="http://schemas.microsoft.com/office/powerpoint/2010/main" val="41437569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A74D50B-4326-C044-8AA3-67609A624E39}" type="slidenum">
              <a:rPr lang="en-US"/>
              <a:pPr>
                <a:defRPr/>
              </a:pPr>
              <a:t>‹#›</a:t>
            </a:fld>
            <a:endParaRPr lang="en-US"/>
          </a:p>
        </p:txBody>
      </p:sp>
    </p:spTree>
    <p:extLst>
      <p:ext uri="{BB962C8B-B14F-4D97-AF65-F5344CB8AC3E}">
        <p14:creationId xmlns:p14="http://schemas.microsoft.com/office/powerpoint/2010/main" val="30963594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DDBBBB4-98D6-394F-A3E2-F57F05C9EA9A}" type="slidenum">
              <a:rPr lang="en-US"/>
              <a:pPr>
                <a:defRPr/>
              </a:pPr>
              <a:t>‹#›</a:t>
            </a:fld>
            <a:endParaRPr lang="en-US"/>
          </a:p>
        </p:txBody>
      </p:sp>
    </p:spTree>
    <p:extLst>
      <p:ext uri="{BB962C8B-B14F-4D97-AF65-F5344CB8AC3E}">
        <p14:creationId xmlns:p14="http://schemas.microsoft.com/office/powerpoint/2010/main" val="36139905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3" cy="640"/>
              <a:chOff x="-3" y="1562"/>
              <a:chExt cx="5763" cy="640"/>
            </a:xfrm>
          </p:grpSpPr>
          <p:sp>
            <p:nvSpPr>
              <p:cNvPr id="8" name="Freeform 4"/>
              <p:cNvSpPr>
                <a:spLocks/>
              </p:cNvSpPr>
              <p:nvPr/>
            </p:nvSpPr>
            <p:spPr bwMode="ltGray">
              <a:xfrm rot="-5400000">
                <a:off x="2558" y="-993"/>
                <a:ext cx="624" cy="5745"/>
              </a:xfrm>
              <a:custGeom>
                <a:avLst/>
                <a:gdLst>
                  <a:gd name="T0" fmla="*/ 0 w 1000"/>
                  <a:gd name="T1" fmla="*/ 0 h 720"/>
                  <a:gd name="T2" fmla="*/ 0 w 1000"/>
                  <a:gd name="T3" fmla="*/ 2147483647 h 720"/>
                  <a:gd name="T4" fmla="*/ 14 w 1000"/>
                  <a:gd name="T5" fmla="*/ 2147483647 h 720"/>
                  <a:gd name="T6" fmla="*/ 14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9" name="Freeform 5"/>
              <p:cNvSpPr>
                <a:spLocks/>
              </p:cNvSpPr>
              <p:nvPr/>
            </p:nvSpPr>
            <p:spPr bwMode="ltGray">
              <a:xfrm rot="-5400000">
                <a:off x="1322" y="1669"/>
                <a:ext cx="624" cy="421"/>
              </a:xfrm>
              <a:custGeom>
                <a:avLst/>
                <a:gdLst>
                  <a:gd name="T0" fmla="*/ 0 w 624"/>
                  <a:gd name="T1" fmla="*/ 0 h 317"/>
                  <a:gd name="T2" fmla="*/ 0 w 624"/>
                  <a:gd name="T3" fmla="*/ 3490 h 317"/>
                  <a:gd name="T4" fmla="*/ 624 w 624"/>
                  <a:gd name="T5" fmla="*/ 3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3574 h 317"/>
                  <a:gd name="T4" fmla="*/ 624 w 624"/>
                  <a:gd name="T5" fmla="*/ 357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1" name="Freeform 7"/>
              <p:cNvSpPr>
                <a:spLocks/>
              </p:cNvSpPr>
              <p:nvPr/>
            </p:nvSpPr>
            <p:spPr bwMode="ltGray">
              <a:xfrm rot="-5400000">
                <a:off x="-58" y="1755"/>
                <a:ext cx="624" cy="255"/>
              </a:xfrm>
              <a:custGeom>
                <a:avLst/>
                <a:gdLst>
                  <a:gd name="T0" fmla="*/ 0 w 624"/>
                  <a:gd name="T1" fmla="*/ 2 h 370"/>
                  <a:gd name="T2" fmla="*/ 0 w 624"/>
                  <a:gd name="T3" fmla="*/ 11 h 370"/>
                  <a:gd name="T4" fmla="*/ 624 w 624"/>
                  <a:gd name="T5" fmla="*/ 11 h 370"/>
                  <a:gd name="T6" fmla="*/ 624 w 624"/>
                  <a:gd name="T7" fmla="*/ 2 h 370"/>
                  <a:gd name="T8" fmla="*/ 384 w 624"/>
                  <a:gd name="T9" fmla="*/ 1 h 370"/>
                  <a:gd name="T10" fmla="*/ 0 w 624"/>
                  <a:gd name="T11" fmla="*/ 2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137 h 317"/>
                  <a:gd name="T4" fmla="*/ 624 w 624"/>
                  <a:gd name="T5" fmla="*/ 13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3561 h 272"/>
                  <a:gd name="T4" fmla="*/ 240 w 624"/>
                  <a:gd name="T5" fmla="*/ 3144 h 272"/>
                  <a:gd name="T6" fmla="*/ 624 w 624"/>
                  <a:gd name="T7" fmla="*/ 3561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4" name="Freeform 10"/>
              <p:cNvSpPr>
                <a:spLocks/>
              </p:cNvSpPr>
              <p:nvPr/>
            </p:nvSpPr>
            <p:spPr bwMode="ltGray">
              <a:xfrm rot="-5400000">
                <a:off x="154" y="1729"/>
                <a:ext cx="632" cy="315"/>
              </a:xfrm>
              <a:custGeom>
                <a:avLst/>
                <a:gdLst>
                  <a:gd name="T0" fmla="*/ 8 w 632"/>
                  <a:gd name="T1" fmla="*/ 13 h 362"/>
                  <a:gd name="T2" fmla="*/ 8 w 632"/>
                  <a:gd name="T3" fmla="*/ 90 h 362"/>
                  <a:gd name="T4" fmla="*/ 248 w 632"/>
                  <a:gd name="T5" fmla="*/ 90 h 362"/>
                  <a:gd name="T6" fmla="*/ 632 w 632"/>
                  <a:gd name="T7" fmla="*/ 90 h 362"/>
                  <a:gd name="T8" fmla="*/ 632 w 632"/>
                  <a:gd name="T9" fmla="*/ 13 h 362"/>
                  <a:gd name="T10" fmla="*/ 104 w 632"/>
                  <a:gd name="T11" fmla="*/ 13 h 362"/>
                  <a:gd name="T12" fmla="*/ 8 w 632"/>
                  <a:gd name="T13" fmla="*/ 1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5" name="Freeform 11"/>
              <p:cNvSpPr>
                <a:spLocks/>
              </p:cNvSpPr>
              <p:nvPr/>
            </p:nvSpPr>
            <p:spPr bwMode="ltGray">
              <a:xfrm rot="-5400000">
                <a:off x="3209" y="1665"/>
                <a:ext cx="624" cy="421"/>
              </a:xfrm>
              <a:custGeom>
                <a:avLst/>
                <a:gdLst>
                  <a:gd name="T0" fmla="*/ 0 w 624"/>
                  <a:gd name="T1" fmla="*/ 0 h 317"/>
                  <a:gd name="T2" fmla="*/ 0 w 624"/>
                  <a:gd name="T3" fmla="*/ 3490 h 317"/>
                  <a:gd name="T4" fmla="*/ 624 w 624"/>
                  <a:gd name="T5" fmla="*/ 3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3574 h 317"/>
                  <a:gd name="T4" fmla="*/ 624 w 624"/>
                  <a:gd name="T5" fmla="*/ 357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7" name="Freeform 13"/>
              <p:cNvSpPr>
                <a:spLocks/>
              </p:cNvSpPr>
              <p:nvPr/>
            </p:nvSpPr>
            <p:spPr bwMode="ltGray">
              <a:xfrm rot="-5400000">
                <a:off x="1828" y="1750"/>
                <a:ext cx="624" cy="255"/>
              </a:xfrm>
              <a:custGeom>
                <a:avLst/>
                <a:gdLst>
                  <a:gd name="T0" fmla="*/ 0 w 624"/>
                  <a:gd name="T1" fmla="*/ 2 h 370"/>
                  <a:gd name="T2" fmla="*/ 0 w 624"/>
                  <a:gd name="T3" fmla="*/ 11 h 370"/>
                  <a:gd name="T4" fmla="*/ 624 w 624"/>
                  <a:gd name="T5" fmla="*/ 11 h 370"/>
                  <a:gd name="T6" fmla="*/ 624 w 624"/>
                  <a:gd name="T7" fmla="*/ 2 h 370"/>
                  <a:gd name="T8" fmla="*/ 384 w 624"/>
                  <a:gd name="T9" fmla="*/ 1 h 370"/>
                  <a:gd name="T10" fmla="*/ 0 w 624"/>
                  <a:gd name="T11" fmla="*/ 2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137 h 317"/>
                  <a:gd name="T4" fmla="*/ 624 w 624"/>
                  <a:gd name="T5" fmla="*/ 13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9" name="Freeform 15"/>
              <p:cNvSpPr>
                <a:spLocks/>
              </p:cNvSpPr>
              <p:nvPr/>
            </p:nvSpPr>
            <p:spPr bwMode="ltGray">
              <a:xfrm rot="-5400000">
                <a:off x="2328" y="1695"/>
                <a:ext cx="624" cy="361"/>
              </a:xfrm>
              <a:custGeom>
                <a:avLst/>
                <a:gdLst>
                  <a:gd name="T0" fmla="*/ 0 w 624"/>
                  <a:gd name="T1" fmla="*/ 0 h 272"/>
                  <a:gd name="T2" fmla="*/ 0 w 624"/>
                  <a:gd name="T3" fmla="*/ 3473 h 272"/>
                  <a:gd name="T4" fmla="*/ 240 w 624"/>
                  <a:gd name="T5" fmla="*/ 3070 h 272"/>
                  <a:gd name="T6" fmla="*/ 624 w 624"/>
                  <a:gd name="T7" fmla="*/ 3473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0" name="Freeform 16"/>
              <p:cNvSpPr>
                <a:spLocks/>
              </p:cNvSpPr>
              <p:nvPr/>
            </p:nvSpPr>
            <p:spPr bwMode="ltGray">
              <a:xfrm rot="-5400000">
                <a:off x="2043" y="1721"/>
                <a:ext cx="632" cy="316"/>
              </a:xfrm>
              <a:custGeom>
                <a:avLst/>
                <a:gdLst>
                  <a:gd name="T0" fmla="*/ 8 w 632"/>
                  <a:gd name="T1" fmla="*/ 13 h 362"/>
                  <a:gd name="T2" fmla="*/ 8 w 632"/>
                  <a:gd name="T3" fmla="*/ 93 h 362"/>
                  <a:gd name="T4" fmla="*/ 248 w 632"/>
                  <a:gd name="T5" fmla="*/ 93 h 362"/>
                  <a:gd name="T6" fmla="*/ 632 w 632"/>
                  <a:gd name="T7" fmla="*/ 93 h 362"/>
                  <a:gd name="T8" fmla="*/ 632 w 632"/>
                  <a:gd name="T9" fmla="*/ 13 h 362"/>
                  <a:gd name="T10" fmla="*/ 104 w 632"/>
                  <a:gd name="T11" fmla="*/ 13 h 362"/>
                  <a:gd name="T12" fmla="*/ 8 w 632"/>
                  <a:gd name="T13" fmla="*/ 1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1" name="Freeform 17"/>
              <p:cNvSpPr>
                <a:spLocks/>
              </p:cNvSpPr>
              <p:nvPr/>
            </p:nvSpPr>
            <p:spPr bwMode="ltGray">
              <a:xfrm rot="-5400000">
                <a:off x="4075" y="1669"/>
                <a:ext cx="624" cy="421"/>
              </a:xfrm>
              <a:custGeom>
                <a:avLst/>
                <a:gdLst>
                  <a:gd name="T0" fmla="*/ 0 w 624"/>
                  <a:gd name="T1" fmla="*/ 0 h 317"/>
                  <a:gd name="T2" fmla="*/ 0 w 624"/>
                  <a:gd name="T3" fmla="*/ 3490 h 317"/>
                  <a:gd name="T4" fmla="*/ 624 w 624"/>
                  <a:gd name="T5" fmla="*/ 3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3574 h 317"/>
                  <a:gd name="T4" fmla="*/ 624 w 624"/>
                  <a:gd name="T5" fmla="*/ 357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3" name="Freeform 19"/>
              <p:cNvSpPr>
                <a:spLocks/>
              </p:cNvSpPr>
              <p:nvPr/>
            </p:nvSpPr>
            <p:spPr bwMode="ltGray">
              <a:xfrm rot="-5400000">
                <a:off x="4581" y="1750"/>
                <a:ext cx="624" cy="255"/>
              </a:xfrm>
              <a:custGeom>
                <a:avLst/>
                <a:gdLst>
                  <a:gd name="T0" fmla="*/ 0 w 624"/>
                  <a:gd name="T1" fmla="*/ 2 h 370"/>
                  <a:gd name="T2" fmla="*/ 0 w 624"/>
                  <a:gd name="T3" fmla="*/ 11 h 370"/>
                  <a:gd name="T4" fmla="*/ 624 w 624"/>
                  <a:gd name="T5" fmla="*/ 11 h 370"/>
                  <a:gd name="T6" fmla="*/ 624 w 624"/>
                  <a:gd name="T7" fmla="*/ 2 h 370"/>
                  <a:gd name="T8" fmla="*/ 384 w 624"/>
                  <a:gd name="T9" fmla="*/ 1 h 370"/>
                  <a:gd name="T10" fmla="*/ 0 w 624"/>
                  <a:gd name="T11" fmla="*/ 2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5" name="Freeform 21"/>
              <p:cNvSpPr>
                <a:spLocks/>
              </p:cNvSpPr>
              <p:nvPr/>
            </p:nvSpPr>
            <p:spPr bwMode="ltGray">
              <a:xfrm rot="-5400000">
                <a:off x="5081" y="1695"/>
                <a:ext cx="624" cy="361"/>
              </a:xfrm>
              <a:custGeom>
                <a:avLst/>
                <a:gdLst>
                  <a:gd name="T0" fmla="*/ 0 w 624"/>
                  <a:gd name="T1" fmla="*/ 0 h 272"/>
                  <a:gd name="T2" fmla="*/ 0 w 624"/>
                  <a:gd name="T3" fmla="*/ 3473 h 272"/>
                  <a:gd name="T4" fmla="*/ 240 w 624"/>
                  <a:gd name="T5" fmla="*/ 3070 h 272"/>
                  <a:gd name="T6" fmla="*/ 624 w 624"/>
                  <a:gd name="T7" fmla="*/ 3473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6" name="Freeform 22"/>
              <p:cNvSpPr>
                <a:spLocks/>
              </p:cNvSpPr>
              <p:nvPr/>
            </p:nvSpPr>
            <p:spPr bwMode="ltGray">
              <a:xfrm rot="-5400000">
                <a:off x="4797" y="1721"/>
                <a:ext cx="632" cy="316"/>
              </a:xfrm>
              <a:custGeom>
                <a:avLst/>
                <a:gdLst>
                  <a:gd name="T0" fmla="*/ 8 w 632"/>
                  <a:gd name="T1" fmla="*/ 13 h 362"/>
                  <a:gd name="T2" fmla="*/ 8 w 632"/>
                  <a:gd name="T3" fmla="*/ 93 h 362"/>
                  <a:gd name="T4" fmla="*/ 248 w 632"/>
                  <a:gd name="T5" fmla="*/ 93 h 362"/>
                  <a:gd name="T6" fmla="*/ 632 w 632"/>
                  <a:gd name="T7" fmla="*/ 93 h 362"/>
                  <a:gd name="T8" fmla="*/ 632 w 632"/>
                  <a:gd name="T9" fmla="*/ 13 h 362"/>
                  <a:gd name="T10" fmla="*/ 104 w 632"/>
                  <a:gd name="T11" fmla="*/ 13 h 362"/>
                  <a:gd name="T12" fmla="*/ 8 w 632"/>
                  <a:gd name="T13" fmla="*/ 1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6" name="Freeform 23"/>
            <p:cNvSpPr>
              <a:spLocks/>
            </p:cNvSpPr>
            <p:nvPr/>
          </p:nvSpPr>
          <p:spPr bwMode="ltGray">
            <a:xfrm flipH="1">
              <a:off x="-2" y="1536"/>
              <a:ext cx="5762" cy="412"/>
            </a:xfrm>
            <a:custGeom>
              <a:avLst/>
              <a:gdLst>
                <a:gd name="T0" fmla="*/ 0 w 5762"/>
                <a:gd name="T1" fmla="*/ 362 h 385"/>
                <a:gd name="T2" fmla="*/ 5762 w 5762"/>
                <a:gd name="T3" fmla="*/ 345 h 385"/>
                <a:gd name="T4" fmla="*/ 5762 w 5762"/>
                <a:gd name="T5" fmla="*/ 4 h 385"/>
                <a:gd name="T6" fmla="*/ 0 w 5762"/>
                <a:gd name="T7" fmla="*/ 0 h 385"/>
                <a:gd name="T8" fmla="*/ 0 w 5762"/>
                <a:gd name="T9" fmla="*/ 362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US"/>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xtLst>
              <a:ext uri="{91240B29-F687-4f45-9708-019B960494DF}">
                <a14:hiddenLine xmlns:a14="http://schemas.microsoft.com/office/drawing/2010/main" xmlns="" w="9525" cap="flat">
                  <a:solidFill>
                    <a:srgbClr val="000000"/>
                  </a:solidFill>
                  <a:prstDash val="solid"/>
                  <a:miter lim="800000"/>
                  <a:headEnd/>
                  <a:tailEnd/>
                </a14:hiddenLine>
              </a:ext>
            </a:extLst>
          </p:spPr>
          <p:txBody>
            <a:bodyPr wrap="none" anchor="ctr"/>
            <a:lstStyle/>
            <a:p>
              <a:endParaRPr lang="en-US"/>
            </a:p>
          </p:txBody>
        </p:sp>
      </p:grpSp>
      <p:sp>
        <p:nvSpPr>
          <p:cNvPr id="4121" name="Rectangle 25"/>
          <p:cNvSpPr>
            <a:spLocks noGrp="1" noChangeArrowheads="1"/>
          </p:cNvSpPr>
          <p:nvPr>
            <p:ph type="ctrTitle"/>
          </p:nvPr>
        </p:nvSpPr>
        <p:spPr>
          <a:xfrm>
            <a:off x="1173163" y="198438"/>
            <a:ext cx="7772400" cy="2286000"/>
          </a:xfrm>
        </p:spPr>
        <p:txBody>
          <a:bodyPr anchor="b">
            <a:spAutoFit/>
          </a:bodyPr>
          <a:lstStyle>
            <a:lvl1pPr>
              <a:defRPr sz="7200"/>
            </a:lvl1pPr>
          </a:lstStyle>
          <a:p>
            <a:r>
              <a:rPr lang="en-US"/>
              <a:t>Click to edit Master title style</a:t>
            </a:r>
          </a:p>
        </p:txBody>
      </p:sp>
      <p:sp>
        <p:nvSpPr>
          <p:cNvPr id="4122" name="Rectangle 26"/>
          <p:cNvSpPr>
            <a:spLocks noGrp="1" noChangeArrowheads="1"/>
          </p:cNvSpPr>
          <p:nvPr>
            <p:ph type="subTitle" idx="1"/>
          </p:nvPr>
        </p:nvSpPr>
        <p:spPr>
          <a:xfrm>
            <a:off x="1166813" y="3886200"/>
            <a:ext cx="6400800" cy="1752600"/>
          </a:xfrm>
        </p:spPr>
        <p:txBody>
          <a:bodyPr/>
          <a:lstStyle>
            <a:lvl1pPr marL="0" indent="0">
              <a:buFont typeface="Wingdings" charset="2"/>
              <a:buNone/>
              <a:defRPr sz="4000"/>
            </a:lvl1pPr>
          </a:lstStyle>
          <a:p>
            <a:r>
              <a:rPr lang="en-US"/>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CEB03B29-E359-1246-AB1B-AADDF4BD6BAB}" type="slidenum">
              <a:rPr lang="en-US"/>
              <a:pPr>
                <a:defRPr/>
              </a:pPr>
              <a:t>‹#›</a:t>
            </a:fld>
            <a:endParaRPr lang="en-US"/>
          </a:p>
        </p:txBody>
      </p:sp>
    </p:spTree>
    <p:extLst>
      <p:ext uri="{BB962C8B-B14F-4D97-AF65-F5344CB8AC3E}">
        <p14:creationId xmlns:p14="http://schemas.microsoft.com/office/powerpoint/2010/main" val="29057910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98F04E4E-B7B1-1C44-8F0B-0A491CB39FB5}" type="slidenum">
              <a:rPr lang="en-US"/>
              <a:pPr>
                <a:defRPr/>
              </a:pPr>
              <a:t>‹#›</a:t>
            </a:fld>
            <a:endParaRPr lang="en-US"/>
          </a:p>
        </p:txBody>
      </p:sp>
    </p:spTree>
    <p:extLst>
      <p:ext uri="{BB962C8B-B14F-4D97-AF65-F5344CB8AC3E}">
        <p14:creationId xmlns:p14="http://schemas.microsoft.com/office/powerpoint/2010/main" val="30868907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CF9B4F69-8263-754A-B074-0E2CAFF0B35A}" type="slidenum">
              <a:rPr lang="en-US"/>
              <a:pPr>
                <a:defRPr/>
              </a:pPr>
              <a:t>‹#›</a:t>
            </a:fld>
            <a:endParaRPr lang="en-US"/>
          </a:p>
        </p:txBody>
      </p:sp>
    </p:spTree>
    <p:extLst>
      <p:ext uri="{BB962C8B-B14F-4D97-AF65-F5344CB8AC3E}">
        <p14:creationId xmlns:p14="http://schemas.microsoft.com/office/powerpoint/2010/main" val="36527614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F450DA79-52E3-DE46-B51B-543CAC550AAE}" type="slidenum">
              <a:rPr lang="en-US"/>
              <a:pPr>
                <a:defRPr/>
              </a:pPr>
              <a:t>‹#›</a:t>
            </a:fld>
            <a:endParaRPr lang="en-US"/>
          </a:p>
        </p:txBody>
      </p:sp>
    </p:spTree>
    <p:extLst>
      <p:ext uri="{BB962C8B-B14F-4D97-AF65-F5344CB8AC3E}">
        <p14:creationId xmlns:p14="http://schemas.microsoft.com/office/powerpoint/2010/main" val="4244400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p>
        </p:txBody>
      </p:sp>
      <p:sp>
        <p:nvSpPr>
          <p:cNvPr id="8" name="Rectangle 28"/>
          <p:cNvSpPr>
            <a:spLocks noGrp="1" noChangeArrowheads="1"/>
          </p:cNvSpPr>
          <p:nvPr>
            <p:ph type="ftr" sz="quarter" idx="11"/>
          </p:nvPr>
        </p:nvSpPr>
        <p:spPr>
          <a:ln/>
        </p:spPr>
        <p:txBody>
          <a:bodyPr/>
          <a:lstStyle>
            <a:lvl1pPr>
              <a:defRPr/>
            </a:lvl1pPr>
          </a:lstStyle>
          <a:p>
            <a:pPr>
              <a:defRPr/>
            </a:pPr>
            <a:endParaRPr lang="en-US"/>
          </a:p>
        </p:txBody>
      </p:sp>
      <p:sp>
        <p:nvSpPr>
          <p:cNvPr id="9" name="Rectangle 29"/>
          <p:cNvSpPr>
            <a:spLocks noGrp="1" noChangeArrowheads="1"/>
          </p:cNvSpPr>
          <p:nvPr>
            <p:ph type="sldNum" sz="quarter" idx="12"/>
          </p:nvPr>
        </p:nvSpPr>
        <p:spPr>
          <a:ln/>
        </p:spPr>
        <p:txBody>
          <a:bodyPr/>
          <a:lstStyle>
            <a:lvl1pPr>
              <a:defRPr/>
            </a:lvl1pPr>
          </a:lstStyle>
          <a:p>
            <a:pPr>
              <a:defRPr/>
            </a:pPr>
            <a:fld id="{48066373-CB87-984C-8943-1FF129C9B0D3}" type="slidenum">
              <a:rPr lang="en-US"/>
              <a:pPr>
                <a:defRPr/>
              </a:pPr>
              <a:t>‹#›</a:t>
            </a:fld>
            <a:endParaRPr lang="en-US"/>
          </a:p>
        </p:txBody>
      </p:sp>
    </p:spTree>
    <p:extLst>
      <p:ext uri="{BB962C8B-B14F-4D97-AF65-F5344CB8AC3E}">
        <p14:creationId xmlns:p14="http://schemas.microsoft.com/office/powerpoint/2010/main" val="29378507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p>
        </p:txBody>
      </p:sp>
      <p:sp>
        <p:nvSpPr>
          <p:cNvPr id="4" name="Rectangle 28"/>
          <p:cNvSpPr>
            <a:spLocks noGrp="1" noChangeArrowheads="1"/>
          </p:cNvSpPr>
          <p:nvPr>
            <p:ph type="ftr" sz="quarter" idx="11"/>
          </p:nvPr>
        </p:nvSpPr>
        <p:spPr>
          <a:ln/>
        </p:spPr>
        <p:txBody>
          <a:bodyPr/>
          <a:lstStyle>
            <a:lvl1pPr>
              <a:defRPr/>
            </a:lvl1pPr>
          </a:lstStyle>
          <a:p>
            <a:pPr>
              <a:defRPr/>
            </a:pPr>
            <a:endParaRPr lang="en-US"/>
          </a:p>
        </p:txBody>
      </p:sp>
      <p:sp>
        <p:nvSpPr>
          <p:cNvPr id="5" name="Rectangle 29"/>
          <p:cNvSpPr>
            <a:spLocks noGrp="1" noChangeArrowheads="1"/>
          </p:cNvSpPr>
          <p:nvPr>
            <p:ph type="sldNum" sz="quarter" idx="12"/>
          </p:nvPr>
        </p:nvSpPr>
        <p:spPr>
          <a:ln/>
        </p:spPr>
        <p:txBody>
          <a:bodyPr/>
          <a:lstStyle>
            <a:lvl1pPr>
              <a:defRPr/>
            </a:lvl1pPr>
          </a:lstStyle>
          <a:p>
            <a:pPr>
              <a:defRPr/>
            </a:pPr>
            <a:fld id="{72AAC422-FC9C-8640-9A7E-C86733F81376}" type="slidenum">
              <a:rPr lang="en-US"/>
              <a:pPr>
                <a:defRPr/>
              </a:pPr>
              <a:t>‹#›</a:t>
            </a:fld>
            <a:endParaRPr lang="en-US"/>
          </a:p>
        </p:txBody>
      </p:sp>
    </p:spTree>
    <p:extLst>
      <p:ext uri="{BB962C8B-B14F-4D97-AF65-F5344CB8AC3E}">
        <p14:creationId xmlns:p14="http://schemas.microsoft.com/office/powerpoint/2010/main" val="5440805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p>
        </p:txBody>
      </p:sp>
      <p:sp>
        <p:nvSpPr>
          <p:cNvPr id="3" name="Rectangle 28"/>
          <p:cNvSpPr>
            <a:spLocks noGrp="1" noChangeArrowheads="1"/>
          </p:cNvSpPr>
          <p:nvPr>
            <p:ph type="ftr" sz="quarter" idx="11"/>
          </p:nvPr>
        </p:nvSpPr>
        <p:spPr>
          <a:ln/>
        </p:spPr>
        <p:txBody>
          <a:bodyPr/>
          <a:lstStyle>
            <a:lvl1pPr>
              <a:defRPr/>
            </a:lvl1pPr>
          </a:lstStyle>
          <a:p>
            <a:pPr>
              <a:defRPr/>
            </a:pPr>
            <a:endParaRPr lang="en-US"/>
          </a:p>
        </p:txBody>
      </p:sp>
      <p:sp>
        <p:nvSpPr>
          <p:cNvPr id="4" name="Rectangle 29"/>
          <p:cNvSpPr>
            <a:spLocks noGrp="1" noChangeArrowheads="1"/>
          </p:cNvSpPr>
          <p:nvPr>
            <p:ph type="sldNum" sz="quarter" idx="12"/>
          </p:nvPr>
        </p:nvSpPr>
        <p:spPr>
          <a:ln/>
        </p:spPr>
        <p:txBody>
          <a:bodyPr/>
          <a:lstStyle>
            <a:lvl1pPr>
              <a:defRPr/>
            </a:lvl1pPr>
          </a:lstStyle>
          <a:p>
            <a:pPr>
              <a:defRPr/>
            </a:pPr>
            <a:fld id="{AE783E5E-91A4-A041-9326-958BAC0E758C}" type="slidenum">
              <a:rPr lang="en-US"/>
              <a:pPr>
                <a:defRPr/>
              </a:pPr>
              <a:t>‹#›</a:t>
            </a:fld>
            <a:endParaRPr lang="en-US"/>
          </a:p>
        </p:txBody>
      </p:sp>
    </p:spTree>
    <p:extLst>
      <p:ext uri="{BB962C8B-B14F-4D97-AF65-F5344CB8AC3E}">
        <p14:creationId xmlns:p14="http://schemas.microsoft.com/office/powerpoint/2010/main" val="1124883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9918EC-E0EE-AE4B-BA03-243A3B6FD0EE}" type="slidenum">
              <a:rPr lang="en-US"/>
              <a:pPr>
                <a:defRPr/>
              </a:pPr>
              <a:t>‹#›</a:t>
            </a:fld>
            <a:endParaRPr lang="en-US"/>
          </a:p>
        </p:txBody>
      </p:sp>
    </p:spTree>
    <p:extLst>
      <p:ext uri="{BB962C8B-B14F-4D97-AF65-F5344CB8AC3E}">
        <p14:creationId xmlns:p14="http://schemas.microsoft.com/office/powerpoint/2010/main" val="18220126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79406770-2033-D040-BE3A-777DE0AB983C}" type="slidenum">
              <a:rPr lang="en-US"/>
              <a:pPr>
                <a:defRPr/>
              </a:pPr>
              <a:t>‹#›</a:t>
            </a:fld>
            <a:endParaRPr lang="en-US"/>
          </a:p>
        </p:txBody>
      </p:sp>
    </p:spTree>
    <p:extLst>
      <p:ext uri="{BB962C8B-B14F-4D97-AF65-F5344CB8AC3E}">
        <p14:creationId xmlns:p14="http://schemas.microsoft.com/office/powerpoint/2010/main" val="23099904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CD7EC3BD-E2FE-1648-A11F-BF612C2FC07E}" type="slidenum">
              <a:rPr lang="en-US"/>
              <a:pPr>
                <a:defRPr/>
              </a:pPr>
              <a:t>‹#›</a:t>
            </a:fld>
            <a:endParaRPr lang="en-US"/>
          </a:p>
        </p:txBody>
      </p:sp>
    </p:spTree>
    <p:extLst>
      <p:ext uri="{BB962C8B-B14F-4D97-AF65-F5344CB8AC3E}">
        <p14:creationId xmlns:p14="http://schemas.microsoft.com/office/powerpoint/2010/main" val="38940355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FCDF20F8-93B7-804D-AFD0-99C92878FDC5}" type="slidenum">
              <a:rPr lang="en-US"/>
              <a:pPr>
                <a:defRPr/>
              </a:pPr>
              <a:t>‹#›</a:t>
            </a:fld>
            <a:endParaRPr lang="en-US"/>
          </a:p>
        </p:txBody>
      </p:sp>
    </p:spTree>
    <p:extLst>
      <p:ext uri="{BB962C8B-B14F-4D97-AF65-F5344CB8AC3E}">
        <p14:creationId xmlns:p14="http://schemas.microsoft.com/office/powerpoint/2010/main" val="4110743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5F301904-FD1C-2D46-93D6-D2CD25E3DC1B}" type="slidenum">
              <a:rPr lang="en-US"/>
              <a:pPr>
                <a:defRPr/>
              </a:pPr>
              <a:t>‹#›</a:t>
            </a:fld>
            <a:endParaRPr lang="en-US"/>
          </a:p>
        </p:txBody>
      </p:sp>
    </p:spTree>
    <p:extLst>
      <p:ext uri="{BB962C8B-B14F-4D97-AF65-F5344CB8AC3E}">
        <p14:creationId xmlns:p14="http://schemas.microsoft.com/office/powerpoint/2010/main" val="2367100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2DDA6D14-D0CC-2D44-AFEF-798D3B6851A1}" type="slidenum">
              <a:rPr lang="en-US"/>
              <a:pPr>
                <a:defRPr/>
              </a:pPr>
              <a:t>‹#›</a:t>
            </a:fld>
            <a:endParaRPr lang="en-US"/>
          </a:p>
        </p:txBody>
      </p:sp>
    </p:spTree>
    <p:extLst>
      <p:ext uri="{BB962C8B-B14F-4D97-AF65-F5344CB8AC3E}">
        <p14:creationId xmlns:p14="http://schemas.microsoft.com/office/powerpoint/2010/main" val="697448758"/>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44907301-DADE-224C-85F9-0339FAB2C091}" type="slidenum">
              <a:rPr lang="en-US"/>
              <a:pPr>
                <a:defRPr/>
              </a:pPr>
              <a:t>‹#›</a:t>
            </a:fld>
            <a:endParaRPr lang="en-US"/>
          </a:p>
        </p:txBody>
      </p:sp>
    </p:spTree>
    <p:extLst>
      <p:ext uri="{BB962C8B-B14F-4D97-AF65-F5344CB8AC3E}">
        <p14:creationId xmlns:p14="http://schemas.microsoft.com/office/powerpoint/2010/main" val="1985688992"/>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C4AA3823-0EA3-8943-BB85-002670C4551D}" type="slidenum">
              <a:rPr lang="en-US"/>
              <a:pPr>
                <a:defRPr/>
              </a:pPr>
              <a:t>‹#›</a:t>
            </a:fld>
            <a:endParaRPr lang="en-US"/>
          </a:p>
        </p:txBody>
      </p:sp>
    </p:spTree>
    <p:extLst>
      <p:ext uri="{BB962C8B-B14F-4D97-AF65-F5344CB8AC3E}">
        <p14:creationId xmlns:p14="http://schemas.microsoft.com/office/powerpoint/2010/main" val="4195586921"/>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B27F5613-22FF-1742-90CB-ACCF538F9F0E}" type="slidenum">
              <a:rPr lang="en-US"/>
              <a:pPr>
                <a:defRPr/>
              </a:pPr>
              <a:t>‹#›</a:t>
            </a:fld>
            <a:endParaRPr lang="en-US"/>
          </a:p>
        </p:txBody>
      </p:sp>
    </p:spTree>
    <p:extLst>
      <p:ext uri="{BB962C8B-B14F-4D97-AF65-F5344CB8AC3E}">
        <p14:creationId xmlns:p14="http://schemas.microsoft.com/office/powerpoint/2010/main" val="3435988456"/>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751022B9-DFC7-9248-8CCD-1D5C892DDA4D}" type="slidenum">
              <a:rPr lang="en-US"/>
              <a:pPr>
                <a:defRPr/>
              </a:pPr>
              <a:t>‹#›</a:t>
            </a:fld>
            <a:endParaRPr lang="en-US"/>
          </a:p>
        </p:txBody>
      </p:sp>
    </p:spTree>
    <p:extLst>
      <p:ext uri="{BB962C8B-B14F-4D97-AF65-F5344CB8AC3E}">
        <p14:creationId xmlns:p14="http://schemas.microsoft.com/office/powerpoint/2010/main" val="392270743"/>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ABA10BB2-A608-C544-AC46-3E26C2738759}" type="slidenum">
              <a:rPr lang="en-US"/>
              <a:pPr>
                <a:defRPr/>
              </a:pPr>
              <a:t>‹#›</a:t>
            </a:fld>
            <a:endParaRPr lang="en-US"/>
          </a:p>
        </p:txBody>
      </p:sp>
    </p:spTree>
    <p:extLst>
      <p:ext uri="{BB962C8B-B14F-4D97-AF65-F5344CB8AC3E}">
        <p14:creationId xmlns:p14="http://schemas.microsoft.com/office/powerpoint/2010/main" val="397894506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4D84FEE-9CCB-AC49-9BD5-6AF4372C2AD8}" type="slidenum">
              <a:rPr lang="en-US"/>
              <a:pPr>
                <a:defRPr/>
              </a:pPr>
              <a:t>‹#›</a:t>
            </a:fld>
            <a:endParaRPr lang="en-US"/>
          </a:p>
        </p:txBody>
      </p:sp>
    </p:spTree>
    <p:extLst>
      <p:ext uri="{BB962C8B-B14F-4D97-AF65-F5344CB8AC3E}">
        <p14:creationId xmlns:p14="http://schemas.microsoft.com/office/powerpoint/2010/main" val="12635612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ECE22325-0364-034C-A34D-F7245D27852F}" type="slidenum">
              <a:rPr lang="en-US"/>
              <a:pPr>
                <a:defRPr/>
              </a:pPr>
              <a:t>‹#›</a:t>
            </a:fld>
            <a:endParaRPr lang="en-US"/>
          </a:p>
        </p:txBody>
      </p:sp>
    </p:spTree>
    <p:extLst>
      <p:ext uri="{BB962C8B-B14F-4D97-AF65-F5344CB8AC3E}">
        <p14:creationId xmlns:p14="http://schemas.microsoft.com/office/powerpoint/2010/main" val="373932405"/>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D21E6A4E-0F40-C943-8FD4-C0D1B1A665D9}" type="slidenum">
              <a:rPr lang="en-US"/>
              <a:pPr>
                <a:defRPr/>
              </a:pPr>
              <a:t>‹#›</a:t>
            </a:fld>
            <a:endParaRPr lang="en-US"/>
          </a:p>
        </p:txBody>
      </p:sp>
    </p:spTree>
    <p:extLst>
      <p:ext uri="{BB962C8B-B14F-4D97-AF65-F5344CB8AC3E}">
        <p14:creationId xmlns:p14="http://schemas.microsoft.com/office/powerpoint/2010/main" val="14130506"/>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81309A25-FA88-C34C-9890-FFE95AAB18BE}" type="slidenum">
              <a:rPr lang="en-US"/>
              <a:pPr>
                <a:defRPr/>
              </a:pPr>
              <a:t>‹#›</a:t>
            </a:fld>
            <a:endParaRPr lang="en-US"/>
          </a:p>
        </p:txBody>
      </p:sp>
    </p:spTree>
    <p:extLst>
      <p:ext uri="{BB962C8B-B14F-4D97-AF65-F5344CB8AC3E}">
        <p14:creationId xmlns:p14="http://schemas.microsoft.com/office/powerpoint/2010/main" val="908498061"/>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A41E6253-BA10-1841-97C5-99C09B9A6C5E}" type="slidenum">
              <a:rPr lang="en-US"/>
              <a:pPr>
                <a:defRPr/>
              </a:pPr>
              <a:t>‹#›</a:t>
            </a:fld>
            <a:endParaRPr lang="en-US"/>
          </a:p>
        </p:txBody>
      </p:sp>
    </p:spTree>
    <p:extLst>
      <p:ext uri="{BB962C8B-B14F-4D97-AF65-F5344CB8AC3E}">
        <p14:creationId xmlns:p14="http://schemas.microsoft.com/office/powerpoint/2010/main" val="3134239759"/>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C9C72472-7C96-9545-B1C7-B84BDF176180}" type="slidenum">
              <a:rPr lang="en-US"/>
              <a:pPr>
                <a:defRPr/>
              </a:pPr>
              <a:t>‹#›</a:t>
            </a:fld>
            <a:endParaRPr lang="en-US"/>
          </a:p>
        </p:txBody>
      </p:sp>
    </p:spTree>
    <p:extLst>
      <p:ext uri="{BB962C8B-B14F-4D97-AF65-F5344CB8AC3E}">
        <p14:creationId xmlns:p14="http://schemas.microsoft.com/office/powerpoint/2010/main" val="460480169"/>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8473703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0072386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5040925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9218379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6178622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259282F-1E9B-4B4E-8086-C5AF6D908145}" type="slidenum">
              <a:rPr lang="en-US"/>
              <a:pPr>
                <a:defRPr/>
              </a:pPr>
              <a:t>‹#›</a:t>
            </a:fld>
            <a:endParaRPr lang="en-US"/>
          </a:p>
        </p:txBody>
      </p:sp>
    </p:spTree>
    <p:extLst>
      <p:ext uri="{BB962C8B-B14F-4D97-AF65-F5344CB8AC3E}">
        <p14:creationId xmlns:p14="http://schemas.microsoft.com/office/powerpoint/2010/main" val="300013900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82864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12368416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52074341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18481218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6014876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25760068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16343446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7804822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3" cy="640"/>
              <a:chOff x="-3" y="1562"/>
              <a:chExt cx="5763" cy="640"/>
            </a:xfrm>
          </p:grpSpPr>
          <p:sp>
            <p:nvSpPr>
              <p:cNvPr id="8" name="Freeform 4"/>
              <p:cNvSpPr>
                <a:spLocks/>
              </p:cNvSpPr>
              <p:nvPr/>
            </p:nvSpPr>
            <p:spPr bwMode="ltGray">
              <a:xfrm rot="-5400000">
                <a:off x="2558" y="-993"/>
                <a:ext cx="624" cy="5745"/>
              </a:xfrm>
              <a:custGeom>
                <a:avLst/>
                <a:gdLst>
                  <a:gd name="T0" fmla="*/ 0 w 1000"/>
                  <a:gd name="T1" fmla="*/ 0 h 720"/>
                  <a:gd name="T2" fmla="*/ 0 w 1000"/>
                  <a:gd name="T3" fmla="*/ 2147483647 h 720"/>
                  <a:gd name="T4" fmla="*/ 14 w 1000"/>
                  <a:gd name="T5" fmla="*/ 2147483647 h 720"/>
                  <a:gd name="T6" fmla="*/ 14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9" name="Freeform 5"/>
              <p:cNvSpPr>
                <a:spLocks/>
              </p:cNvSpPr>
              <p:nvPr/>
            </p:nvSpPr>
            <p:spPr bwMode="ltGray">
              <a:xfrm rot="-5400000">
                <a:off x="1322" y="1669"/>
                <a:ext cx="624" cy="421"/>
              </a:xfrm>
              <a:custGeom>
                <a:avLst/>
                <a:gdLst>
                  <a:gd name="T0" fmla="*/ 0 w 624"/>
                  <a:gd name="T1" fmla="*/ 0 h 317"/>
                  <a:gd name="T2" fmla="*/ 0 w 624"/>
                  <a:gd name="T3" fmla="*/ 3490 h 317"/>
                  <a:gd name="T4" fmla="*/ 624 w 624"/>
                  <a:gd name="T5" fmla="*/ 3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3574 h 317"/>
                  <a:gd name="T4" fmla="*/ 624 w 624"/>
                  <a:gd name="T5" fmla="*/ 357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1" name="Freeform 7"/>
              <p:cNvSpPr>
                <a:spLocks/>
              </p:cNvSpPr>
              <p:nvPr/>
            </p:nvSpPr>
            <p:spPr bwMode="ltGray">
              <a:xfrm rot="-5400000">
                <a:off x="-58" y="1755"/>
                <a:ext cx="624" cy="255"/>
              </a:xfrm>
              <a:custGeom>
                <a:avLst/>
                <a:gdLst>
                  <a:gd name="T0" fmla="*/ 0 w 624"/>
                  <a:gd name="T1" fmla="*/ 2 h 370"/>
                  <a:gd name="T2" fmla="*/ 0 w 624"/>
                  <a:gd name="T3" fmla="*/ 11 h 370"/>
                  <a:gd name="T4" fmla="*/ 624 w 624"/>
                  <a:gd name="T5" fmla="*/ 11 h 370"/>
                  <a:gd name="T6" fmla="*/ 624 w 624"/>
                  <a:gd name="T7" fmla="*/ 2 h 370"/>
                  <a:gd name="T8" fmla="*/ 384 w 624"/>
                  <a:gd name="T9" fmla="*/ 1 h 370"/>
                  <a:gd name="T10" fmla="*/ 0 w 624"/>
                  <a:gd name="T11" fmla="*/ 2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137 h 317"/>
                  <a:gd name="T4" fmla="*/ 624 w 624"/>
                  <a:gd name="T5" fmla="*/ 13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3561 h 272"/>
                  <a:gd name="T4" fmla="*/ 240 w 624"/>
                  <a:gd name="T5" fmla="*/ 3144 h 272"/>
                  <a:gd name="T6" fmla="*/ 624 w 624"/>
                  <a:gd name="T7" fmla="*/ 3561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 name="Freeform 10"/>
              <p:cNvSpPr>
                <a:spLocks/>
              </p:cNvSpPr>
              <p:nvPr/>
            </p:nvSpPr>
            <p:spPr bwMode="ltGray">
              <a:xfrm rot="-5400000">
                <a:off x="154" y="1729"/>
                <a:ext cx="632" cy="315"/>
              </a:xfrm>
              <a:custGeom>
                <a:avLst/>
                <a:gdLst>
                  <a:gd name="T0" fmla="*/ 8 w 632"/>
                  <a:gd name="T1" fmla="*/ 13 h 362"/>
                  <a:gd name="T2" fmla="*/ 8 w 632"/>
                  <a:gd name="T3" fmla="*/ 90 h 362"/>
                  <a:gd name="T4" fmla="*/ 248 w 632"/>
                  <a:gd name="T5" fmla="*/ 90 h 362"/>
                  <a:gd name="T6" fmla="*/ 632 w 632"/>
                  <a:gd name="T7" fmla="*/ 90 h 362"/>
                  <a:gd name="T8" fmla="*/ 632 w 632"/>
                  <a:gd name="T9" fmla="*/ 13 h 362"/>
                  <a:gd name="T10" fmla="*/ 104 w 632"/>
                  <a:gd name="T11" fmla="*/ 13 h 362"/>
                  <a:gd name="T12" fmla="*/ 8 w 632"/>
                  <a:gd name="T13" fmla="*/ 1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5" name="Freeform 11"/>
              <p:cNvSpPr>
                <a:spLocks/>
              </p:cNvSpPr>
              <p:nvPr/>
            </p:nvSpPr>
            <p:spPr bwMode="ltGray">
              <a:xfrm rot="-5400000">
                <a:off x="3209" y="1665"/>
                <a:ext cx="624" cy="421"/>
              </a:xfrm>
              <a:custGeom>
                <a:avLst/>
                <a:gdLst>
                  <a:gd name="T0" fmla="*/ 0 w 624"/>
                  <a:gd name="T1" fmla="*/ 0 h 317"/>
                  <a:gd name="T2" fmla="*/ 0 w 624"/>
                  <a:gd name="T3" fmla="*/ 3490 h 317"/>
                  <a:gd name="T4" fmla="*/ 624 w 624"/>
                  <a:gd name="T5" fmla="*/ 3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3574 h 317"/>
                  <a:gd name="T4" fmla="*/ 624 w 624"/>
                  <a:gd name="T5" fmla="*/ 357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7" name="Freeform 13"/>
              <p:cNvSpPr>
                <a:spLocks/>
              </p:cNvSpPr>
              <p:nvPr/>
            </p:nvSpPr>
            <p:spPr bwMode="ltGray">
              <a:xfrm rot="-5400000">
                <a:off x="1828" y="1750"/>
                <a:ext cx="624" cy="255"/>
              </a:xfrm>
              <a:custGeom>
                <a:avLst/>
                <a:gdLst>
                  <a:gd name="T0" fmla="*/ 0 w 624"/>
                  <a:gd name="T1" fmla="*/ 2 h 370"/>
                  <a:gd name="T2" fmla="*/ 0 w 624"/>
                  <a:gd name="T3" fmla="*/ 11 h 370"/>
                  <a:gd name="T4" fmla="*/ 624 w 624"/>
                  <a:gd name="T5" fmla="*/ 11 h 370"/>
                  <a:gd name="T6" fmla="*/ 624 w 624"/>
                  <a:gd name="T7" fmla="*/ 2 h 370"/>
                  <a:gd name="T8" fmla="*/ 384 w 624"/>
                  <a:gd name="T9" fmla="*/ 1 h 370"/>
                  <a:gd name="T10" fmla="*/ 0 w 624"/>
                  <a:gd name="T11" fmla="*/ 2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137 h 317"/>
                  <a:gd name="T4" fmla="*/ 624 w 624"/>
                  <a:gd name="T5" fmla="*/ 13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9" name="Freeform 15"/>
              <p:cNvSpPr>
                <a:spLocks/>
              </p:cNvSpPr>
              <p:nvPr/>
            </p:nvSpPr>
            <p:spPr bwMode="ltGray">
              <a:xfrm rot="-5400000">
                <a:off x="2328" y="1695"/>
                <a:ext cx="624" cy="361"/>
              </a:xfrm>
              <a:custGeom>
                <a:avLst/>
                <a:gdLst>
                  <a:gd name="T0" fmla="*/ 0 w 624"/>
                  <a:gd name="T1" fmla="*/ 0 h 272"/>
                  <a:gd name="T2" fmla="*/ 0 w 624"/>
                  <a:gd name="T3" fmla="*/ 3473 h 272"/>
                  <a:gd name="T4" fmla="*/ 240 w 624"/>
                  <a:gd name="T5" fmla="*/ 3070 h 272"/>
                  <a:gd name="T6" fmla="*/ 624 w 624"/>
                  <a:gd name="T7" fmla="*/ 3473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20" name="Freeform 16"/>
              <p:cNvSpPr>
                <a:spLocks/>
              </p:cNvSpPr>
              <p:nvPr/>
            </p:nvSpPr>
            <p:spPr bwMode="ltGray">
              <a:xfrm rot="-5400000">
                <a:off x="2043" y="1721"/>
                <a:ext cx="632" cy="316"/>
              </a:xfrm>
              <a:custGeom>
                <a:avLst/>
                <a:gdLst>
                  <a:gd name="T0" fmla="*/ 8 w 632"/>
                  <a:gd name="T1" fmla="*/ 13 h 362"/>
                  <a:gd name="T2" fmla="*/ 8 w 632"/>
                  <a:gd name="T3" fmla="*/ 93 h 362"/>
                  <a:gd name="T4" fmla="*/ 248 w 632"/>
                  <a:gd name="T5" fmla="*/ 93 h 362"/>
                  <a:gd name="T6" fmla="*/ 632 w 632"/>
                  <a:gd name="T7" fmla="*/ 93 h 362"/>
                  <a:gd name="T8" fmla="*/ 632 w 632"/>
                  <a:gd name="T9" fmla="*/ 13 h 362"/>
                  <a:gd name="T10" fmla="*/ 104 w 632"/>
                  <a:gd name="T11" fmla="*/ 13 h 362"/>
                  <a:gd name="T12" fmla="*/ 8 w 632"/>
                  <a:gd name="T13" fmla="*/ 1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21" name="Freeform 17"/>
              <p:cNvSpPr>
                <a:spLocks/>
              </p:cNvSpPr>
              <p:nvPr/>
            </p:nvSpPr>
            <p:spPr bwMode="ltGray">
              <a:xfrm rot="-5400000">
                <a:off x="4075" y="1669"/>
                <a:ext cx="624" cy="421"/>
              </a:xfrm>
              <a:custGeom>
                <a:avLst/>
                <a:gdLst>
                  <a:gd name="T0" fmla="*/ 0 w 624"/>
                  <a:gd name="T1" fmla="*/ 0 h 317"/>
                  <a:gd name="T2" fmla="*/ 0 w 624"/>
                  <a:gd name="T3" fmla="*/ 3490 h 317"/>
                  <a:gd name="T4" fmla="*/ 624 w 624"/>
                  <a:gd name="T5" fmla="*/ 3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3574 h 317"/>
                  <a:gd name="T4" fmla="*/ 624 w 624"/>
                  <a:gd name="T5" fmla="*/ 357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23" name="Freeform 19"/>
              <p:cNvSpPr>
                <a:spLocks/>
              </p:cNvSpPr>
              <p:nvPr/>
            </p:nvSpPr>
            <p:spPr bwMode="ltGray">
              <a:xfrm rot="-5400000">
                <a:off x="4581" y="1750"/>
                <a:ext cx="624" cy="255"/>
              </a:xfrm>
              <a:custGeom>
                <a:avLst/>
                <a:gdLst>
                  <a:gd name="T0" fmla="*/ 0 w 624"/>
                  <a:gd name="T1" fmla="*/ 2 h 370"/>
                  <a:gd name="T2" fmla="*/ 0 w 624"/>
                  <a:gd name="T3" fmla="*/ 11 h 370"/>
                  <a:gd name="T4" fmla="*/ 624 w 624"/>
                  <a:gd name="T5" fmla="*/ 11 h 370"/>
                  <a:gd name="T6" fmla="*/ 624 w 624"/>
                  <a:gd name="T7" fmla="*/ 2 h 370"/>
                  <a:gd name="T8" fmla="*/ 384 w 624"/>
                  <a:gd name="T9" fmla="*/ 1 h 370"/>
                  <a:gd name="T10" fmla="*/ 0 w 624"/>
                  <a:gd name="T11" fmla="*/ 2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25" name="Freeform 21"/>
              <p:cNvSpPr>
                <a:spLocks/>
              </p:cNvSpPr>
              <p:nvPr/>
            </p:nvSpPr>
            <p:spPr bwMode="ltGray">
              <a:xfrm rot="-5400000">
                <a:off x="5081" y="1695"/>
                <a:ext cx="624" cy="361"/>
              </a:xfrm>
              <a:custGeom>
                <a:avLst/>
                <a:gdLst>
                  <a:gd name="T0" fmla="*/ 0 w 624"/>
                  <a:gd name="T1" fmla="*/ 0 h 272"/>
                  <a:gd name="T2" fmla="*/ 0 w 624"/>
                  <a:gd name="T3" fmla="*/ 3473 h 272"/>
                  <a:gd name="T4" fmla="*/ 240 w 624"/>
                  <a:gd name="T5" fmla="*/ 3070 h 272"/>
                  <a:gd name="T6" fmla="*/ 624 w 624"/>
                  <a:gd name="T7" fmla="*/ 3473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26" name="Freeform 22"/>
              <p:cNvSpPr>
                <a:spLocks/>
              </p:cNvSpPr>
              <p:nvPr/>
            </p:nvSpPr>
            <p:spPr bwMode="ltGray">
              <a:xfrm rot="-5400000">
                <a:off x="4797" y="1721"/>
                <a:ext cx="632" cy="316"/>
              </a:xfrm>
              <a:custGeom>
                <a:avLst/>
                <a:gdLst>
                  <a:gd name="T0" fmla="*/ 8 w 632"/>
                  <a:gd name="T1" fmla="*/ 13 h 362"/>
                  <a:gd name="T2" fmla="*/ 8 w 632"/>
                  <a:gd name="T3" fmla="*/ 93 h 362"/>
                  <a:gd name="T4" fmla="*/ 248 w 632"/>
                  <a:gd name="T5" fmla="*/ 93 h 362"/>
                  <a:gd name="T6" fmla="*/ 632 w 632"/>
                  <a:gd name="T7" fmla="*/ 93 h 362"/>
                  <a:gd name="T8" fmla="*/ 632 w 632"/>
                  <a:gd name="T9" fmla="*/ 13 h 362"/>
                  <a:gd name="T10" fmla="*/ 104 w 632"/>
                  <a:gd name="T11" fmla="*/ 13 h 362"/>
                  <a:gd name="T12" fmla="*/ 8 w 632"/>
                  <a:gd name="T13" fmla="*/ 1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grpSp>
        <p:sp>
          <p:nvSpPr>
            <p:cNvPr id="6" name="Freeform 23"/>
            <p:cNvSpPr>
              <a:spLocks/>
            </p:cNvSpPr>
            <p:nvPr/>
          </p:nvSpPr>
          <p:spPr bwMode="ltGray">
            <a:xfrm flipH="1">
              <a:off x="-2" y="1536"/>
              <a:ext cx="5762" cy="412"/>
            </a:xfrm>
            <a:custGeom>
              <a:avLst/>
              <a:gdLst>
                <a:gd name="T0" fmla="*/ 0 w 5762"/>
                <a:gd name="T1" fmla="*/ 362 h 385"/>
                <a:gd name="T2" fmla="*/ 5762 w 5762"/>
                <a:gd name="T3" fmla="*/ 345 h 385"/>
                <a:gd name="T4" fmla="*/ 5762 w 5762"/>
                <a:gd name="T5" fmla="*/ 4 h 385"/>
                <a:gd name="T6" fmla="*/ 0 w 5762"/>
                <a:gd name="T7" fmla="*/ 0 h 385"/>
                <a:gd name="T8" fmla="*/ 0 w 5762"/>
                <a:gd name="T9" fmla="*/ 362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US">
                <a:solidFill>
                  <a:srgbClr val="000000"/>
                </a:solidFill>
              </a:endParaRPr>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xtLst>
              <a:ext uri="{91240B29-F687-4f45-9708-019B960494DF}">
                <a14:hiddenLine xmlns:a14="http://schemas.microsoft.com/office/drawing/2010/main" xmlns="" w="9525" cap="flat">
                  <a:solidFill>
                    <a:srgbClr val="000000"/>
                  </a:solidFill>
                  <a:prstDash val="solid"/>
                  <a:miter lim="800000"/>
                  <a:headEnd/>
                  <a:tailEnd/>
                </a14:hiddenLine>
              </a:ext>
            </a:extLst>
          </p:spPr>
          <p:txBody>
            <a:bodyPr wrap="none" anchor="ctr"/>
            <a:lstStyle/>
            <a:p>
              <a:endParaRPr lang="en-US">
                <a:solidFill>
                  <a:srgbClr val="000000"/>
                </a:solidFill>
              </a:endParaRPr>
            </a:p>
          </p:txBody>
        </p:sp>
      </p:grpSp>
      <p:sp>
        <p:nvSpPr>
          <p:cNvPr id="4121" name="Rectangle 25"/>
          <p:cNvSpPr>
            <a:spLocks noGrp="1" noChangeArrowheads="1"/>
          </p:cNvSpPr>
          <p:nvPr>
            <p:ph type="ctrTitle"/>
          </p:nvPr>
        </p:nvSpPr>
        <p:spPr>
          <a:xfrm>
            <a:off x="1173163" y="198438"/>
            <a:ext cx="7772400" cy="2286000"/>
          </a:xfrm>
        </p:spPr>
        <p:txBody>
          <a:bodyPr anchor="b">
            <a:spAutoFit/>
          </a:bodyPr>
          <a:lstStyle>
            <a:lvl1pPr>
              <a:defRPr sz="7200"/>
            </a:lvl1pPr>
          </a:lstStyle>
          <a:p>
            <a:r>
              <a:rPr lang="en-US"/>
              <a:t>Click to edit Master title style</a:t>
            </a:r>
          </a:p>
        </p:txBody>
      </p:sp>
      <p:sp>
        <p:nvSpPr>
          <p:cNvPr id="4122" name="Rectangle 26"/>
          <p:cNvSpPr>
            <a:spLocks noGrp="1" noChangeArrowheads="1"/>
          </p:cNvSpPr>
          <p:nvPr>
            <p:ph type="subTitle" idx="1"/>
          </p:nvPr>
        </p:nvSpPr>
        <p:spPr>
          <a:xfrm>
            <a:off x="1166813" y="3886200"/>
            <a:ext cx="6400800" cy="1752600"/>
          </a:xfrm>
        </p:spPr>
        <p:txBody>
          <a:bodyPr/>
          <a:lstStyle>
            <a:lvl1pPr marL="0" indent="0">
              <a:buFont typeface="Wingdings" charset="2"/>
              <a:buNone/>
              <a:defRPr sz="4000"/>
            </a:lvl1pPr>
          </a:lstStyle>
          <a:p>
            <a:r>
              <a:rPr lang="en-US"/>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CEB03B29-E359-1246-AB1B-AADDF4BD6BAB}" type="slidenum">
              <a:rPr lang="en-US"/>
              <a:pPr>
                <a:defRPr/>
              </a:pPr>
              <a:t>‹#›</a:t>
            </a:fld>
            <a:endParaRPr lang="en-US"/>
          </a:p>
        </p:txBody>
      </p:sp>
    </p:spTree>
    <p:extLst>
      <p:ext uri="{BB962C8B-B14F-4D97-AF65-F5344CB8AC3E}">
        <p14:creationId xmlns:p14="http://schemas.microsoft.com/office/powerpoint/2010/main" val="304999016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98F04E4E-B7B1-1C44-8F0B-0A491CB39F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6231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3FA5E10-0DC3-B148-9054-720937B96138}" type="slidenum">
              <a:rPr lang="en-US"/>
              <a:pPr>
                <a:defRPr/>
              </a:pPr>
              <a:t>‹#›</a:t>
            </a:fld>
            <a:endParaRPr lang="en-US"/>
          </a:p>
        </p:txBody>
      </p:sp>
    </p:spTree>
    <p:extLst>
      <p:ext uri="{BB962C8B-B14F-4D97-AF65-F5344CB8AC3E}">
        <p14:creationId xmlns:p14="http://schemas.microsoft.com/office/powerpoint/2010/main" val="105521300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CF9B4F69-8263-754A-B074-0E2CAFF0B3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02445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F450DA79-52E3-DE46-B51B-543CAC550A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324312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48066373-CB87-984C-8943-1FF129C9B0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1271745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72AAC422-FC9C-8640-9A7E-C86733F813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105250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AE783E5E-91A4-A041-9326-958BAC0E758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5916500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79406770-2033-D040-BE3A-777DE0AB98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471402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CD7EC3BD-E2FE-1648-A11F-BF612C2FC0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418035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FCDF20F8-93B7-804D-AFD0-99C92878FDC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578655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5F301904-FD1C-2D46-93D6-D2CD25E3DC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928564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E0CDA279-BC1D-9B41-BB13-6BEC9CD73B7C}" type="slidenum">
              <a:rPr lang="en-US"/>
              <a:pPr>
                <a:defRPr/>
              </a:pPr>
              <a:t>‹#›</a:t>
            </a:fld>
            <a:endParaRPr lang="en-US"/>
          </a:p>
        </p:txBody>
      </p:sp>
    </p:spTree>
    <p:extLst>
      <p:ext uri="{BB962C8B-B14F-4D97-AF65-F5344CB8AC3E}">
        <p14:creationId xmlns:p14="http://schemas.microsoft.com/office/powerpoint/2010/main" val="2524970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41EB2D5-B527-A240-AF63-6F1B59325F20}" type="slidenum">
              <a:rPr lang="en-US"/>
              <a:pPr>
                <a:defRPr/>
              </a:pPr>
              <a:t>‹#›</a:t>
            </a:fld>
            <a:endParaRPr lang="en-US"/>
          </a:p>
        </p:txBody>
      </p:sp>
    </p:spTree>
    <p:extLst>
      <p:ext uri="{BB962C8B-B14F-4D97-AF65-F5344CB8AC3E}">
        <p14:creationId xmlns:p14="http://schemas.microsoft.com/office/powerpoint/2010/main" val="26351260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BA25E009-8D3E-6A4A-AEEA-FF8730757612}" type="slidenum">
              <a:rPr lang="en-US"/>
              <a:pPr>
                <a:defRPr/>
              </a:pPr>
              <a:t>‹#›</a:t>
            </a:fld>
            <a:endParaRPr lang="en-US"/>
          </a:p>
        </p:txBody>
      </p:sp>
    </p:spTree>
    <p:extLst>
      <p:ext uri="{BB962C8B-B14F-4D97-AF65-F5344CB8AC3E}">
        <p14:creationId xmlns:p14="http://schemas.microsoft.com/office/powerpoint/2010/main" val="52743340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7F3D48-64D1-A640-A39B-A68EF1371F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835680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EA4878F-EE05-C740-9051-AF43152055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106832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8CFA707-6904-1D47-881A-499609A7488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280156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Aria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Aria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24B906D-AC54-BF47-967E-7999714983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013309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Arial"/>
              <a:cs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Arial"/>
              <a:cs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D5A1274-BFC9-1E46-9BC8-F6459F7C4D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420247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Arial"/>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Arial"/>
              <a:cs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54BF215-9E63-304D-9B7B-C89B79E2EA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9007314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Arial"/>
              <a:cs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Arial"/>
              <a:cs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74758BB-EC7F-3B4D-ABA8-9094355F4E7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091671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Aria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Aria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98AADF4-2DB2-454A-948D-0A8EAA1323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022249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Aria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Aria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C468323-83C1-0346-8C9A-F23989AE135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52001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CCABD42-B76D-FF48-B2C5-55AE42A49B2A}" type="slidenum">
              <a:rPr lang="en-US"/>
              <a:pPr>
                <a:defRPr/>
              </a:pPr>
              <a:t>‹#›</a:t>
            </a:fld>
            <a:endParaRPr lang="en-US"/>
          </a:p>
        </p:txBody>
      </p:sp>
    </p:spTree>
    <p:extLst>
      <p:ext uri="{BB962C8B-B14F-4D97-AF65-F5344CB8AC3E}">
        <p14:creationId xmlns:p14="http://schemas.microsoft.com/office/powerpoint/2010/main" val="285614640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A74D50B-4326-C044-8AA3-67609A624E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227921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DBBBB4-98D6-394F-A3E2-F57F05C9EA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061074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8D550F-51D4-5E47-8CBA-0BF20D4411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940012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232B873-EF25-784B-8994-47C9CD1FF2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5385196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89918EC-E0EE-AE4B-BA03-243A3B6FD0E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013741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4D84FEE-9CCB-AC49-9BD5-6AF4372C2A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323101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259282F-1E9B-4B4E-8086-C5AF6D9081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761551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3FA5E10-0DC3-B148-9054-720937B961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05841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41EB2D5-B527-A240-AF63-6F1B59325F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639162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CCABD42-B76D-FF48-B2C5-55AE42A49B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88737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5A1803C-8C76-9C48-ADF9-E01DBC0BAB79}" type="slidenum">
              <a:rPr lang="en-US"/>
              <a:pPr>
                <a:defRPr/>
              </a:pPr>
              <a:t>‹#›</a:t>
            </a:fld>
            <a:endParaRPr lang="en-US"/>
          </a:p>
        </p:txBody>
      </p:sp>
    </p:spTree>
    <p:extLst>
      <p:ext uri="{BB962C8B-B14F-4D97-AF65-F5344CB8AC3E}">
        <p14:creationId xmlns:p14="http://schemas.microsoft.com/office/powerpoint/2010/main" val="172769166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A1803C-8C76-9C48-ADF9-E01DBC0BAB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127492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7AC06B2-E636-1044-8805-2F750F5F28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193936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F4D05E-93BC-AC4C-BDDB-0604736EB1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870838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sz="1800">
                  <a:solidFill>
                    <a:srgbClr val="FFFFFF"/>
                  </a:solidFill>
                  <a:latin typeface="Garamond" pitchFamily="-112"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sz="1800">
                  <a:solidFill>
                    <a:srgbClr val="FFFFFF"/>
                  </a:solidFill>
                  <a:latin typeface="Garamond" pitchFamily="-112"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sz="1800">
                  <a:solidFill>
                    <a:srgbClr val="FFFFFF"/>
                  </a:solidFill>
                  <a:latin typeface="Garamond" pitchFamily="-112" charset="0"/>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Garamond" pitchFamily="-112"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Garamond" pitchFamily="-112" charset="0"/>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163 h 1906"/>
                <a:gd name="T4" fmla="*/ 5866 w 5740"/>
                <a:gd name="T5" fmla="*/ 1163 h 1906"/>
                <a:gd name="T6" fmla="*/ 586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14347"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434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F91AA4A9-1152-BB42-98AE-0742EF09CC1E}" type="slidenum">
              <a:rPr lang="en-US"/>
              <a:pPr>
                <a:defRPr/>
              </a:pPr>
              <a:t>‹#›</a:t>
            </a:fld>
            <a:endParaRPr lang="en-US"/>
          </a:p>
        </p:txBody>
      </p:sp>
    </p:spTree>
    <p:extLst>
      <p:ext uri="{BB962C8B-B14F-4D97-AF65-F5344CB8AC3E}">
        <p14:creationId xmlns:p14="http://schemas.microsoft.com/office/powerpoint/2010/main" val="13129314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5"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3E289A69-3209-494A-9375-A7FAC37E9241}" type="slidenum">
              <a:rPr lang="en-US"/>
              <a:pPr>
                <a:defRPr/>
              </a:pPr>
              <a:t>‹#›</a:t>
            </a:fld>
            <a:endParaRPr lang="en-US"/>
          </a:p>
        </p:txBody>
      </p:sp>
      <p:sp>
        <p:nvSpPr>
          <p:cNvPr id="6" name="Footer Placeholder 5"/>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154789503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5"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91F0175F-7BAE-C245-BA08-98324AAEB7F8}" type="slidenum">
              <a:rPr lang="en-US"/>
              <a:pPr>
                <a:defRPr/>
              </a:pPr>
              <a:t>‹#›</a:t>
            </a:fld>
            <a:endParaRPr lang="en-US"/>
          </a:p>
        </p:txBody>
      </p:sp>
      <p:sp>
        <p:nvSpPr>
          <p:cNvPr id="6" name="Footer Placeholder 5"/>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68174446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6"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C8F16C9F-9638-4345-8032-D49A90F46F93}" type="slidenum">
              <a:rPr lang="en-US"/>
              <a:pPr>
                <a:defRPr/>
              </a:pPr>
              <a:t>‹#›</a:t>
            </a:fld>
            <a:endParaRPr lang="en-US"/>
          </a:p>
        </p:txBody>
      </p:sp>
      <p:sp>
        <p:nvSpPr>
          <p:cNvPr id="7" name="Footer Placeholder 6"/>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336060234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8"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247338C2-6072-8141-AD29-9C82C481BE28}" type="slidenum">
              <a:rPr lang="en-US"/>
              <a:pPr>
                <a:defRPr/>
              </a:pPr>
              <a:t>‹#›</a:t>
            </a:fld>
            <a:endParaRPr lang="en-US"/>
          </a:p>
        </p:txBody>
      </p:sp>
      <p:sp>
        <p:nvSpPr>
          <p:cNvPr id="9" name="Footer Placeholder 8"/>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335589574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4" name="Slide Number Placeholder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F2E158A4-AF6A-6D4A-B433-698D916885CE}" type="slidenum">
              <a:rPr lang="en-US"/>
              <a:pPr>
                <a:defRPr/>
              </a:pPr>
              <a:t>‹#›</a:t>
            </a:fld>
            <a:endParaRPr lang="en-US"/>
          </a:p>
        </p:txBody>
      </p:sp>
      <p:sp>
        <p:nvSpPr>
          <p:cNvPr id="5" name="Footer Placeholder 4"/>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24903472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3"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604A371F-012B-6149-8014-5663E2D63738}" type="slidenum">
              <a:rPr lang="en-US"/>
              <a:pPr>
                <a:defRPr/>
              </a:pPr>
              <a:t>‹#›</a:t>
            </a:fld>
            <a:endParaRPr lang="en-US"/>
          </a:p>
        </p:txBody>
      </p:sp>
      <p:sp>
        <p:nvSpPr>
          <p:cNvPr id="4" name="Footer Placeholder 3"/>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13243121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theme" Target="../theme/theme1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11.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2.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13.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slideLayout" Target="../slideLayouts/slideLayout150.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slideLayout" Target="../slideLayouts/slideLayout149.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15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9.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theme" Target="../theme/theme16.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8.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9.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528BF5FF-47F4-FB4E-9BDF-2D98277AA23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911" r:id="rId1"/>
    <p:sldLayoutId id="2147484912" r:id="rId2"/>
    <p:sldLayoutId id="2147484913" r:id="rId3"/>
    <p:sldLayoutId id="2147484914" r:id="rId4"/>
    <p:sldLayoutId id="2147484915" r:id="rId5"/>
    <p:sldLayoutId id="2147484916" r:id="rId6"/>
    <p:sldLayoutId id="2147484917" r:id="rId7"/>
    <p:sldLayoutId id="2147484918" r:id="rId8"/>
    <p:sldLayoutId id="2147484919" r:id="rId9"/>
    <p:sldLayoutId id="2147484920" r:id="rId10"/>
    <p:sldLayoutId id="214748492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9330" name="Group 4"/>
          <p:cNvGrpSpPr>
            <a:grpSpLocks/>
          </p:cNvGrpSpPr>
          <p:nvPr/>
        </p:nvGrpSpPr>
        <p:grpSpPr bwMode="auto">
          <a:xfrm>
            <a:off x="0" y="0"/>
            <a:ext cx="9140825" cy="6850063"/>
            <a:chOff x="0" y="0"/>
            <a:chExt cx="5758" cy="4315"/>
          </a:xfrm>
        </p:grpSpPr>
        <p:grpSp>
          <p:nvGrpSpPr>
            <p:cNvPr id="99333" name="Group 5"/>
            <p:cNvGrpSpPr>
              <a:grpSpLocks/>
            </p:cNvGrpSpPr>
            <p:nvPr userDrawn="1"/>
          </p:nvGrpSpPr>
          <p:grpSpPr bwMode="auto">
            <a:xfrm>
              <a:off x="1728" y="2230"/>
              <a:ext cx="4027" cy="2085"/>
              <a:chOff x="1728" y="2230"/>
              <a:chExt cx="4027" cy="2085"/>
            </a:xfrm>
          </p:grpSpPr>
          <p:sp>
            <p:nvSpPr>
              <p:cNvPr id="1331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sz="1800">
                  <a:solidFill>
                    <a:srgbClr val="FFFFFF"/>
                  </a:solidFill>
                  <a:latin typeface="Garamond" pitchFamily="-112" charset="0"/>
                </a:endParaRPr>
              </a:p>
            </p:txBody>
          </p:sp>
          <p:sp>
            <p:nvSpPr>
              <p:cNvPr id="1331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sz="1800">
                  <a:solidFill>
                    <a:srgbClr val="FFFFFF"/>
                  </a:solidFill>
                  <a:latin typeface="Garamond" pitchFamily="-112" charset="0"/>
                </a:endParaRPr>
              </a:p>
            </p:txBody>
          </p:sp>
          <p:sp>
            <p:nvSpPr>
              <p:cNvPr id="1332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sz="1800">
                  <a:solidFill>
                    <a:srgbClr val="FFFFFF"/>
                  </a:solidFill>
                  <a:latin typeface="Garamond" pitchFamily="-112" charset="0"/>
                </a:endParaRPr>
              </a:p>
            </p:txBody>
          </p:sp>
          <p:sp>
            <p:nvSpPr>
              <p:cNvPr id="99339"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332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Garamond" pitchFamily="-112" charset="0"/>
                </a:endParaRPr>
              </a:p>
            </p:txBody>
          </p:sp>
        </p:grpSp>
        <p:sp>
          <p:nvSpPr>
            <p:cNvPr id="1332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Garamond" pitchFamily="-112" charset="0"/>
              </a:endParaRPr>
            </a:p>
          </p:txBody>
        </p:sp>
        <p:sp>
          <p:nvSpPr>
            <p:cNvPr id="99335" name="Freeform 12"/>
            <p:cNvSpPr>
              <a:spLocks/>
            </p:cNvSpPr>
            <p:nvPr/>
          </p:nvSpPr>
          <p:spPr bwMode="hidden">
            <a:xfrm>
              <a:off x="0" y="0"/>
              <a:ext cx="5758" cy="1776"/>
            </a:xfrm>
            <a:custGeom>
              <a:avLst/>
              <a:gdLst>
                <a:gd name="T0" fmla="*/ 0 w 5740"/>
                <a:gd name="T1" fmla="*/ 0 h 1906"/>
                <a:gd name="T2" fmla="*/ 0 w 5740"/>
                <a:gd name="T3" fmla="*/ 1163 h 1906"/>
                <a:gd name="T4" fmla="*/ 5866 w 5740"/>
                <a:gd name="T5" fmla="*/ 1163 h 1906"/>
                <a:gd name="T6" fmla="*/ 586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1332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332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2379830"/>
      </p:ext>
    </p:extLst>
  </p:cSld>
  <p:clrMap bg1="dk2" tx1="lt1" bg2="dk1" tx2="lt2" accent1="accent1" accent2="accent2" accent3="accent3" accent4="accent4" accent5="accent5" accent6="accent6" hlink="hlink" folHlink="folHlink"/>
  <p:sldLayoutIdLst>
    <p:sldLayoutId id="2147485073" r:id="rId1"/>
    <p:sldLayoutId id="2147485074" r:id="rId2"/>
    <p:sldLayoutId id="2147485075" r:id="rId3"/>
    <p:sldLayoutId id="2147485076" r:id="rId4"/>
    <p:sldLayoutId id="2147485077" r:id="rId5"/>
    <p:sldLayoutId id="2147485078" r:id="rId6"/>
    <p:sldLayoutId id="2147485079" r:id="rId7"/>
    <p:sldLayoutId id="2147485080" r:id="rId8"/>
    <p:sldLayoutId id="2147485081" r:id="rId9"/>
    <p:sldLayoutId id="2147485082" r:id="rId10"/>
    <p:sldLayoutId id="2147485083" r:id="rId11"/>
    <p:sldLayoutId id="2147485084"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0"/>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charset="0"/>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2" charset="-128"/>
          <a:cs typeface="Arial"/>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vl1pPr>
          </a:lstStyle>
          <a:p>
            <a:endParaRPr lang="en-US">
              <a:solidFill>
                <a:srgbClr val="000000"/>
              </a:solidFill>
              <a:ea typeface="ヒラギノ角ゴ Pro W3" charset="0"/>
              <a:cs typeface="ヒラギノ角ゴ Pro W3"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vl1pPr>
          </a:lstStyle>
          <a:p>
            <a:endParaRPr lang="en-US">
              <a:solidFill>
                <a:srgbClr val="000000"/>
              </a:solidFill>
              <a:ea typeface="ヒラギノ角ゴ Pro W3" charset="0"/>
              <a:cs typeface="ヒラギノ角ゴ Pro W3"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vl1pPr>
          </a:lstStyle>
          <a:p>
            <a:fld id="{44C0598C-A58F-E448-B4CF-D3D59A859C8C}" type="slidenum">
              <a:rPr lang="en-US" smtClean="0">
                <a:solidFill>
                  <a:srgbClr val="000000"/>
                </a:solidFill>
                <a:ea typeface="ヒラギノ角ゴ Pro W3" charset="0"/>
                <a:cs typeface="ヒラギノ角ゴ Pro W3" charset="0"/>
              </a:rPr>
              <a:pPr/>
              <a:t>‹#›</a:t>
            </a:fld>
            <a:endParaRPr lang="en-US">
              <a:solidFill>
                <a:srgbClr val="000000"/>
              </a:solidFill>
              <a:ea typeface="ヒラギノ角ゴ Pro W3" charset="0"/>
              <a:cs typeface="ヒラギノ角ゴ Pro W3" charset="0"/>
            </a:endParaRPr>
          </a:p>
        </p:txBody>
      </p:sp>
    </p:spTree>
    <p:extLst>
      <p:ext uri="{BB962C8B-B14F-4D97-AF65-F5344CB8AC3E}">
        <p14:creationId xmlns:p14="http://schemas.microsoft.com/office/powerpoint/2010/main" val="2608121864"/>
      </p:ext>
    </p:extLst>
  </p:cSld>
  <p:clrMap bg1="lt1" tx1="dk1" bg2="lt2" tx2="dk2" accent1="accent1" accent2="accent2" accent3="accent3" accent4="accent4" accent5="accent5" accent6="accent6" hlink="hlink" folHlink="folHlink"/>
  <p:sldLayoutIdLst>
    <p:sldLayoutId id="2147485086" r:id="rId1"/>
    <p:sldLayoutId id="2147485087" r:id="rId2"/>
    <p:sldLayoutId id="2147485088" r:id="rId3"/>
    <p:sldLayoutId id="2147485089" r:id="rId4"/>
    <p:sldLayoutId id="2147485090" r:id="rId5"/>
    <p:sldLayoutId id="2147485091" r:id="rId6"/>
    <p:sldLayoutId id="2147485092" r:id="rId7"/>
    <p:sldLayoutId id="2147485093" r:id="rId8"/>
    <p:sldLayoutId id="2147485094" r:id="rId9"/>
    <p:sldLayoutId id="2147485095" r:id="rId10"/>
    <p:sldLayoutId id="2147485096"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ヒラギノ角ゴ Pro W3" charset="0"/>
          <a:cs typeface="ヒラギノ角ゴ Pro W3" charset="0"/>
        </a:defRPr>
      </a:lvl2pPr>
      <a:lvl3pPr algn="ctr" rtl="0" fontAlgn="base">
        <a:spcBef>
          <a:spcPct val="0"/>
        </a:spcBef>
        <a:spcAft>
          <a:spcPct val="0"/>
        </a:spcAft>
        <a:defRPr sz="4400">
          <a:solidFill>
            <a:schemeClr val="tx2"/>
          </a:solidFill>
          <a:latin typeface="Arial" charset="0"/>
          <a:ea typeface="ヒラギノ角ゴ Pro W3" charset="0"/>
          <a:cs typeface="ヒラギノ角ゴ Pro W3" charset="0"/>
        </a:defRPr>
      </a:lvl3pPr>
      <a:lvl4pPr algn="ctr" rtl="0" fontAlgn="base">
        <a:spcBef>
          <a:spcPct val="0"/>
        </a:spcBef>
        <a:spcAft>
          <a:spcPct val="0"/>
        </a:spcAft>
        <a:defRPr sz="4400">
          <a:solidFill>
            <a:schemeClr val="tx2"/>
          </a:solidFill>
          <a:latin typeface="Arial" charset="0"/>
          <a:ea typeface="ヒラギノ角ゴ Pro W3" charset="0"/>
          <a:cs typeface="ヒラギノ角ゴ Pro W3" charset="0"/>
        </a:defRPr>
      </a:lvl4pPr>
      <a:lvl5pPr algn="ctr" rtl="0" fontAlgn="base">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cs typeface="+mn-cs"/>
        </a:defRPr>
      </a:lvl2pPr>
      <a:lvl3pPr marL="1143000" indent="-228600" algn="l" rtl="0" fontAlgn="base">
        <a:spcBef>
          <a:spcPct val="20000"/>
        </a:spcBef>
        <a:spcAft>
          <a:spcPct val="0"/>
        </a:spcAft>
        <a:buChar char="•"/>
        <a:defRPr sz="2400">
          <a:solidFill>
            <a:schemeClr val="tx1"/>
          </a:solidFill>
          <a:latin typeface="+mn-lt"/>
          <a:ea typeface="+mn-ea"/>
          <a:cs typeface="+mn-cs"/>
        </a:defRPr>
      </a:lvl3pPr>
      <a:lvl4pPr marL="1600200" indent="-228600" algn="l" rtl="0" fontAlgn="base">
        <a:spcBef>
          <a:spcPct val="20000"/>
        </a:spcBef>
        <a:spcAft>
          <a:spcPct val="0"/>
        </a:spcAft>
        <a:buChar char="–"/>
        <a:defRPr sz="2000">
          <a:solidFill>
            <a:schemeClr val="tx1"/>
          </a:solidFill>
          <a:latin typeface="+mn-lt"/>
          <a:ea typeface="+mn-ea"/>
          <a:cs typeface="+mn-cs"/>
        </a:defRPr>
      </a:lvl4pPr>
      <a:lvl5pPr marL="2057400" indent="-228600" algn="l" rtl="0" fontAlgn="base">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Times"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charset="0"/>
                <a:cs typeface="+mn-cs"/>
              </a:defRPr>
            </a:lvl1pPr>
          </a:lstStyle>
          <a:p>
            <a:pPr>
              <a:defRPr/>
            </a:pPr>
            <a:fld id="{0C83147D-F505-FF4B-9472-C020D191186C}" type="slidenum">
              <a:rPr lang="en-US"/>
              <a:pPr>
                <a:defRPr/>
              </a:pPr>
              <a:t>‹#›</a:t>
            </a:fld>
            <a:endParaRPr lang="en-US"/>
          </a:p>
        </p:txBody>
      </p:sp>
    </p:spTree>
    <p:extLst>
      <p:ext uri="{BB962C8B-B14F-4D97-AF65-F5344CB8AC3E}">
        <p14:creationId xmlns:p14="http://schemas.microsoft.com/office/powerpoint/2010/main" val="974443905"/>
      </p:ext>
    </p:extLst>
  </p:cSld>
  <p:clrMap bg1="lt1" tx1="dk1" bg2="lt2" tx2="dk2" accent1="accent1" accent2="accent2" accent3="accent3" accent4="accent4" accent5="accent5" accent6="accent6" hlink="hlink" folHlink="folHlink"/>
  <p:sldLayoutIdLst>
    <p:sldLayoutId id="2147485098" r:id="rId1"/>
    <p:sldLayoutId id="2147485099" r:id="rId2"/>
    <p:sldLayoutId id="2147485100" r:id="rId3"/>
    <p:sldLayoutId id="2147485101" r:id="rId4"/>
    <p:sldLayoutId id="2147485102" r:id="rId5"/>
    <p:sldLayoutId id="2147485103" r:id="rId6"/>
    <p:sldLayoutId id="2147485104" r:id="rId7"/>
    <p:sldLayoutId id="2147485105" r:id="rId8"/>
    <p:sldLayoutId id="2147485106" r:id="rId9"/>
    <p:sldLayoutId id="2147485107" r:id="rId10"/>
    <p:sldLayoutId id="2147485108"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charset="0"/>
          <a:ea typeface="ＭＳ Ｐゴシック" charset="0"/>
        </a:defRPr>
      </a:lvl6pPr>
      <a:lvl7pPr marL="914400" algn="ctr" rtl="0" fontAlgn="base">
        <a:spcBef>
          <a:spcPct val="0"/>
        </a:spcBef>
        <a:spcAft>
          <a:spcPct val="0"/>
        </a:spcAft>
        <a:defRPr sz="4400">
          <a:solidFill>
            <a:schemeClr val="tx2"/>
          </a:solidFill>
          <a:latin typeface="Times" charset="0"/>
          <a:ea typeface="ＭＳ Ｐゴシック" charset="0"/>
        </a:defRPr>
      </a:lvl7pPr>
      <a:lvl8pPr marL="1371600" algn="ctr" rtl="0" fontAlgn="base">
        <a:spcBef>
          <a:spcPct val="0"/>
        </a:spcBef>
        <a:spcAft>
          <a:spcPct val="0"/>
        </a:spcAft>
        <a:defRPr sz="4400">
          <a:solidFill>
            <a:schemeClr val="tx2"/>
          </a:solidFill>
          <a:latin typeface="Times" charset="0"/>
          <a:ea typeface="ＭＳ Ｐゴシック" charset="0"/>
        </a:defRPr>
      </a:lvl8pPr>
      <a:lvl9pPr marL="1828800" algn="ctr" rtl="0" fontAlgn="base">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eaLnBrk="1" hangingPunct="1">
              <a:defRPr/>
            </a:pPr>
            <a:fld id="{C16A198B-9034-4749-8A8D-B90A5F5B90A3}" type="datetimeFigureOut">
              <a:rPr lang="en-US">
                <a:latin typeface="Calibri" charset="0"/>
              </a:rPr>
              <a:pPr eaLnBrk="1" hangingPunct="1">
                <a:defRPr/>
              </a:pPr>
              <a:t>4/23/26</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eaLnBrk="1" hangingPunct="1">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eaLnBrk="1" hangingPunct="1">
              <a:defRPr/>
            </a:pPr>
            <a:fld id="{FA356419-7718-C74B-9C0F-E2D2C7D5AD85}" type="slidenum">
              <a:rPr lang="en-US">
                <a:latin typeface="Calibri" charset="0"/>
              </a:rPr>
              <a:pPr eaLnBrk="1" hangingPunct="1">
                <a:defRPr/>
              </a:pPr>
              <a:t>‹#›</a:t>
            </a:fld>
            <a:endParaRPr lang="en-US">
              <a:latin typeface="Calibri" charset="0"/>
            </a:endParaRPr>
          </a:p>
        </p:txBody>
      </p:sp>
    </p:spTree>
    <p:extLst>
      <p:ext uri="{BB962C8B-B14F-4D97-AF65-F5344CB8AC3E}">
        <p14:creationId xmlns:p14="http://schemas.microsoft.com/office/powerpoint/2010/main" val="755757111"/>
      </p:ext>
    </p:extLst>
  </p:cSld>
  <p:clrMap bg1="lt1" tx1="dk1" bg2="lt2" tx2="dk2" accent1="accent1" accent2="accent2" accent3="accent3" accent4="accent4" accent5="accent5" accent6="accent6" hlink="hlink" folHlink="folHlink"/>
  <p:sldLayoutIdLst>
    <p:sldLayoutId id="2147485110" r:id="rId1"/>
    <p:sldLayoutId id="2147485111" r:id="rId2"/>
    <p:sldLayoutId id="2147485112" r:id="rId3"/>
    <p:sldLayoutId id="2147485113" r:id="rId4"/>
    <p:sldLayoutId id="2147485114" r:id="rId5"/>
    <p:sldLayoutId id="2147485115" r:id="rId6"/>
    <p:sldLayoutId id="2147485116" r:id="rId7"/>
    <p:sldLayoutId id="2147485117" r:id="rId8"/>
    <p:sldLayoutId id="2147485118" r:id="rId9"/>
    <p:sldLayoutId id="2147485119" r:id="rId10"/>
    <p:sldLayoutId id="2147485120"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255120408"/>
      </p:ext>
    </p:extLst>
  </p:cSld>
  <p:clrMap bg1="lt1" tx1="dk1" bg2="lt2" tx2="dk2" accent1="accent1" accent2="accent2" accent3="accent3" accent4="accent4" accent5="accent5" accent6="accent6" hlink="hlink" folHlink="folHlink"/>
  <p:sldLayoutIdLst>
    <p:sldLayoutId id="2147485122" r:id="rId1"/>
    <p:sldLayoutId id="2147485123" r:id="rId2"/>
    <p:sldLayoutId id="2147485124" r:id="rId3"/>
    <p:sldLayoutId id="2147485125" r:id="rId4"/>
    <p:sldLayoutId id="2147485126" r:id="rId5"/>
    <p:sldLayoutId id="2147485127" r:id="rId6"/>
    <p:sldLayoutId id="2147485128" r:id="rId7"/>
    <p:sldLayoutId id="2147485129" r:id="rId8"/>
    <p:sldLayoutId id="2147485130" r:id="rId9"/>
    <p:sldLayoutId id="2147485131" r:id="rId10"/>
    <p:sldLayoutId id="2147485132" r:id="rId11"/>
    <p:sldLayoutId id="2147485133" r:id="rId12"/>
    <p:sldLayoutId id="214748513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553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spcBef>
                <a:spcPct val="0"/>
              </a:spcBef>
              <a:defRPr sz="1400">
                <a:solidFill>
                  <a:srgbClr val="000000"/>
                </a:solidFill>
                <a:latin typeface="Arial"/>
                <a:ea typeface="+mn-ea"/>
                <a:cs typeface="+mn-cs"/>
              </a:defRPr>
            </a:lvl1pPr>
          </a:lstStyle>
          <a:p>
            <a:pPr>
              <a:defRPr/>
            </a:pPr>
            <a:endParaRPr lang="en-US"/>
          </a:p>
        </p:txBody>
      </p:sp>
      <p:sp>
        <p:nvSpPr>
          <p:cNvPr id="71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a:solidFill>
                  <a:srgbClr val="000000"/>
                </a:solidFill>
                <a:latin typeface="Arial"/>
                <a:ea typeface="+mn-ea"/>
                <a:cs typeface="+mn-cs"/>
              </a:defRPr>
            </a:lvl1pPr>
          </a:lstStyle>
          <a:p>
            <a:pPr>
              <a:defRPr/>
            </a:pPr>
            <a:endParaRPr lang="en-US"/>
          </a:p>
        </p:txBody>
      </p:sp>
      <p:sp>
        <p:nvSpPr>
          <p:cNvPr id="71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latin typeface="Arial" charset="0"/>
              </a:defRPr>
            </a:lvl1pPr>
          </a:lstStyle>
          <a:p>
            <a:pPr>
              <a:defRPr/>
            </a:pPr>
            <a:fld id="{CEAB827C-03B1-1843-A6EB-4857D0982098}" type="slidenum">
              <a:rPr lang="en-US"/>
              <a:pPr>
                <a:defRPr/>
              </a:pPr>
              <a:t>‹#›</a:t>
            </a:fld>
            <a:endParaRPr lang="en-US"/>
          </a:p>
        </p:txBody>
      </p:sp>
    </p:spTree>
    <p:extLst>
      <p:ext uri="{BB962C8B-B14F-4D97-AF65-F5344CB8AC3E}">
        <p14:creationId xmlns:p14="http://schemas.microsoft.com/office/powerpoint/2010/main" val="3691943874"/>
      </p:ext>
    </p:extLst>
  </p:cSld>
  <p:clrMap bg1="lt1" tx1="dk1" bg2="lt2" tx2="dk2" accent1="accent1" accent2="accent2" accent3="accent3" accent4="accent4" accent5="accent5" accent6="accent6" hlink="hlink" folHlink="folHlink"/>
  <p:sldLayoutIdLst>
    <p:sldLayoutId id="2147485136"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3800475" y="1789113"/>
            <a:ext cx="5340350" cy="5056187"/>
            <a:chOff x="2394" y="1127"/>
            <a:chExt cx="3364" cy="3185"/>
          </a:xfrm>
        </p:grpSpPr>
        <p:sp>
          <p:nvSpPr>
            <p:cNvPr id="16387"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88"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389"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0"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391"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2"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3"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4"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5"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6"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397"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398"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ahoma" pitchFamily="19" charset="-52"/>
                <a:ea typeface="+mn-ea"/>
                <a:cs typeface="+mn-cs"/>
              </a:endParaRPr>
            </a:p>
          </p:txBody>
        </p:sp>
        <p:sp>
          <p:nvSpPr>
            <p:cNvPr id="16399"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sp>
          <p:nvSpPr>
            <p:cNvPr id="16400"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1"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2"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3"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4"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5"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6"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7"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sp>
          <p:nvSpPr>
            <p:cNvPr id="16408"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9"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10"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11"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412"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413"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414"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15"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16"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417"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418"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419"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ahoma" pitchFamily="19" charset="-52"/>
                <a:ea typeface="+mn-ea"/>
                <a:cs typeface="+mn-cs"/>
              </a:endParaRPr>
            </a:p>
          </p:txBody>
        </p:sp>
        <p:sp>
          <p:nvSpPr>
            <p:cNvPr id="16420"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grpSp>
      <p:sp>
        <p:nvSpPr>
          <p:cNvPr id="16421"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422"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3"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ahoma" pitchFamily="19" charset="-52"/>
                <a:ea typeface="+mn-ea"/>
                <a:cs typeface="+mn-cs"/>
              </a:defRPr>
            </a:lvl1pPr>
          </a:lstStyle>
          <a:p>
            <a:pPr>
              <a:defRPr/>
            </a:pPr>
            <a:endParaRPr lang="en-US"/>
          </a:p>
        </p:txBody>
      </p:sp>
      <p:sp>
        <p:nvSpPr>
          <p:cNvPr id="16424"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Tahoma" pitchFamily="19" charset="-52"/>
                <a:ea typeface="+mn-ea"/>
                <a:cs typeface="+mn-cs"/>
              </a:defRPr>
            </a:lvl1pPr>
          </a:lstStyle>
          <a:p>
            <a:pPr>
              <a:defRPr/>
            </a:pPr>
            <a:endParaRPr lang="en-US"/>
          </a:p>
        </p:txBody>
      </p:sp>
      <p:sp>
        <p:nvSpPr>
          <p:cNvPr id="16425"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C6CDC40E-B97B-C04E-9632-E1C110889C35}" type="slidenum">
              <a:rPr lang="en-US"/>
              <a:pPr>
                <a:defRPr/>
              </a:pPr>
              <a:t>‹#›</a:t>
            </a:fld>
            <a:endParaRPr lang="en-US"/>
          </a:p>
        </p:txBody>
      </p:sp>
    </p:spTree>
    <p:extLst>
      <p:ext uri="{BB962C8B-B14F-4D97-AF65-F5344CB8AC3E}">
        <p14:creationId xmlns:p14="http://schemas.microsoft.com/office/powerpoint/2010/main" val="2268096989"/>
      </p:ext>
    </p:extLst>
  </p:cSld>
  <p:clrMap bg1="dk2" tx1="lt1" bg2="dk1" tx2="lt2" accent1="accent1" accent2="accent2" accent3="accent3" accent4="accent4" accent5="accent5" accent6="accent6" hlink="hlink" folHlink="folHlink"/>
  <p:sldLayoutIdLst>
    <p:sldLayoutId id="2147485138" r:id="rId1"/>
    <p:sldLayoutId id="2147485139" r:id="rId2"/>
    <p:sldLayoutId id="2147485140" r:id="rId3"/>
    <p:sldLayoutId id="2147485141" r:id="rId4"/>
    <p:sldLayoutId id="2147485142" r:id="rId5"/>
    <p:sldLayoutId id="2147485143" r:id="rId6"/>
    <p:sldLayoutId id="2147485144" r:id="rId7"/>
    <p:sldLayoutId id="2147485145" r:id="rId8"/>
    <p:sldLayoutId id="2147485146" r:id="rId9"/>
    <p:sldLayoutId id="2147485147" r:id="rId10"/>
    <p:sldLayoutId id="2147485148"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9" charset="-128"/>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9"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5pPr>
      <a:lvl6pPr marL="25146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6pPr>
      <a:lvl7pPr marL="29718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7pPr>
      <a:lvl8pPr marL="34290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8pPr>
      <a:lvl9pPr marL="38862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53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mn-ea"/>
                <a:cs typeface="+mn-cs"/>
              </a:defRPr>
            </a:lvl1pPr>
          </a:lstStyle>
          <a:p>
            <a:pPr>
              <a:defRPr/>
            </a:pPr>
            <a:endParaRPr lang="en-US"/>
          </a:p>
        </p:txBody>
      </p:sp>
      <p:sp>
        <p:nvSpPr>
          <p:cNvPr id="2253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mn-ea"/>
                <a:cs typeface="+mn-cs"/>
              </a:defRPr>
            </a:lvl1pPr>
          </a:lstStyle>
          <a:p>
            <a:pPr>
              <a:defRPr/>
            </a:pPr>
            <a:endParaRPr lang="en-US"/>
          </a:p>
        </p:txBody>
      </p:sp>
      <p:sp>
        <p:nvSpPr>
          <p:cNvPr id="2253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cs typeface="Arial" charset="0"/>
              </a:defRPr>
            </a:lvl1pPr>
          </a:lstStyle>
          <a:p>
            <a:pPr>
              <a:defRPr/>
            </a:pPr>
            <a:fld id="{0F5BE17E-529B-9741-B837-5CEE87C4EA3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922" r:id="rId1"/>
    <p:sldLayoutId id="2147484923" r:id="rId2"/>
    <p:sldLayoutId id="2147484924" r:id="rId3"/>
    <p:sldLayoutId id="2147484925" r:id="rId4"/>
    <p:sldLayoutId id="2147484926" r:id="rId5"/>
    <p:sldLayoutId id="2147484927" r:id="rId6"/>
    <p:sldLayoutId id="2147484928" r:id="rId7"/>
    <p:sldLayoutId id="2147484929" r:id="rId8"/>
    <p:sldLayoutId id="2147484930" r:id="rId9"/>
    <p:sldLayoutId id="2147484931" r:id="rId10"/>
    <p:sldLayoutId id="2147484932" r:id="rId11"/>
  </p:sldLayoutIdLst>
  <p:txStyles>
    <p:titleStyle>
      <a:lvl1pPr algn="ctr" rtl="0" eaLnBrk="0" fontAlgn="base" hangingPunct="0">
        <a:spcBef>
          <a:spcPct val="0"/>
        </a:spcBef>
        <a:spcAft>
          <a:spcPct val="0"/>
        </a:spcAft>
        <a:defRPr sz="4000" b="1">
          <a:solidFill>
            <a:schemeClr val="tx2"/>
          </a:solidFill>
          <a:latin typeface="+mj-lt"/>
          <a:ea typeface="ＭＳ Ｐゴシック" charset="0"/>
          <a:cs typeface="+mj-cs"/>
        </a:defRPr>
      </a:lvl1pPr>
      <a:lvl2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2pPr>
      <a:lvl3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3pPr>
      <a:lvl4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4pPr>
      <a:lvl5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5pPr>
      <a:lvl6pPr marL="457200" algn="ctr" rtl="0" fontAlgn="base">
        <a:spcBef>
          <a:spcPct val="0"/>
        </a:spcBef>
        <a:spcAft>
          <a:spcPct val="0"/>
        </a:spcAft>
        <a:defRPr sz="4000" b="1">
          <a:solidFill>
            <a:schemeClr val="tx2"/>
          </a:solidFill>
          <a:latin typeface="Verdana" charset="0"/>
          <a:ea typeface="Arial" charset="0"/>
          <a:cs typeface="Arial" charset="0"/>
        </a:defRPr>
      </a:lvl6pPr>
      <a:lvl7pPr marL="914400" algn="ctr" rtl="0" fontAlgn="base">
        <a:spcBef>
          <a:spcPct val="0"/>
        </a:spcBef>
        <a:spcAft>
          <a:spcPct val="0"/>
        </a:spcAft>
        <a:defRPr sz="4000" b="1">
          <a:solidFill>
            <a:schemeClr val="tx2"/>
          </a:solidFill>
          <a:latin typeface="Verdana" charset="0"/>
          <a:ea typeface="Arial" charset="0"/>
          <a:cs typeface="Arial" charset="0"/>
        </a:defRPr>
      </a:lvl7pPr>
      <a:lvl8pPr marL="1371600" algn="ctr" rtl="0" fontAlgn="base">
        <a:spcBef>
          <a:spcPct val="0"/>
        </a:spcBef>
        <a:spcAft>
          <a:spcPct val="0"/>
        </a:spcAft>
        <a:defRPr sz="4000" b="1">
          <a:solidFill>
            <a:schemeClr val="tx2"/>
          </a:solidFill>
          <a:latin typeface="Verdana" charset="0"/>
          <a:ea typeface="Arial" charset="0"/>
          <a:cs typeface="Arial" charset="0"/>
        </a:defRPr>
      </a:lvl8pPr>
      <a:lvl9pPr marL="1828800" algn="ctr" rtl="0" fontAlgn="base">
        <a:spcBef>
          <a:spcPct val="0"/>
        </a:spcBef>
        <a:spcAft>
          <a:spcPct val="0"/>
        </a:spcAft>
        <a:defRPr sz="4000" b="1">
          <a:solidFill>
            <a:schemeClr val="tx2"/>
          </a:solidFill>
          <a:latin typeface="Verdana" charset="0"/>
          <a:ea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51202" name="Group 2"/>
          <p:cNvGrpSpPr>
            <a:grpSpLocks/>
          </p:cNvGrpSpPr>
          <p:nvPr/>
        </p:nvGrpSpPr>
        <p:grpSpPr bwMode="auto">
          <a:xfrm>
            <a:off x="0" y="-4763"/>
            <a:ext cx="1063625" cy="6858001"/>
            <a:chOff x="0" y="-3"/>
            <a:chExt cx="670" cy="4320"/>
          </a:xfrm>
        </p:grpSpPr>
        <p:grpSp>
          <p:nvGrpSpPr>
            <p:cNvPr id="51208" name="Group 3"/>
            <p:cNvGrpSpPr>
              <a:grpSpLocks/>
            </p:cNvGrpSpPr>
            <p:nvPr/>
          </p:nvGrpSpPr>
          <p:grpSpPr bwMode="auto">
            <a:xfrm rot="16200000" flipH="1">
              <a:off x="-1815" y="1838"/>
              <a:ext cx="4320" cy="638"/>
              <a:chOff x="-2" y="1562"/>
              <a:chExt cx="5762" cy="638"/>
            </a:xfrm>
          </p:grpSpPr>
          <p:sp>
            <p:nvSpPr>
              <p:cNvPr id="51211" name="Freeform 4"/>
              <p:cNvSpPr>
                <a:spLocks/>
              </p:cNvSpPr>
              <p:nvPr/>
            </p:nvSpPr>
            <p:spPr bwMode="ltGray">
              <a:xfrm rot="-5400000">
                <a:off x="2548" y="-993"/>
                <a:ext cx="624" cy="5746"/>
              </a:xfrm>
              <a:custGeom>
                <a:avLst/>
                <a:gdLst>
                  <a:gd name="T0" fmla="*/ 0 w 1000"/>
                  <a:gd name="T1" fmla="*/ 0 h 720"/>
                  <a:gd name="T2" fmla="*/ 0 w 1000"/>
                  <a:gd name="T3" fmla="*/ 2147483647 h 720"/>
                  <a:gd name="T4" fmla="*/ 14 w 1000"/>
                  <a:gd name="T5" fmla="*/ 2147483647 h 720"/>
                  <a:gd name="T6" fmla="*/ 14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1212" name="Freeform 5"/>
              <p:cNvSpPr>
                <a:spLocks/>
              </p:cNvSpPr>
              <p:nvPr/>
            </p:nvSpPr>
            <p:spPr bwMode="ltGray">
              <a:xfrm rot="-5400000">
                <a:off x="1313" y="1670"/>
                <a:ext cx="624" cy="420"/>
              </a:xfrm>
              <a:custGeom>
                <a:avLst/>
                <a:gdLst>
                  <a:gd name="T0" fmla="*/ 0 w 624"/>
                  <a:gd name="T1" fmla="*/ 0 h 317"/>
                  <a:gd name="T2" fmla="*/ 0 w 624"/>
                  <a:gd name="T3" fmla="*/ 3416 h 317"/>
                  <a:gd name="T4" fmla="*/ 624 w 624"/>
                  <a:gd name="T5" fmla="*/ 341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1213" name="Freeform 6"/>
              <p:cNvSpPr>
                <a:spLocks/>
              </p:cNvSpPr>
              <p:nvPr/>
            </p:nvSpPr>
            <p:spPr bwMode="ltGray">
              <a:xfrm rot="-5400000">
                <a:off x="974" y="1669"/>
                <a:ext cx="624" cy="424"/>
              </a:xfrm>
              <a:custGeom>
                <a:avLst/>
                <a:gdLst>
                  <a:gd name="T0" fmla="*/ 0 w 624"/>
                  <a:gd name="T1" fmla="*/ 0 h 317"/>
                  <a:gd name="T2" fmla="*/ 0 w 624"/>
                  <a:gd name="T3" fmla="*/ 3728 h 317"/>
                  <a:gd name="T4" fmla="*/ 624 w 624"/>
                  <a:gd name="T5" fmla="*/ 37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1214" name="Freeform 7"/>
              <p:cNvSpPr>
                <a:spLocks/>
              </p:cNvSpPr>
              <p:nvPr/>
            </p:nvSpPr>
            <p:spPr bwMode="ltGray">
              <a:xfrm rot="-5400000">
                <a:off x="-65" y="1753"/>
                <a:ext cx="624" cy="256"/>
              </a:xfrm>
              <a:custGeom>
                <a:avLst/>
                <a:gdLst>
                  <a:gd name="T0" fmla="*/ 0 w 624"/>
                  <a:gd name="T1" fmla="*/ 2 h 370"/>
                  <a:gd name="T2" fmla="*/ 0 w 624"/>
                  <a:gd name="T3" fmla="*/ 12 h 370"/>
                  <a:gd name="T4" fmla="*/ 624 w 624"/>
                  <a:gd name="T5" fmla="*/ 12 h 370"/>
                  <a:gd name="T6" fmla="*/ 624 w 624"/>
                  <a:gd name="T7" fmla="*/ 2 h 370"/>
                  <a:gd name="T8" fmla="*/ 384 w 624"/>
                  <a:gd name="T9" fmla="*/ 1 h 370"/>
                  <a:gd name="T10" fmla="*/ 0 w 624"/>
                  <a:gd name="T11" fmla="*/ 2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1215" name="Freeform 8"/>
              <p:cNvSpPr>
                <a:spLocks/>
              </p:cNvSpPr>
              <p:nvPr/>
            </p:nvSpPr>
            <p:spPr bwMode="ltGray">
              <a:xfrm rot="-5400000">
                <a:off x="654" y="1734"/>
                <a:ext cx="624" cy="292"/>
              </a:xfrm>
              <a:custGeom>
                <a:avLst/>
                <a:gdLst>
                  <a:gd name="T0" fmla="*/ 0 w 624"/>
                  <a:gd name="T1" fmla="*/ 0 h 317"/>
                  <a:gd name="T2" fmla="*/ 0 w 624"/>
                  <a:gd name="T3" fmla="*/ 131 h 317"/>
                  <a:gd name="T4" fmla="*/ 624 w 624"/>
                  <a:gd name="T5" fmla="*/ 131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1216" name="Freeform 9"/>
              <p:cNvSpPr>
                <a:spLocks/>
              </p:cNvSpPr>
              <p:nvPr/>
            </p:nvSpPr>
            <p:spPr bwMode="ltGray">
              <a:xfrm rot="-5400000">
                <a:off x="435" y="1701"/>
                <a:ext cx="624" cy="364"/>
              </a:xfrm>
              <a:custGeom>
                <a:avLst/>
                <a:gdLst>
                  <a:gd name="T0" fmla="*/ 0 w 624"/>
                  <a:gd name="T1" fmla="*/ 0 h 272"/>
                  <a:gd name="T2" fmla="*/ 0 w 624"/>
                  <a:gd name="T3" fmla="*/ 3747 h 272"/>
                  <a:gd name="T4" fmla="*/ 240 w 624"/>
                  <a:gd name="T5" fmla="*/ 3300 h 272"/>
                  <a:gd name="T6" fmla="*/ 624 w 624"/>
                  <a:gd name="T7" fmla="*/ 374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1217" name="Freeform 10"/>
              <p:cNvSpPr>
                <a:spLocks/>
              </p:cNvSpPr>
              <p:nvPr/>
            </p:nvSpPr>
            <p:spPr bwMode="ltGray">
              <a:xfrm rot="-5400000">
                <a:off x="145" y="1727"/>
                <a:ext cx="632" cy="316"/>
              </a:xfrm>
              <a:custGeom>
                <a:avLst/>
                <a:gdLst>
                  <a:gd name="T0" fmla="*/ 8 w 632"/>
                  <a:gd name="T1" fmla="*/ 13 h 362"/>
                  <a:gd name="T2" fmla="*/ 8 w 632"/>
                  <a:gd name="T3" fmla="*/ 93 h 362"/>
                  <a:gd name="T4" fmla="*/ 248 w 632"/>
                  <a:gd name="T5" fmla="*/ 93 h 362"/>
                  <a:gd name="T6" fmla="*/ 632 w 632"/>
                  <a:gd name="T7" fmla="*/ 93 h 362"/>
                  <a:gd name="T8" fmla="*/ 632 w 632"/>
                  <a:gd name="T9" fmla="*/ 13 h 362"/>
                  <a:gd name="T10" fmla="*/ 104 w 632"/>
                  <a:gd name="T11" fmla="*/ 13 h 362"/>
                  <a:gd name="T12" fmla="*/ 8 w 632"/>
                  <a:gd name="T13" fmla="*/ 1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1218" name="Freeform 11"/>
              <p:cNvSpPr>
                <a:spLocks/>
              </p:cNvSpPr>
              <p:nvPr/>
            </p:nvSpPr>
            <p:spPr bwMode="ltGray">
              <a:xfrm rot="-5400000">
                <a:off x="3200" y="1657"/>
                <a:ext cx="624" cy="420"/>
              </a:xfrm>
              <a:custGeom>
                <a:avLst/>
                <a:gdLst>
                  <a:gd name="T0" fmla="*/ 0 w 624"/>
                  <a:gd name="T1" fmla="*/ 0 h 317"/>
                  <a:gd name="T2" fmla="*/ 0 w 624"/>
                  <a:gd name="T3" fmla="*/ 3416 h 317"/>
                  <a:gd name="T4" fmla="*/ 624 w 624"/>
                  <a:gd name="T5" fmla="*/ 341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1219" name="Freeform 12"/>
              <p:cNvSpPr>
                <a:spLocks/>
              </p:cNvSpPr>
              <p:nvPr/>
            </p:nvSpPr>
            <p:spPr bwMode="ltGray">
              <a:xfrm rot="-5400000">
                <a:off x="2870" y="1660"/>
                <a:ext cx="624" cy="421"/>
              </a:xfrm>
              <a:custGeom>
                <a:avLst/>
                <a:gdLst>
                  <a:gd name="T0" fmla="*/ 0 w 624"/>
                  <a:gd name="T1" fmla="*/ 0 h 317"/>
                  <a:gd name="T2" fmla="*/ 0 w 624"/>
                  <a:gd name="T3" fmla="*/ 3490 h 317"/>
                  <a:gd name="T4" fmla="*/ 624 w 624"/>
                  <a:gd name="T5" fmla="*/ 3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1220" name="Freeform 13"/>
              <p:cNvSpPr>
                <a:spLocks/>
              </p:cNvSpPr>
              <p:nvPr/>
            </p:nvSpPr>
            <p:spPr bwMode="ltGray">
              <a:xfrm rot="-5400000">
                <a:off x="1824" y="1747"/>
                <a:ext cx="624" cy="256"/>
              </a:xfrm>
              <a:custGeom>
                <a:avLst/>
                <a:gdLst>
                  <a:gd name="T0" fmla="*/ 0 w 624"/>
                  <a:gd name="T1" fmla="*/ 2 h 370"/>
                  <a:gd name="T2" fmla="*/ 0 w 624"/>
                  <a:gd name="T3" fmla="*/ 12 h 370"/>
                  <a:gd name="T4" fmla="*/ 624 w 624"/>
                  <a:gd name="T5" fmla="*/ 12 h 370"/>
                  <a:gd name="T6" fmla="*/ 624 w 624"/>
                  <a:gd name="T7" fmla="*/ 2 h 370"/>
                  <a:gd name="T8" fmla="*/ 384 w 624"/>
                  <a:gd name="T9" fmla="*/ 1 h 370"/>
                  <a:gd name="T10" fmla="*/ 0 w 624"/>
                  <a:gd name="T11" fmla="*/ 2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1221" name="Freeform 14"/>
              <p:cNvSpPr>
                <a:spLocks/>
              </p:cNvSpPr>
              <p:nvPr/>
            </p:nvSpPr>
            <p:spPr bwMode="ltGray">
              <a:xfrm rot="-5400000">
                <a:off x="2542" y="1725"/>
                <a:ext cx="624" cy="292"/>
              </a:xfrm>
              <a:custGeom>
                <a:avLst/>
                <a:gdLst>
                  <a:gd name="T0" fmla="*/ 0 w 624"/>
                  <a:gd name="T1" fmla="*/ 0 h 317"/>
                  <a:gd name="T2" fmla="*/ 0 w 624"/>
                  <a:gd name="T3" fmla="*/ 131 h 317"/>
                  <a:gd name="T4" fmla="*/ 624 w 624"/>
                  <a:gd name="T5" fmla="*/ 131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1222" name="Freeform 15"/>
              <p:cNvSpPr>
                <a:spLocks/>
              </p:cNvSpPr>
              <p:nvPr/>
            </p:nvSpPr>
            <p:spPr bwMode="ltGray">
              <a:xfrm rot="-5400000">
                <a:off x="2324" y="1695"/>
                <a:ext cx="624" cy="360"/>
              </a:xfrm>
              <a:custGeom>
                <a:avLst/>
                <a:gdLst>
                  <a:gd name="T0" fmla="*/ 0 w 624"/>
                  <a:gd name="T1" fmla="*/ 0 h 272"/>
                  <a:gd name="T2" fmla="*/ 0 w 624"/>
                  <a:gd name="T3" fmla="*/ 3388 h 272"/>
                  <a:gd name="T4" fmla="*/ 240 w 624"/>
                  <a:gd name="T5" fmla="*/ 2990 h 272"/>
                  <a:gd name="T6" fmla="*/ 624 w 624"/>
                  <a:gd name="T7" fmla="*/ 3388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1223" name="Freeform 16"/>
              <p:cNvSpPr>
                <a:spLocks/>
              </p:cNvSpPr>
              <p:nvPr/>
            </p:nvSpPr>
            <p:spPr bwMode="ltGray">
              <a:xfrm rot="-5400000">
                <a:off x="2033" y="1721"/>
                <a:ext cx="632" cy="316"/>
              </a:xfrm>
              <a:custGeom>
                <a:avLst/>
                <a:gdLst>
                  <a:gd name="T0" fmla="*/ 8 w 632"/>
                  <a:gd name="T1" fmla="*/ 13 h 362"/>
                  <a:gd name="T2" fmla="*/ 8 w 632"/>
                  <a:gd name="T3" fmla="*/ 93 h 362"/>
                  <a:gd name="T4" fmla="*/ 248 w 632"/>
                  <a:gd name="T5" fmla="*/ 93 h 362"/>
                  <a:gd name="T6" fmla="*/ 632 w 632"/>
                  <a:gd name="T7" fmla="*/ 93 h 362"/>
                  <a:gd name="T8" fmla="*/ 632 w 632"/>
                  <a:gd name="T9" fmla="*/ 13 h 362"/>
                  <a:gd name="T10" fmla="*/ 104 w 632"/>
                  <a:gd name="T11" fmla="*/ 13 h 362"/>
                  <a:gd name="T12" fmla="*/ 8 w 632"/>
                  <a:gd name="T13" fmla="*/ 1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1224" name="Freeform 17"/>
              <p:cNvSpPr>
                <a:spLocks/>
              </p:cNvSpPr>
              <p:nvPr/>
            </p:nvSpPr>
            <p:spPr bwMode="ltGray">
              <a:xfrm rot="-5400000">
                <a:off x="4068" y="1662"/>
                <a:ext cx="624" cy="420"/>
              </a:xfrm>
              <a:custGeom>
                <a:avLst/>
                <a:gdLst>
                  <a:gd name="T0" fmla="*/ 0 w 624"/>
                  <a:gd name="T1" fmla="*/ 0 h 317"/>
                  <a:gd name="T2" fmla="*/ 0 w 624"/>
                  <a:gd name="T3" fmla="*/ 3416 h 317"/>
                  <a:gd name="T4" fmla="*/ 624 w 624"/>
                  <a:gd name="T5" fmla="*/ 341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1225" name="Freeform 18"/>
              <p:cNvSpPr>
                <a:spLocks/>
              </p:cNvSpPr>
              <p:nvPr/>
            </p:nvSpPr>
            <p:spPr bwMode="ltGray">
              <a:xfrm rot="-5400000">
                <a:off x="3721" y="1664"/>
                <a:ext cx="624" cy="423"/>
              </a:xfrm>
              <a:custGeom>
                <a:avLst/>
                <a:gdLst>
                  <a:gd name="T0" fmla="*/ 0 w 624"/>
                  <a:gd name="T1" fmla="*/ 0 h 317"/>
                  <a:gd name="T2" fmla="*/ 0 w 624"/>
                  <a:gd name="T3" fmla="*/ 3647 h 317"/>
                  <a:gd name="T4" fmla="*/ 624 w 624"/>
                  <a:gd name="T5" fmla="*/ 364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1226" name="Freeform 19"/>
              <p:cNvSpPr>
                <a:spLocks/>
              </p:cNvSpPr>
              <p:nvPr/>
            </p:nvSpPr>
            <p:spPr bwMode="ltGray">
              <a:xfrm rot="-5400000">
                <a:off x="4568" y="1743"/>
                <a:ext cx="624" cy="255"/>
              </a:xfrm>
              <a:custGeom>
                <a:avLst/>
                <a:gdLst>
                  <a:gd name="T0" fmla="*/ 0 w 624"/>
                  <a:gd name="T1" fmla="*/ 2 h 370"/>
                  <a:gd name="T2" fmla="*/ 0 w 624"/>
                  <a:gd name="T3" fmla="*/ 11 h 370"/>
                  <a:gd name="T4" fmla="*/ 624 w 624"/>
                  <a:gd name="T5" fmla="*/ 11 h 370"/>
                  <a:gd name="T6" fmla="*/ 624 w 624"/>
                  <a:gd name="T7" fmla="*/ 2 h 370"/>
                  <a:gd name="T8" fmla="*/ 384 w 624"/>
                  <a:gd name="T9" fmla="*/ 1 h 370"/>
                  <a:gd name="T10" fmla="*/ 0 w 624"/>
                  <a:gd name="T11" fmla="*/ 2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1227" name="Freeform 20"/>
              <p:cNvSpPr>
                <a:spLocks/>
              </p:cNvSpPr>
              <p:nvPr/>
            </p:nvSpPr>
            <p:spPr bwMode="ltGray">
              <a:xfrm>
                <a:off x="5469" y="1558"/>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1228" name="Freeform 21"/>
              <p:cNvSpPr>
                <a:spLocks/>
              </p:cNvSpPr>
              <p:nvPr/>
            </p:nvSpPr>
            <p:spPr bwMode="ltGray">
              <a:xfrm rot="-5400000">
                <a:off x="5073" y="1687"/>
                <a:ext cx="624" cy="360"/>
              </a:xfrm>
              <a:custGeom>
                <a:avLst/>
                <a:gdLst>
                  <a:gd name="T0" fmla="*/ 0 w 624"/>
                  <a:gd name="T1" fmla="*/ 0 h 272"/>
                  <a:gd name="T2" fmla="*/ 0 w 624"/>
                  <a:gd name="T3" fmla="*/ 3388 h 272"/>
                  <a:gd name="T4" fmla="*/ 240 w 624"/>
                  <a:gd name="T5" fmla="*/ 2990 h 272"/>
                  <a:gd name="T6" fmla="*/ 624 w 624"/>
                  <a:gd name="T7" fmla="*/ 3388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1229" name="Freeform 22"/>
              <p:cNvSpPr>
                <a:spLocks/>
              </p:cNvSpPr>
              <p:nvPr/>
            </p:nvSpPr>
            <p:spPr bwMode="ltGray">
              <a:xfrm rot="-5400000">
                <a:off x="4786" y="1713"/>
                <a:ext cx="632" cy="316"/>
              </a:xfrm>
              <a:custGeom>
                <a:avLst/>
                <a:gdLst>
                  <a:gd name="T0" fmla="*/ 8 w 632"/>
                  <a:gd name="T1" fmla="*/ 13 h 362"/>
                  <a:gd name="T2" fmla="*/ 8 w 632"/>
                  <a:gd name="T3" fmla="*/ 93 h 362"/>
                  <a:gd name="T4" fmla="*/ 248 w 632"/>
                  <a:gd name="T5" fmla="*/ 93 h 362"/>
                  <a:gd name="T6" fmla="*/ 632 w 632"/>
                  <a:gd name="T7" fmla="*/ 93 h 362"/>
                  <a:gd name="T8" fmla="*/ 632 w 632"/>
                  <a:gd name="T9" fmla="*/ 13 h 362"/>
                  <a:gd name="T10" fmla="*/ 104 w 632"/>
                  <a:gd name="T11" fmla="*/ 13 h 362"/>
                  <a:gd name="T12" fmla="*/ 8 w 632"/>
                  <a:gd name="T13" fmla="*/ 1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51209" name="Freeform 23"/>
            <p:cNvSpPr>
              <a:spLocks/>
            </p:cNvSpPr>
            <p:nvPr/>
          </p:nvSpPr>
          <p:spPr bwMode="ltGray">
            <a:xfrm rot="16200000" flipH="1">
              <a:off x="-1954" y="1951"/>
              <a:ext cx="4320" cy="412"/>
            </a:xfrm>
            <a:custGeom>
              <a:avLst/>
              <a:gdLst>
                <a:gd name="T0" fmla="*/ 0 w 5762"/>
                <a:gd name="T1" fmla="*/ 362 h 385"/>
                <a:gd name="T2" fmla="*/ 431 w 5762"/>
                <a:gd name="T3" fmla="*/ 345 h 385"/>
                <a:gd name="T4" fmla="*/ 431 w 5762"/>
                <a:gd name="T5" fmla="*/ 4 h 385"/>
                <a:gd name="T6" fmla="*/ 0 w 5762"/>
                <a:gd name="T7" fmla="*/ 0 h 385"/>
                <a:gd name="T8" fmla="*/ 0 w 5762"/>
                <a:gd name="T9" fmla="*/ 362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US"/>
            </a:p>
          </p:txBody>
        </p:sp>
        <p:sp>
          <p:nvSpPr>
            <p:cNvPr id="51210" name="Freeform 24"/>
            <p:cNvSpPr>
              <a:spLocks/>
            </p:cNvSpPr>
            <p:nvPr/>
          </p:nvSpPr>
          <p:spPr bwMode="ltGray">
            <a:xfrm rot="16200000" flipH="1">
              <a:off x="-1584" y="2062"/>
              <a:ext cx="4319" cy="189"/>
            </a:xfrm>
            <a:custGeom>
              <a:avLst/>
              <a:gdLst>
                <a:gd name="T0" fmla="*/ 0 w 5761"/>
                <a:gd name="T1" fmla="*/ 28 h 189"/>
                <a:gd name="T2" fmla="*/ 431 w 5761"/>
                <a:gd name="T3" fmla="*/ 0 h 189"/>
                <a:gd name="T4" fmla="*/ 43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US"/>
            </a:p>
          </p:txBody>
        </p:sp>
      </p:grpSp>
      <p:sp>
        <p:nvSpPr>
          <p:cNvPr id="51203"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04"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99" name="Rectangle 27"/>
          <p:cNvSpPr>
            <a:spLocks noGrp="1" noChangeArrowheads="1"/>
          </p:cNvSpPr>
          <p:nvPr>
            <p:ph type="dt" sz="half" idx="2"/>
          </p:nvPr>
        </p:nvSpPr>
        <p:spPr bwMode="auto">
          <a:xfrm>
            <a:off x="1173163" y="6265863"/>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spcBef>
                <a:spcPct val="50000"/>
              </a:spcBef>
              <a:defRPr sz="1400">
                <a:ea typeface="ＭＳ Ｐゴシック" charset="-128"/>
                <a:cs typeface="ＭＳ Ｐゴシック" charset="-128"/>
              </a:defRPr>
            </a:lvl1pPr>
          </a:lstStyle>
          <a:p>
            <a:pPr>
              <a:defRPr/>
            </a:pPr>
            <a:endParaRPr lang="en-US"/>
          </a:p>
        </p:txBody>
      </p:sp>
      <p:sp>
        <p:nvSpPr>
          <p:cNvPr id="3100" name="Rectangle 28"/>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1" hangingPunct="1">
              <a:spcBef>
                <a:spcPct val="50000"/>
              </a:spcBef>
              <a:defRPr sz="1400">
                <a:ea typeface="ＭＳ Ｐゴシック" charset="-128"/>
                <a:cs typeface="ＭＳ Ｐゴシック" charset="-128"/>
              </a:defRPr>
            </a:lvl1pPr>
          </a:lstStyle>
          <a:p>
            <a:pPr>
              <a:defRPr/>
            </a:pPr>
            <a:endParaRPr lang="en-US"/>
          </a:p>
        </p:txBody>
      </p:sp>
      <p:sp>
        <p:nvSpPr>
          <p:cNvPr id="3101" name="Rectangle 29"/>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spcBef>
                <a:spcPct val="50000"/>
              </a:spcBef>
              <a:defRPr sz="1400"/>
            </a:lvl1pPr>
          </a:lstStyle>
          <a:p>
            <a:pPr>
              <a:defRPr/>
            </a:pPr>
            <a:fld id="{F57BFD79-AA9E-E944-A6ED-E8B1F449721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966" r:id="rId1"/>
    <p:sldLayoutId id="2147484954" r:id="rId2"/>
    <p:sldLayoutId id="2147484955" r:id="rId3"/>
    <p:sldLayoutId id="2147484956" r:id="rId4"/>
    <p:sldLayoutId id="2147484957" r:id="rId5"/>
    <p:sldLayoutId id="2147484958" r:id="rId6"/>
    <p:sldLayoutId id="2147484959" r:id="rId7"/>
    <p:sldLayoutId id="2147484960" r:id="rId8"/>
    <p:sldLayoutId id="2147484961" r:id="rId9"/>
    <p:sldLayoutId id="2147484962" r:id="rId10"/>
    <p:sldLayoutId id="2147484963"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3970"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8398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8398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8398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AF57BF51-710C-E141-9D73-46A7A6850033}"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982" r:id="rId1"/>
    <p:sldLayoutId id="2147484983" r:id="rId2"/>
    <p:sldLayoutId id="2147484984" r:id="rId3"/>
    <p:sldLayoutId id="2147484985" r:id="rId4"/>
    <p:sldLayoutId id="2147484986" r:id="rId5"/>
    <p:sldLayoutId id="2147484987" r:id="rId6"/>
    <p:sldLayoutId id="2147484988" r:id="rId7"/>
    <p:sldLayoutId id="2147484989" r:id="rId8"/>
    <p:sldLayoutId id="2147484990" r:id="rId9"/>
    <p:sldLayoutId id="2147484991" r:id="rId10"/>
    <p:sldLayoutId id="2147484992"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pPr>
                <a:defRPr/>
              </a:pPr>
              <a:t>‹#›</a:t>
            </a:fld>
            <a:endParaRPr lang="en-US"/>
          </a:p>
        </p:txBody>
      </p:sp>
    </p:spTree>
    <p:extLst>
      <p:ext uri="{BB962C8B-B14F-4D97-AF65-F5344CB8AC3E}">
        <p14:creationId xmlns:p14="http://schemas.microsoft.com/office/powerpoint/2010/main" val="1905217727"/>
      </p:ext>
    </p:extLst>
  </p:cSld>
  <p:clrMap bg1="lt1" tx1="dk1" bg2="lt2" tx2="dk2" accent1="accent1" accent2="accent2" accent3="accent3" accent4="accent4" accent5="accent5" accent6="accent6" hlink="hlink" folHlink="folHlink"/>
  <p:sldLayoutIdLst>
    <p:sldLayoutId id="2147485008" r:id="rId1"/>
    <p:sldLayoutId id="2147485009" r:id="rId2"/>
    <p:sldLayoutId id="2147485010" r:id="rId3"/>
    <p:sldLayoutId id="2147485011" r:id="rId4"/>
    <p:sldLayoutId id="2147485012" r:id="rId5"/>
    <p:sldLayoutId id="2147485013" r:id="rId6"/>
    <p:sldLayoutId id="2147485014" r:id="rId7"/>
    <p:sldLayoutId id="2147485015" r:id="rId8"/>
    <p:sldLayoutId id="2147485016" r:id="rId9"/>
    <p:sldLayoutId id="2147485017" r:id="rId10"/>
    <p:sldLayoutId id="2147485018" r:id="rId11"/>
    <p:sldLayoutId id="2147485019" r:id="rId12"/>
    <p:sldLayoutId id="214748502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51202" name="Group 2"/>
          <p:cNvGrpSpPr>
            <a:grpSpLocks/>
          </p:cNvGrpSpPr>
          <p:nvPr/>
        </p:nvGrpSpPr>
        <p:grpSpPr bwMode="auto">
          <a:xfrm>
            <a:off x="0" y="-4763"/>
            <a:ext cx="1063625" cy="6858001"/>
            <a:chOff x="0" y="-3"/>
            <a:chExt cx="670" cy="4320"/>
          </a:xfrm>
        </p:grpSpPr>
        <p:grpSp>
          <p:nvGrpSpPr>
            <p:cNvPr id="51208" name="Group 3"/>
            <p:cNvGrpSpPr>
              <a:grpSpLocks/>
            </p:cNvGrpSpPr>
            <p:nvPr/>
          </p:nvGrpSpPr>
          <p:grpSpPr bwMode="auto">
            <a:xfrm rot="16200000" flipH="1">
              <a:off x="-1815" y="1838"/>
              <a:ext cx="4320" cy="638"/>
              <a:chOff x="-2" y="1562"/>
              <a:chExt cx="5762" cy="638"/>
            </a:xfrm>
          </p:grpSpPr>
          <p:sp>
            <p:nvSpPr>
              <p:cNvPr id="51211" name="Freeform 4"/>
              <p:cNvSpPr>
                <a:spLocks/>
              </p:cNvSpPr>
              <p:nvPr/>
            </p:nvSpPr>
            <p:spPr bwMode="ltGray">
              <a:xfrm rot="-5400000">
                <a:off x="2548" y="-993"/>
                <a:ext cx="624" cy="5746"/>
              </a:xfrm>
              <a:custGeom>
                <a:avLst/>
                <a:gdLst>
                  <a:gd name="T0" fmla="*/ 0 w 1000"/>
                  <a:gd name="T1" fmla="*/ 0 h 720"/>
                  <a:gd name="T2" fmla="*/ 0 w 1000"/>
                  <a:gd name="T3" fmla="*/ 2147483647 h 720"/>
                  <a:gd name="T4" fmla="*/ 14 w 1000"/>
                  <a:gd name="T5" fmla="*/ 2147483647 h 720"/>
                  <a:gd name="T6" fmla="*/ 14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51212" name="Freeform 5"/>
              <p:cNvSpPr>
                <a:spLocks/>
              </p:cNvSpPr>
              <p:nvPr/>
            </p:nvSpPr>
            <p:spPr bwMode="ltGray">
              <a:xfrm rot="-5400000">
                <a:off x="1313" y="1670"/>
                <a:ext cx="624" cy="420"/>
              </a:xfrm>
              <a:custGeom>
                <a:avLst/>
                <a:gdLst>
                  <a:gd name="T0" fmla="*/ 0 w 624"/>
                  <a:gd name="T1" fmla="*/ 0 h 317"/>
                  <a:gd name="T2" fmla="*/ 0 w 624"/>
                  <a:gd name="T3" fmla="*/ 3416 h 317"/>
                  <a:gd name="T4" fmla="*/ 624 w 624"/>
                  <a:gd name="T5" fmla="*/ 341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51213" name="Freeform 6"/>
              <p:cNvSpPr>
                <a:spLocks/>
              </p:cNvSpPr>
              <p:nvPr/>
            </p:nvSpPr>
            <p:spPr bwMode="ltGray">
              <a:xfrm rot="-5400000">
                <a:off x="974" y="1669"/>
                <a:ext cx="624" cy="424"/>
              </a:xfrm>
              <a:custGeom>
                <a:avLst/>
                <a:gdLst>
                  <a:gd name="T0" fmla="*/ 0 w 624"/>
                  <a:gd name="T1" fmla="*/ 0 h 317"/>
                  <a:gd name="T2" fmla="*/ 0 w 624"/>
                  <a:gd name="T3" fmla="*/ 3728 h 317"/>
                  <a:gd name="T4" fmla="*/ 624 w 624"/>
                  <a:gd name="T5" fmla="*/ 37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51214" name="Freeform 7"/>
              <p:cNvSpPr>
                <a:spLocks/>
              </p:cNvSpPr>
              <p:nvPr/>
            </p:nvSpPr>
            <p:spPr bwMode="ltGray">
              <a:xfrm rot="-5400000">
                <a:off x="-65" y="1753"/>
                <a:ext cx="624" cy="256"/>
              </a:xfrm>
              <a:custGeom>
                <a:avLst/>
                <a:gdLst>
                  <a:gd name="T0" fmla="*/ 0 w 624"/>
                  <a:gd name="T1" fmla="*/ 2 h 370"/>
                  <a:gd name="T2" fmla="*/ 0 w 624"/>
                  <a:gd name="T3" fmla="*/ 12 h 370"/>
                  <a:gd name="T4" fmla="*/ 624 w 624"/>
                  <a:gd name="T5" fmla="*/ 12 h 370"/>
                  <a:gd name="T6" fmla="*/ 624 w 624"/>
                  <a:gd name="T7" fmla="*/ 2 h 370"/>
                  <a:gd name="T8" fmla="*/ 384 w 624"/>
                  <a:gd name="T9" fmla="*/ 1 h 370"/>
                  <a:gd name="T10" fmla="*/ 0 w 624"/>
                  <a:gd name="T11" fmla="*/ 2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51215" name="Freeform 8"/>
              <p:cNvSpPr>
                <a:spLocks/>
              </p:cNvSpPr>
              <p:nvPr/>
            </p:nvSpPr>
            <p:spPr bwMode="ltGray">
              <a:xfrm rot="-5400000">
                <a:off x="654" y="1734"/>
                <a:ext cx="624" cy="292"/>
              </a:xfrm>
              <a:custGeom>
                <a:avLst/>
                <a:gdLst>
                  <a:gd name="T0" fmla="*/ 0 w 624"/>
                  <a:gd name="T1" fmla="*/ 0 h 317"/>
                  <a:gd name="T2" fmla="*/ 0 w 624"/>
                  <a:gd name="T3" fmla="*/ 131 h 317"/>
                  <a:gd name="T4" fmla="*/ 624 w 624"/>
                  <a:gd name="T5" fmla="*/ 131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51216" name="Freeform 9"/>
              <p:cNvSpPr>
                <a:spLocks/>
              </p:cNvSpPr>
              <p:nvPr/>
            </p:nvSpPr>
            <p:spPr bwMode="ltGray">
              <a:xfrm rot="-5400000">
                <a:off x="435" y="1701"/>
                <a:ext cx="624" cy="364"/>
              </a:xfrm>
              <a:custGeom>
                <a:avLst/>
                <a:gdLst>
                  <a:gd name="T0" fmla="*/ 0 w 624"/>
                  <a:gd name="T1" fmla="*/ 0 h 272"/>
                  <a:gd name="T2" fmla="*/ 0 w 624"/>
                  <a:gd name="T3" fmla="*/ 3747 h 272"/>
                  <a:gd name="T4" fmla="*/ 240 w 624"/>
                  <a:gd name="T5" fmla="*/ 3300 h 272"/>
                  <a:gd name="T6" fmla="*/ 624 w 624"/>
                  <a:gd name="T7" fmla="*/ 374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51217" name="Freeform 10"/>
              <p:cNvSpPr>
                <a:spLocks/>
              </p:cNvSpPr>
              <p:nvPr/>
            </p:nvSpPr>
            <p:spPr bwMode="ltGray">
              <a:xfrm rot="-5400000">
                <a:off x="145" y="1727"/>
                <a:ext cx="632" cy="316"/>
              </a:xfrm>
              <a:custGeom>
                <a:avLst/>
                <a:gdLst>
                  <a:gd name="T0" fmla="*/ 8 w 632"/>
                  <a:gd name="T1" fmla="*/ 13 h 362"/>
                  <a:gd name="T2" fmla="*/ 8 w 632"/>
                  <a:gd name="T3" fmla="*/ 93 h 362"/>
                  <a:gd name="T4" fmla="*/ 248 w 632"/>
                  <a:gd name="T5" fmla="*/ 93 h 362"/>
                  <a:gd name="T6" fmla="*/ 632 w 632"/>
                  <a:gd name="T7" fmla="*/ 93 h 362"/>
                  <a:gd name="T8" fmla="*/ 632 w 632"/>
                  <a:gd name="T9" fmla="*/ 13 h 362"/>
                  <a:gd name="T10" fmla="*/ 104 w 632"/>
                  <a:gd name="T11" fmla="*/ 13 h 362"/>
                  <a:gd name="T12" fmla="*/ 8 w 632"/>
                  <a:gd name="T13" fmla="*/ 1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51218" name="Freeform 11"/>
              <p:cNvSpPr>
                <a:spLocks/>
              </p:cNvSpPr>
              <p:nvPr/>
            </p:nvSpPr>
            <p:spPr bwMode="ltGray">
              <a:xfrm rot="-5400000">
                <a:off x="3200" y="1657"/>
                <a:ext cx="624" cy="420"/>
              </a:xfrm>
              <a:custGeom>
                <a:avLst/>
                <a:gdLst>
                  <a:gd name="T0" fmla="*/ 0 w 624"/>
                  <a:gd name="T1" fmla="*/ 0 h 317"/>
                  <a:gd name="T2" fmla="*/ 0 w 624"/>
                  <a:gd name="T3" fmla="*/ 3416 h 317"/>
                  <a:gd name="T4" fmla="*/ 624 w 624"/>
                  <a:gd name="T5" fmla="*/ 341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51219" name="Freeform 12"/>
              <p:cNvSpPr>
                <a:spLocks/>
              </p:cNvSpPr>
              <p:nvPr/>
            </p:nvSpPr>
            <p:spPr bwMode="ltGray">
              <a:xfrm rot="-5400000">
                <a:off x="2870" y="1660"/>
                <a:ext cx="624" cy="421"/>
              </a:xfrm>
              <a:custGeom>
                <a:avLst/>
                <a:gdLst>
                  <a:gd name="T0" fmla="*/ 0 w 624"/>
                  <a:gd name="T1" fmla="*/ 0 h 317"/>
                  <a:gd name="T2" fmla="*/ 0 w 624"/>
                  <a:gd name="T3" fmla="*/ 3490 h 317"/>
                  <a:gd name="T4" fmla="*/ 624 w 624"/>
                  <a:gd name="T5" fmla="*/ 3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51220" name="Freeform 13"/>
              <p:cNvSpPr>
                <a:spLocks/>
              </p:cNvSpPr>
              <p:nvPr/>
            </p:nvSpPr>
            <p:spPr bwMode="ltGray">
              <a:xfrm rot="-5400000">
                <a:off x="1824" y="1747"/>
                <a:ext cx="624" cy="256"/>
              </a:xfrm>
              <a:custGeom>
                <a:avLst/>
                <a:gdLst>
                  <a:gd name="T0" fmla="*/ 0 w 624"/>
                  <a:gd name="T1" fmla="*/ 2 h 370"/>
                  <a:gd name="T2" fmla="*/ 0 w 624"/>
                  <a:gd name="T3" fmla="*/ 12 h 370"/>
                  <a:gd name="T4" fmla="*/ 624 w 624"/>
                  <a:gd name="T5" fmla="*/ 12 h 370"/>
                  <a:gd name="T6" fmla="*/ 624 w 624"/>
                  <a:gd name="T7" fmla="*/ 2 h 370"/>
                  <a:gd name="T8" fmla="*/ 384 w 624"/>
                  <a:gd name="T9" fmla="*/ 1 h 370"/>
                  <a:gd name="T10" fmla="*/ 0 w 624"/>
                  <a:gd name="T11" fmla="*/ 2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51221" name="Freeform 14"/>
              <p:cNvSpPr>
                <a:spLocks/>
              </p:cNvSpPr>
              <p:nvPr/>
            </p:nvSpPr>
            <p:spPr bwMode="ltGray">
              <a:xfrm rot="-5400000">
                <a:off x="2542" y="1725"/>
                <a:ext cx="624" cy="292"/>
              </a:xfrm>
              <a:custGeom>
                <a:avLst/>
                <a:gdLst>
                  <a:gd name="T0" fmla="*/ 0 w 624"/>
                  <a:gd name="T1" fmla="*/ 0 h 317"/>
                  <a:gd name="T2" fmla="*/ 0 w 624"/>
                  <a:gd name="T3" fmla="*/ 131 h 317"/>
                  <a:gd name="T4" fmla="*/ 624 w 624"/>
                  <a:gd name="T5" fmla="*/ 131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51222" name="Freeform 15"/>
              <p:cNvSpPr>
                <a:spLocks/>
              </p:cNvSpPr>
              <p:nvPr/>
            </p:nvSpPr>
            <p:spPr bwMode="ltGray">
              <a:xfrm rot="-5400000">
                <a:off x="2324" y="1695"/>
                <a:ext cx="624" cy="360"/>
              </a:xfrm>
              <a:custGeom>
                <a:avLst/>
                <a:gdLst>
                  <a:gd name="T0" fmla="*/ 0 w 624"/>
                  <a:gd name="T1" fmla="*/ 0 h 272"/>
                  <a:gd name="T2" fmla="*/ 0 w 624"/>
                  <a:gd name="T3" fmla="*/ 3388 h 272"/>
                  <a:gd name="T4" fmla="*/ 240 w 624"/>
                  <a:gd name="T5" fmla="*/ 2990 h 272"/>
                  <a:gd name="T6" fmla="*/ 624 w 624"/>
                  <a:gd name="T7" fmla="*/ 3388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51223" name="Freeform 16"/>
              <p:cNvSpPr>
                <a:spLocks/>
              </p:cNvSpPr>
              <p:nvPr/>
            </p:nvSpPr>
            <p:spPr bwMode="ltGray">
              <a:xfrm rot="-5400000">
                <a:off x="2033" y="1721"/>
                <a:ext cx="632" cy="316"/>
              </a:xfrm>
              <a:custGeom>
                <a:avLst/>
                <a:gdLst>
                  <a:gd name="T0" fmla="*/ 8 w 632"/>
                  <a:gd name="T1" fmla="*/ 13 h 362"/>
                  <a:gd name="T2" fmla="*/ 8 w 632"/>
                  <a:gd name="T3" fmla="*/ 93 h 362"/>
                  <a:gd name="T4" fmla="*/ 248 w 632"/>
                  <a:gd name="T5" fmla="*/ 93 h 362"/>
                  <a:gd name="T6" fmla="*/ 632 w 632"/>
                  <a:gd name="T7" fmla="*/ 93 h 362"/>
                  <a:gd name="T8" fmla="*/ 632 w 632"/>
                  <a:gd name="T9" fmla="*/ 13 h 362"/>
                  <a:gd name="T10" fmla="*/ 104 w 632"/>
                  <a:gd name="T11" fmla="*/ 13 h 362"/>
                  <a:gd name="T12" fmla="*/ 8 w 632"/>
                  <a:gd name="T13" fmla="*/ 1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51224" name="Freeform 17"/>
              <p:cNvSpPr>
                <a:spLocks/>
              </p:cNvSpPr>
              <p:nvPr/>
            </p:nvSpPr>
            <p:spPr bwMode="ltGray">
              <a:xfrm rot="-5400000">
                <a:off x="4068" y="1662"/>
                <a:ext cx="624" cy="420"/>
              </a:xfrm>
              <a:custGeom>
                <a:avLst/>
                <a:gdLst>
                  <a:gd name="T0" fmla="*/ 0 w 624"/>
                  <a:gd name="T1" fmla="*/ 0 h 317"/>
                  <a:gd name="T2" fmla="*/ 0 w 624"/>
                  <a:gd name="T3" fmla="*/ 3416 h 317"/>
                  <a:gd name="T4" fmla="*/ 624 w 624"/>
                  <a:gd name="T5" fmla="*/ 341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51225" name="Freeform 18"/>
              <p:cNvSpPr>
                <a:spLocks/>
              </p:cNvSpPr>
              <p:nvPr/>
            </p:nvSpPr>
            <p:spPr bwMode="ltGray">
              <a:xfrm rot="-5400000">
                <a:off x="3721" y="1664"/>
                <a:ext cx="624" cy="423"/>
              </a:xfrm>
              <a:custGeom>
                <a:avLst/>
                <a:gdLst>
                  <a:gd name="T0" fmla="*/ 0 w 624"/>
                  <a:gd name="T1" fmla="*/ 0 h 317"/>
                  <a:gd name="T2" fmla="*/ 0 w 624"/>
                  <a:gd name="T3" fmla="*/ 3647 h 317"/>
                  <a:gd name="T4" fmla="*/ 624 w 624"/>
                  <a:gd name="T5" fmla="*/ 364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51226" name="Freeform 19"/>
              <p:cNvSpPr>
                <a:spLocks/>
              </p:cNvSpPr>
              <p:nvPr/>
            </p:nvSpPr>
            <p:spPr bwMode="ltGray">
              <a:xfrm rot="-5400000">
                <a:off x="4568" y="1743"/>
                <a:ext cx="624" cy="255"/>
              </a:xfrm>
              <a:custGeom>
                <a:avLst/>
                <a:gdLst>
                  <a:gd name="T0" fmla="*/ 0 w 624"/>
                  <a:gd name="T1" fmla="*/ 2 h 370"/>
                  <a:gd name="T2" fmla="*/ 0 w 624"/>
                  <a:gd name="T3" fmla="*/ 11 h 370"/>
                  <a:gd name="T4" fmla="*/ 624 w 624"/>
                  <a:gd name="T5" fmla="*/ 11 h 370"/>
                  <a:gd name="T6" fmla="*/ 624 w 624"/>
                  <a:gd name="T7" fmla="*/ 2 h 370"/>
                  <a:gd name="T8" fmla="*/ 384 w 624"/>
                  <a:gd name="T9" fmla="*/ 1 h 370"/>
                  <a:gd name="T10" fmla="*/ 0 w 624"/>
                  <a:gd name="T11" fmla="*/ 2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51227" name="Freeform 20"/>
              <p:cNvSpPr>
                <a:spLocks/>
              </p:cNvSpPr>
              <p:nvPr/>
            </p:nvSpPr>
            <p:spPr bwMode="ltGray">
              <a:xfrm>
                <a:off x="5469" y="1558"/>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51228" name="Freeform 21"/>
              <p:cNvSpPr>
                <a:spLocks/>
              </p:cNvSpPr>
              <p:nvPr/>
            </p:nvSpPr>
            <p:spPr bwMode="ltGray">
              <a:xfrm rot="-5400000">
                <a:off x="5073" y="1687"/>
                <a:ext cx="624" cy="360"/>
              </a:xfrm>
              <a:custGeom>
                <a:avLst/>
                <a:gdLst>
                  <a:gd name="T0" fmla="*/ 0 w 624"/>
                  <a:gd name="T1" fmla="*/ 0 h 272"/>
                  <a:gd name="T2" fmla="*/ 0 w 624"/>
                  <a:gd name="T3" fmla="*/ 3388 h 272"/>
                  <a:gd name="T4" fmla="*/ 240 w 624"/>
                  <a:gd name="T5" fmla="*/ 2990 h 272"/>
                  <a:gd name="T6" fmla="*/ 624 w 624"/>
                  <a:gd name="T7" fmla="*/ 3388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51229" name="Freeform 22"/>
              <p:cNvSpPr>
                <a:spLocks/>
              </p:cNvSpPr>
              <p:nvPr/>
            </p:nvSpPr>
            <p:spPr bwMode="ltGray">
              <a:xfrm rot="-5400000">
                <a:off x="4786" y="1713"/>
                <a:ext cx="632" cy="316"/>
              </a:xfrm>
              <a:custGeom>
                <a:avLst/>
                <a:gdLst>
                  <a:gd name="T0" fmla="*/ 8 w 632"/>
                  <a:gd name="T1" fmla="*/ 13 h 362"/>
                  <a:gd name="T2" fmla="*/ 8 w 632"/>
                  <a:gd name="T3" fmla="*/ 93 h 362"/>
                  <a:gd name="T4" fmla="*/ 248 w 632"/>
                  <a:gd name="T5" fmla="*/ 93 h 362"/>
                  <a:gd name="T6" fmla="*/ 632 w 632"/>
                  <a:gd name="T7" fmla="*/ 93 h 362"/>
                  <a:gd name="T8" fmla="*/ 632 w 632"/>
                  <a:gd name="T9" fmla="*/ 13 h 362"/>
                  <a:gd name="T10" fmla="*/ 104 w 632"/>
                  <a:gd name="T11" fmla="*/ 13 h 362"/>
                  <a:gd name="T12" fmla="*/ 8 w 632"/>
                  <a:gd name="T13" fmla="*/ 1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grpSp>
        <p:sp>
          <p:nvSpPr>
            <p:cNvPr id="51209" name="Freeform 23"/>
            <p:cNvSpPr>
              <a:spLocks/>
            </p:cNvSpPr>
            <p:nvPr/>
          </p:nvSpPr>
          <p:spPr bwMode="ltGray">
            <a:xfrm rot="16200000" flipH="1">
              <a:off x="-1954" y="1951"/>
              <a:ext cx="4320" cy="412"/>
            </a:xfrm>
            <a:custGeom>
              <a:avLst/>
              <a:gdLst>
                <a:gd name="T0" fmla="*/ 0 w 5762"/>
                <a:gd name="T1" fmla="*/ 362 h 385"/>
                <a:gd name="T2" fmla="*/ 431 w 5762"/>
                <a:gd name="T3" fmla="*/ 345 h 385"/>
                <a:gd name="T4" fmla="*/ 431 w 5762"/>
                <a:gd name="T5" fmla="*/ 4 h 385"/>
                <a:gd name="T6" fmla="*/ 0 w 5762"/>
                <a:gd name="T7" fmla="*/ 0 h 385"/>
                <a:gd name="T8" fmla="*/ 0 w 5762"/>
                <a:gd name="T9" fmla="*/ 362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US">
                <a:solidFill>
                  <a:srgbClr val="000000"/>
                </a:solidFill>
              </a:endParaRPr>
            </a:p>
          </p:txBody>
        </p:sp>
        <p:sp>
          <p:nvSpPr>
            <p:cNvPr id="51210" name="Freeform 24"/>
            <p:cNvSpPr>
              <a:spLocks/>
            </p:cNvSpPr>
            <p:nvPr/>
          </p:nvSpPr>
          <p:spPr bwMode="ltGray">
            <a:xfrm rot="16200000" flipH="1">
              <a:off x="-1584" y="2062"/>
              <a:ext cx="4319" cy="189"/>
            </a:xfrm>
            <a:custGeom>
              <a:avLst/>
              <a:gdLst>
                <a:gd name="T0" fmla="*/ 0 w 5761"/>
                <a:gd name="T1" fmla="*/ 28 h 189"/>
                <a:gd name="T2" fmla="*/ 431 w 5761"/>
                <a:gd name="T3" fmla="*/ 0 h 189"/>
                <a:gd name="T4" fmla="*/ 43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US">
                <a:solidFill>
                  <a:srgbClr val="000000"/>
                </a:solidFill>
              </a:endParaRPr>
            </a:p>
          </p:txBody>
        </p:sp>
      </p:grpSp>
      <p:sp>
        <p:nvSpPr>
          <p:cNvPr id="51203"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04"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99" name="Rectangle 27"/>
          <p:cNvSpPr>
            <a:spLocks noGrp="1" noChangeArrowheads="1"/>
          </p:cNvSpPr>
          <p:nvPr>
            <p:ph type="dt" sz="half" idx="2"/>
          </p:nvPr>
        </p:nvSpPr>
        <p:spPr bwMode="auto">
          <a:xfrm>
            <a:off x="1173163" y="6265863"/>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spcBef>
                <a:spcPct val="50000"/>
              </a:spcBef>
              <a:defRPr sz="1400">
                <a:ea typeface="ＭＳ Ｐゴシック" charset="-128"/>
                <a:cs typeface="ＭＳ Ｐゴシック" charset="-128"/>
              </a:defRPr>
            </a:lvl1pPr>
          </a:lstStyle>
          <a:p>
            <a:pPr>
              <a:defRPr/>
            </a:pPr>
            <a:endParaRPr lang="en-US">
              <a:solidFill>
                <a:srgbClr val="000000"/>
              </a:solidFill>
            </a:endParaRPr>
          </a:p>
        </p:txBody>
      </p:sp>
      <p:sp>
        <p:nvSpPr>
          <p:cNvPr id="3100" name="Rectangle 28"/>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1" hangingPunct="1">
              <a:spcBef>
                <a:spcPct val="50000"/>
              </a:spcBef>
              <a:defRPr sz="1400">
                <a:ea typeface="ＭＳ Ｐゴシック" charset="-128"/>
                <a:cs typeface="ＭＳ Ｐゴシック" charset="-128"/>
              </a:defRPr>
            </a:lvl1pPr>
          </a:lstStyle>
          <a:p>
            <a:pPr>
              <a:defRPr/>
            </a:pPr>
            <a:endParaRPr lang="en-US">
              <a:solidFill>
                <a:srgbClr val="000000"/>
              </a:solidFill>
            </a:endParaRPr>
          </a:p>
        </p:txBody>
      </p:sp>
      <p:sp>
        <p:nvSpPr>
          <p:cNvPr id="3101" name="Rectangle 29"/>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spcBef>
                <a:spcPct val="50000"/>
              </a:spcBef>
              <a:defRPr sz="1400"/>
            </a:lvl1pPr>
          </a:lstStyle>
          <a:p>
            <a:pPr>
              <a:defRPr/>
            </a:pPr>
            <a:fld id="{F57BFD79-AA9E-E944-A6ED-E8B1F44972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30298231"/>
      </p:ext>
    </p:extLst>
  </p:cSld>
  <p:clrMap bg1="lt1" tx1="dk1" bg2="lt2" tx2="dk2" accent1="accent1" accent2="accent2" accent3="accent3" accent4="accent4" accent5="accent5" accent6="accent6" hlink="hlink" folHlink="folHlink"/>
  <p:sldLayoutIdLst>
    <p:sldLayoutId id="2147485034" r:id="rId1"/>
    <p:sldLayoutId id="2147485035" r:id="rId2"/>
    <p:sldLayoutId id="2147485036" r:id="rId3"/>
    <p:sldLayoutId id="2147485037" r:id="rId4"/>
    <p:sldLayoutId id="2147485038" r:id="rId5"/>
    <p:sldLayoutId id="2147485039" r:id="rId6"/>
    <p:sldLayoutId id="2147485040" r:id="rId7"/>
    <p:sldLayoutId id="2147485041" r:id="rId8"/>
    <p:sldLayoutId id="2147485042" r:id="rId9"/>
    <p:sldLayoutId id="2147485043" r:id="rId10"/>
    <p:sldLayoutId id="2147485044"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625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a:ea typeface="+mn-ea"/>
                <a:cs typeface="+mn-cs"/>
              </a:defRPr>
            </a:lvl1pPr>
          </a:lstStyle>
          <a:p>
            <a:pPr>
              <a:defRPr/>
            </a:pPr>
            <a:endParaRPr lang="en-US"/>
          </a:p>
        </p:txBody>
      </p:sp>
      <p:sp>
        <p:nvSpPr>
          <p:cNvPr id="71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a:ea typeface="+mn-ea"/>
                <a:cs typeface="+mn-cs"/>
              </a:defRPr>
            </a:lvl1pPr>
          </a:lstStyle>
          <a:p>
            <a:pPr>
              <a:defRPr/>
            </a:pPr>
            <a:endParaRPr lang="en-US"/>
          </a:p>
        </p:txBody>
      </p:sp>
      <p:sp>
        <p:nvSpPr>
          <p:cNvPr id="71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681373C7-76C4-9548-85CB-2DAF828CCF3A}" type="slidenum">
              <a:rPr lang="en-US"/>
              <a:pPr>
                <a:defRPr/>
              </a:pPr>
              <a:t>‹#›</a:t>
            </a:fld>
            <a:endParaRPr lang="en-US"/>
          </a:p>
        </p:txBody>
      </p:sp>
    </p:spTree>
    <p:extLst>
      <p:ext uri="{BB962C8B-B14F-4D97-AF65-F5344CB8AC3E}">
        <p14:creationId xmlns:p14="http://schemas.microsoft.com/office/powerpoint/2010/main" val="4149325598"/>
      </p:ext>
    </p:extLst>
  </p:cSld>
  <p:clrMap bg1="lt1" tx1="dk1" bg2="lt2" tx2="dk2" accent1="accent1" accent2="accent2" accent3="accent3" accent4="accent4" accent5="accent5" accent6="accent6" hlink="hlink" folHlink="folHlink"/>
  <p:sldLayoutIdLst>
    <p:sldLayoutId id="2147485046" r:id="rId1"/>
    <p:sldLayoutId id="2147485047"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53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mn-ea"/>
                <a:cs typeface="+mn-cs"/>
              </a:defRPr>
            </a:lvl1pPr>
          </a:lstStyle>
          <a:p>
            <a:pPr>
              <a:defRPr/>
            </a:pPr>
            <a:endParaRPr lang="en-US">
              <a:solidFill>
                <a:srgbClr val="000000"/>
              </a:solidFill>
              <a:ea typeface="Arial"/>
              <a:cs typeface="Arial"/>
            </a:endParaRPr>
          </a:p>
        </p:txBody>
      </p:sp>
      <p:sp>
        <p:nvSpPr>
          <p:cNvPr id="2253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mn-ea"/>
                <a:cs typeface="+mn-cs"/>
              </a:defRPr>
            </a:lvl1pPr>
          </a:lstStyle>
          <a:p>
            <a:pPr>
              <a:defRPr/>
            </a:pPr>
            <a:endParaRPr lang="en-US">
              <a:solidFill>
                <a:srgbClr val="000000"/>
              </a:solidFill>
              <a:ea typeface="Arial"/>
              <a:cs typeface="Arial"/>
            </a:endParaRPr>
          </a:p>
        </p:txBody>
      </p:sp>
      <p:sp>
        <p:nvSpPr>
          <p:cNvPr id="2253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cs typeface="Arial" charset="0"/>
              </a:defRPr>
            </a:lvl1pPr>
          </a:lstStyle>
          <a:p>
            <a:pPr>
              <a:defRPr/>
            </a:pPr>
            <a:fld id="{0F5BE17E-529B-9741-B837-5CEE87C4EA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9085571"/>
      </p:ext>
    </p:extLst>
  </p:cSld>
  <p:clrMap bg1="lt1" tx1="dk1" bg2="lt2" tx2="dk2" accent1="accent1" accent2="accent2" accent3="accent3" accent4="accent4" accent5="accent5" accent6="accent6" hlink="hlink" folHlink="folHlink"/>
  <p:sldLayoutIdLst>
    <p:sldLayoutId id="2147485049" r:id="rId1"/>
    <p:sldLayoutId id="2147485050" r:id="rId2"/>
    <p:sldLayoutId id="2147485051" r:id="rId3"/>
    <p:sldLayoutId id="2147485052" r:id="rId4"/>
    <p:sldLayoutId id="2147485053" r:id="rId5"/>
    <p:sldLayoutId id="2147485054" r:id="rId6"/>
    <p:sldLayoutId id="2147485055" r:id="rId7"/>
    <p:sldLayoutId id="2147485056" r:id="rId8"/>
    <p:sldLayoutId id="2147485057" r:id="rId9"/>
    <p:sldLayoutId id="2147485058" r:id="rId10"/>
    <p:sldLayoutId id="2147485059" r:id="rId11"/>
  </p:sldLayoutIdLst>
  <p:txStyles>
    <p:titleStyle>
      <a:lvl1pPr algn="ctr" rtl="0" eaLnBrk="0" fontAlgn="base" hangingPunct="0">
        <a:spcBef>
          <a:spcPct val="0"/>
        </a:spcBef>
        <a:spcAft>
          <a:spcPct val="0"/>
        </a:spcAft>
        <a:defRPr sz="4000" b="1">
          <a:solidFill>
            <a:schemeClr val="tx2"/>
          </a:solidFill>
          <a:latin typeface="+mj-lt"/>
          <a:ea typeface="ＭＳ Ｐゴシック" charset="0"/>
          <a:cs typeface="+mj-cs"/>
        </a:defRPr>
      </a:lvl1pPr>
      <a:lvl2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2pPr>
      <a:lvl3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3pPr>
      <a:lvl4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4pPr>
      <a:lvl5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5pPr>
      <a:lvl6pPr marL="457200" algn="ctr" rtl="0" fontAlgn="base">
        <a:spcBef>
          <a:spcPct val="0"/>
        </a:spcBef>
        <a:spcAft>
          <a:spcPct val="0"/>
        </a:spcAft>
        <a:defRPr sz="4000" b="1">
          <a:solidFill>
            <a:schemeClr val="tx2"/>
          </a:solidFill>
          <a:latin typeface="Verdana" charset="0"/>
          <a:ea typeface="Arial" charset="0"/>
          <a:cs typeface="Arial" charset="0"/>
        </a:defRPr>
      </a:lvl6pPr>
      <a:lvl7pPr marL="914400" algn="ctr" rtl="0" fontAlgn="base">
        <a:spcBef>
          <a:spcPct val="0"/>
        </a:spcBef>
        <a:spcAft>
          <a:spcPct val="0"/>
        </a:spcAft>
        <a:defRPr sz="4000" b="1">
          <a:solidFill>
            <a:schemeClr val="tx2"/>
          </a:solidFill>
          <a:latin typeface="Verdana" charset="0"/>
          <a:ea typeface="Arial" charset="0"/>
          <a:cs typeface="Arial" charset="0"/>
        </a:defRPr>
      </a:lvl7pPr>
      <a:lvl8pPr marL="1371600" algn="ctr" rtl="0" fontAlgn="base">
        <a:spcBef>
          <a:spcPct val="0"/>
        </a:spcBef>
        <a:spcAft>
          <a:spcPct val="0"/>
        </a:spcAft>
        <a:defRPr sz="4000" b="1">
          <a:solidFill>
            <a:schemeClr val="tx2"/>
          </a:solidFill>
          <a:latin typeface="Verdana" charset="0"/>
          <a:ea typeface="Arial" charset="0"/>
          <a:cs typeface="Arial" charset="0"/>
        </a:defRPr>
      </a:lvl8pPr>
      <a:lvl9pPr marL="1828800" algn="ctr" rtl="0" fontAlgn="base">
        <a:spcBef>
          <a:spcPct val="0"/>
        </a:spcBef>
        <a:spcAft>
          <a:spcPct val="0"/>
        </a:spcAft>
        <a:defRPr sz="4000" b="1">
          <a:solidFill>
            <a:schemeClr val="tx2"/>
          </a:solidFill>
          <a:latin typeface="Verdana" charset="0"/>
          <a:ea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ea typeface="ＭＳ Ｐゴシック" charset="-128"/>
                <a:cs typeface="ＭＳ Ｐゴシック" charset="-128"/>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528BF5FF-47F4-FB4E-9BDF-2D98277AA2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6502251"/>
      </p:ext>
    </p:extLst>
  </p:cSld>
  <p:clrMap bg1="lt1" tx1="dk1" bg2="lt2" tx2="dk2" accent1="accent1" accent2="accent2" accent3="accent3" accent4="accent4" accent5="accent5" accent6="accent6" hlink="hlink" folHlink="folHlink"/>
  <p:sldLayoutIdLst>
    <p:sldLayoutId id="2147485061" r:id="rId1"/>
    <p:sldLayoutId id="2147485062" r:id="rId2"/>
    <p:sldLayoutId id="2147485063" r:id="rId3"/>
    <p:sldLayoutId id="2147485064" r:id="rId4"/>
    <p:sldLayoutId id="2147485065" r:id="rId5"/>
    <p:sldLayoutId id="2147485066" r:id="rId6"/>
    <p:sldLayoutId id="2147485067" r:id="rId7"/>
    <p:sldLayoutId id="2147485068" r:id="rId8"/>
    <p:sldLayoutId id="2147485069" r:id="rId9"/>
    <p:sldLayoutId id="2147485070" r:id="rId10"/>
    <p:sldLayoutId id="21474850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45.xml"/></Relationships>
</file>

<file path=ppt/slides/_rels/slide10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94.xml"/><Relationship Id="rId1" Type="http://schemas.openxmlformats.org/officeDocument/2006/relationships/slideLayout" Target="../slideLayouts/slideLayout72.xml"/></Relationships>
</file>

<file path=ppt/slides/_rels/slide10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95.xml"/><Relationship Id="rId1" Type="http://schemas.openxmlformats.org/officeDocument/2006/relationships/slideLayout" Target="../slideLayouts/slideLayout45.xml"/><Relationship Id="rId4" Type="http://schemas.openxmlformats.org/officeDocument/2006/relationships/image" Target="../media/image32.png"/></Relationships>
</file>

<file path=ppt/slides/_rels/slide10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96.xml"/><Relationship Id="rId1" Type="http://schemas.openxmlformats.org/officeDocument/2006/relationships/slideLayout" Target="../slideLayouts/slideLayout45.xml"/></Relationships>
</file>

<file path=ppt/slides/_rels/slide10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7.xml"/><Relationship Id="rId1" Type="http://schemas.openxmlformats.org/officeDocument/2006/relationships/slideLayout" Target="../slideLayouts/slideLayout45.xml"/></Relationships>
</file>

<file path=ppt/slides/_rels/slide10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8.xml"/><Relationship Id="rId1" Type="http://schemas.openxmlformats.org/officeDocument/2006/relationships/slideLayout" Target="../slideLayouts/slideLayout72.xml"/></Relationships>
</file>

<file path=ppt/slides/_rels/slide10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9.xml"/><Relationship Id="rId1" Type="http://schemas.openxmlformats.org/officeDocument/2006/relationships/slideLayout" Target="../slideLayouts/slideLayout105.xml"/></Relationships>
</file>

<file path=ppt/slides/_rels/slide10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00.xml"/><Relationship Id="rId1" Type="http://schemas.openxmlformats.org/officeDocument/2006/relationships/slideLayout" Target="../slideLayouts/slideLayout45.xml"/></Relationships>
</file>

<file path=ppt/slides/_rels/slide10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01.xml"/><Relationship Id="rId1" Type="http://schemas.openxmlformats.org/officeDocument/2006/relationships/slideLayout" Target="../slideLayouts/slideLayout45.xml"/></Relationships>
</file>

<file path=ppt/slides/_rels/slide10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2.xml"/><Relationship Id="rId1" Type="http://schemas.openxmlformats.org/officeDocument/2006/relationships/slideLayout" Target="../slideLayouts/slideLayout45.xml"/><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33.xml"/></Relationships>
</file>

<file path=ppt/slides/_rels/slide11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03.xml"/><Relationship Id="rId1" Type="http://schemas.openxmlformats.org/officeDocument/2006/relationships/slideLayout" Target="../slideLayouts/slideLayout122.xml"/></Relationships>
</file>

<file path=ppt/slides/_rels/slide11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04.xml"/><Relationship Id="rId1" Type="http://schemas.openxmlformats.org/officeDocument/2006/relationships/slideLayout" Target="../slideLayouts/slideLayout122.xml"/></Relationships>
</file>

<file path=ppt/slides/_rels/slide11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05.xml"/><Relationship Id="rId1" Type="http://schemas.openxmlformats.org/officeDocument/2006/relationships/slideLayout" Target="../slideLayouts/slideLayout122.xml"/></Relationships>
</file>

<file path=ppt/slides/_rels/slide11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06.xml"/><Relationship Id="rId1" Type="http://schemas.openxmlformats.org/officeDocument/2006/relationships/slideLayout" Target="../slideLayouts/slideLayout122.xml"/></Relationships>
</file>

<file path=ppt/slides/_rels/slide11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07.xml"/><Relationship Id="rId1" Type="http://schemas.openxmlformats.org/officeDocument/2006/relationships/slideLayout" Target="../slideLayouts/slideLayout122.xml"/></Relationships>
</file>

<file path=ppt/slides/_rels/slide11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16.xml"/></Relationships>
</file>

<file path=ppt/slides/_rels/slide1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8.xml"/><Relationship Id="rId1" Type="http://schemas.openxmlformats.org/officeDocument/2006/relationships/slideLayout" Target="../slideLayouts/slideLayout45.xml"/></Relationships>
</file>

<file path=ppt/slides/_rels/slide1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9.xml"/><Relationship Id="rId1" Type="http://schemas.openxmlformats.org/officeDocument/2006/relationships/slideLayout" Target="../slideLayouts/slideLayout45.xml"/></Relationships>
</file>

<file path=ppt/slides/_rels/slide11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0.xml"/><Relationship Id="rId1" Type="http://schemas.openxmlformats.org/officeDocument/2006/relationships/slideLayout" Target="../slideLayouts/slideLayout45.xml"/></Relationships>
</file>

<file path=ppt/slides/_rels/slide1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1.xml"/><Relationship Id="rId1" Type="http://schemas.openxmlformats.org/officeDocument/2006/relationships/slideLayout" Target="../slideLayouts/slideLayout45.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138.xml"/></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46.xml"/><Relationship Id="rId1" Type="http://schemas.openxmlformats.org/officeDocument/2006/relationships/themeOverride" Target="../theme/themeOverride11.xml"/><Relationship Id="rId4" Type="http://schemas.openxmlformats.org/officeDocument/2006/relationships/image" Target="../media/image45.png"/></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64.xml"/></Relationships>
</file>

<file path=ppt/slides/_rels/slide12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14.xml"/><Relationship Id="rId1" Type="http://schemas.openxmlformats.org/officeDocument/2006/relationships/slideLayout" Target="../slideLayouts/slideLayout45.xml"/></Relationships>
</file>

<file path=ppt/slides/_rels/slide1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5.xml"/><Relationship Id="rId1" Type="http://schemas.openxmlformats.org/officeDocument/2006/relationships/slideLayout" Target="../slideLayouts/slideLayout45.xml"/></Relationships>
</file>

<file path=ppt/slides/_rels/slide1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6.xml"/><Relationship Id="rId1" Type="http://schemas.openxmlformats.org/officeDocument/2006/relationships/slideLayout" Target="../slideLayouts/slideLayout34.xml"/><Relationship Id="rId4" Type="http://schemas.openxmlformats.org/officeDocument/2006/relationships/image" Target="../media/image16.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17.xml"/><Relationship Id="rId1" Type="http://schemas.openxmlformats.org/officeDocument/2006/relationships/slideLayout" Target="../slideLayouts/slideLayout44.xml"/><Relationship Id="rId4" Type="http://schemas.openxmlformats.org/officeDocument/2006/relationships/image" Target="../media/image79.png"/></Relationships>
</file>

<file path=ppt/slides/_rels/slide12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www.hankinsphotography.com/detail/45/index.php?PHPSESSID=83d5186105535c3c971e44b1951fe87e" TargetMode="External"/><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105.xml"/></Relationships>
</file>

<file path=ppt/slides/_rels/slide13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slideLayout" Target="../slideLayouts/slideLayout34.xml"/><Relationship Id="rId1" Type="http://schemas.openxmlformats.org/officeDocument/2006/relationships/themeOverride" Target="../theme/themeOverride12.xml"/></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39.xml"/><Relationship Id="rId1" Type="http://schemas.openxmlformats.org/officeDocument/2006/relationships/themeOverride" Target="../theme/themeOverride13.xml"/><Relationship Id="rId4" Type="http://schemas.openxmlformats.org/officeDocument/2006/relationships/image" Target="../media/image84.png"/></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39.xml"/><Relationship Id="rId1" Type="http://schemas.openxmlformats.org/officeDocument/2006/relationships/themeOverride" Target="../theme/themeOverride14.xml"/><Relationship Id="rId4" Type="http://schemas.openxmlformats.org/officeDocument/2006/relationships/image" Target="../media/image84.png"/></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120.xml"/><Relationship Id="rId2" Type="http://schemas.openxmlformats.org/officeDocument/2006/relationships/slideLayout" Target="../slideLayouts/slideLayout18.xml"/><Relationship Id="rId1" Type="http://schemas.openxmlformats.org/officeDocument/2006/relationships/themeOverride" Target="../theme/themeOverride15.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13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13.xml"/><Relationship Id="rId1" Type="http://schemas.openxmlformats.org/officeDocument/2006/relationships/themeOverride" Target="../theme/themeOverride16.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9.xml"/></Relationships>
</file>

<file path=ppt/slides/_rels/slide13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22.xml"/><Relationship Id="rId1" Type="http://schemas.openxmlformats.org/officeDocument/2006/relationships/slideLayout" Target="../slideLayouts/slideLayout29.xml"/><Relationship Id="rId4" Type="http://schemas.openxmlformats.org/officeDocument/2006/relationships/image" Target="../media/image89.jpeg"/></Relationships>
</file>

<file path=ppt/slides/_rels/slide13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23.xml"/><Relationship Id="rId1" Type="http://schemas.openxmlformats.org/officeDocument/2006/relationships/slideLayout" Target="../slideLayouts/slideLayout45.xml"/></Relationships>
</file>

<file path=ppt/slides/_rels/slide13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24.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4.xml"/><Relationship Id="rId1" Type="http://schemas.openxmlformats.org/officeDocument/2006/relationships/slideLayout" Target="../slideLayouts/slideLayout45.xml"/></Relationships>
</file>

<file path=ppt/slides/_rels/slide14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25.xml"/><Relationship Id="rId1" Type="http://schemas.openxmlformats.org/officeDocument/2006/relationships/slideLayout" Target="../slideLayouts/slideLayout13.xml"/><Relationship Id="rId4" Type="http://schemas.openxmlformats.org/officeDocument/2006/relationships/image" Target="../media/image93.jpeg"/></Relationships>
</file>

<file path=ppt/slides/_rels/slide14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26.xml"/><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27.xml"/><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28.xml"/><Relationship Id="rId1" Type="http://schemas.openxmlformats.org/officeDocument/2006/relationships/slideLayout" Target="../slideLayouts/slideLayout13.xml"/></Relationships>
</file>

<file path=ppt/slides/_rels/slide14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29.xml"/><Relationship Id="rId1" Type="http://schemas.openxmlformats.org/officeDocument/2006/relationships/slideLayout" Target="../slideLayouts/slideLayout13.xml"/><Relationship Id="rId4" Type="http://schemas.openxmlformats.org/officeDocument/2006/relationships/image" Target="../media/image98.png"/></Relationships>
</file>

<file path=ppt/slides/_rels/slide14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30.xml"/><Relationship Id="rId1" Type="http://schemas.openxmlformats.org/officeDocument/2006/relationships/slideLayout" Target="../slideLayouts/slideLayout13.xml"/></Relationships>
</file>

<file path=ppt/slides/_rels/slide146.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notesSlide" Target="../notesSlides/notesSlide131.xml"/><Relationship Id="rId1" Type="http://schemas.openxmlformats.org/officeDocument/2006/relationships/slideLayout" Target="../slideLayouts/slideLayout13.xml"/></Relationships>
</file>

<file path=ppt/slides/_rels/slide147.xml.rels><?xml version="1.0" encoding="UTF-8" standalone="yes"?>
<Relationships xmlns="http://schemas.openxmlformats.org/package/2006/relationships"><Relationship Id="rId3" Type="http://schemas.openxmlformats.org/officeDocument/2006/relationships/image" Target="../media/image101.gif"/><Relationship Id="rId2" Type="http://schemas.openxmlformats.org/officeDocument/2006/relationships/notesSlide" Target="../notesSlides/notesSlide132.xml"/><Relationship Id="rId1" Type="http://schemas.openxmlformats.org/officeDocument/2006/relationships/slideLayout" Target="../slideLayouts/slideLayout13.xml"/></Relationships>
</file>

<file path=ppt/slides/_rels/slide14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33.xml"/><Relationship Id="rId1" Type="http://schemas.openxmlformats.org/officeDocument/2006/relationships/slideLayout" Target="../slideLayouts/slideLayout13.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5.xml"/><Relationship Id="rId1" Type="http://schemas.openxmlformats.org/officeDocument/2006/relationships/slideLayout" Target="../slideLayouts/slideLayout45.xml"/></Relationships>
</file>

<file path=ppt/slides/_rels/slide150.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5.xml"/></Relationships>
</file>

<file path=ppt/slides/_rels/slide15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35.xml"/><Relationship Id="rId1" Type="http://schemas.openxmlformats.org/officeDocument/2006/relationships/slideLayout" Target="../slideLayouts/slideLayout18.xml"/><Relationship Id="rId5" Type="http://schemas.openxmlformats.org/officeDocument/2006/relationships/image" Target="../media/image106.gif"/><Relationship Id="rId4" Type="http://schemas.openxmlformats.org/officeDocument/2006/relationships/image" Target="../media/image105.pn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36.xml"/><Relationship Id="rId1" Type="http://schemas.openxmlformats.org/officeDocument/2006/relationships/slideLayout" Target="../slideLayouts/slideLayout44.xml"/><Relationship Id="rId4" Type="http://schemas.openxmlformats.org/officeDocument/2006/relationships/image" Target="../media/image79.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45.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45.xml"/></Relationships>
</file>

<file path=ppt/slides/_rels/slide18.xml.rels><?xml version="1.0" encoding="UTF-8" standalone="yes"?>
<Relationships xmlns="http://schemas.openxmlformats.org/package/2006/relationships"><Relationship Id="rId3" Type="http://schemas.openxmlformats.org/officeDocument/2006/relationships/hyperlink" Target="http://www.hankinsphotography.com/detail/45/index.php?PHPSESSID=83d5186105535c3c971e44b1951fe87e" TargetMode="External"/><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14.jpe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34.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4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4.xml"/><Relationship Id="rId1" Type="http://schemas.openxmlformats.org/officeDocument/2006/relationships/slideLayout" Target="../slideLayouts/slideLayout64.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38.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6.xml"/><Relationship Id="rId1" Type="http://schemas.openxmlformats.org/officeDocument/2006/relationships/slideLayout" Target="../slideLayouts/slideLayout138.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45.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45.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45.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45.xml"/><Relationship Id="rId4" Type="http://schemas.openxmlformats.org/officeDocument/2006/relationships/image" Target="../media/image24.png"/></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45.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45.xml"/></Relationships>
</file>

<file path=ppt/slides/_rels/slide3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3.xml"/><Relationship Id="rId1" Type="http://schemas.openxmlformats.org/officeDocument/2006/relationships/slideLayout" Target="../slideLayouts/slideLayout45.xml"/></Relationships>
</file>

<file path=ppt/slides/_rels/slide3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4.xml"/><Relationship Id="rId1" Type="http://schemas.openxmlformats.org/officeDocument/2006/relationships/slideLayout" Target="../slideLayouts/slideLayout15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5.xml"/></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5.xml"/><Relationship Id="rId1" Type="http://schemas.openxmlformats.org/officeDocument/2006/relationships/slideLayout" Target="../slideLayouts/slideLayout151.xml"/><Relationship Id="rId4" Type="http://schemas.openxmlformats.org/officeDocument/2006/relationships/chart" Target="../charts/chart2.xml"/></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6.xml"/><Relationship Id="rId1" Type="http://schemas.openxmlformats.org/officeDocument/2006/relationships/slideLayout" Target="../slideLayouts/slideLayout70.xml"/><Relationship Id="rId4" Type="http://schemas.openxmlformats.org/officeDocument/2006/relationships/chart" Target="../charts/chart3.xml"/></Relationships>
</file>

<file path=ppt/slides/_rels/slide42.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37.xml"/><Relationship Id="rId1" Type="http://schemas.openxmlformats.org/officeDocument/2006/relationships/slideLayout" Target="../slideLayouts/slideLayout71.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83.xml"/><Relationship Id="rId1" Type="http://schemas.openxmlformats.org/officeDocument/2006/relationships/themeOverride" Target="../theme/themeOverride5.xml"/></Relationships>
</file>

<file path=ppt/slides/_rels/slide4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9.xml"/><Relationship Id="rId1" Type="http://schemas.openxmlformats.org/officeDocument/2006/relationships/slideLayout" Target="../slideLayouts/slideLayout45.xml"/><Relationship Id="rId4" Type="http://schemas.openxmlformats.org/officeDocument/2006/relationships/image" Target="../media/image32.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45.xml"/><Relationship Id="rId1" Type="http://schemas.openxmlformats.org/officeDocument/2006/relationships/themeOverride" Target="../theme/themeOverride6.xml"/><Relationship Id="rId4" Type="http://schemas.openxmlformats.org/officeDocument/2006/relationships/image" Target="../media/image33.png"/></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1.xml"/><Relationship Id="rId1" Type="http://schemas.openxmlformats.org/officeDocument/2006/relationships/slideLayout" Target="../slideLayouts/slideLayout45.xml"/></Relationships>
</file>

<file path=ppt/slides/_rels/slide4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2.xml"/><Relationship Id="rId1" Type="http://schemas.openxmlformats.org/officeDocument/2006/relationships/slideLayout" Target="../slideLayouts/slideLayout45.xml"/></Relationships>
</file>

<file path=ppt/slides/_rels/slide4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3.xml"/><Relationship Id="rId1" Type="http://schemas.openxmlformats.org/officeDocument/2006/relationships/slideLayout" Target="../slideLayouts/slideLayout45.xml"/></Relationships>
</file>

<file path=ppt/slides/_rels/slide4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4.xml"/><Relationship Id="rId1" Type="http://schemas.openxmlformats.org/officeDocument/2006/relationships/slideLayout" Target="../slideLayouts/slideLayout45.xml"/><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5.xml"/><Relationship Id="rId1" Type="http://schemas.openxmlformats.org/officeDocument/2006/relationships/slideLayout" Target="../slideLayouts/slideLayout45.xml"/></Relationships>
</file>

<file path=ppt/slides/_rels/slide5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6.xml"/><Relationship Id="rId1" Type="http://schemas.openxmlformats.org/officeDocument/2006/relationships/slideLayout" Target="../slideLayouts/slideLayout45.xml"/></Relationships>
</file>

<file path=ppt/slides/_rels/slide5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7.xml"/><Relationship Id="rId1" Type="http://schemas.openxmlformats.org/officeDocument/2006/relationships/slideLayout" Target="../slideLayouts/slideLayout45.xml"/></Relationships>
</file>

<file path=ppt/slides/_rels/slide5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8.xml"/><Relationship Id="rId1" Type="http://schemas.openxmlformats.org/officeDocument/2006/relationships/slideLayout" Target="../slideLayouts/slideLayout45.xml"/></Relationships>
</file>

<file path=ppt/slides/_rels/slide5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9.xml"/><Relationship Id="rId1" Type="http://schemas.openxmlformats.org/officeDocument/2006/relationships/slideLayout" Target="../slideLayouts/slideLayout45.xml"/><Relationship Id="rId4" Type="http://schemas.openxmlformats.org/officeDocument/2006/relationships/image" Target="../media/image43.png"/></Relationships>
</file>

<file path=ppt/slides/_rels/slide5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50.xml"/><Relationship Id="rId1" Type="http://schemas.openxmlformats.org/officeDocument/2006/relationships/slideLayout" Target="../slideLayouts/slideLayout45.xml"/></Relationships>
</file>

<file path=ppt/slides/_rels/slide5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1.xml"/><Relationship Id="rId1" Type="http://schemas.openxmlformats.org/officeDocument/2006/relationships/slideLayout" Target="../slideLayouts/slideLayout45.xml"/></Relationships>
</file>

<file path=ppt/slides/_rels/slide5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2.xml"/><Relationship Id="rId1" Type="http://schemas.openxmlformats.org/officeDocument/2006/relationships/slideLayout" Target="../slideLayouts/slideLayout45.xml"/></Relationships>
</file>

<file path=ppt/slides/_rels/slide5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3.xml"/><Relationship Id="rId1" Type="http://schemas.openxmlformats.org/officeDocument/2006/relationships/slideLayout" Target="../slideLayouts/slideLayout45.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12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38.xml"/></Relationships>
</file>

<file path=ppt/slides/_rels/slide6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5.xml"/><Relationship Id="rId1" Type="http://schemas.openxmlformats.org/officeDocument/2006/relationships/slideLayout" Target="../slideLayouts/slideLayout153.xml"/></Relationships>
</file>

<file path=ppt/slides/_rels/slide6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6.xml"/><Relationship Id="rId1" Type="http://schemas.openxmlformats.org/officeDocument/2006/relationships/slideLayout" Target="../slideLayouts/slideLayout45.xml"/></Relationships>
</file>

<file path=ppt/slides/_rels/slide6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57.xml"/><Relationship Id="rId1" Type="http://schemas.openxmlformats.org/officeDocument/2006/relationships/slideLayout" Target="../slideLayouts/slideLayout45.xml"/><Relationship Id="rId4" Type="http://schemas.openxmlformats.org/officeDocument/2006/relationships/image" Target="../media/image32.png"/></Relationships>
</file>

<file path=ppt/slides/_rels/slide64.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58.xml"/><Relationship Id="rId1" Type="http://schemas.openxmlformats.org/officeDocument/2006/relationships/slideLayout" Target="../slideLayouts/slideLayout72.xml"/><Relationship Id="rId4" Type="http://schemas.openxmlformats.org/officeDocument/2006/relationships/image" Target="../media/image47.jpe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72.xml"/><Relationship Id="rId1" Type="http://schemas.openxmlformats.org/officeDocument/2006/relationships/themeOverride" Target="../theme/themeOverride7.xml"/><Relationship Id="rId4" Type="http://schemas.openxmlformats.org/officeDocument/2006/relationships/image" Target="../media/image48.png"/></Relationships>
</file>

<file path=ppt/slides/_rels/slide6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0.xml"/><Relationship Id="rId1" Type="http://schemas.openxmlformats.org/officeDocument/2006/relationships/slideLayout" Target="../slideLayouts/slideLayout72.xml"/></Relationships>
</file>

<file path=ppt/slides/_rels/slide6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1.xml"/><Relationship Id="rId1" Type="http://schemas.openxmlformats.org/officeDocument/2006/relationships/slideLayout" Target="../slideLayouts/slideLayout72.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45.xml"/><Relationship Id="rId1" Type="http://schemas.openxmlformats.org/officeDocument/2006/relationships/themeOverride" Target="../theme/themeOverride8.xml"/><Relationship Id="rId4" Type="http://schemas.openxmlformats.org/officeDocument/2006/relationships/image" Target="../media/image33.png"/></Relationships>
</file>

<file path=ppt/slides/_rels/slide6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3.xml"/><Relationship Id="rId1" Type="http://schemas.openxmlformats.org/officeDocument/2006/relationships/slideLayout" Target="../slideLayouts/slideLayout45.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127.xml"/><Relationship Id="rId5" Type="http://schemas.microsoft.com/office/2007/relationships/hdphoto" Target="../media/hdphoto1.wdp"/><Relationship Id="rId4" Type="http://schemas.openxmlformats.org/officeDocument/2006/relationships/image" Target="../media/image4.jpeg"/></Relationships>
</file>

<file path=ppt/slides/_rels/slide7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4.xml"/><Relationship Id="rId1" Type="http://schemas.openxmlformats.org/officeDocument/2006/relationships/slideLayout" Target="../slideLayouts/slideLayout45.xml"/></Relationships>
</file>

<file path=ppt/slides/_rels/slide7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5.xml"/><Relationship Id="rId1" Type="http://schemas.openxmlformats.org/officeDocument/2006/relationships/slideLayout" Target="../slideLayouts/slideLayout72.xml"/></Relationships>
</file>

<file path=ppt/slides/_rels/slide7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6.xml"/><Relationship Id="rId1" Type="http://schemas.openxmlformats.org/officeDocument/2006/relationships/slideLayout" Target="../slideLayouts/slideLayout45.xml"/></Relationships>
</file>

<file path=ppt/slides/_rels/slide7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7.xml"/><Relationship Id="rId1" Type="http://schemas.openxmlformats.org/officeDocument/2006/relationships/slideLayout" Target="../slideLayouts/slideLayout45.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38.xml"/></Relationships>
</file>

<file path=ppt/slides/_rels/slide7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9.xml"/><Relationship Id="rId1" Type="http://schemas.openxmlformats.org/officeDocument/2006/relationships/slideLayout" Target="../slideLayouts/slideLayout45.xml"/></Relationships>
</file>

<file path=ppt/slides/_rels/slide7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0.xml"/><Relationship Id="rId1" Type="http://schemas.openxmlformats.org/officeDocument/2006/relationships/slideLayout" Target="../slideLayouts/slideLayout45.xml"/></Relationships>
</file>

<file path=ppt/slides/_rels/slide7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1.xml"/><Relationship Id="rId1" Type="http://schemas.openxmlformats.org/officeDocument/2006/relationships/slideLayout" Target="../slideLayouts/slideLayout45.xml"/></Relationships>
</file>

<file path=ppt/slides/_rels/slide7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127.xml"/><Relationship Id="rId4" Type="http://schemas.openxmlformats.org/officeDocument/2006/relationships/image" Target="../media/image5.jpg"/></Relationships>
</file>

<file path=ppt/slides/_rels/slide8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4.xml"/><Relationship Id="rId1" Type="http://schemas.openxmlformats.org/officeDocument/2006/relationships/slideLayout" Target="../slideLayouts/slideLayout94.xml"/></Relationships>
</file>

<file path=ppt/slides/_rels/slide8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38.xml"/><Relationship Id="rId1" Type="http://schemas.openxmlformats.org/officeDocument/2006/relationships/themeOverride" Target="../theme/themeOverride9.xml"/></Relationships>
</file>

<file path=ppt/slides/_rels/slide8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75.xml"/><Relationship Id="rId1" Type="http://schemas.openxmlformats.org/officeDocument/2006/relationships/slideLayout" Target="../slideLayouts/slideLayout104.xml"/><Relationship Id="rId4" Type="http://schemas.openxmlformats.org/officeDocument/2006/relationships/chart" Target="../charts/chart4.xml"/></Relationships>
</file>

<file path=ppt/slides/_rels/slide8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76.xml"/><Relationship Id="rId1" Type="http://schemas.openxmlformats.org/officeDocument/2006/relationships/slideLayout" Target="../slideLayouts/slideLayout72.xml"/><Relationship Id="rId4" Type="http://schemas.openxmlformats.org/officeDocument/2006/relationships/image" Target="../media/image59.png"/></Relationships>
</file>

<file path=ppt/slides/_rels/slide8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77.xml"/><Relationship Id="rId1" Type="http://schemas.openxmlformats.org/officeDocument/2006/relationships/slideLayout" Target="../slideLayouts/slideLayout72.xml"/></Relationships>
</file>

<file path=ppt/slides/_rels/slide8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78.xml"/><Relationship Id="rId1" Type="http://schemas.openxmlformats.org/officeDocument/2006/relationships/slideLayout" Target="../slideLayouts/slideLayout45.xml"/><Relationship Id="rId4" Type="http://schemas.openxmlformats.org/officeDocument/2006/relationships/image" Target="../media/image37.png"/></Relationships>
</file>

<file path=ppt/slides/_rels/slide8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9.xml"/><Relationship Id="rId1" Type="http://schemas.openxmlformats.org/officeDocument/2006/relationships/slideLayout" Target="../slideLayouts/slideLayout45.xml"/></Relationships>
</file>

<file path=ppt/slides/_rels/slide8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0.xml"/><Relationship Id="rId1" Type="http://schemas.openxmlformats.org/officeDocument/2006/relationships/slideLayout" Target="../slideLayouts/slideLayout72.xml"/></Relationships>
</file>

<file path=ppt/slides/_rels/slide8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81.xml"/><Relationship Id="rId1" Type="http://schemas.openxmlformats.org/officeDocument/2006/relationships/slideLayout" Target="../slideLayouts/slideLayout45.xml"/></Relationships>
</file>

<file path=ppt/slides/_rels/slide89.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82.xml"/><Relationship Id="rId1" Type="http://schemas.openxmlformats.org/officeDocument/2006/relationships/slideLayout" Target="../slideLayouts/slideLayout72.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127.xml"/><Relationship Id="rId4" Type="http://schemas.openxmlformats.org/officeDocument/2006/relationships/image" Target="../media/image6.jpg"/></Relationships>
</file>

<file path=ppt/slides/_rels/slide9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3.xml"/><Relationship Id="rId1" Type="http://schemas.openxmlformats.org/officeDocument/2006/relationships/slideLayout" Target="../slideLayouts/slideLayout45.xml"/></Relationships>
</file>

<file path=ppt/slides/_rels/slide9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4.xml"/><Relationship Id="rId1" Type="http://schemas.openxmlformats.org/officeDocument/2006/relationships/slideLayout" Target="../slideLayouts/slideLayout45.xml"/></Relationships>
</file>

<file path=ppt/slides/_rels/slide9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5.xml"/><Relationship Id="rId1" Type="http://schemas.openxmlformats.org/officeDocument/2006/relationships/slideLayout" Target="../slideLayouts/slideLayout45.xml"/><Relationship Id="rId4" Type="http://schemas.openxmlformats.org/officeDocument/2006/relationships/image" Target="../media/image43.png"/></Relationships>
</file>

<file path=ppt/slides/_rels/slide9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86.xml"/><Relationship Id="rId1" Type="http://schemas.openxmlformats.org/officeDocument/2006/relationships/slideLayout" Target="../slideLayouts/slideLayout45.xml"/></Relationships>
</file>

<file path=ppt/slides/_rels/slide9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7.xml"/><Relationship Id="rId1" Type="http://schemas.openxmlformats.org/officeDocument/2006/relationships/slideLayout" Target="../slideLayouts/slideLayout45.xml"/></Relationships>
</file>

<file path=ppt/slides/_rels/slide9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8.xml"/><Relationship Id="rId1" Type="http://schemas.openxmlformats.org/officeDocument/2006/relationships/slideLayout" Target="../slideLayouts/slideLayout45.xml"/></Relationships>
</file>

<file path=ppt/slides/_rels/slide9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9.xml"/><Relationship Id="rId1" Type="http://schemas.openxmlformats.org/officeDocument/2006/relationships/slideLayout" Target="../slideLayouts/slideLayout45.xml"/></Relationships>
</file>

<file path=ppt/slides/_rels/slide9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90.xml"/><Relationship Id="rId1" Type="http://schemas.openxmlformats.org/officeDocument/2006/relationships/slideLayout" Target="../slideLayouts/slideLayout45.xml"/></Relationships>
</file>

<file path=ppt/slides/_rels/slide9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1.xml"/><Relationship Id="rId1" Type="http://schemas.openxmlformats.org/officeDocument/2006/relationships/slideLayout" Target="../slideLayouts/slideLayout45.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13.xml"/><Relationship Id="rId1" Type="http://schemas.openxmlformats.org/officeDocument/2006/relationships/themeOverride" Target="../theme/themeOverride10.xml"/><Relationship Id="rId5" Type="http://schemas.openxmlformats.org/officeDocument/2006/relationships/image" Target="../media/image62.emf"/><Relationship Id="rId4" Type="http://schemas.openxmlformats.org/officeDocument/2006/relationships/image" Target="../media/image6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Picture 8" descr="forgiveness copy.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4450"/>
            <a:ext cx="9144000" cy="690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3666" name="Rectangle 7"/>
          <p:cNvSpPr>
            <a:spLocks noGrp="1" noChangeArrowheads="1"/>
          </p:cNvSpPr>
          <p:nvPr>
            <p:ph type="title" idx="4294967295"/>
          </p:nvPr>
        </p:nvSpPr>
        <p:spPr>
          <a:xfrm>
            <a:off x="5364088" y="3068960"/>
            <a:ext cx="3573091" cy="2757264"/>
          </a:xfrm>
        </p:spPr>
        <p:txBody>
          <a:bodyPr/>
          <a:lstStyle/>
          <a:p>
            <a:pPr algn="r" eaLnBrk="1" hangingPunct="1"/>
            <a:r>
              <a:rPr lang="en-US" sz="4800" b="1" dirty="0">
                <a:solidFill>
                  <a:schemeClr val="bg1"/>
                </a:solidFill>
                <a:latin typeface="Arial" charset="0"/>
                <a:ea typeface="ＭＳ Ｐゴシック" charset="0"/>
                <a:cs typeface="Arial" charset="0"/>
              </a:rPr>
              <a:t>To Forgive or Not to Forgive</a:t>
            </a:r>
            <a:endParaRPr lang="en-US" sz="3200" b="1" dirty="0">
              <a:solidFill>
                <a:schemeClr val="bg1"/>
              </a:solidFill>
              <a:latin typeface="Arial" charset="0"/>
              <a:ea typeface="ＭＳ Ｐゴシック" charset="0"/>
              <a:cs typeface="Arial" charset="0"/>
            </a:endParaRPr>
          </a:p>
        </p:txBody>
      </p:sp>
      <p:sp>
        <p:nvSpPr>
          <p:cNvPr id="113667" name="WordArt 5"/>
          <p:cNvSpPr>
            <a:spLocks noChangeArrowheads="1" noChangeShapeType="1" noTextEdit="1"/>
          </p:cNvSpPr>
          <p:nvPr/>
        </p:nvSpPr>
        <p:spPr bwMode="auto">
          <a:xfrm>
            <a:off x="152400" y="76200"/>
            <a:ext cx="4203576" cy="1840632"/>
          </a:xfrm>
          <a:prstGeom prst="rect">
            <a:avLst/>
          </a:prstGeom>
        </p:spPr>
        <p:txBody>
          <a:bodyPr wrap="none" fromWordArt="1">
            <a:prstTxWarp prst="textPlain">
              <a:avLst>
                <a:gd name="adj" fmla="val 50000"/>
              </a:avLst>
            </a:prstTxWarp>
          </a:bodyPr>
          <a:lstStyle/>
          <a:p>
            <a:pPr algn="ctr"/>
            <a:r>
              <a:rPr lang="en-US" sz="3600" kern="10" spc="720" normalizeH="1" dirty="0">
                <a:ln w="19050" cap="sq">
                  <a:solidFill>
                    <a:srgbClr val="99CCFF"/>
                  </a:solidFill>
                  <a:round/>
                  <a:headEnd type="none" w="sm" len="sm"/>
                  <a:tailEnd type="none" w="sm" len="sm"/>
                </a:ln>
                <a:solidFill>
                  <a:srgbClr val="FF0000"/>
                </a:solidFill>
                <a:effectLst>
                  <a:outerShdw blurRad="63500" dist="38099" dir="2700000" algn="ctr" rotWithShape="0">
                    <a:srgbClr val="990000">
                      <a:alpha val="74997"/>
                    </a:srgbClr>
                  </a:outerShdw>
                </a:effectLst>
                <a:latin typeface="Impact"/>
                <a:ea typeface="Impact"/>
                <a:cs typeface="Impact"/>
              </a:rPr>
              <a:t>Philemon</a:t>
            </a:r>
          </a:p>
        </p:txBody>
      </p:sp>
      <p:sp>
        <p:nvSpPr>
          <p:cNvPr id="7" name="Rectangle 6">
            <a:extLst>
              <a:ext uri="{FF2B5EF4-FFF2-40B4-BE49-F238E27FC236}">
                <a16:creationId xmlns:a16="http://schemas.microsoft.com/office/drawing/2014/main" id="{53F93F99-80AF-954F-B22C-E7064ADC3260}"/>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extLst>
      <p:ext uri="{BB962C8B-B14F-4D97-AF65-F5344CB8AC3E}">
        <p14:creationId xmlns:p14="http://schemas.microsoft.com/office/powerpoint/2010/main" val="188013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3667"/>
                                        </p:tgtEl>
                                        <p:attrNameLst>
                                          <p:attrName>style.visibility</p:attrName>
                                        </p:attrNameLst>
                                      </p:cBhvr>
                                      <p:to>
                                        <p:strVal val="visible"/>
                                      </p:to>
                                    </p:set>
                                    <p:animEffect transition="in" filter="blinds(horizontal)">
                                      <p:cBhvr>
                                        <p:cTn id="7" dur="500"/>
                                        <p:tgtEl>
                                          <p:spTgt spid="1136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Picture 8" descr="forgiveness copy.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4450"/>
            <a:ext cx="9144000" cy="690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3667" name="WordArt 5"/>
          <p:cNvSpPr>
            <a:spLocks noChangeArrowheads="1" noChangeShapeType="1" noTextEdit="1"/>
          </p:cNvSpPr>
          <p:nvPr/>
        </p:nvSpPr>
        <p:spPr bwMode="auto">
          <a:xfrm>
            <a:off x="152399" y="76200"/>
            <a:ext cx="3139273" cy="542127"/>
          </a:xfrm>
          <a:prstGeom prst="rect">
            <a:avLst/>
          </a:prstGeom>
        </p:spPr>
        <p:txBody>
          <a:bodyPr wrap="none" fromWordArt="1">
            <a:prstTxWarp prst="textPlain">
              <a:avLst>
                <a:gd name="adj" fmla="val 50000"/>
              </a:avLst>
            </a:prstTxWarp>
          </a:bodyPr>
          <a:lstStyle/>
          <a:p>
            <a:pPr algn="ctr"/>
            <a:r>
              <a:rPr lang="en-US" sz="3600" kern="10" spc="720" normalizeH="1" dirty="0">
                <a:ln w="19050" cap="sq">
                  <a:solidFill>
                    <a:srgbClr val="99CCFF"/>
                  </a:solidFill>
                  <a:round/>
                  <a:headEnd type="none" w="sm" len="sm"/>
                  <a:tailEnd type="none" w="sm" len="sm"/>
                </a:ln>
                <a:solidFill>
                  <a:srgbClr val="FF0000"/>
                </a:solidFill>
                <a:effectLst>
                  <a:outerShdw blurRad="63500" dist="38099" dir="2700000" algn="ctr" rotWithShape="0">
                    <a:srgbClr val="990000">
                      <a:alpha val="74997"/>
                    </a:srgbClr>
                  </a:outerShdw>
                </a:effectLst>
                <a:latin typeface="Impact"/>
                <a:ea typeface="Impact"/>
                <a:cs typeface="Impact"/>
              </a:rPr>
              <a:t>OUTLINE</a:t>
            </a:r>
          </a:p>
        </p:txBody>
      </p:sp>
      <p:sp>
        <p:nvSpPr>
          <p:cNvPr id="6" name="Rectangle 5"/>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a:spcBef>
                <a:spcPct val="20000"/>
              </a:spcBef>
              <a:spcAft>
                <a:spcPts val="0"/>
              </a:spcAft>
              <a:buClr>
                <a:srgbClr val="FFCC00"/>
              </a:buClr>
              <a:buSzPct val="70000"/>
              <a:buFont typeface="Wingdings" charset="0"/>
              <a:buNone/>
              <a:defRPr/>
            </a:pPr>
            <a:r>
              <a:rPr lang="en-US" sz="2000" b="1" kern="0" dirty="0">
                <a:solidFill>
                  <a:srgbClr val="FFFFFF"/>
                </a:solidFill>
                <a:effectLst>
                  <a:outerShdw blurRad="38100" dist="38100" dir="2700000" algn="tl">
                    <a:srgbClr val="000000"/>
                  </a:outerShdw>
                </a:effectLst>
                <a:latin typeface="Arial"/>
                <a:cs typeface="Arial"/>
              </a:rPr>
              <a:t>Dr. Rick Griffith, Crossroads International Church Singapore</a:t>
            </a:r>
            <a:br>
              <a:rPr lang="en-US" sz="2000" b="1" kern="0" dirty="0">
                <a:solidFill>
                  <a:srgbClr val="FFFFFF"/>
                </a:solidFill>
                <a:effectLst>
                  <a:outerShdw blurRad="38100" dist="38100" dir="2700000" algn="tl">
                    <a:srgbClr val="000000"/>
                  </a:outerShdw>
                </a:effectLst>
                <a:latin typeface="Arial"/>
                <a:cs typeface="Arial"/>
              </a:rPr>
            </a:br>
            <a:r>
              <a:rPr lang="en-US" sz="2000" b="1" kern="0" dirty="0">
                <a:solidFill>
                  <a:srgbClr val="FFFFFF"/>
                </a:solidFill>
                <a:effectLst>
                  <a:outerShdw blurRad="38100" dist="38100" dir="2700000" algn="tl">
                    <a:srgbClr val="000000"/>
                  </a:outerShdw>
                </a:effectLst>
                <a:latin typeface="Arial"/>
                <a:cs typeface="Arial"/>
              </a:rPr>
              <a:t>cicfamily.com &amp; BibleStudyDownloads.org</a:t>
            </a:r>
          </a:p>
        </p:txBody>
      </p:sp>
      <p:graphicFrame>
        <p:nvGraphicFramePr>
          <p:cNvPr id="2" name="Table 1"/>
          <p:cNvGraphicFramePr>
            <a:graphicFrameLocks noGrp="1"/>
          </p:cNvGraphicFramePr>
          <p:nvPr>
            <p:extLst>
              <p:ext uri="{D42A27DB-BD31-4B8C-83A1-F6EECF244321}">
                <p14:modId xmlns:p14="http://schemas.microsoft.com/office/powerpoint/2010/main" val="911155923"/>
              </p:ext>
            </p:extLst>
          </p:nvPr>
        </p:nvGraphicFramePr>
        <p:xfrm>
          <a:off x="152399" y="798957"/>
          <a:ext cx="8870461" cy="5880608"/>
        </p:xfrm>
        <a:graphic>
          <a:graphicData uri="http://schemas.openxmlformats.org/drawingml/2006/table">
            <a:tbl>
              <a:tblPr firstRow="1" bandRow="1">
                <a:tableStyleId>{35758FB7-9AC5-4552-8A53-C91805E547FA}</a:tableStyleId>
              </a:tblPr>
              <a:tblGrid>
                <a:gridCol w="892923">
                  <a:extLst>
                    <a:ext uri="{9D8B030D-6E8A-4147-A177-3AD203B41FA5}">
                      <a16:colId xmlns:a16="http://schemas.microsoft.com/office/drawing/2014/main" val="20000"/>
                    </a:ext>
                  </a:extLst>
                </a:gridCol>
                <a:gridCol w="892923">
                  <a:extLst>
                    <a:ext uri="{9D8B030D-6E8A-4147-A177-3AD203B41FA5}">
                      <a16:colId xmlns:a16="http://schemas.microsoft.com/office/drawing/2014/main" val="20001"/>
                    </a:ext>
                  </a:extLst>
                </a:gridCol>
                <a:gridCol w="1069376">
                  <a:extLst>
                    <a:ext uri="{9D8B030D-6E8A-4147-A177-3AD203B41FA5}">
                      <a16:colId xmlns:a16="http://schemas.microsoft.com/office/drawing/2014/main" val="20002"/>
                    </a:ext>
                  </a:extLst>
                </a:gridCol>
                <a:gridCol w="1069376">
                  <a:extLst>
                    <a:ext uri="{9D8B030D-6E8A-4147-A177-3AD203B41FA5}">
                      <a16:colId xmlns:a16="http://schemas.microsoft.com/office/drawing/2014/main" val="20003"/>
                    </a:ext>
                  </a:extLst>
                </a:gridCol>
                <a:gridCol w="1102794">
                  <a:extLst>
                    <a:ext uri="{9D8B030D-6E8A-4147-A177-3AD203B41FA5}">
                      <a16:colId xmlns:a16="http://schemas.microsoft.com/office/drawing/2014/main" val="20004"/>
                    </a:ext>
                  </a:extLst>
                </a:gridCol>
                <a:gridCol w="1102794">
                  <a:extLst>
                    <a:ext uri="{9D8B030D-6E8A-4147-A177-3AD203B41FA5}">
                      <a16:colId xmlns:a16="http://schemas.microsoft.com/office/drawing/2014/main" val="20005"/>
                    </a:ext>
                  </a:extLst>
                </a:gridCol>
                <a:gridCol w="1102794">
                  <a:extLst>
                    <a:ext uri="{9D8B030D-6E8A-4147-A177-3AD203B41FA5}">
                      <a16:colId xmlns:a16="http://schemas.microsoft.com/office/drawing/2014/main" val="20006"/>
                    </a:ext>
                  </a:extLst>
                </a:gridCol>
                <a:gridCol w="1637481">
                  <a:extLst>
                    <a:ext uri="{9D8B030D-6E8A-4147-A177-3AD203B41FA5}">
                      <a16:colId xmlns:a16="http://schemas.microsoft.com/office/drawing/2014/main" val="20007"/>
                    </a:ext>
                  </a:extLst>
                </a:gridCol>
              </a:tblGrid>
              <a:tr h="370840">
                <a:tc gridSpan="8">
                  <a:txBody>
                    <a:bodyPr/>
                    <a:lstStyle/>
                    <a:p>
                      <a:pPr algn="ctr">
                        <a:lnSpc>
                          <a:spcPct val="90000"/>
                        </a:lnSpc>
                      </a:pPr>
                      <a:r>
                        <a:rPr lang="en-US" sz="3200" dirty="0">
                          <a:solidFill>
                            <a:schemeClr val="tx1"/>
                          </a:solidFill>
                          <a:latin typeface="Arial"/>
                          <a:cs typeface="Arial"/>
                        </a:rPr>
                        <a:t>Forgive Others and Seek Forgiveness</a:t>
                      </a: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0000"/>
                  </a:ext>
                </a:extLst>
              </a:tr>
              <a:tr h="370840">
                <a:tc gridSpan="2">
                  <a:txBody>
                    <a:bodyPr/>
                    <a:lstStyle/>
                    <a:p>
                      <a:pPr algn="ctr">
                        <a:lnSpc>
                          <a:spcPct val="90000"/>
                        </a:lnSpc>
                        <a:spcAft>
                          <a:spcPts val="0"/>
                        </a:spcAft>
                      </a:pPr>
                      <a:r>
                        <a:rPr lang="en-US" sz="1800" b="1">
                          <a:solidFill>
                            <a:schemeClr val="tx1"/>
                          </a:solidFill>
                          <a:effectLst/>
                          <a:latin typeface="Arial"/>
                          <a:ea typeface="Times New Roman"/>
                          <a:cs typeface="Arial"/>
                        </a:rPr>
                        <a:t> </a:t>
                      </a:r>
                      <a:endParaRPr lang="en-US" sz="2000">
                        <a:solidFill>
                          <a:schemeClr val="tx1"/>
                        </a:solidFill>
                        <a:effectLst/>
                        <a:latin typeface="Arial"/>
                        <a:ea typeface="Times New Roman"/>
                        <a:cs typeface="Arial"/>
                      </a:endParaRPr>
                    </a:p>
                    <a:p>
                      <a:pPr algn="ctr">
                        <a:lnSpc>
                          <a:spcPct val="90000"/>
                        </a:lnSpc>
                        <a:spcAft>
                          <a:spcPts val="0"/>
                        </a:spcAft>
                      </a:pPr>
                      <a:r>
                        <a:rPr lang="en-US" sz="1800" b="1">
                          <a:solidFill>
                            <a:schemeClr val="tx1"/>
                          </a:solidFill>
                          <a:effectLst/>
                          <a:latin typeface="Arial"/>
                          <a:ea typeface="Times New Roman"/>
                          <a:cs typeface="Arial"/>
                        </a:rPr>
                        <a:t>Greeting</a:t>
                      </a:r>
                      <a:endParaRPr lang="en-US" sz="2000">
                        <a:solidFill>
                          <a:schemeClr val="tx1"/>
                        </a:solidFill>
                        <a:effectLst/>
                        <a:latin typeface="Arial"/>
                        <a:ea typeface="Times New Roman"/>
                        <a:cs typeface="Arial"/>
                      </a:endParaRPr>
                    </a:p>
                    <a:p>
                      <a:pPr algn="ctr">
                        <a:lnSpc>
                          <a:spcPct val="90000"/>
                        </a:lnSpc>
                        <a:spcAft>
                          <a:spcPts val="0"/>
                        </a:spcAft>
                      </a:pPr>
                      <a:r>
                        <a:rPr lang="en-US" sz="1800" b="1">
                          <a:solidFill>
                            <a:schemeClr val="tx1"/>
                          </a:solidFill>
                          <a:effectLst/>
                          <a:latin typeface="Arial"/>
                          <a:ea typeface="Times New Roman"/>
                          <a:cs typeface="Arial"/>
                        </a:rPr>
                        <a:t>1-3</a:t>
                      </a:r>
                      <a:endParaRPr lang="en-US" sz="2000">
                        <a:solidFill>
                          <a:schemeClr val="tx1"/>
                        </a:solidFill>
                        <a:effectLst/>
                        <a:latin typeface="Arial"/>
                        <a:ea typeface="Times New Roman"/>
                        <a:cs typeface="Arial"/>
                      </a:endParaRPr>
                    </a:p>
                    <a:p>
                      <a:pPr algn="ctr">
                        <a:lnSpc>
                          <a:spcPct val="90000"/>
                        </a:lnSpc>
                        <a:spcAft>
                          <a:spcPts val="0"/>
                        </a:spcAft>
                      </a:pPr>
                      <a:r>
                        <a:rPr lang="en-US" sz="1800" b="1">
                          <a:solidFill>
                            <a:schemeClr val="tx1"/>
                          </a:solidFill>
                          <a:effectLst/>
                          <a:latin typeface="Arial"/>
                          <a:ea typeface="Times New Roman"/>
                          <a:cs typeface="Arial"/>
                        </a:rPr>
                        <a:t> </a:t>
                      </a:r>
                      <a:endParaRPr lang="en-US" sz="2000">
                        <a:solidFill>
                          <a:schemeClr val="tx1"/>
                        </a:solidFill>
                        <a:effectLst/>
                        <a:latin typeface="Arial"/>
                        <a:ea typeface="Times New Roman"/>
                        <a:cs typeface="Arial"/>
                      </a:endParaRPr>
                    </a:p>
                  </a:txBody>
                  <a:tcPr marL="50800" marR="50800" marT="0" marB="0"/>
                </a:tc>
                <a:tc hMerge="1">
                  <a:txBody>
                    <a:bodyPr/>
                    <a:lstStyle/>
                    <a:p>
                      <a:endParaRPr lang="en-US"/>
                    </a:p>
                  </a:txBody>
                  <a:tcPr/>
                </a:tc>
                <a:tc gridSpan="2">
                  <a:txBody>
                    <a:bodyPr/>
                    <a:lstStyle/>
                    <a:p>
                      <a:pPr algn="ctr">
                        <a:lnSpc>
                          <a:spcPct val="90000"/>
                        </a:lnSpc>
                        <a:spcAft>
                          <a:spcPts val="0"/>
                        </a:spcAft>
                      </a:pPr>
                      <a:r>
                        <a:rPr lang="en-US" sz="1800" b="1">
                          <a:solidFill>
                            <a:schemeClr val="tx1"/>
                          </a:solidFill>
                          <a:effectLst/>
                          <a:latin typeface="Arial"/>
                          <a:ea typeface="Times New Roman"/>
                          <a:cs typeface="Arial"/>
                        </a:rPr>
                        <a:t> </a:t>
                      </a:r>
                      <a:endParaRPr lang="en-US" sz="2000">
                        <a:solidFill>
                          <a:schemeClr val="tx1"/>
                        </a:solidFill>
                        <a:effectLst/>
                        <a:latin typeface="Arial"/>
                        <a:ea typeface="Times New Roman"/>
                        <a:cs typeface="Arial"/>
                      </a:endParaRPr>
                    </a:p>
                    <a:p>
                      <a:pPr algn="ctr">
                        <a:lnSpc>
                          <a:spcPct val="90000"/>
                        </a:lnSpc>
                        <a:spcAft>
                          <a:spcPts val="0"/>
                        </a:spcAft>
                      </a:pPr>
                      <a:r>
                        <a:rPr lang="en-US" sz="1800" b="1">
                          <a:solidFill>
                            <a:schemeClr val="tx1"/>
                          </a:solidFill>
                          <a:effectLst/>
                          <a:latin typeface="Arial"/>
                          <a:ea typeface="Times New Roman"/>
                          <a:cs typeface="Arial"/>
                        </a:rPr>
                        <a:t>Prayer &amp; Commendation</a:t>
                      </a:r>
                      <a:endParaRPr lang="en-US" sz="2000">
                        <a:solidFill>
                          <a:schemeClr val="tx1"/>
                        </a:solidFill>
                        <a:effectLst/>
                        <a:latin typeface="Arial"/>
                        <a:ea typeface="Times New Roman"/>
                        <a:cs typeface="Arial"/>
                      </a:endParaRPr>
                    </a:p>
                    <a:p>
                      <a:pPr algn="ctr">
                        <a:lnSpc>
                          <a:spcPct val="90000"/>
                        </a:lnSpc>
                        <a:spcAft>
                          <a:spcPts val="0"/>
                        </a:spcAft>
                      </a:pPr>
                      <a:r>
                        <a:rPr lang="en-US" sz="1800" b="1">
                          <a:solidFill>
                            <a:schemeClr val="tx1"/>
                          </a:solidFill>
                          <a:effectLst/>
                          <a:latin typeface="Arial"/>
                          <a:ea typeface="Times New Roman"/>
                          <a:cs typeface="Arial"/>
                        </a:rPr>
                        <a:t>4-7</a:t>
                      </a:r>
                      <a:endParaRPr lang="en-US" sz="2000">
                        <a:solidFill>
                          <a:schemeClr val="tx1"/>
                        </a:solidFill>
                        <a:effectLst/>
                        <a:latin typeface="Arial"/>
                        <a:ea typeface="Times New Roman"/>
                        <a:cs typeface="Arial"/>
                      </a:endParaRPr>
                    </a:p>
                    <a:p>
                      <a:pPr algn="ctr">
                        <a:lnSpc>
                          <a:spcPct val="90000"/>
                        </a:lnSpc>
                        <a:spcAft>
                          <a:spcPts val="0"/>
                        </a:spcAft>
                      </a:pPr>
                      <a:r>
                        <a:rPr lang="en-US" sz="1800" b="1">
                          <a:solidFill>
                            <a:schemeClr val="tx1"/>
                          </a:solidFill>
                          <a:effectLst/>
                          <a:latin typeface="Arial"/>
                          <a:ea typeface="Times New Roman"/>
                          <a:cs typeface="Arial"/>
                        </a:rPr>
                        <a:t> </a:t>
                      </a:r>
                      <a:endParaRPr lang="en-US" sz="2000">
                        <a:solidFill>
                          <a:schemeClr val="tx1"/>
                        </a:solidFill>
                        <a:effectLst/>
                        <a:latin typeface="Arial"/>
                        <a:ea typeface="Times New Roman"/>
                        <a:cs typeface="Arial"/>
                      </a:endParaRPr>
                    </a:p>
                  </a:txBody>
                  <a:tcPr marL="50800" marR="50800" marT="0" marB="0"/>
                </a:tc>
                <a:tc hMerge="1">
                  <a:txBody>
                    <a:bodyPr/>
                    <a:lstStyle/>
                    <a:p>
                      <a:endParaRPr lang="en-US"/>
                    </a:p>
                  </a:txBody>
                  <a:tcPr/>
                </a:tc>
                <a:tc gridSpan="3">
                  <a:txBody>
                    <a:bodyPr/>
                    <a:lstStyle/>
                    <a:p>
                      <a:pPr algn="ctr">
                        <a:lnSpc>
                          <a:spcPct val="90000"/>
                        </a:lnSpc>
                        <a:spcAft>
                          <a:spcPts val="0"/>
                        </a:spcAft>
                      </a:pPr>
                      <a:r>
                        <a:rPr lang="en-US" sz="1800" b="1">
                          <a:solidFill>
                            <a:schemeClr val="tx1"/>
                          </a:solidFill>
                          <a:effectLst/>
                          <a:latin typeface="Arial"/>
                          <a:ea typeface="Times New Roman"/>
                          <a:cs typeface="Arial"/>
                        </a:rPr>
                        <a:t> </a:t>
                      </a:r>
                      <a:endParaRPr lang="en-US" sz="2000">
                        <a:solidFill>
                          <a:schemeClr val="tx1"/>
                        </a:solidFill>
                        <a:effectLst/>
                        <a:latin typeface="Arial"/>
                        <a:ea typeface="Times New Roman"/>
                        <a:cs typeface="Arial"/>
                      </a:endParaRPr>
                    </a:p>
                    <a:p>
                      <a:pPr algn="ctr">
                        <a:lnSpc>
                          <a:spcPct val="90000"/>
                        </a:lnSpc>
                        <a:spcAft>
                          <a:spcPts val="0"/>
                        </a:spcAft>
                      </a:pPr>
                      <a:r>
                        <a:rPr lang="en-US" sz="1800" b="1">
                          <a:solidFill>
                            <a:schemeClr val="tx1"/>
                          </a:solidFill>
                          <a:effectLst/>
                          <a:latin typeface="Arial"/>
                          <a:ea typeface="Times New Roman"/>
                          <a:cs typeface="Arial"/>
                        </a:rPr>
                        <a:t>Appeal for Onesimus</a:t>
                      </a:r>
                      <a:endParaRPr lang="en-US" sz="2000">
                        <a:solidFill>
                          <a:schemeClr val="tx1"/>
                        </a:solidFill>
                        <a:effectLst/>
                        <a:latin typeface="Arial"/>
                        <a:ea typeface="Times New Roman"/>
                        <a:cs typeface="Arial"/>
                      </a:endParaRPr>
                    </a:p>
                    <a:p>
                      <a:pPr algn="ctr">
                        <a:lnSpc>
                          <a:spcPct val="90000"/>
                        </a:lnSpc>
                        <a:spcAft>
                          <a:spcPts val="0"/>
                        </a:spcAft>
                      </a:pPr>
                      <a:r>
                        <a:rPr lang="en-US" sz="1800" b="1">
                          <a:solidFill>
                            <a:schemeClr val="tx1"/>
                          </a:solidFill>
                          <a:effectLst/>
                          <a:latin typeface="Arial"/>
                          <a:ea typeface="Times New Roman"/>
                          <a:cs typeface="Arial"/>
                        </a:rPr>
                        <a:t>8-21</a:t>
                      </a:r>
                      <a:endParaRPr lang="en-US" sz="2000">
                        <a:solidFill>
                          <a:schemeClr val="tx1"/>
                        </a:solidFill>
                        <a:effectLst/>
                        <a:latin typeface="Arial"/>
                        <a:ea typeface="Times New Roman"/>
                        <a:cs typeface="Arial"/>
                      </a:endParaRPr>
                    </a:p>
                  </a:txBody>
                  <a:tcPr marL="50800" marR="50800" marT="0" marB="0"/>
                </a:tc>
                <a:tc hMerge="1">
                  <a:txBody>
                    <a:bodyPr/>
                    <a:lstStyle/>
                    <a:p>
                      <a:endParaRPr lang="en-US"/>
                    </a:p>
                  </a:txBody>
                  <a:tcPr/>
                </a:tc>
                <a:tc hMerge="1">
                  <a:txBody>
                    <a:bodyPr/>
                    <a:lstStyle/>
                    <a:p>
                      <a:endParaRPr lang="en-US"/>
                    </a:p>
                  </a:txBody>
                  <a:tcPr/>
                </a:tc>
                <a:tc>
                  <a:txBody>
                    <a:bodyPr/>
                    <a:lstStyle/>
                    <a:p>
                      <a:pPr algn="ctr">
                        <a:lnSpc>
                          <a:spcPct val="90000"/>
                        </a:lnSpc>
                        <a:spcAft>
                          <a:spcPts val="0"/>
                        </a:spcAft>
                      </a:pPr>
                      <a:r>
                        <a:rPr lang="en-US" sz="1800" b="1">
                          <a:solidFill>
                            <a:schemeClr val="tx1"/>
                          </a:solidFill>
                          <a:effectLst/>
                          <a:latin typeface="Arial"/>
                          <a:ea typeface="Times New Roman"/>
                          <a:cs typeface="Arial"/>
                        </a:rPr>
                        <a:t> </a:t>
                      </a:r>
                      <a:endParaRPr lang="en-US" sz="2000">
                        <a:solidFill>
                          <a:schemeClr val="tx1"/>
                        </a:solidFill>
                        <a:effectLst/>
                        <a:latin typeface="Arial"/>
                        <a:ea typeface="Times New Roman"/>
                        <a:cs typeface="Arial"/>
                      </a:endParaRPr>
                    </a:p>
                    <a:p>
                      <a:pPr algn="ctr">
                        <a:lnSpc>
                          <a:spcPct val="90000"/>
                        </a:lnSpc>
                        <a:spcAft>
                          <a:spcPts val="0"/>
                        </a:spcAft>
                      </a:pPr>
                      <a:r>
                        <a:rPr lang="en-US" sz="1800" b="1">
                          <a:solidFill>
                            <a:schemeClr val="tx1"/>
                          </a:solidFill>
                          <a:effectLst/>
                          <a:latin typeface="Arial"/>
                          <a:ea typeface="Times New Roman"/>
                          <a:cs typeface="Arial"/>
                        </a:rPr>
                        <a:t>Conclusion</a:t>
                      </a:r>
                      <a:endParaRPr lang="en-US" sz="2000">
                        <a:solidFill>
                          <a:schemeClr val="tx1"/>
                        </a:solidFill>
                        <a:effectLst/>
                        <a:latin typeface="Arial"/>
                        <a:ea typeface="Times New Roman"/>
                        <a:cs typeface="Arial"/>
                      </a:endParaRPr>
                    </a:p>
                    <a:p>
                      <a:pPr algn="ctr">
                        <a:lnSpc>
                          <a:spcPct val="90000"/>
                        </a:lnSpc>
                        <a:spcAft>
                          <a:spcPts val="0"/>
                        </a:spcAft>
                      </a:pPr>
                      <a:r>
                        <a:rPr lang="en-US" sz="1800" b="1">
                          <a:solidFill>
                            <a:schemeClr val="tx1"/>
                          </a:solidFill>
                          <a:effectLst/>
                          <a:latin typeface="Arial"/>
                          <a:ea typeface="Times New Roman"/>
                          <a:cs typeface="Arial"/>
                        </a:rPr>
                        <a:t>22-25</a:t>
                      </a:r>
                      <a:endParaRPr lang="en-US" sz="2000">
                        <a:solidFill>
                          <a:schemeClr val="tx1"/>
                        </a:solidFill>
                        <a:effectLst/>
                        <a:latin typeface="Arial"/>
                        <a:ea typeface="Times New Roman"/>
                        <a:cs typeface="Arial"/>
                      </a:endParaRPr>
                    </a:p>
                  </a:txBody>
                  <a:tcPr marL="50800" marR="50800" marT="0" marB="0"/>
                </a:tc>
                <a:extLst>
                  <a:ext uri="{0D108BD9-81ED-4DB2-BD59-A6C34878D82A}">
                    <a16:rowId xmlns:a16="http://schemas.microsoft.com/office/drawing/2014/main" val="10001"/>
                  </a:ext>
                </a:extLst>
              </a:tr>
              <a:tr h="370840">
                <a:tc gridSpan="2">
                  <a:txBody>
                    <a:bodyPr/>
                    <a:lstStyle/>
                    <a:p>
                      <a:pPr algn="ctr">
                        <a:lnSpc>
                          <a:spcPct val="90000"/>
                        </a:lnSpc>
                        <a:spcAft>
                          <a:spcPts val="0"/>
                        </a:spcAft>
                      </a:pPr>
                      <a:r>
                        <a:rPr lang="en-US" sz="1800" b="1">
                          <a:solidFill>
                            <a:schemeClr val="tx1"/>
                          </a:solidFill>
                          <a:effectLst/>
                          <a:latin typeface="Arial"/>
                          <a:ea typeface="Times New Roman"/>
                          <a:cs typeface="Arial"/>
                        </a:rPr>
                        <a:t> </a:t>
                      </a:r>
                      <a:endParaRPr lang="en-US" sz="2000">
                        <a:solidFill>
                          <a:schemeClr val="tx1"/>
                        </a:solidFill>
                        <a:effectLst/>
                        <a:latin typeface="Arial"/>
                        <a:ea typeface="Times New Roman"/>
                        <a:cs typeface="Arial"/>
                      </a:endParaRPr>
                    </a:p>
                    <a:p>
                      <a:pPr algn="ctr">
                        <a:lnSpc>
                          <a:spcPct val="90000"/>
                        </a:lnSpc>
                        <a:spcAft>
                          <a:spcPts val="0"/>
                        </a:spcAft>
                      </a:pPr>
                      <a:r>
                        <a:rPr lang="en-US" sz="1800" b="1">
                          <a:solidFill>
                            <a:schemeClr val="tx1"/>
                          </a:solidFill>
                          <a:effectLst/>
                          <a:latin typeface="Arial"/>
                          <a:ea typeface="Times New Roman"/>
                          <a:cs typeface="Arial"/>
                        </a:rPr>
                        <a:t>Preface</a:t>
                      </a:r>
                      <a:endParaRPr lang="en-US" sz="2000">
                        <a:solidFill>
                          <a:schemeClr val="tx1"/>
                        </a:solidFill>
                        <a:effectLst/>
                        <a:latin typeface="Arial"/>
                        <a:ea typeface="Times New Roman"/>
                        <a:cs typeface="Arial"/>
                      </a:endParaRPr>
                    </a:p>
                    <a:p>
                      <a:pPr algn="ctr">
                        <a:lnSpc>
                          <a:spcPct val="90000"/>
                        </a:lnSpc>
                        <a:spcAft>
                          <a:spcPts val="0"/>
                        </a:spcAft>
                      </a:pPr>
                      <a:r>
                        <a:rPr lang="en-US" sz="1800" b="1">
                          <a:solidFill>
                            <a:schemeClr val="tx1"/>
                          </a:solidFill>
                          <a:effectLst/>
                          <a:latin typeface="Arial"/>
                          <a:ea typeface="Times New Roman"/>
                          <a:cs typeface="Arial"/>
                        </a:rPr>
                        <a:t> </a:t>
                      </a:r>
                      <a:endParaRPr lang="en-US" sz="2000">
                        <a:solidFill>
                          <a:schemeClr val="tx1"/>
                        </a:solidFill>
                        <a:effectLst/>
                        <a:latin typeface="Arial"/>
                        <a:ea typeface="Times New Roman"/>
                        <a:cs typeface="Arial"/>
                      </a:endParaRPr>
                    </a:p>
                  </a:txBody>
                  <a:tcPr marL="50800" marR="50800" marT="0" marB="0"/>
                </a:tc>
                <a:tc hMerge="1">
                  <a:txBody>
                    <a:bodyPr/>
                    <a:lstStyle/>
                    <a:p>
                      <a:endParaRPr lang="en-US"/>
                    </a:p>
                  </a:txBody>
                  <a:tcPr/>
                </a:tc>
                <a:tc gridSpan="2">
                  <a:txBody>
                    <a:bodyPr/>
                    <a:lstStyle/>
                    <a:p>
                      <a:pPr algn="ctr">
                        <a:lnSpc>
                          <a:spcPct val="90000"/>
                        </a:lnSpc>
                        <a:spcAft>
                          <a:spcPts val="0"/>
                        </a:spcAft>
                      </a:pPr>
                      <a:r>
                        <a:rPr lang="en-US" sz="1800" b="1" dirty="0">
                          <a:solidFill>
                            <a:schemeClr val="tx1"/>
                          </a:solidFill>
                          <a:effectLst/>
                          <a:latin typeface="Arial"/>
                          <a:ea typeface="Times New Roman"/>
                          <a:cs typeface="Arial"/>
                        </a:rPr>
                        <a:t> </a:t>
                      </a:r>
                      <a:endParaRPr lang="en-US" sz="2000" dirty="0">
                        <a:solidFill>
                          <a:schemeClr val="tx1"/>
                        </a:solidFill>
                        <a:effectLst/>
                        <a:latin typeface="Arial"/>
                        <a:ea typeface="Times New Roman"/>
                        <a:cs typeface="Arial"/>
                      </a:endParaRPr>
                    </a:p>
                    <a:p>
                      <a:pPr algn="ctr">
                        <a:lnSpc>
                          <a:spcPct val="90000"/>
                        </a:lnSpc>
                        <a:spcAft>
                          <a:spcPts val="0"/>
                        </a:spcAft>
                      </a:pPr>
                      <a:r>
                        <a:rPr lang="en-US" sz="1800" b="1" dirty="0">
                          <a:solidFill>
                            <a:schemeClr val="tx1"/>
                          </a:solidFill>
                          <a:effectLst/>
                          <a:latin typeface="Arial"/>
                          <a:ea typeface="Times New Roman"/>
                          <a:cs typeface="Arial"/>
                        </a:rPr>
                        <a:t>Praise</a:t>
                      </a:r>
                      <a:endParaRPr lang="en-US" sz="2000" dirty="0">
                        <a:solidFill>
                          <a:schemeClr val="tx1"/>
                        </a:solidFill>
                        <a:effectLst/>
                        <a:latin typeface="Arial"/>
                        <a:ea typeface="Times New Roman"/>
                        <a:cs typeface="Arial"/>
                      </a:endParaRPr>
                    </a:p>
                  </a:txBody>
                  <a:tcPr marL="50800" marR="50800" marT="0" marB="0"/>
                </a:tc>
                <a:tc hMerge="1">
                  <a:txBody>
                    <a:bodyPr/>
                    <a:lstStyle/>
                    <a:p>
                      <a:endParaRPr lang="en-US"/>
                    </a:p>
                  </a:txBody>
                  <a:tcPr/>
                </a:tc>
                <a:tc gridSpan="3">
                  <a:txBody>
                    <a:bodyPr/>
                    <a:lstStyle/>
                    <a:p>
                      <a:pPr algn="ctr">
                        <a:lnSpc>
                          <a:spcPct val="90000"/>
                        </a:lnSpc>
                        <a:spcAft>
                          <a:spcPts val="0"/>
                        </a:spcAft>
                      </a:pPr>
                      <a:r>
                        <a:rPr lang="en-US" sz="1800" b="1" dirty="0">
                          <a:solidFill>
                            <a:schemeClr val="tx1"/>
                          </a:solidFill>
                          <a:effectLst/>
                          <a:latin typeface="Arial"/>
                          <a:ea typeface="Times New Roman"/>
                          <a:cs typeface="Arial"/>
                        </a:rPr>
                        <a:t> </a:t>
                      </a:r>
                      <a:endParaRPr lang="en-US" sz="2000" dirty="0">
                        <a:solidFill>
                          <a:schemeClr val="tx1"/>
                        </a:solidFill>
                        <a:effectLst/>
                        <a:latin typeface="Arial"/>
                        <a:ea typeface="Times New Roman"/>
                        <a:cs typeface="Arial"/>
                      </a:endParaRPr>
                    </a:p>
                    <a:p>
                      <a:pPr algn="ctr">
                        <a:lnSpc>
                          <a:spcPct val="90000"/>
                        </a:lnSpc>
                        <a:spcAft>
                          <a:spcPts val="0"/>
                        </a:spcAft>
                      </a:pPr>
                      <a:r>
                        <a:rPr lang="en-US" sz="1800" b="1" dirty="0">
                          <a:solidFill>
                            <a:schemeClr val="tx1"/>
                          </a:solidFill>
                          <a:effectLst/>
                          <a:latin typeface="Arial"/>
                          <a:ea typeface="Times New Roman"/>
                          <a:cs typeface="Arial"/>
                        </a:rPr>
                        <a:t>Petition</a:t>
                      </a:r>
                      <a:endParaRPr lang="en-US" sz="2000" dirty="0">
                        <a:solidFill>
                          <a:schemeClr val="tx1"/>
                        </a:solidFill>
                        <a:effectLst/>
                        <a:latin typeface="Arial"/>
                        <a:ea typeface="Times New Roman"/>
                        <a:cs typeface="Arial"/>
                      </a:endParaRPr>
                    </a:p>
                  </a:txBody>
                  <a:tcPr marL="50800" marR="50800" marT="0" marB="0"/>
                </a:tc>
                <a:tc hMerge="1">
                  <a:txBody>
                    <a:bodyPr/>
                    <a:lstStyle/>
                    <a:p>
                      <a:endParaRPr lang="en-US"/>
                    </a:p>
                  </a:txBody>
                  <a:tcPr/>
                </a:tc>
                <a:tc hMerge="1">
                  <a:txBody>
                    <a:bodyPr/>
                    <a:lstStyle/>
                    <a:p>
                      <a:endParaRPr lang="en-US"/>
                    </a:p>
                  </a:txBody>
                  <a:tcPr/>
                </a:tc>
                <a:tc>
                  <a:txBody>
                    <a:bodyPr/>
                    <a:lstStyle/>
                    <a:p>
                      <a:pPr algn="ctr">
                        <a:lnSpc>
                          <a:spcPct val="90000"/>
                        </a:lnSpc>
                        <a:spcAft>
                          <a:spcPts val="0"/>
                        </a:spcAft>
                      </a:pPr>
                      <a:r>
                        <a:rPr lang="en-US" sz="1800" b="1">
                          <a:solidFill>
                            <a:schemeClr val="tx1"/>
                          </a:solidFill>
                          <a:effectLst/>
                          <a:latin typeface="Arial"/>
                          <a:ea typeface="Times New Roman"/>
                          <a:cs typeface="Arial"/>
                        </a:rPr>
                        <a:t> </a:t>
                      </a:r>
                      <a:endParaRPr lang="en-US" sz="2000">
                        <a:solidFill>
                          <a:schemeClr val="tx1"/>
                        </a:solidFill>
                        <a:effectLst/>
                        <a:latin typeface="Arial"/>
                        <a:ea typeface="Times New Roman"/>
                        <a:cs typeface="Arial"/>
                      </a:endParaRPr>
                    </a:p>
                    <a:p>
                      <a:pPr algn="ctr">
                        <a:lnSpc>
                          <a:spcPct val="90000"/>
                        </a:lnSpc>
                        <a:spcAft>
                          <a:spcPts val="0"/>
                        </a:spcAft>
                      </a:pPr>
                      <a:r>
                        <a:rPr lang="en-US" sz="1800" b="1">
                          <a:solidFill>
                            <a:schemeClr val="tx1"/>
                          </a:solidFill>
                          <a:effectLst/>
                          <a:latin typeface="Arial"/>
                          <a:ea typeface="Times New Roman"/>
                          <a:cs typeface="Arial"/>
                        </a:rPr>
                        <a:t>Postscript</a:t>
                      </a:r>
                      <a:endParaRPr lang="en-US" sz="2000">
                        <a:solidFill>
                          <a:schemeClr val="tx1"/>
                        </a:solidFill>
                        <a:effectLst/>
                        <a:latin typeface="Arial"/>
                        <a:ea typeface="Times New Roman"/>
                        <a:cs typeface="Arial"/>
                      </a:endParaRPr>
                    </a:p>
                  </a:txBody>
                  <a:tcPr marL="50800" marR="50800" marT="0" marB="0"/>
                </a:tc>
                <a:extLst>
                  <a:ext uri="{0D108BD9-81ED-4DB2-BD59-A6C34878D82A}">
                    <a16:rowId xmlns:a16="http://schemas.microsoft.com/office/drawing/2014/main" val="10002"/>
                  </a:ext>
                </a:extLst>
              </a:tr>
              <a:tr h="370840">
                <a:tc gridSpan="2">
                  <a:txBody>
                    <a:bodyPr/>
                    <a:lstStyle/>
                    <a:p>
                      <a:pPr algn="ctr">
                        <a:lnSpc>
                          <a:spcPct val="90000"/>
                        </a:lnSpc>
                        <a:spcAft>
                          <a:spcPts val="0"/>
                        </a:spcAft>
                      </a:pPr>
                      <a:r>
                        <a:rPr lang="en-US" sz="1800" b="1">
                          <a:solidFill>
                            <a:schemeClr val="tx1"/>
                          </a:solidFill>
                          <a:effectLst/>
                          <a:latin typeface="Arial"/>
                          <a:ea typeface="Times New Roman"/>
                          <a:cs typeface="Arial"/>
                        </a:rPr>
                        <a:t> </a:t>
                      </a:r>
                      <a:endParaRPr lang="en-US" sz="2000">
                        <a:solidFill>
                          <a:schemeClr val="tx1"/>
                        </a:solidFill>
                        <a:effectLst/>
                        <a:latin typeface="Arial"/>
                        <a:ea typeface="Times New Roman"/>
                        <a:cs typeface="Arial"/>
                      </a:endParaRPr>
                    </a:p>
                    <a:p>
                      <a:pPr algn="ctr">
                        <a:lnSpc>
                          <a:spcPct val="90000"/>
                        </a:lnSpc>
                        <a:spcAft>
                          <a:spcPts val="0"/>
                        </a:spcAft>
                      </a:pPr>
                      <a:r>
                        <a:rPr lang="en-US" sz="1800" b="1">
                          <a:solidFill>
                            <a:schemeClr val="tx1"/>
                          </a:solidFill>
                          <a:effectLst/>
                          <a:latin typeface="Arial"/>
                          <a:ea typeface="Times New Roman"/>
                          <a:cs typeface="Arial"/>
                        </a:rPr>
                        <a:t>People</a:t>
                      </a:r>
                      <a:endParaRPr lang="en-US" sz="2000">
                        <a:solidFill>
                          <a:schemeClr val="tx1"/>
                        </a:solidFill>
                        <a:effectLst/>
                        <a:latin typeface="Arial"/>
                        <a:ea typeface="Times New Roman"/>
                        <a:cs typeface="Arial"/>
                      </a:endParaRPr>
                    </a:p>
                    <a:p>
                      <a:pPr algn="ctr">
                        <a:lnSpc>
                          <a:spcPct val="90000"/>
                        </a:lnSpc>
                        <a:spcAft>
                          <a:spcPts val="0"/>
                        </a:spcAft>
                      </a:pPr>
                      <a:r>
                        <a:rPr lang="en-US" sz="1800" b="1">
                          <a:solidFill>
                            <a:schemeClr val="tx1"/>
                          </a:solidFill>
                          <a:effectLst/>
                          <a:latin typeface="Arial"/>
                          <a:ea typeface="Times New Roman"/>
                          <a:cs typeface="Arial"/>
                        </a:rPr>
                        <a:t>Concerned</a:t>
                      </a:r>
                      <a:endParaRPr lang="en-US" sz="2000">
                        <a:solidFill>
                          <a:schemeClr val="tx1"/>
                        </a:solidFill>
                        <a:effectLst/>
                        <a:latin typeface="Arial"/>
                        <a:ea typeface="Times New Roman"/>
                        <a:cs typeface="Arial"/>
                      </a:endParaRPr>
                    </a:p>
                    <a:p>
                      <a:pPr algn="ctr">
                        <a:lnSpc>
                          <a:spcPct val="90000"/>
                        </a:lnSpc>
                        <a:spcAft>
                          <a:spcPts val="0"/>
                        </a:spcAft>
                      </a:pPr>
                      <a:r>
                        <a:rPr lang="en-US" sz="1800" b="1">
                          <a:solidFill>
                            <a:schemeClr val="tx1"/>
                          </a:solidFill>
                          <a:effectLst/>
                          <a:latin typeface="Arial"/>
                          <a:ea typeface="Times New Roman"/>
                          <a:cs typeface="Arial"/>
                        </a:rPr>
                        <a:t> </a:t>
                      </a:r>
                      <a:endParaRPr lang="en-US" sz="2000">
                        <a:solidFill>
                          <a:schemeClr val="tx1"/>
                        </a:solidFill>
                        <a:effectLst/>
                        <a:latin typeface="Arial"/>
                        <a:ea typeface="Times New Roman"/>
                        <a:cs typeface="Arial"/>
                      </a:endParaRPr>
                    </a:p>
                  </a:txBody>
                  <a:tcPr marL="50800" marR="50800" marT="0" marB="0"/>
                </a:tc>
                <a:tc hMerge="1">
                  <a:txBody>
                    <a:bodyPr/>
                    <a:lstStyle/>
                    <a:p>
                      <a:endParaRPr lang="en-US"/>
                    </a:p>
                  </a:txBody>
                  <a:tcPr/>
                </a:tc>
                <a:tc gridSpan="2">
                  <a:txBody>
                    <a:bodyPr/>
                    <a:lstStyle/>
                    <a:p>
                      <a:pPr algn="ctr">
                        <a:lnSpc>
                          <a:spcPct val="90000"/>
                        </a:lnSpc>
                        <a:spcAft>
                          <a:spcPts val="0"/>
                        </a:spcAft>
                      </a:pPr>
                      <a:r>
                        <a:rPr lang="en-US" sz="1800" b="1">
                          <a:solidFill>
                            <a:schemeClr val="tx1"/>
                          </a:solidFill>
                          <a:effectLst/>
                          <a:latin typeface="Arial"/>
                          <a:ea typeface="Times New Roman"/>
                          <a:cs typeface="Arial"/>
                        </a:rPr>
                        <a:t> </a:t>
                      </a:r>
                      <a:endParaRPr lang="en-US" sz="2000">
                        <a:solidFill>
                          <a:schemeClr val="tx1"/>
                        </a:solidFill>
                        <a:effectLst/>
                        <a:latin typeface="Arial"/>
                        <a:ea typeface="Times New Roman"/>
                        <a:cs typeface="Arial"/>
                      </a:endParaRPr>
                    </a:p>
                    <a:p>
                      <a:pPr algn="ctr">
                        <a:lnSpc>
                          <a:spcPct val="90000"/>
                        </a:lnSpc>
                        <a:spcAft>
                          <a:spcPts val="0"/>
                        </a:spcAft>
                      </a:pPr>
                      <a:r>
                        <a:rPr lang="en-US" sz="1800" b="1">
                          <a:solidFill>
                            <a:schemeClr val="tx1"/>
                          </a:solidFill>
                          <a:effectLst/>
                          <a:latin typeface="Arial"/>
                          <a:ea typeface="Times New Roman"/>
                          <a:cs typeface="Arial"/>
                        </a:rPr>
                        <a:t>Philemon’s</a:t>
                      </a:r>
                      <a:endParaRPr lang="en-US" sz="2000">
                        <a:solidFill>
                          <a:schemeClr val="tx1"/>
                        </a:solidFill>
                        <a:effectLst/>
                        <a:latin typeface="Arial"/>
                        <a:ea typeface="Times New Roman"/>
                        <a:cs typeface="Arial"/>
                      </a:endParaRPr>
                    </a:p>
                    <a:p>
                      <a:pPr algn="ctr">
                        <a:lnSpc>
                          <a:spcPct val="90000"/>
                        </a:lnSpc>
                        <a:spcAft>
                          <a:spcPts val="0"/>
                        </a:spcAft>
                      </a:pPr>
                      <a:r>
                        <a:rPr lang="en-US" sz="1800" b="1">
                          <a:solidFill>
                            <a:schemeClr val="tx1"/>
                          </a:solidFill>
                          <a:effectLst/>
                          <a:latin typeface="Arial"/>
                          <a:ea typeface="Times New Roman"/>
                          <a:cs typeface="Arial"/>
                        </a:rPr>
                        <a:t>Character</a:t>
                      </a:r>
                      <a:endParaRPr lang="en-US" sz="2000">
                        <a:solidFill>
                          <a:schemeClr val="tx1"/>
                        </a:solidFill>
                        <a:effectLst/>
                        <a:latin typeface="Arial"/>
                        <a:ea typeface="Times New Roman"/>
                        <a:cs typeface="Arial"/>
                      </a:endParaRPr>
                    </a:p>
                  </a:txBody>
                  <a:tcPr marL="50800" marR="50800" marT="0" marB="0"/>
                </a:tc>
                <a:tc hMerge="1">
                  <a:txBody>
                    <a:bodyPr/>
                    <a:lstStyle/>
                    <a:p>
                      <a:endParaRPr lang="en-US"/>
                    </a:p>
                  </a:txBody>
                  <a:tcPr/>
                </a:tc>
                <a:tc gridSpan="3">
                  <a:txBody>
                    <a:bodyPr/>
                    <a:lstStyle/>
                    <a:p>
                      <a:pPr algn="ctr">
                        <a:lnSpc>
                          <a:spcPct val="90000"/>
                        </a:lnSpc>
                        <a:spcAft>
                          <a:spcPts val="0"/>
                        </a:spcAft>
                      </a:pPr>
                      <a:r>
                        <a:rPr lang="en-US" sz="1800" b="1">
                          <a:solidFill>
                            <a:schemeClr val="tx1"/>
                          </a:solidFill>
                          <a:effectLst/>
                          <a:latin typeface="Arial"/>
                          <a:ea typeface="Times New Roman"/>
                          <a:cs typeface="Arial"/>
                        </a:rPr>
                        <a:t> </a:t>
                      </a:r>
                      <a:endParaRPr lang="en-US" sz="2000">
                        <a:solidFill>
                          <a:schemeClr val="tx1"/>
                        </a:solidFill>
                        <a:effectLst/>
                        <a:latin typeface="Arial"/>
                        <a:ea typeface="Times New Roman"/>
                        <a:cs typeface="Arial"/>
                      </a:endParaRPr>
                    </a:p>
                    <a:p>
                      <a:pPr algn="ctr">
                        <a:lnSpc>
                          <a:spcPct val="90000"/>
                        </a:lnSpc>
                        <a:spcAft>
                          <a:spcPts val="0"/>
                        </a:spcAft>
                      </a:pPr>
                      <a:r>
                        <a:rPr lang="en-US" sz="1800" b="1">
                          <a:solidFill>
                            <a:schemeClr val="tx1"/>
                          </a:solidFill>
                          <a:effectLst/>
                          <a:latin typeface="Arial"/>
                          <a:ea typeface="Times New Roman"/>
                          <a:cs typeface="Arial"/>
                        </a:rPr>
                        <a:t>Onesimus’</a:t>
                      </a:r>
                      <a:endParaRPr lang="en-US" sz="2000">
                        <a:solidFill>
                          <a:schemeClr val="tx1"/>
                        </a:solidFill>
                        <a:effectLst/>
                        <a:latin typeface="Arial"/>
                        <a:ea typeface="Times New Roman"/>
                        <a:cs typeface="Arial"/>
                      </a:endParaRPr>
                    </a:p>
                    <a:p>
                      <a:pPr algn="ctr">
                        <a:lnSpc>
                          <a:spcPct val="90000"/>
                        </a:lnSpc>
                        <a:spcAft>
                          <a:spcPts val="0"/>
                        </a:spcAft>
                      </a:pPr>
                      <a:r>
                        <a:rPr lang="en-US" sz="1800" b="1">
                          <a:solidFill>
                            <a:schemeClr val="tx1"/>
                          </a:solidFill>
                          <a:effectLst/>
                          <a:latin typeface="Arial"/>
                          <a:ea typeface="Times New Roman"/>
                          <a:cs typeface="Arial"/>
                        </a:rPr>
                        <a:t>Conversion</a:t>
                      </a:r>
                      <a:endParaRPr lang="en-US" sz="2000">
                        <a:solidFill>
                          <a:schemeClr val="tx1"/>
                        </a:solidFill>
                        <a:effectLst/>
                        <a:latin typeface="Arial"/>
                        <a:ea typeface="Times New Roman"/>
                        <a:cs typeface="Arial"/>
                      </a:endParaRPr>
                    </a:p>
                  </a:txBody>
                  <a:tcPr marL="50800" marR="50800" marT="0" marB="0"/>
                </a:tc>
                <a:tc hMerge="1">
                  <a:txBody>
                    <a:bodyPr/>
                    <a:lstStyle/>
                    <a:p>
                      <a:endParaRPr lang="en-US"/>
                    </a:p>
                  </a:txBody>
                  <a:tcPr/>
                </a:tc>
                <a:tc hMerge="1">
                  <a:txBody>
                    <a:bodyPr/>
                    <a:lstStyle/>
                    <a:p>
                      <a:endParaRPr lang="en-US"/>
                    </a:p>
                  </a:txBody>
                  <a:tcPr/>
                </a:tc>
                <a:tc>
                  <a:txBody>
                    <a:bodyPr/>
                    <a:lstStyle/>
                    <a:p>
                      <a:pPr algn="ctr">
                        <a:lnSpc>
                          <a:spcPct val="90000"/>
                        </a:lnSpc>
                        <a:spcAft>
                          <a:spcPts val="0"/>
                        </a:spcAft>
                      </a:pPr>
                      <a:r>
                        <a:rPr lang="en-US" sz="1800" b="1" dirty="0">
                          <a:solidFill>
                            <a:schemeClr val="tx1"/>
                          </a:solidFill>
                          <a:effectLst/>
                          <a:latin typeface="Arial"/>
                          <a:ea typeface="Times New Roman"/>
                          <a:cs typeface="Arial"/>
                        </a:rPr>
                        <a:t> </a:t>
                      </a:r>
                      <a:endParaRPr lang="en-US" sz="2000" dirty="0">
                        <a:solidFill>
                          <a:schemeClr val="tx1"/>
                        </a:solidFill>
                        <a:effectLst/>
                        <a:latin typeface="Arial"/>
                        <a:ea typeface="Times New Roman"/>
                        <a:cs typeface="Arial"/>
                      </a:endParaRPr>
                    </a:p>
                    <a:p>
                      <a:pPr algn="ctr">
                        <a:lnSpc>
                          <a:spcPct val="90000"/>
                        </a:lnSpc>
                        <a:spcAft>
                          <a:spcPts val="0"/>
                        </a:spcAft>
                      </a:pPr>
                      <a:r>
                        <a:rPr lang="en-US" sz="1800" b="1" dirty="0">
                          <a:solidFill>
                            <a:schemeClr val="tx1"/>
                          </a:solidFill>
                          <a:effectLst/>
                          <a:latin typeface="Arial"/>
                          <a:ea typeface="Times New Roman"/>
                          <a:cs typeface="Arial"/>
                        </a:rPr>
                        <a:t>Paul’s</a:t>
                      </a:r>
                      <a:endParaRPr lang="en-US" sz="2000" dirty="0">
                        <a:solidFill>
                          <a:schemeClr val="tx1"/>
                        </a:solidFill>
                        <a:effectLst/>
                        <a:latin typeface="Arial"/>
                        <a:ea typeface="Times New Roman"/>
                        <a:cs typeface="Arial"/>
                      </a:endParaRPr>
                    </a:p>
                    <a:p>
                      <a:pPr algn="ctr">
                        <a:lnSpc>
                          <a:spcPct val="90000"/>
                        </a:lnSpc>
                        <a:spcAft>
                          <a:spcPts val="0"/>
                        </a:spcAft>
                      </a:pPr>
                      <a:r>
                        <a:rPr lang="en-US" sz="1800" b="1" dirty="0">
                          <a:solidFill>
                            <a:schemeClr val="tx1"/>
                          </a:solidFill>
                          <a:effectLst/>
                          <a:latin typeface="Arial"/>
                          <a:ea typeface="Times New Roman"/>
                          <a:cs typeface="Arial"/>
                        </a:rPr>
                        <a:t>Co-Workers</a:t>
                      </a:r>
                      <a:endParaRPr lang="en-US" sz="2000" dirty="0">
                        <a:solidFill>
                          <a:schemeClr val="tx1"/>
                        </a:solidFill>
                        <a:effectLst/>
                        <a:latin typeface="Arial"/>
                        <a:ea typeface="Times New Roman"/>
                        <a:cs typeface="Arial"/>
                      </a:endParaRPr>
                    </a:p>
                  </a:txBody>
                  <a:tcPr marL="50800" marR="50800" marT="0" marB="0"/>
                </a:tc>
                <a:extLst>
                  <a:ext uri="{0D108BD9-81ED-4DB2-BD59-A6C34878D82A}">
                    <a16:rowId xmlns:a16="http://schemas.microsoft.com/office/drawing/2014/main" val="10003"/>
                  </a:ext>
                </a:extLst>
              </a:tr>
              <a:tr h="370840">
                <a:tc>
                  <a:txBody>
                    <a:bodyPr/>
                    <a:lstStyle/>
                    <a:p>
                      <a:pPr algn="ctr">
                        <a:spcAft>
                          <a:spcPts val="0"/>
                        </a:spcAft>
                      </a:pPr>
                      <a:r>
                        <a:rPr lang="en-US" sz="1800" dirty="0">
                          <a:solidFill>
                            <a:schemeClr val="tx1"/>
                          </a:solidFill>
                          <a:effectLst/>
                          <a:latin typeface="Arial"/>
                          <a:ea typeface="Times New Roman"/>
                          <a:cs typeface="Arial"/>
                        </a:rPr>
                        <a:t> </a:t>
                      </a:r>
                      <a:endParaRPr lang="en-US" sz="3200" dirty="0">
                        <a:solidFill>
                          <a:schemeClr val="tx1"/>
                        </a:solidFill>
                        <a:effectLst/>
                        <a:latin typeface="Arial"/>
                        <a:ea typeface="Times New Roman"/>
                        <a:cs typeface="Arial"/>
                      </a:endParaRPr>
                    </a:p>
                    <a:p>
                      <a:pPr algn="ctr">
                        <a:spcAft>
                          <a:spcPts val="0"/>
                        </a:spcAft>
                      </a:pPr>
                      <a:r>
                        <a:rPr lang="en-US" sz="1800" dirty="0">
                          <a:solidFill>
                            <a:schemeClr val="tx1"/>
                          </a:solidFill>
                          <a:effectLst/>
                          <a:latin typeface="Arial"/>
                          <a:ea typeface="Times New Roman"/>
                          <a:cs typeface="Arial"/>
                        </a:rPr>
                        <a:t>Authors</a:t>
                      </a:r>
                      <a:endParaRPr lang="en-US" sz="3200" dirty="0">
                        <a:solidFill>
                          <a:schemeClr val="tx1"/>
                        </a:solidFill>
                        <a:effectLst/>
                        <a:latin typeface="Arial"/>
                        <a:ea typeface="Times New Roman"/>
                        <a:cs typeface="Arial"/>
                      </a:endParaRPr>
                    </a:p>
                    <a:p>
                      <a:pPr algn="ctr">
                        <a:spcAft>
                          <a:spcPts val="0"/>
                        </a:spcAft>
                      </a:pPr>
                      <a:r>
                        <a:rPr lang="en-US" sz="1800" dirty="0">
                          <a:solidFill>
                            <a:schemeClr val="tx1"/>
                          </a:solidFill>
                          <a:effectLst/>
                          <a:latin typeface="Arial"/>
                          <a:ea typeface="Times New Roman"/>
                          <a:cs typeface="Arial"/>
                        </a:rPr>
                        <a:t>1a-b</a:t>
                      </a:r>
                      <a:endParaRPr lang="en-US" sz="3200" dirty="0">
                        <a:solidFill>
                          <a:schemeClr val="tx1"/>
                        </a:solidFill>
                        <a:effectLst/>
                        <a:latin typeface="Arial"/>
                        <a:ea typeface="Times New Roman"/>
                        <a:cs typeface="Arial"/>
                      </a:endParaRPr>
                    </a:p>
                    <a:p>
                      <a:pPr algn="ctr">
                        <a:spcAft>
                          <a:spcPts val="0"/>
                        </a:spcAft>
                      </a:pPr>
                      <a:r>
                        <a:rPr lang="en-US" sz="1800" dirty="0">
                          <a:solidFill>
                            <a:schemeClr val="tx1"/>
                          </a:solidFill>
                          <a:effectLst/>
                          <a:latin typeface="Arial"/>
                          <a:ea typeface="Times New Roman"/>
                          <a:cs typeface="Arial"/>
                        </a:rPr>
                        <a:t> </a:t>
                      </a:r>
                      <a:endParaRPr lang="en-US" sz="3200" dirty="0">
                        <a:solidFill>
                          <a:schemeClr val="tx1"/>
                        </a:solidFill>
                        <a:effectLst/>
                        <a:latin typeface="Arial"/>
                        <a:ea typeface="Times New Roman"/>
                        <a:cs typeface="Arial"/>
                      </a:endParaRPr>
                    </a:p>
                  </a:txBody>
                  <a:tcPr marL="50800" marR="50800" marT="0" marB="0"/>
                </a:tc>
                <a:tc>
                  <a:txBody>
                    <a:bodyPr/>
                    <a:lstStyle/>
                    <a:p>
                      <a:pPr algn="ctr">
                        <a:spcAft>
                          <a:spcPts val="0"/>
                        </a:spcAft>
                      </a:pPr>
                      <a:r>
                        <a:rPr lang="en-US" sz="1800" dirty="0">
                          <a:solidFill>
                            <a:schemeClr val="tx1"/>
                          </a:solidFill>
                          <a:effectLst/>
                          <a:latin typeface="Arial"/>
                          <a:ea typeface="Times New Roman"/>
                          <a:cs typeface="Arial"/>
                        </a:rPr>
                        <a:t> </a:t>
                      </a:r>
                      <a:endParaRPr lang="en-US" sz="3200" dirty="0">
                        <a:solidFill>
                          <a:schemeClr val="tx1"/>
                        </a:solidFill>
                        <a:effectLst/>
                        <a:latin typeface="Arial"/>
                        <a:ea typeface="Times New Roman"/>
                        <a:cs typeface="Arial"/>
                      </a:endParaRPr>
                    </a:p>
                    <a:p>
                      <a:pPr algn="ctr">
                        <a:spcAft>
                          <a:spcPts val="0"/>
                        </a:spcAft>
                      </a:pPr>
                      <a:r>
                        <a:rPr lang="en-US" sz="1800" dirty="0">
                          <a:solidFill>
                            <a:schemeClr val="tx1"/>
                          </a:solidFill>
                          <a:effectLst/>
                          <a:latin typeface="Arial"/>
                          <a:ea typeface="Times New Roman"/>
                          <a:cs typeface="Arial"/>
                        </a:rPr>
                        <a:t>Recipi-ents</a:t>
                      </a:r>
                      <a:endParaRPr lang="en-US" sz="3200" dirty="0">
                        <a:solidFill>
                          <a:schemeClr val="tx1"/>
                        </a:solidFill>
                        <a:effectLst/>
                        <a:latin typeface="Arial"/>
                        <a:ea typeface="Times New Roman"/>
                        <a:cs typeface="Arial"/>
                      </a:endParaRPr>
                    </a:p>
                    <a:p>
                      <a:pPr algn="ctr">
                        <a:spcAft>
                          <a:spcPts val="0"/>
                        </a:spcAft>
                      </a:pPr>
                      <a:r>
                        <a:rPr lang="en-US" sz="1800" dirty="0">
                          <a:solidFill>
                            <a:schemeClr val="tx1"/>
                          </a:solidFill>
                          <a:effectLst/>
                          <a:latin typeface="Arial"/>
                          <a:ea typeface="Times New Roman"/>
                          <a:cs typeface="Arial"/>
                        </a:rPr>
                        <a:t>1c-3</a:t>
                      </a:r>
                      <a:endParaRPr lang="en-US" sz="3200" dirty="0">
                        <a:solidFill>
                          <a:schemeClr val="tx1"/>
                        </a:solidFill>
                        <a:effectLst/>
                        <a:latin typeface="Arial"/>
                        <a:ea typeface="Times New Roman"/>
                        <a:cs typeface="Arial"/>
                      </a:endParaRPr>
                    </a:p>
                  </a:txBody>
                  <a:tcPr marL="50800" marR="50800" marT="0" marB="0"/>
                </a:tc>
                <a:tc>
                  <a:txBody>
                    <a:bodyPr/>
                    <a:lstStyle/>
                    <a:p>
                      <a:pPr algn="ctr">
                        <a:spcAft>
                          <a:spcPts val="0"/>
                        </a:spcAft>
                      </a:pPr>
                      <a:r>
                        <a:rPr lang="en-US" sz="1800">
                          <a:solidFill>
                            <a:schemeClr val="tx1"/>
                          </a:solidFill>
                          <a:effectLst/>
                          <a:latin typeface="Arial"/>
                          <a:ea typeface="Times New Roman"/>
                          <a:cs typeface="Arial"/>
                        </a:rPr>
                        <a:t> </a:t>
                      </a:r>
                      <a:endParaRPr lang="en-US" sz="3200">
                        <a:solidFill>
                          <a:schemeClr val="tx1"/>
                        </a:solidFill>
                        <a:effectLst/>
                        <a:latin typeface="Arial"/>
                        <a:ea typeface="Times New Roman"/>
                        <a:cs typeface="Arial"/>
                      </a:endParaRPr>
                    </a:p>
                    <a:p>
                      <a:pPr algn="ctr">
                        <a:spcAft>
                          <a:spcPts val="0"/>
                        </a:spcAft>
                      </a:pPr>
                      <a:r>
                        <a:rPr lang="en-US" sz="1800">
                          <a:solidFill>
                            <a:schemeClr val="tx1"/>
                          </a:solidFill>
                          <a:effectLst/>
                          <a:latin typeface="Arial"/>
                          <a:ea typeface="Times New Roman"/>
                          <a:cs typeface="Arial"/>
                        </a:rPr>
                        <a:t>Thanks</a:t>
                      </a:r>
                      <a:endParaRPr lang="en-US" sz="3200">
                        <a:solidFill>
                          <a:schemeClr val="tx1"/>
                        </a:solidFill>
                        <a:effectLst/>
                        <a:latin typeface="Arial"/>
                        <a:ea typeface="Times New Roman"/>
                        <a:cs typeface="Arial"/>
                      </a:endParaRPr>
                    </a:p>
                    <a:p>
                      <a:pPr algn="ctr">
                        <a:spcAft>
                          <a:spcPts val="0"/>
                        </a:spcAft>
                      </a:pPr>
                      <a:r>
                        <a:rPr lang="en-US" sz="1800">
                          <a:solidFill>
                            <a:schemeClr val="tx1"/>
                          </a:solidFill>
                          <a:effectLst/>
                          <a:latin typeface="Arial"/>
                          <a:ea typeface="Times New Roman"/>
                          <a:cs typeface="Arial"/>
                        </a:rPr>
                        <a:t>4-5</a:t>
                      </a:r>
                      <a:endParaRPr lang="en-US" sz="3200">
                        <a:solidFill>
                          <a:schemeClr val="tx1"/>
                        </a:solidFill>
                        <a:effectLst/>
                        <a:latin typeface="Arial"/>
                        <a:ea typeface="Times New Roman"/>
                        <a:cs typeface="Arial"/>
                      </a:endParaRPr>
                    </a:p>
                  </a:txBody>
                  <a:tcPr marL="50800" marR="50800" marT="0" marB="0"/>
                </a:tc>
                <a:tc>
                  <a:txBody>
                    <a:bodyPr/>
                    <a:lstStyle/>
                    <a:p>
                      <a:pPr algn="ctr">
                        <a:spcAft>
                          <a:spcPts val="0"/>
                        </a:spcAft>
                      </a:pPr>
                      <a:r>
                        <a:rPr lang="en-US" sz="1800" dirty="0">
                          <a:solidFill>
                            <a:schemeClr val="tx1"/>
                          </a:solidFill>
                          <a:effectLst/>
                          <a:latin typeface="Arial"/>
                          <a:ea typeface="Times New Roman"/>
                          <a:cs typeface="Arial"/>
                        </a:rPr>
                        <a:t> </a:t>
                      </a:r>
                      <a:endParaRPr lang="en-US" sz="3200" dirty="0">
                        <a:solidFill>
                          <a:schemeClr val="tx1"/>
                        </a:solidFill>
                        <a:effectLst/>
                        <a:latin typeface="Arial"/>
                        <a:ea typeface="Times New Roman"/>
                        <a:cs typeface="Arial"/>
                      </a:endParaRPr>
                    </a:p>
                    <a:p>
                      <a:pPr algn="ctr">
                        <a:spcAft>
                          <a:spcPts val="0"/>
                        </a:spcAft>
                      </a:pPr>
                      <a:r>
                        <a:rPr lang="en-US" sz="1800" dirty="0">
                          <a:solidFill>
                            <a:schemeClr val="tx1"/>
                          </a:solidFill>
                          <a:effectLst/>
                          <a:latin typeface="Arial"/>
                          <a:ea typeface="Times New Roman"/>
                          <a:cs typeface="Arial"/>
                        </a:rPr>
                        <a:t>Relation-ships</a:t>
                      </a:r>
                      <a:endParaRPr lang="en-US" sz="3200" dirty="0">
                        <a:solidFill>
                          <a:schemeClr val="tx1"/>
                        </a:solidFill>
                        <a:effectLst/>
                        <a:latin typeface="Arial"/>
                        <a:ea typeface="Times New Roman"/>
                        <a:cs typeface="Arial"/>
                      </a:endParaRPr>
                    </a:p>
                    <a:p>
                      <a:pPr algn="ctr">
                        <a:spcAft>
                          <a:spcPts val="0"/>
                        </a:spcAft>
                      </a:pPr>
                      <a:r>
                        <a:rPr lang="en-US" sz="1800" dirty="0">
                          <a:solidFill>
                            <a:schemeClr val="tx1"/>
                          </a:solidFill>
                          <a:effectLst/>
                          <a:latin typeface="Arial"/>
                          <a:ea typeface="Times New Roman"/>
                          <a:cs typeface="Arial"/>
                        </a:rPr>
                        <a:t>6-7</a:t>
                      </a:r>
                      <a:endParaRPr lang="en-US" sz="3200" dirty="0">
                        <a:solidFill>
                          <a:schemeClr val="tx1"/>
                        </a:solidFill>
                        <a:effectLst/>
                        <a:latin typeface="Arial"/>
                        <a:ea typeface="Times New Roman"/>
                        <a:cs typeface="Arial"/>
                      </a:endParaRPr>
                    </a:p>
                  </a:txBody>
                  <a:tcPr marL="50800" marR="50800" marT="0" marB="0"/>
                </a:tc>
                <a:tc>
                  <a:txBody>
                    <a:bodyPr/>
                    <a:lstStyle/>
                    <a:p>
                      <a:pPr algn="ctr">
                        <a:spcAft>
                          <a:spcPts val="0"/>
                        </a:spcAft>
                      </a:pPr>
                      <a:r>
                        <a:rPr lang="en-US" sz="1800" dirty="0">
                          <a:solidFill>
                            <a:schemeClr val="tx1"/>
                          </a:solidFill>
                          <a:effectLst/>
                          <a:latin typeface="Arial"/>
                          <a:ea typeface="Times New Roman"/>
                          <a:cs typeface="Arial"/>
                        </a:rPr>
                        <a:t> </a:t>
                      </a:r>
                      <a:endParaRPr lang="en-US" sz="3200" dirty="0">
                        <a:solidFill>
                          <a:schemeClr val="tx1"/>
                        </a:solidFill>
                        <a:effectLst/>
                        <a:latin typeface="Arial"/>
                        <a:ea typeface="Times New Roman"/>
                        <a:cs typeface="Arial"/>
                      </a:endParaRPr>
                    </a:p>
                    <a:p>
                      <a:pPr algn="ctr">
                        <a:spcAft>
                          <a:spcPts val="0"/>
                        </a:spcAft>
                      </a:pPr>
                      <a:r>
                        <a:rPr lang="en-US" sz="1800" dirty="0">
                          <a:solidFill>
                            <a:schemeClr val="tx1"/>
                          </a:solidFill>
                          <a:effectLst/>
                          <a:latin typeface="Arial"/>
                          <a:ea typeface="Times New Roman"/>
                          <a:cs typeface="Arial"/>
                        </a:rPr>
                        <a:t>General Appeal</a:t>
                      </a:r>
                      <a:endParaRPr lang="en-US" sz="3200" dirty="0">
                        <a:solidFill>
                          <a:schemeClr val="tx1"/>
                        </a:solidFill>
                        <a:effectLst/>
                        <a:latin typeface="Arial"/>
                        <a:ea typeface="Times New Roman"/>
                        <a:cs typeface="Arial"/>
                      </a:endParaRPr>
                    </a:p>
                    <a:p>
                      <a:pPr algn="ctr">
                        <a:spcAft>
                          <a:spcPts val="0"/>
                        </a:spcAft>
                      </a:pPr>
                      <a:r>
                        <a:rPr lang="en-US" sz="1800" dirty="0">
                          <a:solidFill>
                            <a:schemeClr val="tx1"/>
                          </a:solidFill>
                          <a:effectLst/>
                          <a:latin typeface="Arial"/>
                          <a:ea typeface="Times New Roman"/>
                          <a:cs typeface="Arial"/>
                        </a:rPr>
                        <a:t>8-11</a:t>
                      </a:r>
                      <a:endParaRPr lang="en-US" sz="3200" dirty="0">
                        <a:solidFill>
                          <a:schemeClr val="tx1"/>
                        </a:solidFill>
                        <a:effectLst/>
                        <a:latin typeface="Arial"/>
                        <a:ea typeface="Times New Roman"/>
                        <a:cs typeface="Arial"/>
                      </a:endParaRPr>
                    </a:p>
                  </a:txBody>
                  <a:tcPr marL="50800" marR="50800" marT="0" marB="0"/>
                </a:tc>
                <a:tc>
                  <a:txBody>
                    <a:bodyPr/>
                    <a:lstStyle/>
                    <a:p>
                      <a:pPr algn="ctr">
                        <a:spcAft>
                          <a:spcPts val="0"/>
                        </a:spcAft>
                      </a:pPr>
                      <a:r>
                        <a:rPr lang="en-US" sz="1800" dirty="0">
                          <a:solidFill>
                            <a:schemeClr val="tx1"/>
                          </a:solidFill>
                          <a:effectLst/>
                          <a:latin typeface="Arial"/>
                          <a:ea typeface="Times New Roman"/>
                          <a:cs typeface="Arial"/>
                        </a:rPr>
                        <a:t> </a:t>
                      </a:r>
                      <a:endParaRPr lang="en-US" sz="3200" dirty="0">
                        <a:solidFill>
                          <a:schemeClr val="tx1"/>
                        </a:solidFill>
                        <a:effectLst/>
                        <a:latin typeface="Arial"/>
                        <a:ea typeface="Times New Roman"/>
                        <a:cs typeface="Arial"/>
                      </a:endParaRPr>
                    </a:p>
                    <a:p>
                      <a:pPr algn="ctr">
                        <a:spcAft>
                          <a:spcPts val="0"/>
                        </a:spcAft>
                      </a:pPr>
                      <a:r>
                        <a:rPr lang="en-US" sz="1800" dirty="0">
                          <a:solidFill>
                            <a:schemeClr val="tx1"/>
                          </a:solidFill>
                          <a:effectLst/>
                          <a:latin typeface="Arial"/>
                          <a:ea typeface="Times New Roman"/>
                          <a:cs typeface="Arial"/>
                        </a:rPr>
                        <a:t>Reasons for Return</a:t>
                      </a:r>
                      <a:endParaRPr lang="en-US" sz="3200" dirty="0">
                        <a:solidFill>
                          <a:schemeClr val="tx1"/>
                        </a:solidFill>
                        <a:effectLst/>
                        <a:latin typeface="Arial"/>
                        <a:ea typeface="Times New Roman"/>
                        <a:cs typeface="Arial"/>
                      </a:endParaRPr>
                    </a:p>
                    <a:p>
                      <a:pPr algn="ctr">
                        <a:spcAft>
                          <a:spcPts val="0"/>
                        </a:spcAft>
                      </a:pPr>
                      <a:r>
                        <a:rPr lang="en-US" sz="1800" dirty="0">
                          <a:solidFill>
                            <a:schemeClr val="tx1"/>
                          </a:solidFill>
                          <a:effectLst/>
                          <a:latin typeface="Arial"/>
                          <a:ea typeface="Times New Roman"/>
                          <a:cs typeface="Arial"/>
                        </a:rPr>
                        <a:t>12-16</a:t>
                      </a:r>
                      <a:endParaRPr lang="en-US" sz="3200" dirty="0">
                        <a:solidFill>
                          <a:schemeClr val="tx1"/>
                        </a:solidFill>
                        <a:effectLst/>
                        <a:latin typeface="Arial"/>
                        <a:ea typeface="Times New Roman"/>
                        <a:cs typeface="Arial"/>
                      </a:endParaRPr>
                    </a:p>
                  </a:txBody>
                  <a:tcPr marL="50800" marR="50800" marT="0" marB="0"/>
                </a:tc>
                <a:tc>
                  <a:txBody>
                    <a:bodyPr/>
                    <a:lstStyle/>
                    <a:p>
                      <a:pPr algn="ctr">
                        <a:spcAft>
                          <a:spcPts val="0"/>
                        </a:spcAft>
                      </a:pPr>
                      <a:r>
                        <a:rPr lang="en-US" sz="1800" dirty="0">
                          <a:solidFill>
                            <a:schemeClr val="tx1"/>
                          </a:solidFill>
                          <a:effectLst/>
                          <a:latin typeface="Arial"/>
                          <a:ea typeface="Times New Roman"/>
                          <a:cs typeface="Arial"/>
                        </a:rPr>
                        <a:t> </a:t>
                      </a:r>
                      <a:endParaRPr lang="en-US" sz="3200" dirty="0">
                        <a:solidFill>
                          <a:schemeClr val="tx1"/>
                        </a:solidFill>
                        <a:effectLst/>
                        <a:latin typeface="Arial"/>
                        <a:ea typeface="Times New Roman"/>
                        <a:cs typeface="Arial"/>
                      </a:endParaRPr>
                    </a:p>
                    <a:p>
                      <a:pPr algn="ctr">
                        <a:spcAft>
                          <a:spcPts val="0"/>
                        </a:spcAft>
                      </a:pPr>
                      <a:r>
                        <a:rPr lang="en-US" sz="1800" dirty="0">
                          <a:solidFill>
                            <a:schemeClr val="tx1"/>
                          </a:solidFill>
                          <a:effectLst/>
                          <a:latin typeface="Arial"/>
                          <a:ea typeface="Times New Roman"/>
                          <a:cs typeface="Arial"/>
                        </a:rPr>
                        <a:t>Specific Appeal</a:t>
                      </a:r>
                      <a:endParaRPr lang="en-US" sz="3200" dirty="0">
                        <a:solidFill>
                          <a:schemeClr val="tx1"/>
                        </a:solidFill>
                        <a:effectLst/>
                        <a:latin typeface="Arial"/>
                        <a:ea typeface="Times New Roman"/>
                        <a:cs typeface="Arial"/>
                      </a:endParaRPr>
                    </a:p>
                    <a:p>
                      <a:pPr algn="ctr">
                        <a:spcAft>
                          <a:spcPts val="0"/>
                        </a:spcAft>
                      </a:pPr>
                      <a:r>
                        <a:rPr lang="en-US" sz="1800" dirty="0">
                          <a:solidFill>
                            <a:schemeClr val="tx1"/>
                          </a:solidFill>
                          <a:effectLst/>
                          <a:latin typeface="Arial"/>
                          <a:ea typeface="Times New Roman"/>
                          <a:cs typeface="Arial"/>
                        </a:rPr>
                        <a:t>17-21</a:t>
                      </a:r>
                      <a:endParaRPr lang="en-US" sz="3200" dirty="0">
                        <a:solidFill>
                          <a:schemeClr val="tx1"/>
                        </a:solidFill>
                        <a:effectLst/>
                        <a:latin typeface="Arial"/>
                        <a:ea typeface="Times New Roman"/>
                        <a:cs typeface="Arial"/>
                      </a:endParaRPr>
                    </a:p>
                  </a:txBody>
                  <a:tcPr marL="50800" marR="50800" marT="0" marB="0"/>
                </a:tc>
                <a:tc>
                  <a:txBody>
                    <a:bodyPr/>
                    <a:lstStyle/>
                    <a:p>
                      <a:pPr algn="ctr">
                        <a:spcAft>
                          <a:spcPts val="0"/>
                        </a:spcAft>
                      </a:pPr>
                      <a:r>
                        <a:rPr lang="en-US" sz="1800" dirty="0">
                          <a:solidFill>
                            <a:schemeClr val="tx1"/>
                          </a:solidFill>
                          <a:effectLst/>
                          <a:latin typeface="Arial"/>
                          <a:ea typeface="Times New Roman"/>
                          <a:cs typeface="Arial"/>
                        </a:rPr>
                        <a:t> </a:t>
                      </a:r>
                      <a:endParaRPr lang="en-US" sz="3200" dirty="0">
                        <a:solidFill>
                          <a:schemeClr val="tx1"/>
                        </a:solidFill>
                        <a:effectLst/>
                        <a:latin typeface="Arial"/>
                        <a:ea typeface="Times New Roman"/>
                        <a:cs typeface="Arial"/>
                      </a:endParaRPr>
                    </a:p>
                    <a:p>
                      <a:pPr algn="ctr">
                        <a:spcAft>
                          <a:spcPts val="0"/>
                        </a:spcAft>
                      </a:pPr>
                      <a:r>
                        <a:rPr lang="en-US" sz="1800" dirty="0">
                          <a:solidFill>
                            <a:schemeClr val="tx1"/>
                          </a:solidFill>
                          <a:effectLst/>
                          <a:latin typeface="Arial"/>
                          <a:ea typeface="Times New Roman"/>
                          <a:cs typeface="Arial"/>
                        </a:rPr>
                        <a:t>Preparations</a:t>
                      </a:r>
                      <a:endParaRPr lang="en-US" sz="3200" dirty="0">
                        <a:solidFill>
                          <a:schemeClr val="tx1"/>
                        </a:solidFill>
                        <a:effectLst/>
                        <a:latin typeface="Arial"/>
                        <a:ea typeface="Times New Roman"/>
                        <a:cs typeface="Arial"/>
                      </a:endParaRPr>
                    </a:p>
                    <a:p>
                      <a:pPr algn="ctr">
                        <a:spcAft>
                          <a:spcPts val="0"/>
                        </a:spcAft>
                      </a:pPr>
                      <a:r>
                        <a:rPr lang="en-US" sz="1800" dirty="0">
                          <a:solidFill>
                            <a:schemeClr val="tx1"/>
                          </a:solidFill>
                          <a:effectLst/>
                          <a:latin typeface="Arial"/>
                          <a:ea typeface="Times New Roman"/>
                          <a:cs typeface="Arial"/>
                        </a:rPr>
                        <a:t>Greetings</a:t>
                      </a:r>
                      <a:endParaRPr lang="en-US" sz="3200" dirty="0">
                        <a:solidFill>
                          <a:schemeClr val="tx1"/>
                        </a:solidFill>
                        <a:effectLst/>
                        <a:latin typeface="Arial"/>
                        <a:ea typeface="Times New Roman"/>
                        <a:cs typeface="Arial"/>
                      </a:endParaRPr>
                    </a:p>
                    <a:p>
                      <a:pPr algn="ctr">
                        <a:spcAft>
                          <a:spcPts val="0"/>
                        </a:spcAft>
                      </a:pPr>
                      <a:r>
                        <a:rPr lang="en-US" sz="1800" dirty="0">
                          <a:solidFill>
                            <a:schemeClr val="tx1"/>
                          </a:solidFill>
                          <a:effectLst/>
                          <a:latin typeface="Arial"/>
                          <a:ea typeface="Times New Roman"/>
                          <a:cs typeface="Arial"/>
                        </a:rPr>
                        <a:t>Blessing</a:t>
                      </a:r>
                      <a:endParaRPr lang="en-US" sz="3200" dirty="0">
                        <a:solidFill>
                          <a:schemeClr val="tx1"/>
                        </a:solidFill>
                        <a:effectLst/>
                        <a:latin typeface="Arial"/>
                        <a:ea typeface="Times New Roman"/>
                        <a:cs typeface="Arial"/>
                      </a:endParaRPr>
                    </a:p>
                    <a:p>
                      <a:pPr algn="ctr">
                        <a:spcAft>
                          <a:spcPts val="0"/>
                        </a:spcAft>
                      </a:pPr>
                      <a:r>
                        <a:rPr lang="en-US" sz="1800" dirty="0">
                          <a:solidFill>
                            <a:schemeClr val="tx1"/>
                          </a:solidFill>
                          <a:effectLst/>
                          <a:latin typeface="Arial"/>
                          <a:ea typeface="Times New Roman"/>
                          <a:cs typeface="Arial"/>
                        </a:rPr>
                        <a:t>22-25</a:t>
                      </a:r>
                      <a:endParaRPr lang="en-US" sz="3200" dirty="0">
                        <a:solidFill>
                          <a:schemeClr val="tx1"/>
                        </a:solidFill>
                        <a:effectLst/>
                        <a:latin typeface="Arial"/>
                        <a:ea typeface="Times New Roman"/>
                        <a:cs typeface="Arial"/>
                      </a:endParaRPr>
                    </a:p>
                    <a:p>
                      <a:pPr algn="ctr">
                        <a:spcAft>
                          <a:spcPts val="0"/>
                        </a:spcAft>
                      </a:pPr>
                      <a:r>
                        <a:rPr lang="en-US" sz="1800" dirty="0">
                          <a:solidFill>
                            <a:schemeClr val="tx1"/>
                          </a:solidFill>
                          <a:effectLst/>
                          <a:latin typeface="Arial"/>
                          <a:ea typeface="Times New Roman"/>
                          <a:cs typeface="Arial"/>
                        </a:rPr>
                        <a:t> </a:t>
                      </a:r>
                      <a:endParaRPr lang="en-US" sz="3200" dirty="0">
                        <a:solidFill>
                          <a:schemeClr val="tx1"/>
                        </a:solidFill>
                        <a:effectLst/>
                        <a:latin typeface="Arial"/>
                        <a:ea typeface="Times New Roman"/>
                        <a:cs typeface="Arial"/>
                      </a:endParaRPr>
                    </a:p>
                  </a:txBody>
                  <a:tcPr marL="50800" marR="50800" marT="0" marB="0"/>
                </a:tc>
                <a:extLst>
                  <a:ext uri="{0D108BD9-81ED-4DB2-BD59-A6C34878D82A}">
                    <a16:rowId xmlns:a16="http://schemas.microsoft.com/office/drawing/2014/main" val="10004"/>
                  </a:ext>
                </a:extLst>
              </a:tr>
              <a:tr h="370840">
                <a:tc gridSpan="8">
                  <a:txBody>
                    <a:bodyPr/>
                    <a:lstStyle/>
                    <a:p>
                      <a:pPr algn="ctr">
                        <a:spcAft>
                          <a:spcPts val="0"/>
                        </a:spcAft>
                      </a:pPr>
                      <a:r>
                        <a:rPr lang="en-US" sz="1800" b="1" dirty="0">
                          <a:solidFill>
                            <a:schemeClr val="tx1"/>
                          </a:solidFill>
                          <a:effectLst/>
                          <a:latin typeface="Arial"/>
                          <a:ea typeface="Times New Roman"/>
                          <a:cs typeface="Arial"/>
                        </a:rPr>
                        <a:t>Rome</a:t>
                      </a:r>
                      <a:r>
                        <a:rPr lang="en-US" sz="1800" b="1" baseline="0" dirty="0">
                          <a:solidFill>
                            <a:schemeClr val="tx1"/>
                          </a:solidFill>
                          <a:effectLst/>
                          <a:latin typeface="Arial"/>
                          <a:ea typeface="Times New Roman"/>
                          <a:cs typeface="Arial"/>
                        </a:rPr>
                        <a:t> to Colosse</a:t>
                      </a:r>
                      <a:endParaRPr lang="en-US" sz="1800" b="1" dirty="0">
                        <a:solidFill>
                          <a:schemeClr val="tx1"/>
                        </a:solidFill>
                        <a:effectLst/>
                        <a:latin typeface="Arial"/>
                        <a:ea typeface="Times New Roman"/>
                        <a:cs typeface="Arial"/>
                      </a:endParaRPr>
                    </a:p>
                  </a:txBody>
                  <a:tcPr marL="50800" marR="50800" marT="0" marB="0"/>
                </a:tc>
                <a:tc hMerge="1">
                  <a:txBody>
                    <a:bodyPr/>
                    <a:lstStyle/>
                    <a:p>
                      <a:pPr algn="ctr">
                        <a:spcAft>
                          <a:spcPts val="0"/>
                        </a:spcAft>
                      </a:pPr>
                      <a:endParaRPr lang="en-US" sz="1200" dirty="0">
                        <a:effectLst/>
                        <a:latin typeface="Times"/>
                        <a:ea typeface="Times New Roman"/>
                        <a:cs typeface="Times New Roman"/>
                      </a:endParaRPr>
                    </a:p>
                  </a:txBody>
                  <a:tcPr marL="50800" marR="50800" marT="0" marB="0"/>
                </a:tc>
                <a:tc hMerge="1">
                  <a:txBody>
                    <a:bodyPr/>
                    <a:lstStyle/>
                    <a:p>
                      <a:pPr algn="ctr">
                        <a:spcAft>
                          <a:spcPts val="0"/>
                        </a:spcAft>
                      </a:pPr>
                      <a:endParaRPr lang="en-US" sz="1200" dirty="0">
                        <a:effectLst/>
                        <a:latin typeface="Times"/>
                        <a:ea typeface="Times New Roman"/>
                        <a:cs typeface="Times New Roman"/>
                      </a:endParaRPr>
                    </a:p>
                  </a:txBody>
                  <a:tcPr marL="50800" marR="50800" marT="0" marB="0"/>
                </a:tc>
                <a:tc hMerge="1">
                  <a:txBody>
                    <a:bodyPr/>
                    <a:lstStyle/>
                    <a:p>
                      <a:pPr algn="ctr">
                        <a:spcAft>
                          <a:spcPts val="0"/>
                        </a:spcAft>
                      </a:pPr>
                      <a:endParaRPr lang="en-US" sz="1200" dirty="0">
                        <a:effectLst/>
                        <a:latin typeface="Times"/>
                        <a:ea typeface="Times New Roman"/>
                        <a:cs typeface="Times New Roman"/>
                      </a:endParaRPr>
                    </a:p>
                  </a:txBody>
                  <a:tcPr marL="50800" marR="50800" marT="0" marB="0"/>
                </a:tc>
                <a:tc hMerge="1">
                  <a:txBody>
                    <a:bodyPr/>
                    <a:lstStyle/>
                    <a:p>
                      <a:pPr algn="ctr">
                        <a:spcAft>
                          <a:spcPts val="0"/>
                        </a:spcAft>
                      </a:pPr>
                      <a:endParaRPr lang="en-US" sz="1200" dirty="0">
                        <a:effectLst/>
                        <a:latin typeface="Times"/>
                        <a:ea typeface="Times New Roman"/>
                        <a:cs typeface="Times New Roman"/>
                      </a:endParaRPr>
                    </a:p>
                  </a:txBody>
                  <a:tcPr marL="50800" marR="50800" marT="0" marB="0"/>
                </a:tc>
                <a:tc hMerge="1">
                  <a:txBody>
                    <a:bodyPr/>
                    <a:lstStyle/>
                    <a:p>
                      <a:pPr algn="ctr">
                        <a:spcAft>
                          <a:spcPts val="0"/>
                        </a:spcAft>
                      </a:pPr>
                      <a:endParaRPr lang="en-US" sz="1200" dirty="0">
                        <a:effectLst/>
                        <a:latin typeface="Times"/>
                        <a:ea typeface="Times New Roman"/>
                        <a:cs typeface="Times New Roman"/>
                      </a:endParaRPr>
                    </a:p>
                  </a:txBody>
                  <a:tcPr marL="50800" marR="50800" marT="0" marB="0"/>
                </a:tc>
                <a:tc hMerge="1">
                  <a:txBody>
                    <a:bodyPr/>
                    <a:lstStyle/>
                    <a:p>
                      <a:pPr algn="ctr">
                        <a:spcAft>
                          <a:spcPts val="0"/>
                        </a:spcAft>
                      </a:pPr>
                      <a:endParaRPr lang="en-US" sz="1200" dirty="0">
                        <a:effectLst/>
                        <a:latin typeface="Times"/>
                        <a:ea typeface="Times New Roman"/>
                        <a:cs typeface="Times New Roman"/>
                      </a:endParaRPr>
                    </a:p>
                  </a:txBody>
                  <a:tcPr marL="50800" marR="50800" marT="0" marB="0"/>
                </a:tc>
                <a:tc hMerge="1">
                  <a:txBody>
                    <a:bodyPr/>
                    <a:lstStyle/>
                    <a:p>
                      <a:pPr algn="ctr">
                        <a:spcAft>
                          <a:spcPts val="0"/>
                        </a:spcAft>
                      </a:pPr>
                      <a:endParaRPr lang="en-US" sz="1200" dirty="0">
                        <a:effectLst/>
                        <a:latin typeface="Times"/>
                        <a:ea typeface="Times New Roman"/>
                        <a:cs typeface="Times New Roman"/>
                      </a:endParaRPr>
                    </a:p>
                  </a:txBody>
                  <a:tcPr marL="50800" marR="50800" marT="0" marB="0"/>
                </a:tc>
                <a:extLst>
                  <a:ext uri="{0D108BD9-81ED-4DB2-BD59-A6C34878D82A}">
                    <a16:rowId xmlns:a16="http://schemas.microsoft.com/office/drawing/2014/main" val="10005"/>
                  </a:ext>
                </a:extLst>
              </a:tr>
              <a:tr h="370840">
                <a:tc gridSpan="8">
                  <a:txBody>
                    <a:bodyPr/>
                    <a:lstStyle/>
                    <a:p>
                      <a:pPr algn="ctr">
                        <a:spcAft>
                          <a:spcPts val="0"/>
                        </a:spcAft>
                      </a:pPr>
                      <a:r>
                        <a:rPr lang="en-US" sz="1800" b="1" dirty="0">
                          <a:solidFill>
                            <a:schemeClr val="tx1"/>
                          </a:solidFill>
                          <a:effectLst/>
                          <a:latin typeface="Arial"/>
                          <a:ea typeface="Times New Roman"/>
                          <a:cs typeface="Arial"/>
                        </a:rPr>
                        <a:t>Fall AD 61</a:t>
                      </a:r>
                    </a:p>
                  </a:txBody>
                  <a:tcPr marL="50800" marR="5080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bl>
          </a:graphicData>
        </a:graphic>
      </p:graphicFrame>
      <p:sp>
        <p:nvSpPr>
          <p:cNvPr id="7" name="Text Box 24"/>
          <p:cNvSpPr txBox="1">
            <a:spLocks noChangeArrowheads="1"/>
          </p:cNvSpPr>
          <p:nvPr/>
        </p:nvSpPr>
        <p:spPr bwMode="auto">
          <a:xfrm>
            <a:off x="8472410"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245</a:t>
            </a:r>
          </a:p>
        </p:txBody>
      </p:sp>
      <p:sp>
        <p:nvSpPr>
          <p:cNvPr id="8" name="Rectangle 2">
            <a:extLst>
              <a:ext uri="{FF2B5EF4-FFF2-40B4-BE49-F238E27FC236}">
                <a16:creationId xmlns:a16="http://schemas.microsoft.com/office/drawing/2014/main" id="{63CCA64B-0A3A-8246-B64E-3F8DBCE5671D}"/>
              </a:ext>
            </a:extLst>
          </p:cNvPr>
          <p:cNvSpPr txBox="1">
            <a:spLocks noChangeArrowheads="1"/>
          </p:cNvSpPr>
          <p:nvPr/>
        </p:nvSpPr>
        <p:spPr bwMode="auto">
          <a:xfrm>
            <a:off x="5364088" y="5920006"/>
            <a:ext cx="3427133"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Philemon</a:t>
            </a:r>
          </a:p>
        </p:txBody>
      </p:sp>
    </p:spTree>
    <p:extLst>
      <p:ext uri="{BB962C8B-B14F-4D97-AF65-F5344CB8AC3E}">
        <p14:creationId xmlns:p14="http://schemas.microsoft.com/office/powerpoint/2010/main" val="1489251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If you sinned 3 times a day</a:t>
            </a:r>
            <a:r>
              <a:rPr lang="is-IS" sz="4800" b="1" dirty="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14823" y="1628800"/>
            <a:ext cx="9144000"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a:solidFill>
                  <a:srgbClr val="FFFFFF"/>
                </a:solidFill>
                <a:effectLst>
                  <a:glow rad="127000">
                    <a:srgbClr val="000000"/>
                  </a:glow>
                </a:effectLst>
                <a:latin typeface="Arial" charset="0"/>
                <a:ea typeface="ＭＳ Ｐゴシック" charset="0"/>
                <a:cs typeface="ＭＳ Ｐゴシック" charset="0"/>
              </a:rPr>
              <a:t>= 1000 sins each year</a:t>
            </a:r>
          </a:p>
        </p:txBody>
      </p:sp>
      <p:sp>
        <p:nvSpPr>
          <p:cNvPr id="5" name="Rectangle 2"/>
          <p:cNvSpPr txBox="1">
            <a:spLocks noChangeArrowheads="1"/>
          </p:cNvSpPr>
          <p:nvPr/>
        </p:nvSpPr>
        <p:spPr bwMode="auto">
          <a:xfrm>
            <a:off x="0" y="2924944"/>
            <a:ext cx="9144000"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a:solidFill>
                  <a:srgbClr val="FFFFFF"/>
                </a:solidFill>
                <a:effectLst>
                  <a:glow rad="127000">
                    <a:srgbClr val="000000"/>
                  </a:glow>
                </a:effectLst>
                <a:latin typeface="Arial" charset="0"/>
                <a:ea typeface="ＭＳ Ｐゴシック" charset="0"/>
                <a:cs typeface="ＭＳ Ｐゴシック" charset="0"/>
              </a:rPr>
              <a:t>X 40 number of years</a:t>
            </a:r>
          </a:p>
        </p:txBody>
      </p:sp>
      <p:sp>
        <p:nvSpPr>
          <p:cNvPr id="6" name="Rectangle 2"/>
          <p:cNvSpPr txBox="1">
            <a:spLocks noChangeArrowheads="1"/>
          </p:cNvSpPr>
          <p:nvPr/>
        </p:nvSpPr>
        <p:spPr bwMode="auto">
          <a:xfrm>
            <a:off x="0" y="4221088"/>
            <a:ext cx="9144000"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a:solidFill>
                  <a:srgbClr val="FFFFFF"/>
                </a:solidFill>
                <a:effectLst>
                  <a:glow rad="127000">
                    <a:srgbClr val="000000"/>
                  </a:glow>
                </a:effectLst>
                <a:latin typeface="Arial" charset="0"/>
                <a:ea typeface="ＭＳ Ｐゴシック" charset="0"/>
                <a:cs typeface="ＭＳ Ｐゴシック" charset="0"/>
              </a:rPr>
              <a:t>= 40,000 sins so far!</a:t>
            </a:r>
          </a:p>
        </p:txBody>
      </p:sp>
      <p:cxnSp>
        <p:nvCxnSpPr>
          <p:cNvPr id="3" name="Straight Connector 2"/>
          <p:cNvCxnSpPr/>
          <p:nvPr/>
        </p:nvCxnSpPr>
        <p:spPr bwMode="auto">
          <a:xfrm>
            <a:off x="611560" y="4005064"/>
            <a:ext cx="7848872" cy="0"/>
          </a:xfrm>
          <a:prstGeom prst="line">
            <a:avLst/>
          </a:prstGeom>
          <a:solidFill>
            <a:schemeClr val="accent1"/>
          </a:solidFill>
          <a:ln w="76200" cap="flat" cmpd="sng" algn="ctr">
            <a:solidFill>
              <a:schemeClr val="accent3"/>
            </a:solidFill>
            <a:prstDash val="solid"/>
            <a:round/>
            <a:headEnd type="none" w="med" len="med"/>
            <a:tailEnd type="none" w="lg" len="lg"/>
          </a:ln>
          <a:effectLst/>
        </p:spPr>
      </p:cxnSp>
    </p:spTree>
    <p:extLst>
      <p:ext uri="{BB962C8B-B14F-4D97-AF65-F5344CB8AC3E}">
        <p14:creationId xmlns:p14="http://schemas.microsoft.com/office/powerpoint/2010/main" val="29045195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7154" name="Rectangle 3"/>
          <p:cNvSpPr>
            <a:spLocks noGrp="1" noChangeArrowheads="1"/>
          </p:cNvSpPr>
          <p:nvPr>
            <p:ph type="title"/>
          </p:nvPr>
        </p:nvSpPr>
        <p:spPr>
          <a:xfrm>
            <a:off x="0" y="0"/>
            <a:ext cx="7740352" cy="1700808"/>
          </a:xfrm>
          <a:solidFill>
            <a:srgbClr val="000000"/>
          </a:solidFill>
        </p:spPr>
        <p:txBody>
          <a:bodyPr/>
          <a:lstStyle/>
          <a:p>
            <a:pPr eaLnBrk="1" hangingPunct="1"/>
            <a:r>
              <a:rPr lang="en-US" sz="3200" dirty="0">
                <a:solidFill>
                  <a:schemeClr val="bg1"/>
                </a:solidFill>
                <a:latin typeface="Arial"/>
                <a:cs typeface="Arial"/>
              </a:rPr>
              <a:t>B. True forgiveness is the </a:t>
            </a:r>
            <a:r>
              <a:rPr lang="en-US" sz="3200" dirty="0">
                <a:solidFill>
                  <a:srgbClr val="FFFF00"/>
                </a:solidFill>
                <a:latin typeface="Arial"/>
                <a:cs typeface="Arial"/>
              </a:rPr>
              <a:t>natural</a:t>
            </a:r>
            <a:r>
              <a:rPr lang="en-US" sz="3200" dirty="0">
                <a:solidFill>
                  <a:schemeClr val="bg1"/>
                </a:solidFill>
                <a:latin typeface="Arial"/>
                <a:cs typeface="Arial"/>
              </a:rPr>
              <a:t> demonstration of our partnership in the gospel (17). </a:t>
            </a:r>
          </a:p>
        </p:txBody>
      </p:sp>
      <p:sp>
        <p:nvSpPr>
          <p:cNvPr id="41988" name="Text Box 4"/>
          <p:cNvSpPr txBox="1">
            <a:spLocks noChangeArrowheads="1"/>
          </p:cNvSpPr>
          <p:nvPr/>
        </p:nvSpPr>
        <p:spPr bwMode="auto">
          <a:xfrm>
            <a:off x="395536" y="3645024"/>
            <a:ext cx="6797675" cy="2227262"/>
          </a:xfrm>
          <a:prstGeom prst="rect">
            <a:avLst/>
          </a:prstGeom>
          <a:solidFill>
            <a:schemeClr val="bg1">
              <a:alpha val="7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sz="2800" b="1" dirty="0">
                <a:solidFill>
                  <a:srgbClr val="000000"/>
                </a:solidFill>
                <a:cs typeface="Arial" charset="0"/>
              </a:rPr>
              <a:t>Verses 17-18</a:t>
            </a:r>
          </a:p>
          <a:p>
            <a:pPr eaLnBrk="1" hangingPunct="1"/>
            <a:r>
              <a:rPr lang="ru-RU" altLang="zh-CN" sz="2800" b="1" dirty="0">
                <a:solidFill>
                  <a:srgbClr val="000000"/>
                </a:solidFill>
                <a:cs typeface="Arial" charset="0"/>
              </a:rPr>
              <a:t>"</a:t>
            </a:r>
            <a:r>
              <a:rPr lang="en-US" altLang="zh-CN" sz="2800" b="1" dirty="0">
                <a:solidFill>
                  <a:srgbClr val="000000"/>
                </a:solidFill>
                <a:cs typeface="Arial" charset="0"/>
              </a:rPr>
              <a:t>So if you consider me a </a:t>
            </a:r>
            <a:r>
              <a:rPr lang="en-US" altLang="zh-CN" sz="2800" b="1" dirty="0">
                <a:solidFill>
                  <a:srgbClr val="0000FF"/>
                </a:solidFill>
                <a:cs typeface="Arial" charset="0"/>
              </a:rPr>
              <a:t>partner</a:t>
            </a:r>
            <a:r>
              <a:rPr lang="en-US" altLang="zh-CN" sz="2800" b="1" dirty="0">
                <a:solidFill>
                  <a:srgbClr val="000000"/>
                </a:solidFill>
                <a:cs typeface="Arial" charset="0"/>
              </a:rPr>
              <a:t>, welcome him as you would welcome me. If he has done you any wrong or owes you anything, charge it to me.</a:t>
            </a:r>
            <a:r>
              <a:rPr lang="ru-RU" altLang="zh-CN" sz="2800" b="1" dirty="0">
                <a:solidFill>
                  <a:srgbClr val="000000"/>
                </a:solidFill>
                <a:cs typeface="Arial" charset="0"/>
              </a:rPr>
              <a:t>"</a:t>
            </a:r>
            <a:r>
              <a:rPr lang="en-US" altLang="zh-CN" sz="2800" b="1" dirty="0">
                <a:solidFill>
                  <a:srgbClr val="000000"/>
                </a:solidFill>
                <a:cs typeface="Arial" charset="0"/>
              </a:rPr>
              <a:t> </a:t>
            </a:r>
            <a:endParaRPr lang="en-US" sz="2800" b="1" dirty="0">
              <a:solidFill>
                <a:srgbClr val="000000"/>
              </a:solidFill>
              <a:cs typeface="Arial" charset="0"/>
            </a:endParaRPr>
          </a:p>
        </p:txBody>
      </p:sp>
      <p:sp>
        <p:nvSpPr>
          <p:cNvPr id="177156" name="Text Box 5"/>
          <p:cNvSpPr txBox="1">
            <a:spLocks noChangeArrowheads="1"/>
          </p:cNvSpPr>
          <p:nvPr/>
        </p:nvSpPr>
        <p:spPr bwMode="auto">
          <a:xfrm>
            <a:off x="8002588" y="228600"/>
            <a:ext cx="8350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000000"/>
                </a:solidFill>
                <a:latin typeface="Verdana" charset="0"/>
                <a:cs typeface="Arial" charset="0"/>
              </a:rPr>
              <a:t>245</a:t>
            </a:r>
          </a:p>
        </p:txBody>
      </p:sp>
      <p:sp>
        <p:nvSpPr>
          <p:cNvPr id="6" name="Rectangle 3"/>
          <p:cNvSpPr txBox="1">
            <a:spLocks noChangeArrowheads="1"/>
          </p:cNvSpPr>
          <p:nvPr/>
        </p:nvSpPr>
        <p:spPr bwMode="auto">
          <a:xfrm>
            <a:off x="0" y="5877272"/>
            <a:ext cx="7740352" cy="98072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2"/>
                </a:solidFill>
                <a:latin typeface="+mj-lt"/>
                <a:ea typeface="ＭＳ Ｐゴシック" charset="0"/>
                <a:cs typeface="+mj-cs"/>
              </a:defRPr>
            </a:lvl1pPr>
            <a:lvl2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2pPr>
            <a:lvl3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3pPr>
            <a:lvl4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4pPr>
            <a:lvl5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5pPr>
            <a:lvl6pPr marL="457200" algn="ctr" rtl="0" fontAlgn="base">
              <a:spcBef>
                <a:spcPct val="0"/>
              </a:spcBef>
              <a:spcAft>
                <a:spcPct val="0"/>
              </a:spcAft>
              <a:defRPr sz="4000" b="1">
                <a:solidFill>
                  <a:schemeClr val="tx2"/>
                </a:solidFill>
                <a:latin typeface="Verdana" charset="0"/>
                <a:ea typeface="Arial" charset="0"/>
                <a:cs typeface="Arial" charset="0"/>
              </a:defRPr>
            </a:lvl6pPr>
            <a:lvl7pPr marL="914400" algn="ctr" rtl="0" fontAlgn="base">
              <a:spcBef>
                <a:spcPct val="0"/>
              </a:spcBef>
              <a:spcAft>
                <a:spcPct val="0"/>
              </a:spcAft>
              <a:defRPr sz="4000" b="1">
                <a:solidFill>
                  <a:schemeClr val="tx2"/>
                </a:solidFill>
                <a:latin typeface="Verdana" charset="0"/>
                <a:ea typeface="Arial" charset="0"/>
                <a:cs typeface="Arial" charset="0"/>
              </a:defRPr>
            </a:lvl7pPr>
            <a:lvl8pPr marL="1371600" algn="ctr" rtl="0" fontAlgn="base">
              <a:spcBef>
                <a:spcPct val="0"/>
              </a:spcBef>
              <a:spcAft>
                <a:spcPct val="0"/>
              </a:spcAft>
              <a:defRPr sz="4000" b="1">
                <a:solidFill>
                  <a:schemeClr val="tx2"/>
                </a:solidFill>
                <a:latin typeface="Verdana" charset="0"/>
                <a:ea typeface="Arial" charset="0"/>
                <a:cs typeface="Arial" charset="0"/>
              </a:defRPr>
            </a:lvl8pPr>
            <a:lvl9pPr marL="1828800" algn="ctr" rtl="0" fontAlgn="base">
              <a:spcBef>
                <a:spcPct val="0"/>
              </a:spcBef>
              <a:spcAft>
                <a:spcPct val="0"/>
              </a:spcAft>
              <a:defRPr sz="4000" b="1">
                <a:solidFill>
                  <a:schemeClr val="tx2"/>
                </a:solidFill>
                <a:latin typeface="Verdana" charset="0"/>
                <a:ea typeface="Arial" charset="0"/>
                <a:cs typeface="Arial" charset="0"/>
              </a:defRPr>
            </a:lvl9pPr>
          </a:lstStyle>
          <a:p>
            <a:pPr eaLnBrk="1" hangingPunct="1"/>
            <a:r>
              <a:rPr lang="en-US" dirty="0">
                <a:solidFill>
                  <a:srgbClr val="FFFFFF"/>
                </a:solidFill>
                <a:latin typeface="Arial"/>
                <a:cs typeface="Arial"/>
              </a:rPr>
              <a:t>KEY VERSE</a:t>
            </a:r>
          </a:p>
        </p:txBody>
      </p:sp>
    </p:spTree>
    <p:extLst>
      <p:ext uri="{BB962C8B-B14F-4D97-AF65-F5344CB8AC3E}">
        <p14:creationId xmlns:p14="http://schemas.microsoft.com/office/powerpoint/2010/main" val="40057620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afterEffect">
                                  <p:stCondLst>
                                    <p:cond delay="0"/>
                                  </p:stCondLst>
                                  <p:iterate type="lt">
                                    <p:tmPct val="50000"/>
                                  </p:iterate>
                                  <p:childTnLst>
                                    <p:set>
                                      <p:cBhvr>
                                        <p:cTn id="6" dur="1" fill="hold">
                                          <p:stCondLst>
                                            <p:cond delay="0"/>
                                          </p:stCondLst>
                                        </p:cTn>
                                        <p:tgtEl>
                                          <p:spTgt spid="41988">
                                            <p:txEl>
                                              <p:pRg st="0" end="0"/>
                                            </p:txEl>
                                          </p:spTgt>
                                        </p:tgtEl>
                                        <p:attrNameLst>
                                          <p:attrName>style.visibility</p:attrName>
                                        </p:attrNameLst>
                                      </p:cBhvr>
                                      <p:to>
                                        <p:strVal val="visible"/>
                                      </p:to>
                                    </p:set>
                                    <p:anim calcmode="discrete" valueType="clr">
                                      <p:cBhvr override="childStyle">
                                        <p:cTn id="7" dur="80"/>
                                        <p:tgtEl>
                                          <p:spTgt spid="4198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1988">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41988">
                                            <p:txEl>
                                              <p:pRg st="0" end="0"/>
                                            </p:txEl>
                                          </p:spTgt>
                                        </p:tgtEl>
                                        <p:attrNameLst>
                                          <p:attrName>fill.type</p:attrName>
                                        </p:attrNameLst>
                                      </p:cBhvr>
                                      <p:to>
                                        <p:strVal val="solid"/>
                                      </p:to>
                                    </p:set>
                                  </p:childTnLst>
                                </p:cTn>
                              </p:par>
                              <p:par>
                                <p:cTn id="10" presetID="27" presetClass="entr" presetSubtype="0" fill="hold" nodeType="withEffect">
                                  <p:stCondLst>
                                    <p:cond delay="0"/>
                                  </p:stCondLst>
                                  <p:iterate type="lt">
                                    <p:tmPct val="50000"/>
                                  </p:iterate>
                                  <p:childTnLst>
                                    <p:set>
                                      <p:cBhvr>
                                        <p:cTn id="11" dur="1" fill="hold">
                                          <p:stCondLst>
                                            <p:cond delay="0"/>
                                          </p:stCondLst>
                                        </p:cTn>
                                        <p:tgtEl>
                                          <p:spTgt spid="41988">
                                            <p:txEl>
                                              <p:pRg st="1" end="1"/>
                                            </p:txEl>
                                          </p:spTgt>
                                        </p:tgtEl>
                                        <p:attrNameLst>
                                          <p:attrName>style.visibility</p:attrName>
                                        </p:attrNameLst>
                                      </p:cBhvr>
                                      <p:to>
                                        <p:strVal val="visible"/>
                                      </p:to>
                                    </p:set>
                                    <p:anim calcmode="discrete" valueType="clr">
                                      <p:cBhvr override="childStyle">
                                        <p:cTn id="12" dur="80"/>
                                        <p:tgtEl>
                                          <p:spTgt spid="41988">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1988">
                                            <p:txEl>
                                              <p:pRg st="1" end="1"/>
                                            </p:txEl>
                                          </p:spTgt>
                                        </p:tgtEl>
                                        <p:attrNameLst>
                                          <p:attrName>fillcolor</p:attrName>
                                        </p:attrNameLst>
                                      </p:cBhvr>
                                      <p:tavLst>
                                        <p:tav tm="0">
                                          <p:val>
                                            <p:clrVal>
                                              <a:schemeClr val="accent2"/>
                                            </p:clrVal>
                                          </p:val>
                                        </p:tav>
                                        <p:tav tm="50000">
                                          <p:val>
                                            <p:clrVal>
                                              <a:schemeClr val="hlink"/>
                                            </p:clrVal>
                                          </p:val>
                                        </p:tav>
                                      </p:tavLst>
                                    </p:anim>
                                    <p:set>
                                      <p:cBhvr>
                                        <p:cTn id="14" dur="80"/>
                                        <p:tgtEl>
                                          <p:spTgt spid="41988">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pic>
        <p:nvPicPr>
          <p:cNvPr id="5" name="Picture 4"/>
          <p:cNvPicPr>
            <a:picLocks noChangeAspect="1"/>
          </p:cNvPicPr>
          <p:nvPr/>
        </p:nvPicPr>
        <p:blipFill>
          <a:blip r:embed="rId4"/>
          <a:stretch>
            <a:fillRect/>
          </a:stretch>
        </p:blipFill>
        <p:spPr>
          <a:xfrm>
            <a:off x="22819" y="1268760"/>
            <a:ext cx="3614977" cy="446449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3707904" y="29469"/>
            <a:ext cx="5436096" cy="6828531"/>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This letter is from Paul</a:t>
            </a:r>
            <a:r>
              <a:rPr lang="is-IS" sz="3600" b="1" dirty="0">
                <a:effectLst>
                  <a:glow rad="127000">
                    <a:schemeClr val="tx1"/>
                  </a:glow>
                </a:effectLst>
                <a:latin typeface="Arial" charset="0"/>
                <a:ea typeface="ＭＳ Ｐゴシック" charset="0"/>
                <a:cs typeface="ＭＳ Ｐゴシック" charset="0"/>
              </a:rPr>
              <a:t>…</a:t>
            </a:r>
            <a:br>
              <a:rPr lang="is-I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I am writing to </a:t>
            </a:r>
            <a:r>
              <a:rPr lang="en-US" sz="3600" b="1" dirty="0">
                <a:solidFill>
                  <a:srgbClr val="FFFF00"/>
                </a:solidFill>
                <a:effectLst>
                  <a:glow rad="127000">
                    <a:schemeClr val="tx1"/>
                  </a:glow>
                </a:effectLst>
                <a:latin typeface="Arial" charset="0"/>
                <a:ea typeface="ＭＳ Ｐゴシック" charset="0"/>
                <a:cs typeface="ＭＳ Ｐゴシック" charset="0"/>
              </a:rPr>
              <a:t>Philemon</a:t>
            </a:r>
            <a:r>
              <a:rPr lang="en-US" sz="3600" b="1" dirty="0">
                <a:effectLst>
                  <a:glow rad="127000">
                    <a:schemeClr val="tx1"/>
                  </a:glow>
                </a:effectLst>
                <a:latin typeface="Arial" charset="0"/>
                <a:ea typeface="ＭＳ Ｐゴシック" charset="0"/>
                <a:cs typeface="ＭＳ Ｐゴシック" charset="0"/>
              </a:rPr>
              <a:t>, our beloved co-worker,  </a:t>
            </a:r>
            <a:r>
              <a:rPr lang="en-US" sz="3600" b="1" baseline="30000" dirty="0">
                <a:effectLst>
                  <a:glow rad="127000">
                    <a:schemeClr val="tx1"/>
                  </a:glow>
                </a:effectLst>
                <a:latin typeface="Arial" charset="0"/>
                <a:ea typeface="ＭＳ Ｐゴシック" charset="0"/>
                <a:cs typeface="ＭＳ Ｐゴシック" charset="0"/>
              </a:rPr>
              <a:t>2</a:t>
            </a:r>
            <a:r>
              <a:rPr lang="en-US" sz="3600" b="1" dirty="0">
                <a:effectLst>
                  <a:glow rad="127000">
                    <a:schemeClr val="tx1"/>
                  </a:glow>
                </a:effectLst>
                <a:latin typeface="Arial" charset="0"/>
                <a:ea typeface="ＭＳ Ｐゴシック" charset="0"/>
                <a:cs typeface="ＭＳ Ｐゴシック" charset="0"/>
              </a:rPr>
              <a:t>and to our sister </a:t>
            </a:r>
            <a:r>
              <a:rPr lang="en-US" sz="3600" b="1" dirty="0">
                <a:solidFill>
                  <a:srgbClr val="FFFF00"/>
                </a:solidFill>
                <a:effectLst>
                  <a:glow rad="127000">
                    <a:schemeClr val="tx1"/>
                  </a:glow>
                </a:effectLst>
                <a:latin typeface="Arial" charset="0"/>
                <a:ea typeface="ＭＳ Ｐゴシック" charset="0"/>
                <a:cs typeface="ＭＳ Ｐゴシック" charset="0"/>
              </a:rPr>
              <a:t>Apphia</a:t>
            </a:r>
            <a:r>
              <a:rPr lang="en-US" sz="3600" b="1" dirty="0">
                <a:effectLst>
                  <a:glow rad="127000">
                    <a:schemeClr val="tx1"/>
                  </a:glow>
                </a:effectLst>
                <a:latin typeface="Arial" charset="0"/>
                <a:ea typeface="ＭＳ Ｐゴシック" charset="0"/>
                <a:cs typeface="ＭＳ Ｐゴシック" charset="0"/>
              </a:rPr>
              <a:t>, and to our fellow soldier </a:t>
            </a:r>
            <a:r>
              <a:rPr lang="en-US" sz="3600" b="1" dirty="0">
                <a:solidFill>
                  <a:srgbClr val="FFFF00"/>
                </a:solidFill>
                <a:effectLst>
                  <a:glow rad="127000">
                    <a:schemeClr val="tx1"/>
                  </a:glow>
                </a:effectLst>
                <a:latin typeface="Arial" charset="0"/>
                <a:ea typeface="ＭＳ Ｐゴシック" charset="0"/>
                <a:cs typeface="ＭＳ Ｐゴシック" charset="0"/>
              </a:rPr>
              <a:t>Archippus</a:t>
            </a:r>
            <a:r>
              <a:rPr lang="en-US" sz="3600" b="1" dirty="0">
                <a:effectLst>
                  <a:glow rad="127000">
                    <a:schemeClr val="tx1"/>
                  </a:glow>
                </a:effectLst>
                <a:latin typeface="Arial" charset="0"/>
                <a:ea typeface="ＭＳ Ｐゴシック" charset="0"/>
                <a:cs typeface="ＭＳ Ｐゴシック" charset="0"/>
              </a:rPr>
              <a:t>, and to the </a:t>
            </a:r>
            <a:r>
              <a:rPr lang="en-US" sz="3600" b="1" dirty="0">
                <a:solidFill>
                  <a:srgbClr val="FFFF00"/>
                </a:solidFill>
                <a:effectLst>
                  <a:glow rad="127000">
                    <a:schemeClr val="tx1"/>
                  </a:glow>
                </a:effectLst>
                <a:latin typeface="Arial" charset="0"/>
                <a:ea typeface="ＭＳ Ｐゴシック" charset="0"/>
                <a:cs typeface="ＭＳ Ｐゴシック" charset="0"/>
              </a:rPr>
              <a:t>church</a:t>
            </a:r>
            <a:r>
              <a:rPr lang="en-US" sz="3600" b="1" dirty="0">
                <a:effectLst>
                  <a:glow rad="127000">
                    <a:schemeClr val="tx1"/>
                  </a:glow>
                </a:effectLst>
                <a:latin typeface="Arial" charset="0"/>
                <a:ea typeface="ＭＳ Ｐゴシック" charset="0"/>
                <a:cs typeface="ＭＳ Ｐゴシック" charset="0"/>
              </a:rPr>
              <a:t> that meets in your house</a:t>
            </a:r>
            <a:r>
              <a:rPr lang="ru-RU" sz="3600" b="1" dirty="0">
                <a:effectLst>
                  <a:glow rad="127000">
                    <a:schemeClr val="tx1"/>
                  </a:glow>
                </a:effectLst>
                <a:latin typeface="Arial" charset="0"/>
                <a:ea typeface="ＭＳ Ｐゴシック" charset="0"/>
                <a:cs typeface="ＭＳ Ｐゴシック" charset="0"/>
              </a:rPr>
              <a:t>"</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(vv. 1-2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524921702"/>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2751459"/>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One more thing—please prepare a guest room for me, for I am hoping that God will answer </a:t>
            </a:r>
            <a:r>
              <a:rPr lang="en-US" sz="3600" b="1" dirty="0">
                <a:solidFill>
                  <a:srgbClr val="FFFF00"/>
                </a:solidFill>
                <a:effectLst>
                  <a:glow rad="127000">
                    <a:schemeClr val="tx1"/>
                  </a:glow>
                </a:effectLst>
                <a:latin typeface="Arial" charset="0"/>
                <a:ea typeface="ＭＳ Ｐゴシック" charset="0"/>
                <a:cs typeface="ＭＳ Ｐゴシック" charset="0"/>
              </a:rPr>
              <a:t>your (plural)</a:t>
            </a:r>
            <a:r>
              <a:rPr lang="en-US" sz="3600" b="1" dirty="0">
                <a:effectLst>
                  <a:glow rad="127000">
                    <a:schemeClr val="tx1"/>
                  </a:glow>
                </a:effectLst>
                <a:latin typeface="Arial" charset="0"/>
                <a:ea typeface="ＭＳ Ｐゴシック" charset="0"/>
                <a:cs typeface="ＭＳ Ｐゴシック" charset="0"/>
              </a:rPr>
              <a:t> prayers and let me return to </a:t>
            </a:r>
            <a:r>
              <a:rPr lang="en-US" sz="3600" b="1" dirty="0">
                <a:solidFill>
                  <a:srgbClr val="FFFF00"/>
                </a:solidFill>
                <a:effectLst>
                  <a:glow rad="127000">
                    <a:schemeClr val="tx1"/>
                  </a:glow>
                </a:effectLst>
                <a:latin typeface="Arial" charset="0"/>
                <a:ea typeface="ＭＳ Ｐゴシック" charset="0"/>
                <a:cs typeface="ＭＳ Ｐゴシック" charset="0"/>
              </a:rPr>
              <a:t>you (plural)</a:t>
            </a:r>
            <a:r>
              <a:rPr lang="en-US" sz="3600" b="1" dirty="0">
                <a:effectLst>
                  <a:glow rad="127000">
                    <a:schemeClr val="tx1"/>
                  </a:glow>
                </a:effectLst>
                <a:latin typeface="Arial" charset="0"/>
                <a:ea typeface="ＭＳ Ｐゴシック" charset="0"/>
                <a:cs typeface="ＭＳ Ｐゴシック" charset="0"/>
              </a:rPr>
              <a:t> soon</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(v. 22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485916243"/>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1815355"/>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May the grace of the Lord Jesus Christ be with </a:t>
            </a:r>
            <a:r>
              <a:rPr lang="en-US" sz="3600" b="1" dirty="0">
                <a:solidFill>
                  <a:srgbClr val="FFFF00"/>
                </a:solidFill>
                <a:effectLst>
                  <a:glow rad="127000">
                    <a:schemeClr val="tx1"/>
                  </a:glow>
                </a:effectLst>
                <a:latin typeface="Arial" charset="0"/>
                <a:ea typeface="ＭＳ Ｐゴシック" charset="0"/>
                <a:cs typeface="ＭＳ Ｐゴシック" charset="0"/>
              </a:rPr>
              <a:t>your</a:t>
            </a:r>
            <a:r>
              <a:rPr lang="en-US" sz="3600" b="1" dirty="0">
                <a:effectLst>
                  <a:glow rad="127000">
                    <a:schemeClr val="tx1"/>
                  </a:glow>
                </a:effectLst>
                <a:latin typeface="Arial" charset="0"/>
                <a:ea typeface="ＭＳ Ｐゴシック" charset="0"/>
                <a:cs typeface="ＭＳ Ｐゴシック" charset="0"/>
              </a:rPr>
              <a:t> </a:t>
            </a:r>
            <a:r>
              <a:rPr lang="en-US" sz="3600" b="1" dirty="0">
                <a:solidFill>
                  <a:srgbClr val="FFFF00"/>
                </a:solidFill>
                <a:effectLst>
                  <a:glow rad="127000">
                    <a:schemeClr val="tx1"/>
                  </a:glow>
                </a:effectLst>
                <a:latin typeface="Arial" charset="0"/>
                <a:ea typeface="ＭＳ Ｐゴシック" charset="0"/>
                <a:cs typeface="ＭＳ Ｐゴシック" charset="0"/>
              </a:rPr>
              <a:t>(plural) </a:t>
            </a:r>
            <a:r>
              <a:rPr lang="en-US" sz="3600" b="1" dirty="0">
                <a:effectLst>
                  <a:glow rad="127000">
                    <a:schemeClr val="tx1"/>
                  </a:glow>
                </a:effectLst>
                <a:latin typeface="Arial" charset="0"/>
                <a:ea typeface="ＭＳ Ｐゴシック" charset="0"/>
                <a:cs typeface="ＭＳ Ｐゴシック" charset="0"/>
              </a:rPr>
              <a:t>spirit</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(v. 25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5" name="Picture 4"/>
          <p:cNvPicPr>
            <a:picLocks noChangeAspect="1"/>
          </p:cNvPicPr>
          <p:nvPr/>
        </p:nvPicPr>
        <p:blipFill>
          <a:blip r:embed="rId3"/>
          <a:stretch>
            <a:fillRect/>
          </a:stretch>
        </p:blipFill>
        <p:spPr>
          <a:xfrm flipH="1">
            <a:off x="1907704" y="1268760"/>
            <a:ext cx="5267667" cy="5589240"/>
          </a:xfrm>
          <a:prstGeom prst="rect">
            <a:avLst/>
          </a:prstGeom>
        </p:spPr>
      </p:pic>
    </p:spTree>
    <p:extLst>
      <p:ext uri="{BB962C8B-B14F-4D97-AF65-F5344CB8AC3E}">
        <p14:creationId xmlns:p14="http://schemas.microsoft.com/office/powerpoint/2010/main" val="1300825599"/>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5146766"/>
          </a:xfrm>
          <a:prstGeom prst="rect">
            <a:avLst/>
          </a:prstGeom>
        </p:spPr>
      </p:pic>
      <p:sp>
        <p:nvSpPr>
          <p:cNvPr id="164865" name="Rectangle 2"/>
          <p:cNvSpPr>
            <a:spLocks noGrp="1" noChangeArrowheads="1"/>
          </p:cNvSpPr>
          <p:nvPr>
            <p:ph type="title"/>
          </p:nvPr>
        </p:nvSpPr>
        <p:spPr>
          <a:xfrm>
            <a:off x="0" y="-27384"/>
            <a:ext cx="8172400" cy="1584176"/>
          </a:xfrm>
          <a:solidFill>
            <a:srgbClr val="000000"/>
          </a:solidFill>
          <a:ln>
            <a:noFill/>
          </a:ln>
        </p:spPr>
        <p:txBody>
          <a:bodyPr vert="horz" wrap="square" lIns="91440" tIns="45720" rIns="91440" bIns="45720" numCol="1" anchor="ctr" anchorCtr="0" compatLnSpc="1">
            <a:prstTxWarp prst="textNoShape">
              <a:avLst/>
            </a:prstTxWarp>
          </a:bodyPr>
          <a:lstStyle/>
          <a:p>
            <a:pPr eaLnBrk="1" hangingPunct="1"/>
            <a:r>
              <a:rPr lang="en-US" sz="3200" dirty="0">
                <a:solidFill>
                  <a:schemeClr val="bg1"/>
                </a:solidFill>
                <a:latin typeface="Arial"/>
              </a:rPr>
              <a:t>C.	True forgiveness is </a:t>
            </a:r>
            <a:r>
              <a:rPr lang="en-US" sz="3200" dirty="0">
                <a:solidFill>
                  <a:srgbClr val="FFFF00"/>
                </a:solidFill>
                <a:latin typeface="Arial"/>
              </a:rPr>
              <a:t>unconditional</a:t>
            </a:r>
            <a:r>
              <a:rPr lang="en-US" sz="3200" dirty="0">
                <a:solidFill>
                  <a:schemeClr val="bg1"/>
                </a:solidFill>
                <a:latin typeface="Arial"/>
              </a:rPr>
              <a:t> without putting requirements on the other person (18-19).</a:t>
            </a:r>
            <a:endParaRPr lang="en-US" sz="3200" dirty="0">
              <a:solidFill>
                <a:schemeClr val="bg1"/>
              </a:solidFill>
              <a:latin typeface="Arial"/>
              <a:cs typeface="Arial"/>
            </a:endParaRPr>
          </a:p>
        </p:txBody>
      </p:sp>
      <p:sp>
        <p:nvSpPr>
          <p:cNvPr id="164866" name="Text Box 3"/>
          <p:cNvSpPr txBox="1">
            <a:spLocks noChangeArrowheads="1"/>
          </p:cNvSpPr>
          <p:nvPr/>
        </p:nvSpPr>
        <p:spPr bwMode="auto">
          <a:xfrm>
            <a:off x="0" y="1609636"/>
            <a:ext cx="5724128"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indent="0" eaLnBrk="1" hangingPunct="1"/>
            <a:r>
              <a:rPr lang="en-US" sz="2800" b="1" i="1" dirty="0">
                <a:solidFill>
                  <a:srgbClr val="000000"/>
                </a:solidFill>
                <a:latin typeface="Verdana" charset="0"/>
                <a:cs typeface="Arial" charset="0"/>
              </a:rPr>
              <a:t>Illustrates imputation:</a:t>
            </a:r>
          </a:p>
        </p:txBody>
      </p:sp>
      <p:sp>
        <p:nvSpPr>
          <p:cNvPr id="164868" name="Text Box 5"/>
          <p:cNvSpPr txBox="1">
            <a:spLocks noChangeArrowheads="1"/>
          </p:cNvSpPr>
          <p:nvPr/>
        </p:nvSpPr>
        <p:spPr bwMode="auto">
          <a:xfrm>
            <a:off x="755576" y="4955684"/>
            <a:ext cx="8064896"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b="1" dirty="0">
                <a:solidFill>
                  <a:srgbClr val="FFFFFF"/>
                </a:solidFill>
                <a:latin typeface="Garamond" charset="0"/>
                <a:cs typeface="Arial" charset="0"/>
              </a:rPr>
              <a:t>Verse 18:</a:t>
            </a:r>
            <a:endParaRPr lang="en-US" altLang="zh-CN" sz="3200" b="1" dirty="0">
              <a:solidFill>
                <a:srgbClr val="FFFFFF"/>
              </a:solidFill>
              <a:latin typeface="Garamond" charset="0"/>
              <a:ea typeface="宋体" charset="0"/>
              <a:cs typeface="宋体" charset="0"/>
            </a:endParaRPr>
          </a:p>
          <a:p>
            <a:pPr eaLnBrk="1" hangingPunct="1"/>
            <a:r>
              <a:rPr lang="ru-RU" altLang="zh-CN" sz="3200" b="1" dirty="0">
                <a:solidFill>
                  <a:srgbClr val="FFFFFF"/>
                </a:solidFill>
                <a:latin typeface="Garamond" charset="0"/>
                <a:ea typeface="宋体" charset="0"/>
                <a:cs typeface="宋体" charset="0"/>
              </a:rPr>
              <a:t>"</a:t>
            </a:r>
            <a:r>
              <a:rPr lang="en-US" altLang="zh-CN" sz="3200" b="1" dirty="0">
                <a:solidFill>
                  <a:srgbClr val="FFFFFF"/>
                </a:solidFill>
                <a:latin typeface="Garamond" charset="0"/>
                <a:ea typeface="宋体" charset="0"/>
                <a:cs typeface="宋体" charset="0"/>
              </a:rPr>
              <a:t>If he has done you any wrong or owes you anything, charge it to me.</a:t>
            </a:r>
            <a:r>
              <a:rPr lang="ru-RU" altLang="zh-CN" sz="3200" b="1" dirty="0">
                <a:solidFill>
                  <a:srgbClr val="FFFFFF"/>
                </a:solidFill>
                <a:latin typeface="Garamond" charset="0"/>
                <a:ea typeface="宋体" charset="0"/>
                <a:cs typeface="宋体" charset="0"/>
              </a:rPr>
              <a:t>"</a:t>
            </a:r>
            <a:r>
              <a:rPr lang="en-US" altLang="zh-CN" sz="3200" b="1" dirty="0">
                <a:solidFill>
                  <a:srgbClr val="FFFFFF"/>
                </a:solidFill>
                <a:latin typeface="Garamond" charset="0"/>
                <a:ea typeface="宋体" charset="0"/>
                <a:cs typeface="宋体" charset="0"/>
              </a:rPr>
              <a:t> </a:t>
            </a:r>
            <a:endParaRPr lang="en-US" sz="3200" b="1" dirty="0">
              <a:solidFill>
                <a:srgbClr val="FFFFFF"/>
              </a:solidFill>
              <a:latin typeface="Garamond" charset="0"/>
              <a:cs typeface="Arial" charset="0"/>
            </a:endParaRPr>
          </a:p>
        </p:txBody>
      </p:sp>
      <p:sp>
        <p:nvSpPr>
          <p:cNvPr id="164869" name="Text Box 6"/>
          <p:cNvSpPr txBox="1">
            <a:spLocks noChangeArrowheads="1"/>
          </p:cNvSpPr>
          <p:nvPr/>
        </p:nvSpPr>
        <p:spPr bwMode="auto">
          <a:xfrm>
            <a:off x="8273479" y="228600"/>
            <a:ext cx="8350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dirty="0">
                <a:solidFill>
                  <a:srgbClr val="000000"/>
                </a:solidFill>
                <a:latin typeface="Verdana" charset="0"/>
                <a:cs typeface="Arial" charset="0"/>
              </a:rPr>
              <a:t>246</a:t>
            </a:r>
          </a:p>
        </p:txBody>
      </p:sp>
      <p:sp>
        <p:nvSpPr>
          <p:cNvPr id="7" name="Text Box 3"/>
          <p:cNvSpPr txBox="1">
            <a:spLocks noChangeArrowheads="1"/>
          </p:cNvSpPr>
          <p:nvPr/>
        </p:nvSpPr>
        <p:spPr bwMode="auto">
          <a:xfrm>
            <a:off x="27515" y="2060848"/>
            <a:ext cx="3995936" cy="18158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indent="0" eaLnBrk="1" hangingPunct="1"/>
            <a:r>
              <a:rPr lang="en-US" sz="2800" b="1" dirty="0">
                <a:solidFill>
                  <a:srgbClr val="000000"/>
                </a:solidFill>
                <a:latin typeface="Verdana" charset="0"/>
                <a:cs typeface="Arial" charset="0"/>
              </a:rPr>
              <a:t>Paul requests that all of Onesimus</a:t>
            </a:r>
            <a:r>
              <a:rPr lang="uk-UA" altLang="ja-JP" sz="2800" b="1" dirty="0">
                <a:solidFill>
                  <a:srgbClr val="000000"/>
                </a:solidFill>
                <a:latin typeface="Verdana" charset="0"/>
                <a:cs typeface="Arial" charset="0"/>
              </a:rPr>
              <a:t>'</a:t>
            </a:r>
            <a:r>
              <a:rPr lang="en-US" altLang="ja-JP" sz="2800" b="1" dirty="0">
                <a:solidFill>
                  <a:srgbClr val="000000"/>
                </a:solidFill>
                <a:latin typeface="Verdana" charset="0"/>
                <a:cs typeface="Arial" charset="0"/>
              </a:rPr>
              <a:t> sin be placed</a:t>
            </a:r>
          </a:p>
          <a:p>
            <a:pPr marL="0" indent="0" eaLnBrk="1" hangingPunct="1"/>
            <a:r>
              <a:rPr lang="en-US" sz="2800" b="1" dirty="0">
                <a:solidFill>
                  <a:srgbClr val="000000"/>
                </a:solidFill>
                <a:latin typeface="Verdana" charset="0"/>
                <a:cs typeface="Arial" charset="0"/>
              </a:rPr>
              <a:t>upon himself.</a:t>
            </a:r>
          </a:p>
        </p:txBody>
      </p:sp>
    </p:spTree>
    <p:extLst>
      <p:ext uri="{BB962C8B-B14F-4D97-AF65-F5344CB8AC3E}">
        <p14:creationId xmlns:p14="http://schemas.microsoft.com/office/powerpoint/2010/main" val="107964136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rot="21419376">
            <a:off x="222792" y="281667"/>
            <a:ext cx="7772400" cy="1470025"/>
          </a:xfrm>
        </p:spPr>
        <p:txBody>
          <a:bodyPr/>
          <a:lstStyle/>
          <a:p>
            <a:pPr algn="l"/>
            <a:r>
              <a:rPr lang="en-US" b="1" dirty="0"/>
              <a:t>Conditional Forgiveness:</a:t>
            </a:r>
          </a:p>
        </p:txBody>
      </p:sp>
      <p:sp>
        <p:nvSpPr>
          <p:cNvPr id="3" name="Title 1"/>
          <p:cNvSpPr txBox="1">
            <a:spLocks/>
          </p:cNvSpPr>
          <p:nvPr/>
        </p:nvSpPr>
        <p:spPr bwMode="auto">
          <a:xfrm rot="21419376">
            <a:off x="389989" y="1734650"/>
            <a:ext cx="8659505" cy="426290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ヒラギノ角ゴ Pro W3" charset="0"/>
                <a:cs typeface="ヒラギノ角ゴ Pro W3" charset="0"/>
              </a:defRPr>
            </a:lvl2pPr>
            <a:lvl3pPr algn="ctr" rtl="0" fontAlgn="base">
              <a:spcBef>
                <a:spcPct val="0"/>
              </a:spcBef>
              <a:spcAft>
                <a:spcPct val="0"/>
              </a:spcAft>
              <a:defRPr sz="4400">
                <a:solidFill>
                  <a:schemeClr val="tx2"/>
                </a:solidFill>
                <a:latin typeface="Arial" charset="0"/>
                <a:ea typeface="ヒラギノ角ゴ Pro W3" charset="0"/>
                <a:cs typeface="ヒラギノ角ゴ Pro W3" charset="0"/>
              </a:defRPr>
            </a:lvl3pPr>
            <a:lvl4pPr algn="ctr" rtl="0" fontAlgn="base">
              <a:spcBef>
                <a:spcPct val="0"/>
              </a:spcBef>
              <a:spcAft>
                <a:spcPct val="0"/>
              </a:spcAft>
              <a:defRPr sz="4400">
                <a:solidFill>
                  <a:schemeClr val="tx2"/>
                </a:solidFill>
                <a:latin typeface="Arial" charset="0"/>
                <a:ea typeface="ヒラギノ角ゴ Pro W3" charset="0"/>
                <a:cs typeface="ヒラギノ角ゴ Pro W3" charset="0"/>
              </a:defRPr>
            </a:lvl4pPr>
            <a:lvl5pPr algn="ctr" rtl="0" fontAlgn="base">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marL="439738" marR="0" lvl="0" indent="-439738"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a.	</a:t>
            </a:r>
            <a:r>
              <a:rPr kumimoji="0" lang="ru-RU"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a:t>
            </a:r>
            <a:r>
              <a:rPr kumimoji="0" lang="en-US"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I</a:t>
            </a:r>
            <a:r>
              <a:rPr kumimoji="0" lang="uk-UA"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a:t>
            </a:r>
            <a:r>
              <a:rPr kumimoji="0" lang="en-US" sz="3600" b="1" i="0" u="none" strike="noStrike" kern="1200" cap="none" spc="0" normalizeH="0" baseline="0" noProof="0" dirty="0" err="1">
                <a:ln>
                  <a:noFill/>
                </a:ln>
                <a:solidFill>
                  <a:srgbClr val="000000"/>
                </a:solidFill>
                <a:effectLst/>
                <a:uLnTx/>
                <a:uFillTx/>
                <a:latin typeface="Arial"/>
                <a:ea typeface="ヒラギノ角ゴ Pro W3"/>
                <a:cs typeface="ヒラギノ角ゴ Pro W3"/>
              </a:rPr>
              <a:t>ll</a:t>
            </a:r>
            <a:r>
              <a:rPr kumimoji="0" lang="en-US"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 forgive you </a:t>
            </a:r>
            <a:r>
              <a:rPr kumimoji="0" lang="en-US" sz="3600" b="1" i="0" u="none" strike="noStrike" kern="1200" cap="none" spc="0" normalizeH="0" baseline="0" noProof="0" dirty="0">
                <a:ln>
                  <a:noFill/>
                </a:ln>
                <a:solidFill>
                  <a:srgbClr val="0000FF"/>
                </a:solidFill>
                <a:effectLst/>
                <a:uLnTx/>
                <a:uFillTx/>
                <a:latin typeface="Arial"/>
                <a:ea typeface="ヒラギノ角ゴ Pro W3"/>
                <a:cs typeface="ヒラギノ角ゴ Pro W3"/>
              </a:rPr>
              <a:t>if</a:t>
            </a:r>
            <a:r>
              <a:rPr kumimoji="0" lang="en-US"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a:t>
            </a:r>
            <a:r>
              <a:rPr kumimoji="0" lang="ru-RU"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a:t>
            </a:r>
            <a:endParaRPr kumimoji="0" lang="en-SG" sz="3600" b="1" i="0" u="none" strike="noStrike" kern="1200" cap="none" spc="0" normalizeH="0" baseline="0" noProof="0" dirty="0">
              <a:ln>
                <a:noFill/>
              </a:ln>
              <a:solidFill>
                <a:srgbClr val="000000"/>
              </a:solidFill>
              <a:effectLst/>
              <a:uLnTx/>
              <a:uFillTx/>
              <a:latin typeface="Arial"/>
              <a:ea typeface="ヒラギノ角ゴ Pro W3"/>
              <a:cs typeface="ヒラギノ角ゴ Pro W3"/>
            </a:endParaRPr>
          </a:p>
          <a:p>
            <a:pPr marL="439738" marR="0" lvl="0" indent="-439738"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 </a:t>
            </a:r>
            <a:endParaRPr kumimoji="0" lang="en-SG" sz="3600" b="1" i="0" u="none" strike="noStrike" kern="1200" cap="none" spc="0" normalizeH="0" baseline="0" noProof="0" dirty="0">
              <a:ln>
                <a:noFill/>
              </a:ln>
              <a:solidFill>
                <a:srgbClr val="000000"/>
              </a:solidFill>
              <a:effectLst/>
              <a:uLnTx/>
              <a:uFillTx/>
              <a:latin typeface="Arial"/>
              <a:ea typeface="ヒラギノ角ゴ Pro W3"/>
              <a:cs typeface="ヒラギノ角ゴ Pro W3"/>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b. </a:t>
            </a:r>
            <a:r>
              <a:rPr kumimoji="0" lang="ru-RU"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a:t>
            </a:r>
            <a:r>
              <a:rPr kumimoji="0" lang="en-US"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I</a:t>
            </a:r>
            <a:r>
              <a:rPr kumimoji="0" lang="uk-UA"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a:t>
            </a:r>
            <a:r>
              <a:rPr kumimoji="0" lang="en-US" sz="3600" b="1" i="0" u="none" strike="noStrike" kern="1200" cap="none" spc="0" normalizeH="0" baseline="0" noProof="0" dirty="0" err="1">
                <a:ln>
                  <a:noFill/>
                </a:ln>
                <a:solidFill>
                  <a:srgbClr val="000000"/>
                </a:solidFill>
                <a:effectLst/>
                <a:uLnTx/>
                <a:uFillTx/>
                <a:latin typeface="Arial"/>
                <a:ea typeface="ヒラギノ角ゴ Pro W3"/>
                <a:cs typeface="ヒラギノ角ゴ Pro W3"/>
              </a:rPr>
              <a:t>ll</a:t>
            </a:r>
            <a:r>
              <a:rPr kumimoji="0" lang="en-US"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 forgive—but I</a:t>
            </a:r>
            <a:r>
              <a:rPr kumimoji="0" lang="uk-UA"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a:t>
            </a:r>
            <a:r>
              <a:rPr kumimoji="0" lang="en-US" sz="3600" b="1" i="0" u="none" strike="noStrike" kern="1200" cap="none" spc="0" normalizeH="0" baseline="0" noProof="0" dirty="0" err="1">
                <a:ln>
                  <a:noFill/>
                </a:ln>
                <a:solidFill>
                  <a:srgbClr val="000000"/>
                </a:solidFill>
                <a:effectLst/>
                <a:uLnTx/>
                <a:uFillTx/>
                <a:latin typeface="Arial"/>
                <a:ea typeface="ヒラギノ角ゴ Pro W3"/>
                <a:cs typeface="ヒラギノ角ゴ Pro W3"/>
              </a:rPr>
              <a:t>ll</a:t>
            </a:r>
            <a:r>
              <a:rPr kumimoji="0" lang="en-US"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 never </a:t>
            </a:r>
            <a:r>
              <a:rPr kumimoji="0" lang="en-US" sz="3600" b="1" i="0" u="none" strike="noStrike" kern="1200" cap="none" spc="0" normalizeH="0" baseline="0" noProof="0" dirty="0">
                <a:ln>
                  <a:noFill/>
                </a:ln>
                <a:solidFill>
                  <a:srgbClr val="0000FF"/>
                </a:solidFill>
                <a:effectLst/>
                <a:uLnTx/>
                <a:uFillTx/>
                <a:latin typeface="Arial"/>
                <a:ea typeface="ヒラギノ角ゴ Pro W3"/>
                <a:cs typeface="ヒラギノ角ゴ Pro W3"/>
              </a:rPr>
              <a:t>forget</a:t>
            </a:r>
            <a:r>
              <a:rPr kumimoji="0" lang="en-US"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a:t>
            </a:r>
            <a:r>
              <a:rPr kumimoji="0" lang="ru-RU"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a:t>
            </a:r>
            <a:r>
              <a:rPr kumimoji="0" lang="en-US"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 </a:t>
            </a:r>
          </a:p>
          <a:p>
            <a:pPr marL="439738" marR="0" lvl="0" indent="-439738"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 </a:t>
            </a:r>
            <a:endParaRPr kumimoji="0" lang="en-SG" sz="3600" b="1" i="0" u="none" strike="noStrike" kern="1200" cap="none" spc="0" normalizeH="0" baseline="0" noProof="0" dirty="0">
              <a:ln>
                <a:noFill/>
              </a:ln>
              <a:solidFill>
                <a:srgbClr val="000000"/>
              </a:solidFill>
              <a:effectLst/>
              <a:uLnTx/>
              <a:uFillTx/>
              <a:latin typeface="Arial"/>
              <a:ea typeface="ヒラギノ角ゴ Pro W3"/>
              <a:cs typeface="ヒラギノ角ゴ Pro W3"/>
            </a:endParaRPr>
          </a:p>
          <a:p>
            <a:pPr marL="439738" marR="0" lvl="0" indent="-439738"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c.	</a:t>
            </a:r>
            <a:r>
              <a:rPr kumimoji="0" lang="ru-RU"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a:t>
            </a:r>
            <a:r>
              <a:rPr kumimoji="0" lang="en-US"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I forgive you but don</a:t>
            </a:r>
            <a:r>
              <a:rPr kumimoji="0" lang="uk-UA"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a:t>
            </a:r>
            <a:r>
              <a:rPr kumimoji="0" lang="en-US"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t expect me </a:t>
            </a:r>
            <a:br>
              <a:rPr kumimoji="0" lang="en-US"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br>
            <a:r>
              <a:rPr kumimoji="0" lang="en-US"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to change my </a:t>
            </a:r>
            <a:r>
              <a:rPr kumimoji="0" lang="en-US" sz="3600" b="1" i="0" u="none" strike="noStrike" kern="1200" cap="none" spc="0" normalizeH="0" baseline="0" noProof="0" dirty="0">
                <a:ln>
                  <a:noFill/>
                </a:ln>
                <a:solidFill>
                  <a:srgbClr val="0000FF"/>
                </a:solidFill>
                <a:effectLst/>
                <a:uLnTx/>
                <a:uFillTx/>
                <a:latin typeface="Arial"/>
                <a:ea typeface="ヒラギノ角ゴ Pro W3"/>
                <a:cs typeface="ヒラギノ角ゴ Pro W3"/>
              </a:rPr>
              <a:t>attitude</a:t>
            </a:r>
            <a:r>
              <a:rPr kumimoji="0" lang="en-US"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a:t>
            </a:r>
            <a:r>
              <a:rPr kumimoji="0" lang="ru-RU"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a:t>
            </a:r>
            <a:endParaRPr kumimoji="0" lang="en-SG" sz="3600" b="1" i="0" u="none" strike="noStrike" kern="1200" cap="none" spc="0" normalizeH="0" baseline="0" noProof="0" dirty="0">
              <a:ln>
                <a:noFill/>
              </a:ln>
              <a:solidFill>
                <a:srgbClr val="000000"/>
              </a:solidFill>
              <a:effectLst/>
              <a:uLnTx/>
              <a:uFillTx/>
              <a:latin typeface="Arial"/>
              <a:ea typeface="ヒラギノ角ゴ Pro W3"/>
              <a:cs typeface="ヒラギノ角ゴ Pro W3"/>
            </a:endParaRPr>
          </a:p>
        </p:txBody>
      </p:sp>
      <p:sp>
        <p:nvSpPr>
          <p:cNvPr id="4" name="Rectangle 2">
            <a:extLst>
              <a:ext uri="{FF2B5EF4-FFF2-40B4-BE49-F238E27FC236}">
                <a16:creationId xmlns:a16="http://schemas.microsoft.com/office/drawing/2014/main" id="{B23BC9D8-C5F3-8645-A139-68240A6654D9}"/>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Philemon</a:t>
            </a:r>
          </a:p>
        </p:txBody>
      </p:sp>
    </p:spTree>
    <p:extLst>
      <p:ext uri="{BB962C8B-B14F-4D97-AF65-F5344CB8AC3E}">
        <p14:creationId xmlns:p14="http://schemas.microsoft.com/office/powerpoint/2010/main" val="2977000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5945" y="1340768"/>
            <a:ext cx="9144000" cy="3759571"/>
          </a:xfrm>
          <a:effectLst>
            <a:outerShdw blurRad="63500" dist="35921" dir="2700000" algn="ctr" rotWithShape="0">
              <a:schemeClr val="tx2">
                <a:alpha val="74998"/>
              </a:schemeClr>
            </a:outerShdw>
          </a:effectLst>
        </p:spPr>
        <p:txBody>
          <a:bodyPr anchor="t"/>
          <a:lstStyle/>
          <a:p>
            <a:pPr>
              <a:defRPr/>
            </a:pPr>
            <a:r>
              <a:rPr lang="ru-RU" b="1" dirty="0">
                <a:effectLst>
                  <a:glow rad="127000">
                    <a:schemeClr val="tx1"/>
                  </a:glow>
                </a:effectLst>
                <a:latin typeface="Arial" charset="0"/>
                <a:ea typeface="ＭＳ Ｐゴシック" charset="0"/>
                <a:cs typeface="ＭＳ Ｐゴシック" charset="0"/>
              </a:rPr>
              <a:t>"</a:t>
            </a:r>
            <a:r>
              <a:rPr lang="en-US" b="1" dirty="0">
                <a:effectLst>
                  <a:glow rad="127000">
                    <a:schemeClr val="tx1"/>
                  </a:glow>
                </a:effectLst>
                <a:latin typeface="Arial" charset="0"/>
                <a:ea typeface="ＭＳ Ｐゴシック" charset="0"/>
                <a:cs typeface="ＭＳ Ｐゴシック" charset="0"/>
              </a:rPr>
              <a:t>Forgiveness is</a:t>
            </a:r>
            <a:r>
              <a:rPr lang="is-IS" b="1" dirty="0">
                <a:effectLst>
                  <a:glow rad="127000">
                    <a:schemeClr val="tx1"/>
                  </a:glow>
                </a:effectLst>
                <a:latin typeface="Arial" charset="0"/>
                <a:ea typeface="ＭＳ Ｐゴシック" charset="0"/>
                <a:cs typeface="ＭＳ Ｐゴシック" charset="0"/>
              </a:rPr>
              <a:t>…</a:t>
            </a:r>
            <a:r>
              <a:rPr lang="en-US" b="1" dirty="0">
                <a:effectLst>
                  <a:glow rad="127000">
                    <a:schemeClr val="tx1"/>
                  </a:glow>
                </a:effectLst>
                <a:latin typeface="Arial" charset="0"/>
                <a:ea typeface="ＭＳ Ｐゴシック" charset="0"/>
                <a:cs typeface="ＭＳ Ｐゴシック" charset="0"/>
              </a:rPr>
              <a:t> </a:t>
            </a:r>
            <a:br>
              <a:rPr lang="en-US"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surrendering my right to hurt you for hurting me</a:t>
            </a:r>
            <a:r>
              <a:rPr lang="ru-RU" b="1" dirty="0">
                <a:effectLst>
                  <a:glow rad="127000">
                    <a:schemeClr val="tx1"/>
                  </a:glow>
                </a:effectLst>
                <a:latin typeface="Arial" charset="0"/>
                <a:ea typeface="ＭＳ Ｐゴシック" charset="0"/>
                <a:cs typeface="ＭＳ Ｐゴシック" charset="0"/>
              </a:rPr>
              <a:t>"</a:t>
            </a:r>
            <a:br>
              <a:rPr lang="en-US"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—psychologist Archibald Hunt </a:t>
            </a:r>
          </a:p>
        </p:txBody>
      </p:sp>
    </p:spTree>
    <p:extLst>
      <p:ext uri="{BB962C8B-B14F-4D97-AF65-F5344CB8AC3E}">
        <p14:creationId xmlns:p14="http://schemas.microsoft.com/office/powerpoint/2010/main" val="3494880235"/>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7383"/>
            <a:ext cx="9144000" cy="1512168"/>
          </a:xfrm>
          <a:solidFill>
            <a:srgbClr val="000000"/>
          </a:solidFill>
          <a:effectLst>
            <a:outerShdw blurRad="63500" dist="35921" dir="2700000" algn="ctr" rotWithShape="0">
              <a:schemeClr val="tx2">
                <a:alpha val="74998"/>
              </a:schemeClr>
            </a:outerShdw>
          </a:effectLst>
        </p:spPr>
        <p:txBody>
          <a:bodyPr anchor="ctr"/>
          <a:lstStyle/>
          <a:p>
            <a:pPr marL="715963" indent="-715963" algn="l">
              <a:defRPr/>
            </a:pPr>
            <a:r>
              <a:rPr lang="en-US" sz="3600" b="1" dirty="0">
                <a:effectLst>
                  <a:glow rad="127000">
                    <a:schemeClr val="tx1"/>
                  </a:glow>
                </a:effectLst>
                <a:latin typeface="Arial" charset="0"/>
                <a:ea typeface="ＭＳ Ｐゴシック" charset="0"/>
                <a:cs typeface="ＭＳ Ｐゴシック" charset="0"/>
              </a:rPr>
              <a:t>D.	True forgiveness </a:t>
            </a:r>
            <a:r>
              <a:rPr lang="ru-RU" sz="3600" b="1" dirty="0">
                <a:solidFill>
                  <a:srgbClr val="FFFF00"/>
                </a:solidFill>
                <a:effectLst>
                  <a:glow rad="127000">
                    <a:schemeClr val="tx1"/>
                  </a:glow>
                </a:effectLst>
                <a:latin typeface="Arial" charset="0"/>
                <a:ea typeface="ＭＳ Ｐゴシック" charset="0"/>
                <a:cs typeface="ＭＳ Ｐゴシック" charset="0"/>
              </a:rPr>
              <a:t>"</a:t>
            </a:r>
            <a:r>
              <a:rPr lang="en-US" sz="3600" b="1" dirty="0">
                <a:solidFill>
                  <a:srgbClr val="FFFF00"/>
                </a:solidFill>
                <a:effectLst>
                  <a:glow rad="127000">
                    <a:schemeClr val="tx1"/>
                  </a:glow>
                </a:effectLst>
                <a:latin typeface="Arial" charset="0"/>
                <a:ea typeface="ＭＳ Ｐゴシック" charset="0"/>
                <a:cs typeface="ＭＳ Ｐゴシック" charset="0"/>
              </a:rPr>
              <a:t>goes the second mile</a:t>
            </a:r>
            <a:r>
              <a:rPr lang="ru-RU" sz="3600" b="1" dirty="0">
                <a:solidFill>
                  <a:srgbClr val="FFFF00"/>
                </a:solidFill>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(21).</a:t>
            </a:r>
          </a:p>
        </p:txBody>
      </p:sp>
    </p:spTree>
    <p:extLst>
      <p:ext uri="{BB962C8B-B14F-4D97-AF65-F5344CB8AC3E}">
        <p14:creationId xmlns:p14="http://schemas.microsoft.com/office/powerpoint/2010/main" val="35496835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0"/>
            <a:ext cx="9144000" cy="6858000"/>
            <a:chOff x="0" y="0"/>
            <a:chExt cx="9144000" cy="685800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764704"/>
              <a:ext cx="3491880" cy="1368152"/>
            </a:xfrm>
            <a:prstGeom prst="rect">
              <a:avLst/>
            </a:prstGeom>
          </p:spPr>
        </p:pic>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4407643"/>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Yes, my brother, please do me this favor for the Lord</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sake. Give me this encouragement in Christ. </a:t>
            </a:r>
            <a:r>
              <a:rPr lang="en-US" sz="3600" b="1" baseline="30000" dirty="0">
                <a:effectLst>
                  <a:glow rad="127000">
                    <a:schemeClr val="tx1"/>
                  </a:glow>
                </a:effectLst>
                <a:latin typeface="Arial" charset="0"/>
                <a:ea typeface="ＭＳ Ｐゴシック" charset="0"/>
                <a:cs typeface="ＭＳ Ｐゴシック" charset="0"/>
              </a:rPr>
              <a:t>21</a:t>
            </a:r>
            <a:r>
              <a:rPr lang="en-US" sz="3600" b="1" dirty="0">
                <a:effectLst>
                  <a:glow rad="127000">
                    <a:schemeClr val="tx1"/>
                  </a:glow>
                </a:effectLst>
                <a:latin typeface="Arial" charset="0"/>
                <a:ea typeface="ＭＳ Ｐゴシック" charset="0"/>
                <a:cs typeface="ＭＳ Ｐゴシック" charset="0"/>
              </a:rPr>
              <a:t>I am confident as I write this letter that </a:t>
            </a:r>
            <a:r>
              <a:rPr lang="en-US" sz="3600" b="1" dirty="0">
                <a:solidFill>
                  <a:srgbClr val="FFFF00"/>
                </a:solidFill>
                <a:effectLst>
                  <a:glow rad="127000">
                    <a:schemeClr val="tx1"/>
                  </a:glow>
                </a:effectLst>
                <a:latin typeface="Arial" charset="0"/>
                <a:ea typeface="ＭＳ Ｐゴシック" charset="0"/>
                <a:cs typeface="ＭＳ Ｐゴシック" charset="0"/>
              </a:rPr>
              <a:t>you will do what I ask and even more!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(vv. 20-21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96245270"/>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3">
            <a:extLst>
              <a:ext uri="{28A0092B-C50C-407E-A947-70E740481C1C}">
                <a14:useLocalDpi xmlns:a14="http://schemas.microsoft.com/office/drawing/2010/main" val="0"/>
              </a:ext>
            </a:extLst>
          </a:blip>
          <a:srcRect t="32481" r="23968" b="6256"/>
          <a:stretch/>
        </p:blipFill>
        <p:spPr bwMode="auto">
          <a:xfrm>
            <a:off x="3396288" y="524325"/>
            <a:ext cx="5747712" cy="6544658"/>
          </a:xfrm>
          <a:prstGeom prst="rect">
            <a:avLst/>
          </a:prstGeom>
          <a:noFill/>
          <a:ln>
            <a:noFill/>
          </a:ln>
        </p:spPr>
      </p:pic>
      <p:sp>
        <p:nvSpPr>
          <p:cNvPr id="5" name="Rectangle 3"/>
          <p:cNvSpPr txBox="1">
            <a:spLocks noChangeArrowheads="1"/>
          </p:cNvSpPr>
          <p:nvPr/>
        </p:nvSpPr>
        <p:spPr bwMode="auto">
          <a:xfrm>
            <a:off x="0" y="6400800"/>
            <a:ext cx="9144000" cy="457200"/>
          </a:xfrm>
          <a:prstGeom prst="rect">
            <a:avLst/>
          </a:prstGeom>
          <a:solidFill>
            <a:srgbClr val="000000"/>
          </a:solidFill>
          <a:ln>
            <a:noFill/>
          </a:ln>
          <a:effectLst>
            <a:outerShdw blurRad="63500" dist="35921" dir="2700000" algn="ctr" rotWithShape="0">
              <a:srgbClr val="808080">
                <a:alpha val="74998"/>
              </a:srgb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eaLnBrk="1" hangingPunct="1">
              <a:defRPr/>
            </a:pPr>
            <a:r>
              <a:rPr lang="en-US" sz="2400" b="1" kern="0" dirty="0">
                <a:solidFill>
                  <a:srgbClr val="FFFFFF"/>
                </a:solidFill>
                <a:latin typeface="Arial"/>
              </a:rPr>
              <a:t>Barry Huddleston, </a:t>
            </a:r>
            <a:r>
              <a:rPr lang="en-US" sz="2400" b="1" i="1" kern="0" dirty="0">
                <a:solidFill>
                  <a:srgbClr val="FFFFFF"/>
                </a:solidFill>
                <a:latin typeface="Arial"/>
              </a:rPr>
              <a:t>The Acrostic Bible</a:t>
            </a:r>
            <a:endParaRPr lang="en-US" sz="2400" b="1" kern="0" dirty="0">
              <a:solidFill>
                <a:srgbClr val="FFFFFF"/>
              </a:solidFill>
              <a:latin typeface="Arial"/>
            </a:endParaRPr>
          </a:p>
        </p:txBody>
      </p:sp>
      <p:sp>
        <p:nvSpPr>
          <p:cNvPr id="6" name="Text Box 6"/>
          <p:cNvSpPr txBox="1">
            <a:spLocks noChangeArrowheads="1"/>
          </p:cNvSpPr>
          <p:nvPr/>
        </p:nvSpPr>
        <p:spPr bwMode="auto">
          <a:xfrm>
            <a:off x="969580" y="638425"/>
            <a:ext cx="5724030" cy="23048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dirty="0">
                <a:solidFill>
                  <a:srgbClr val="FF0000"/>
                </a:solidFill>
                <a:latin typeface="Arial" charset="0"/>
                <a:cs typeface="Arial" charset="0"/>
              </a:rPr>
              <a:t>L</a:t>
            </a:r>
            <a:r>
              <a:rPr lang="en-US" sz="2000" b="1" dirty="0">
                <a:solidFill>
                  <a:srgbClr val="000000"/>
                </a:solidFill>
                <a:latin typeface="Arial" charset="0"/>
                <a:cs typeface="Arial" charset="0"/>
              </a:rPr>
              <a:t>etter of Philemon's love</a:t>
            </a:r>
          </a:p>
          <a:p>
            <a:pPr eaLnBrk="1" hangingPunct="1"/>
            <a:r>
              <a:rPr lang="en-US" sz="2000" b="1" dirty="0">
                <a:solidFill>
                  <a:srgbClr val="FF0000"/>
                </a:solidFill>
                <a:latin typeface="Arial" charset="0"/>
                <a:cs typeface="Arial" charset="0"/>
              </a:rPr>
              <a:t>O</a:t>
            </a:r>
            <a:r>
              <a:rPr lang="en-US" sz="2000" b="1" dirty="0">
                <a:solidFill>
                  <a:srgbClr val="000000"/>
                </a:solidFill>
                <a:latin typeface="Arial" charset="0"/>
                <a:cs typeface="Arial" charset="0"/>
              </a:rPr>
              <a:t>nesimus becomes a Christian</a:t>
            </a:r>
          </a:p>
          <a:p>
            <a:pPr eaLnBrk="1" hangingPunct="1"/>
            <a:r>
              <a:rPr lang="en-US" sz="2000" b="1" dirty="0">
                <a:solidFill>
                  <a:srgbClr val="FF0000"/>
                </a:solidFill>
                <a:latin typeface="Arial" charset="0"/>
                <a:cs typeface="Arial" charset="0"/>
              </a:rPr>
              <a:t>V</a:t>
            </a:r>
            <a:r>
              <a:rPr lang="en-US" sz="2000" b="1" dirty="0">
                <a:solidFill>
                  <a:srgbClr val="070000"/>
                </a:solidFill>
                <a:latin typeface="Arial" charset="0"/>
                <a:cs typeface="Arial" charset="0"/>
              </a:rPr>
              <a:t>indication requested for Onesimus</a:t>
            </a:r>
          </a:p>
          <a:p>
            <a:pPr eaLnBrk="1" hangingPunct="1"/>
            <a:r>
              <a:rPr lang="en-US" sz="2000" b="1" dirty="0">
                <a:solidFill>
                  <a:srgbClr val="FF0000"/>
                </a:solidFill>
                <a:latin typeface="Arial" charset="0"/>
                <a:cs typeface="Arial" charset="0"/>
              </a:rPr>
              <a:t>E</a:t>
            </a:r>
            <a:r>
              <a:rPr lang="en-US" sz="2000" b="1" dirty="0">
                <a:solidFill>
                  <a:srgbClr val="070000"/>
                </a:solidFill>
                <a:latin typeface="Arial" charset="0"/>
                <a:cs typeface="Arial" charset="0"/>
              </a:rPr>
              <a:t>xpectation cited by Paul</a:t>
            </a:r>
          </a:p>
        </p:txBody>
      </p:sp>
      <p:sp>
        <p:nvSpPr>
          <p:cNvPr id="7" name="Title 1"/>
          <p:cNvSpPr txBox="1">
            <a:spLocks/>
          </p:cNvSpPr>
          <p:nvPr/>
        </p:nvSpPr>
        <p:spPr bwMode="auto">
          <a:xfrm>
            <a:off x="107466" y="3155719"/>
            <a:ext cx="4300538" cy="1871662"/>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3600" b="1">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2pPr>
            <a:lvl3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3pPr>
            <a:lvl4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4pPr>
            <a:lvl5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5pPr>
            <a:lvl6pPr marL="457200" algn="l" rtl="0" fontAlgn="base">
              <a:lnSpc>
                <a:spcPct val="90000"/>
              </a:lnSpc>
              <a:spcBef>
                <a:spcPct val="0"/>
              </a:spcBef>
              <a:spcAft>
                <a:spcPct val="0"/>
              </a:spcAft>
              <a:defRPr sz="3600" b="1">
                <a:solidFill>
                  <a:schemeClr val="tx2"/>
                </a:solidFill>
                <a:latin typeface="Arial" pitchFamily="-110" charset="0"/>
              </a:defRPr>
            </a:lvl6pPr>
            <a:lvl7pPr marL="914400" algn="l" rtl="0" fontAlgn="base">
              <a:lnSpc>
                <a:spcPct val="90000"/>
              </a:lnSpc>
              <a:spcBef>
                <a:spcPct val="0"/>
              </a:spcBef>
              <a:spcAft>
                <a:spcPct val="0"/>
              </a:spcAft>
              <a:defRPr sz="3600" b="1">
                <a:solidFill>
                  <a:schemeClr val="tx2"/>
                </a:solidFill>
                <a:latin typeface="Arial" pitchFamily="-110" charset="0"/>
              </a:defRPr>
            </a:lvl7pPr>
            <a:lvl8pPr marL="1371600" algn="l" rtl="0" fontAlgn="base">
              <a:lnSpc>
                <a:spcPct val="90000"/>
              </a:lnSpc>
              <a:spcBef>
                <a:spcPct val="0"/>
              </a:spcBef>
              <a:spcAft>
                <a:spcPct val="0"/>
              </a:spcAft>
              <a:defRPr sz="3600" b="1">
                <a:solidFill>
                  <a:schemeClr val="tx2"/>
                </a:solidFill>
                <a:latin typeface="Arial" pitchFamily="-110" charset="0"/>
              </a:defRPr>
            </a:lvl8pPr>
            <a:lvl9pPr marL="1828800" algn="l" rtl="0" fontAlgn="base">
              <a:lnSpc>
                <a:spcPct val="90000"/>
              </a:lnSpc>
              <a:spcBef>
                <a:spcPct val="0"/>
              </a:spcBef>
              <a:spcAft>
                <a:spcPct val="0"/>
              </a:spcAft>
              <a:defRPr sz="3600" b="1">
                <a:solidFill>
                  <a:schemeClr val="tx2"/>
                </a:solidFill>
                <a:latin typeface="Arial" pitchFamily="-110" charset="0"/>
              </a:defRPr>
            </a:lvl9pPr>
          </a:lstStyle>
          <a:p>
            <a:pPr marL="176213" eaLnBrk="1" hangingPunct="1">
              <a:defRPr/>
            </a:pPr>
            <a:r>
              <a:rPr lang="en-US" sz="4800" dirty="0">
                <a:solidFill>
                  <a:srgbClr val="070000"/>
                </a:solidFill>
                <a:latin typeface="Arial"/>
                <a:ea typeface="ＭＳ Ｐゴシック"/>
                <a:cs typeface="Arial"/>
              </a:rPr>
              <a:t>PHILEMON</a:t>
            </a:r>
            <a:endParaRPr lang="en-US" sz="8800" kern="0" dirty="0">
              <a:solidFill>
                <a:srgbClr val="070000"/>
              </a:solidFill>
              <a:latin typeface="Arial"/>
            </a:endParaRPr>
          </a:p>
        </p:txBody>
      </p:sp>
      <p:sp>
        <p:nvSpPr>
          <p:cNvPr id="8" name="Text Box 6"/>
          <p:cNvSpPr txBox="1">
            <a:spLocks noChangeArrowheads="1"/>
          </p:cNvSpPr>
          <p:nvPr/>
        </p:nvSpPr>
        <p:spPr bwMode="auto">
          <a:xfrm>
            <a:off x="107466" y="638425"/>
            <a:ext cx="836576" cy="1152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070000"/>
                </a:solidFill>
                <a:latin typeface="Arial" charset="0"/>
                <a:cs typeface="Arial" charset="0"/>
              </a:rPr>
              <a:t>1-7</a:t>
            </a:r>
          </a:p>
          <a:p>
            <a:pPr eaLnBrk="1" hangingPunct="1"/>
            <a:r>
              <a:rPr lang="en-US" sz="2000" b="1">
                <a:solidFill>
                  <a:srgbClr val="070000"/>
                </a:solidFill>
                <a:latin typeface="Arial" charset="0"/>
                <a:cs typeface="Arial" charset="0"/>
              </a:rPr>
              <a:t>8-14</a:t>
            </a:r>
          </a:p>
          <a:p>
            <a:pPr eaLnBrk="1" hangingPunct="1"/>
            <a:r>
              <a:rPr lang="en-US" sz="2000" b="1">
                <a:solidFill>
                  <a:srgbClr val="070000"/>
                </a:solidFill>
                <a:latin typeface="Arial" charset="0"/>
                <a:cs typeface="Arial" charset="0"/>
              </a:rPr>
              <a:t>15-20</a:t>
            </a:r>
          </a:p>
          <a:p>
            <a:pPr eaLnBrk="1" hangingPunct="1"/>
            <a:r>
              <a:rPr lang="en-US" sz="2000" b="1">
                <a:solidFill>
                  <a:srgbClr val="070000"/>
                </a:solidFill>
                <a:latin typeface="Arial" charset="0"/>
                <a:cs typeface="Arial" charset="0"/>
              </a:rPr>
              <a:t>21-25</a:t>
            </a:r>
          </a:p>
        </p:txBody>
      </p:sp>
      <p:sp>
        <p:nvSpPr>
          <p:cNvPr id="9" name="Text Box 6"/>
          <p:cNvSpPr txBox="1">
            <a:spLocks noChangeArrowheads="1"/>
          </p:cNvSpPr>
          <p:nvPr/>
        </p:nvSpPr>
        <p:spPr bwMode="auto">
          <a:xfrm>
            <a:off x="51271" y="278808"/>
            <a:ext cx="1522130" cy="3371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i="1">
                <a:solidFill>
                  <a:srgbClr val="070000"/>
                </a:solidFill>
                <a:latin typeface="Arial" charset="0"/>
                <a:cs typeface="Arial" charset="0"/>
              </a:rPr>
              <a:t>Verses</a:t>
            </a:r>
          </a:p>
        </p:txBody>
      </p:sp>
    </p:spTree>
    <p:extLst>
      <p:ext uri="{BB962C8B-B14F-4D97-AF65-F5344CB8AC3E}">
        <p14:creationId xmlns:p14="http://schemas.microsoft.com/office/powerpoint/2010/main" val="14672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001" name="Picture 2" descr="FB_04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1344909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0145" name="Picture 2" descr="FB_10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23444538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289" name="Picture 2" descr="FB_16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8580620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3457" name="Picture 2" descr="FB_23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9611802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5" name="Picture 2" descr="FB_25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17583022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625" name="Picture 1" descr="11_Jesus_Appears_Disciple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5977646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orgiveness-stone-e1278465271267.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6357060" cy="422108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6102" y="3645024"/>
            <a:ext cx="9144000" cy="1723032"/>
          </a:xfrm>
          <a:effectLst>
            <a:outerShdw blurRad="63500" dist="35921" dir="2700000" algn="ctr" rotWithShape="0">
              <a:schemeClr val="tx2">
                <a:alpha val="74998"/>
              </a:schemeClr>
            </a:outerShdw>
          </a:effectLst>
        </p:spPr>
        <p:txBody>
          <a:bodyPr anchor="t"/>
          <a:lstStyle/>
          <a:p>
            <a:pPr>
              <a:defRPr/>
            </a:pPr>
            <a:r>
              <a:rPr lang="en-US" sz="4800" b="1" i="1" dirty="0">
                <a:effectLst>
                  <a:glow rad="127000">
                    <a:schemeClr val="tx1"/>
                  </a:glow>
                </a:effectLst>
                <a:latin typeface="Arial" charset="0"/>
                <a:ea typeface="ＭＳ Ｐゴシック" charset="0"/>
                <a:cs typeface="ＭＳ Ｐゴシック" charset="0"/>
              </a:rPr>
              <a:t>How to forgive those who offend us</a:t>
            </a:r>
            <a:r>
              <a:rPr lang="is-IS" sz="4800" b="1" i="1" dirty="0">
                <a:effectLst>
                  <a:glow rad="127000">
                    <a:schemeClr val="tx1"/>
                  </a:glow>
                </a:effectLst>
                <a:latin typeface="Arial" charset="0"/>
                <a:ea typeface="ＭＳ Ｐゴシック" charset="0"/>
                <a:cs typeface="ＭＳ Ｐゴシック" charset="0"/>
              </a:rPr>
              <a:t>…</a:t>
            </a:r>
            <a:endParaRPr lang="en-US" sz="4800" b="1" i="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587114011"/>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5" name="Rectangle 2"/>
          <p:cNvSpPr txBox="1">
            <a:spLocks noChangeArrowheads="1"/>
          </p:cNvSpPr>
          <p:nvPr/>
        </p:nvSpPr>
        <p:spPr bwMode="auto">
          <a:xfrm>
            <a:off x="958211" y="1700808"/>
            <a:ext cx="6350093" cy="33843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a:solidFill>
                  <a:srgbClr val="FFFFFF"/>
                </a:solidFill>
                <a:effectLst>
                  <a:glow rad="254000">
                    <a:srgbClr val="000000"/>
                  </a:glow>
                </a:effectLst>
                <a:latin typeface="Arial" charset="0"/>
                <a:ea typeface="ＭＳ Ｐゴシック" charset="0"/>
                <a:cs typeface="ＭＳ Ｐゴシック" charset="0"/>
              </a:rPr>
              <a:t>We can forgive </a:t>
            </a:r>
            <a:r>
              <a:rPr lang="en-US" sz="4800" b="1" dirty="0">
                <a:solidFill>
                  <a:srgbClr val="FFFF00"/>
                </a:solidFill>
                <a:effectLst>
                  <a:glow rad="254000">
                    <a:srgbClr val="000000"/>
                  </a:glow>
                </a:effectLst>
                <a:latin typeface="Arial" charset="0"/>
                <a:ea typeface="ＭＳ Ｐゴシック" charset="0"/>
                <a:cs typeface="ＭＳ Ｐゴシック" charset="0"/>
              </a:rPr>
              <a:t>others</a:t>
            </a:r>
            <a:r>
              <a:rPr lang="en-US" sz="4800" b="1" dirty="0">
                <a:solidFill>
                  <a:srgbClr val="FFFFFF"/>
                </a:solidFill>
                <a:effectLst>
                  <a:glow rad="254000">
                    <a:srgbClr val="000000"/>
                  </a:glow>
                </a:effectLst>
                <a:latin typeface="Arial" charset="0"/>
                <a:ea typeface="ＭＳ Ｐゴシック" charset="0"/>
                <a:cs typeface="ＭＳ Ｐゴシック" charset="0"/>
              </a:rPr>
              <a:t> when we see how God has forgiven </a:t>
            </a:r>
            <a:r>
              <a:rPr lang="en-US" sz="4800" b="1" dirty="0">
                <a:solidFill>
                  <a:srgbClr val="FFFF00"/>
                </a:solidFill>
                <a:effectLst>
                  <a:glow rad="254000">
                    <a:srgbClr val="000000"/>
                  </a:glow>
                </a:effectLst>
                <a:latin typeface="Arial" charset="0"/>
                <a:ea typeface="ＭＳ Ｐゴシック" charset="0"/>
                <a:cs typeface="ＭＳ Ｐゴシック" charset="0"/>
              </a:rPr>
              <a:t>us</a:t>
            </a:r>
            <a:r>
              <a:rPr lang="en-US" sz="4800" b="1" dirty="0">
                <a:solidFill>
                  <a:srgbClr val="FFFFFF"/>
                </a:solidFill>
                <a:effectLst>
                  <a:glow rad="254000">
                    <a:srgbClr val="000000"/>
                  </a:glow>
                </a:effectLst>
                <a:latin typeface="Arial" charset="0"/>
                <a:ea typeface="ＭＳ Ｐゴシック" charset="0"/>
                <a:cs typeface="ＭＳ Ｐゴシック" charset="0"/>
              </a:rPr>
              <a:t>.</a:t>
            </a:r>
          </a:p>
        </p:txBody>
      </p:sp>
      <p:sp>
        <p:nvSpPr>
          <p:cNvPr id="900098" name="Rectangle 2"/>
          <p:cNvSpPr>
            <a:spLocks noGrp="1" noChangeArrowheads="1"/>
          </p:cNvSpPr>
          <p:nvPr>
            <p:ph type="ctrTitle"/>
          </p:nvPr>
        </p:nvSpPr>
        <p:spPr>
          <a:xfrm>
            <a:off x="0" y="-27384"/>
            <a:ext cx="4860032" cy="858936"/>
          </a:xfrm>
          <a:solidFill>
            <a:srgbClr val="000000"/>
          </a:solidFill>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Main Idea</a:t>
            </a:r>
          </a:p>
        </p:txBody>
      </p:sp>
    </p:spTree>
    <p:extLst>
      <p:ext uri="{BB962C8B-B14F-4D97-AF65-F5344CB8AC3E}">
        <p14:creationId xmlns:p14="http://schemas.microsoft.com/office/powerpoint/2010/main" val="1670892311"/>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aster-Bright Light and Tall Cros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4572000" cy="5539456"/>
          </a:xfrm>
          <a:effectLst/>
        </p:spPr>
        <p:txBody>
          <a:bodyPr anchor="t"/>
          <a:lstStyle/>
          <a:p>
            <a:pPr marL="622300" indent="-622300" algn="l">
              <a:defRPr/>
            </a:pPr>
            <a:r>
              <a:rPr lang="en-US" sz="4800" b="1" dirty="0">
                <a:solidFill>
                  <a:schemeClr val="tx1"/>
                </a:solidFill>
                <a:effectLst/>
                <a:latin typeface="Arial" charset="0"/>
                <a:ea typeface="ＭＳ Ｐゴシック" charset="0"/>
                <a:cs typeface="ＭＳ Ｐゴシック" charset="0"/>
              </a:rPr>
              <a:t>I.	Treat people in the best possible </a:t>
            </a:r>
            <a:r>
              <a:rPr lang="en-US" sz="7200" b="1" dirty="0">
                <a:solidFill>
                  <a:srgbClr val="FFFFFF"/>
                </a:solidFill>
                <a:effectLst>
                  <a:glow rad="355600">
                    <a:schemeClr val="tx1"/>
                  </a:glow>
                </a:effectLst>
                <a:latin typeface="Arial" charset="0"/>
                <a:ea typeface="ＭＳ Ｐゴシック" charset="0"/>
                <a:cs typeface="ＭＳ Ｐゴシック" charset="0"/>
              </a:rPr>
              <a:t>light</a:t>
            </a:r>
            <a:r>
              <a:rPr lang="en-US" sz="7200" b="1" dirty="0">
                <a:solidFill>
                  <a:schemeClr val="tx1"/>
                </a:solidFill>
                <a:effectLst>
                  <a:glow rad="355600">
                    <a:schemeClr val="tx1"/>
                  </a:glow>
                </a:effectLst>
                <a:latin typeface="Arial" charset="0"/>
                <a:ea typeface="ＭＳ Ｐゴシック" charset="0"/>
                <a:cs typeface="ＭＳ Ｐゴシック" charset="0"/>
              </a:rPr>
              <a:t> </a:t>
            </a:r>
            <a:r>
              <a:rPr lang="en-US" sz="4800" b="1" dirty="0">
                <a:solidFill>
                  <a:schemeClr val="tx1"/>
                </a:solidFill>
                <a:effectLst/>
                <a:latin typeface="Arial" charset="0"/>
                <a:ea typeface="ＭＳ Ｐゴシック" charset="0"/>
                <a:cs typeface="ＭＳ Ｐゴシック" charset="0"/>
              </a:rPr>
              <a:t>(1-7). </a:t>
            </a:r>
          </a:p>
        </p:txBody>
      </p:sp>
      <p:sp>
        <p:nvSpPr>
          <p:cNvPr id="5" name="Rectangle 2">
            <a:extLst>
              <a:ext uri="{FF2B5EF4-FFF2-40B4-BE49-F238E27FC236}">
                <a16:creationId xmlns:a16="http://schemas.microsoft.com/office/drawing/2014/main" id="{C9AAAECF-3FC9-1747-96DF-706D63A3CBE9}"/>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Philemon</a:t>
            </a:r>
          </a:p>
        </p:txBody>
      </p:sp>
    </p:spTree>
    <p:extLst>
      <p:ext uri="{BB962C8B-B14F-4D97-AF65-F5344CB8AC3E}">
        <p14:creationId xmlns:p14="http://schemas.microsoft.com/office/powerpoint/2010/main" val="22829463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F9F9F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76672"/>
            <a:ext cx="5744169" cy="5688632"/>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5148064" y="44624"/>
            <a:ext cx="3995935" cy="6813376"/>
          </a:xfrm>
          <a:effectLst/>
        </p:spPr>
        <p:txBody>
          <a:bodyPr anchor="t"/>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II. </a:t>
            </a:r>
            <a:r>
              <a:rPr lang="en-US" b="1" i="1" dirty="0">
                <a:solidFill>
                  <a:srgbClr val="008000"/>
                </a:solidFill>
                <a:effectLst>
                  <a:glow rad="127000">
                    <a:schemeClr val="bg1"/>
                  </a:glow>
                </a:effectLst>
                <a:latin typeface="Arial" charset="0"/>
                <a:ea typeface="ＭＳ Ｐゴシック" charset="0"/>
                <a:cs typeface="ＭＳ Ｐゴシック" charset="0"/>
              </a:rPr>
              <a:t>Forgive</a:t>
            </a:r>
            <a:r>
              <a:rPr lang="en-US" b="1" i="1" dirty="0">
                <a:solidFill>
                  <a:schemeClr val="tx2"/>
                </a:solidFill>
                <a:effectLst>
                  <a:glow rad="127000">
                    <a:schemeClr val="bg1"/>
                  </a:glow>
                </a:effectLst>
                <a:latin typeface="Arial" charset="0"/>
                <a:ea typeface="ＭＳ Ｐゴシック" charset="0"/>
                <a:cs typeface="ＭＳ Ｐゴシック" charset="0"/>
              </a:rPr>
              <a:t> </a:t>
            </a:r>
            <a:r>
              <a:rPr lang="en-US" b="1" dirty="0">
                <a:solidFill>
                  <a:schemeClr val="tx2"/>
                </a:solidFill>
                <a:effectLst>
                  <a:glow rad="127000">
                    <a:schemeClr val="bg1"/>
                  </a:glow>
                </a:effectLst>
                <a:latin typeface="Arial" charset="0"/>
                <a:ea typeface="ＭＳ Ｐゴシック" charset="0"/>
                <a:cs typeface="ＭＳ Ｐゴシック" charset="0"/>
              </a:rPr>
              <a:t>so reconciliation transcends social barriers   </a:t>
            </a:r>
            <a:br>
              <a:rPr lang="en-US" b="1" dirty="0">
                <a:solidFill>
                  <a:schemeClr val="tx2"/>
                </a:solidFill>
                <a:effectLst>
                  <a:glow rad="127000">
                    <a:schemeClr val="bg1"/>
                  </a:glow>
                </a:effectLst>
                <a:latin typeface="Arial" charset="0"/>
                <a:ea typeface="ＭＳ Ｐゴシック" charset="0"/>
                <a:cs typeface="ＭＳ Ｐゴシック" charset="0"/>
              </a:rPr>
            </a:br>
            <a:r>
              <a:rPr lang="en-US" b="1" dirty="0">
                <a:solidFill>
                  <a:schemeClr val="tx2"/>
                </a:solidFill>
                <a:effectLst>
                  <a:glow rad="127000">
                    <a:schemeClr val="bg1"/>
                  </a:glow>
                </a:effectLst>
                <a:latin typeface="Arial" charset="0"/>
                <a:ea typeface="ＭＳ Ｐゴシック" charset="0"/>
                <a:cs typeface="ＭＳ Ｐゴシック" charset="0"/>
              </a:rPr>
              <a:t>(8-21). </a:t>
            </a:r>
          </a:p>
        </p:txBody>
      </p:sp>
      <p:sp>
        <p:nvSpPr>
          <p:cNvPr id="5" name="Rectangle 2">
            <a:extLst>
              <a:ext uri="{FF2B5EF4-FFF2-40B4-BE49-F238E27FC236}">
                <a16:creationId xmlns:a16="http://schemas.microsoft.com/office/drawing/2014/main" id="{47680B5D-3532-294F-B193-2ABCC5F0A81C}"/>
              </a:ext>
            </a:extLst>
          </p:cNvPr>
          <p:cNvSpPr txBox="1">
            <a:spLocks noChangeArrowheads="1"/>
          </p:cNvSpPr>
          <p:nvPr/>
        </p:nvSpPr>
        <p:spPr bwMode="auto">
          <a:xfrm>
            <a:off x="0" y="5991152"/>
            <a:ext cx="5726910" cy="9097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4400" b="1">
                <a:solidFill>
                  <a:schemeClr val="tx2"/>
                </a:solidFill>
                <a:effectLst>
                  <a:glow rad="127000">
                    <a:schemeClr val="bg1"/>
                  </a:glow>
                </a:effectLst>
              </a:defRPr>
            </a:lvl1pPr>
            <a:lvl2pPr algn="ctr">
              <a:defRPr sz="4400">
                <a:solidFill>
                  <a:schemeClr val="bg1"/>
                </a:solidFill>
                <a:ea typeface="ＭＳ Ｐゴシック" pitchFamily="-108" charset="-128"/>
                <a:cs typeface="ＭＳ Ｐゴシック" pitchFamily="-108" charset="-128"/>
              </a:defRPr>
            </a:lvl2pPr>
            <a:lvl3pPr algn="ctr">
              <a:defRPr sz="4400">
                <a:solidFill>
                  <a:schemeClr val="bg1"/>
                </a:solidFill>
                <a:ea typeface="ＭＳ Ｐゴシック" pitchFamily="-108" charset="-128"/>
                <a:cs typeface="ＭＳ Ｐゴシック" pitchFamily="-108" charset="-128"/>
              </a:defRPr>
            </a:lvl3pPr>
            <a:lvl4pPr algn="ctr">
              <a:defRPr sz="4400">
                <a:solidFill>
                  <a:schemeClr val="bg1"/>
                </a:solidFill>
                <a:ea typeface="ＭＳ Ｐゴシック" pitchFamily="-108" charset="-128"/>
                <a:cs typeface="ＭＳ Ｐゴシック" pitchFamily="-108" charset="-128"/>
              </a:defRPr>
            </a:lvl4pPr>
            <a:lvl5pPr algn="ctr">
              <a:defRPr sz="4400">
                <a:solidFill>
                  <a:schemeClr val="bg1"/>
                </a:solidFill>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rPr>
              <a:t>Philemon</a:t>
            </a:r>
          </a:p>
        </p:txBody>
      </p:sp>
    </p:spTree>
    <p:extLst>
      <p:ext uri="{BB962C8B-B14F-4D97-AF65-F5344CB8AC3E}">
        <p14:creationId xmlns:p14="http://schemas.microsoft.com/office/powerpoint/2010/main" val="8988442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6914" name="Picture 2" descr="Image result for be forgiving philemon">
            <a:extLst>
              <a:ext uri="{FF2B5EF4-FFF2-40B4-BE49-F238E27FC236}">
                <a16:creationId xmlns:a16="http://schemas.microsoft.com/office/drawing/2014/main" id="{8B2803D5-58AA-FD42-800C-1E50B1E63C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0"/>
            <a:ext cx="9144000" cy="60833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4941168"/>
            <a:ext cx="9144000" cy="92610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Philemon</a:t>
            </a:r>
            <a:endParaRPr kumimoji="0" 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en-US" sz="8000" b="1" dirty="0">
                <a:effectLst>
                  <a:glow rad="127000">
                    <a:schemeClr val="tx1"/>
                  </a:glow>
                </a:effectLst>
                <a:latin typeface="Arial" charset="0"/>
                <a:ea typeface="ＭＳ Ｐゴシック" charset="0"/>
                <a:cs typeface="ＭＳ Ｐゴシック" charset="0"/>
              </a:rPr>
              <a:t>Be Forgiving</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9127512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0836" name="Text Box 5"/>
          <p:cNvSpPr txBox="1">
            <a:spLocks noChangeArrowheads="1"/>
          </p:cNvSpPr>
          <p:nvPr/>
        </p:nvSpPr>
        <p:spPr bwMode="auto">
          <a:xfrm>
            <a:off x="8274050" y="44450"/>
            <a:ext cx="6969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b="1">
                <a:solidFill>
                  <a:srgbClr val="FFFFFF"/>
                </a:solidFill>
                <a:effectLst>
                  <a:glow rad="177800">
                    <a:srgbClr val="000000"/>
                  </a:glow>
                </a:effectLst>
                <a:cs typeface="Arial" charset="0"/>
              </a:rPr>
              <a:t>246</a:t>
            </a:r>
          </a:p>
        </p:txBody>
      </p:sp>
      <p:pic>
        <p:nvPicPr>
          <p:cNvPr id="6" name="Picture 5"/>
          <p:cNvPicPr>
            <a:picLocks noChangeAspect="1"/>
          </p:cNvPicPr>
          <p:nvPr/>
        </p:nvPicPr>
        <p:blipFill>
          <a:blip r:embed="rId4"/>
          <a:stretch>
            <a:fillRect/>
          </a:stretch>
        </p:blipFill>
        <p:spPr>
          <a:xfrm flipH="1">
            <a:off x="1907704" y="1368152"/>
            <a:ext cx="5267667" cy="5589240"/>
          </a:xfrm>
          <a:prstGeom prst="rect">
            <a:avLst/>
          </a:prstGeom>
        </p:spPr>
      </p:pic>
      <p:sp>
        <p:nvSpPr>
          <p:cNvPr id="120834" name="Rectangle 3"/>
          <p:cNvSpPr>
            <a:spLocks noGrp="1" noChangeArrowheads="1"/>
          </p:cNvSpPr>
          <p:nvPr>
            <p:ph type="title"/>
          </p:nvPr>
        </p:nvSpPr>
        <p:spPr>
          <a:xfrm>
            <a:off x="0" y="20829"/>
            <a:ext cx="7426325" cy="1463955"/>
          </a:xfrm>
          <a:effectLst/>
        </p:spPr>
        <p:txBody>
          <a:bodyPr/>
          <a:lstStyle/>
          <a:p>
            <a:pPr eaLnBrk="1" hangingPunct="1">
              <a:defRPr/>
            </a:pPr>
            <a:r>
              <a:rPr lang="en-US" sz="4800" b="1" dirty="0">
                <a:effectLst/>
                <a:latin typeface="Arial" charset="0"/>
              </a:rPr>
              <a:t>Whatever happened to Onesimus? </a:t>
            </a:r>
          </a:p>
        </p:txBody>
      </p:sp>
    </p:spTree>
    <p:extLst>
      <p:ext uri="{BB962C8B-B14F-4D97-AF65-F5344CB8AC3E}">
        <p14:creationId xmlns:p14="http://schemas.microsoft.com/office/powerpoint/2010/main" val="224596248"/>
      </p:ext>
    </p:extLst>
  </p:cSld>
  <p:clrMapOvr>
    <a:overrideClrMapping bg1="lt1" tx1="dk1" bg2="lt2" tx2="dk2" accent1="accent1" accent2="accent2" accent3="accent3" accent4="accent4" accent5="accent5" accent6="accent6" hlink="hlink" folHlink="folHlink"/>
  </p:clrMapOvr>
</p:sld>
</file>

<file path=ppt/slides/slide121.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08898" name="Text Box 2"/>
          <p:cNvSpPr txBox="1">
            <a:spLocks noChangeArrowheads="1"/>
          </p:cNvSpPr>
          <p:nvPr/>
        </p:nvSpPr>
        <p:spPr bwMode="auto">
          <a:xfrm>
            <a:off x="8337641" y="152400"/>
            <a:ext cx="612593" cy="400110"/>
          </a:xfrm>
          <a:prstGeom prst="rect">
            <a:avLst/>
          </a:prstGeom>
          <a:solidFill>
            <a:srgbClr val="0000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b="1">
                <a:solidFill>
                  <a:srgbClr val="FFFFFF"/>
                </a:solidFill>
                <a:latin typeface="Arial"/>
                <a:cs typeface="Arial"/>
              </a:rPr>
              <a:t>247</a:t>
            </a:r>
          </a:p>
        </p:txBody>
      </p:sp>
      <p:sp>
        <p:nvSpPr>
          <p:cNvPr id="66563" name="Text Box 3"/>
          <p:cNvSpPr txBox="1">
            <a:spLocks noChangeArrowheads="1"/>
          </p:cNvSpPr>
          <p:nvPr/>
        </p:nvSpPr>
        <p:spPr bwMode="auto">
          <a:xfrm>
            <a:off x="380999" y="1225550"/>
            <a:ext cx="8289987" cy="1384995"/>
          </a:xfrm>
          <a:prstGeom prst="rect">
            <a:avLst/>
          </a:prstGeom>
          <a:solidFill>
            <a:srgbClr val="CCFFCC"/>
          </a:solidFill>
          <a:ln w="9525">
            <a:solidFill>
              <a:schemeClr val="tx1"/>
            </a:solidFill>
            <a:miter lim="800000"/>
            <a:headEnd/>
            <a:tailEnd/>
          </a:ln>
        </p:spPr>
        <p:txBody>
          <a:bodyPr wrap="square">
            <a:spAutoFit/>
          </a:bodyPr>
          <a:lstStyle>
            <a:lvl1pPr marL="457200" indent="-4572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sz="2800" b="1" dirty="0">
                <a:solidFill>
                  <a:srgbClr val="000000"/>
                </a:solidFill>
                <a:latin typeface="Arial"/>
                <a:ea typeface="SimSun" charset="0"/>
                <a:cs typeface="Arial"/>
              </a:rPr>
              <a:t>1.	Philemon preserved this epistle &amp; allowed it to be circulated &amp; copied—this would be highly unlikely if he didn’t forgive Onesimus!</a:t>
            </a:r>
          </a:p>
        </p:txBody>
      </p:sp>
      <p:sp>
        <p:nvSpPr>
          <p:cNvPr id="66564" name="Text Box 4"/>
          <p:cNvSpPr txBox="1">
            <a:spLocks noChangeArrowheads="1"/>
          </p:cNvSpPr>
          <p:nvPr/>
        </p:nvSpPr>
        <p:spPr bwMode="auto">
          <a:xfrm>
            <a:off x="381000" y="3146945"/>
            <a:ext cx="8367464" cy="1384995"/>
          </a:xfrm>
          <a:prstGeom prst="rect">
            <a:avLst/>
          </a:prstGeom>
          <a:solidFill>
            <a:srgbClr val="CCFFCC"/>
          </a:solidFill>
          <a:ln w="9525">
            <a:solidFill>
              <a:schemeClr val="tx1"/>
            </a:solidFill>
            <a:miter lim="800000"/>
            <a:headEnd/>
            <a:tailEnd/>
          </a:ln>
        </p:spPr>
        <p:txBody>
          <a:bodyPr wrap="square">
            <a:spAutoFit/>
          </a:bodyPr>
          <a:lstStyle>
            <a:lvl1pPr marL="457200" indent="-4572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sz="2800" b="1" dirty="0">
                <a:solidFill>
                  <a:srgbClr val="000000"/>
                </a:solidFill>
                <a:latin typeface="Arial"/>
                <a:ea typeface="SimSun" charset="0"/>
                <a:cs typeface="Arial"/>
              </a:rPr>
              <a:t>2.  Paul expressed great confidence that Philemon would do more than even forgive Onesimus (v. 21)—perhaps free him?</a:t>
            </a:r>
          </a:p>
        </p:txBody>
      </p:sp>
      <p:sp>
        <p:nvSpPr>
          <p:cNvPr id="66565" name="Text Box 5"/>
          <p:cNvSpPr txBox="1">
            <a:spLocks noChangeArrowheads="1"/>
          </p:cNvSpPr>
          <p:nvPr/>
        </p:nvSpPr>
        <p:spPr bwMode="auto">
          <a:xfrm>
            <a:off x="381000" y="5068341"/>
            <a:ext cx="8367464" cy="1384995"/>
          </a:xfrm>
          <a:prstGeom prst="rect">
            <a:avLst/>
          </a:prstGeom>
          <a:solidFill>
            <a:srgbClr val="CCFFCC"/>
          </a:solidFill>
          <a:ln w="9525">
            <a:solidFill>
              <a:schemeClr val="tx1"/>
            </a:solidFill>
            <a:miter lim="800000"/>
            <a:headEnd/>
            <a:tailEnd/>
          </a:ln>
        </p:spPr>
        <p:txBody>
          <a:bodyPr wrap="square">
            <a:spAutoFit/>
          </a:bodyPr>
          <a:lstStyle>
            <a:lvl1pPr marL="457200" indent="-4572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sz="2800" b="1">
                <a:solidFill>
                  <a:srgbClr val="000000"/>
                </a:solidFill>
                <a:latin typeface="Arial"/>
                <a:ea typeface="SimSun" charset="0"/>
                <a:cs typeface="Arial"/>
              </a:rPr>
              <a:t>3.	Ignatius addressed the bishop in the nearby church in Ephesus about AD 115—and his name was Onesimus!  </a:t>
            </a:r>
          </a:p>
        </p:txBody>
      </p:sp>
      <p:sp>
        <p:nvSpPr>
          <p:cNvPr id="208902" name="Rectangle 6"/>
          <p:cNvSpPr>
            <a:spLocks noGrp="1" noChangeArrowheads="1"/>
          </p:cNvSpPr>
          <p:nvPr>
            <p:ph type="title" idx="4294967295"/>
          </p:nvPr>
        </p:nvSpPr>
        <p:spPr>
          <a:xfrm>
            <a:off x="395288" y="304800"/>
            <a:ext cx="7632700" cy="584776"/>
          </a:xfrm>
          <a:solidFill>
            <a:srgbClr val="000000"/>
          </a:solidFill>
        </p:spPr>
        <p:txBody>
          <a:bodyPr anchor="t">
            <a:spAutoFit/>
          </a:bodyPr>
          <a:lstStyle/>
          <a:p>
            <a:pPr algn="ctr" eaLnBrk="1" hangingPunct="1"/>
            <a:r>
              <a:rPr lang="en-US" altLang="zh-CN" sz="3200" b="1">
                <a:solidFill>
                  <a:srgbClr val="FFFFFF"/>
                </a:solidFill>
                <a:latin typeface="Arial"/>
                <a:ea typeface="SimSun" charset="0"/>
                <a:cs typeface="Arial"/>
              </a:rPr>
              <a:t>Did Philemon Forgive Onesimus?</a:t>
            </a:r>
            <a:endParaRPr lang="en-US" sz="3200" b="1">
              <a:solidFill>
                <a:srgbClr val="FFFFFF"/>
              </a:solidFill>
              <a:latin typeface="Arial"/>
              <a:ea typeface="SimSun" charset="0"/>
              <a:cs typeface="Arial"/>
            </a:endParaRPr>
          </a:p>
        </p:txBody>
      </p:sp>
    </p:spTree>
    <p:extLst>
      <p:ext uri="{BB962C8B-B14F-4D97-AF65-F5344CB8AC3E}">
        <p14:creationId xmlns:p14="http://schemas.microsoft.com/office/powerpoint/2010/main" val="12853738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66563"/>
                                        </p:tgtEl>
                                        <p:attrNameLst>
                                          <p:attrName>style.visibility</p:attrName>
                                        </p:attrNameLst>
                                      </p:cBhvr>
                                      <p:to>
                                        <p:strVal val="visible"/>
                                      </p:to>
                                    </p:set>
                                    <p:anim calcmode="lin" valueType="num">
                                      <p:cBhvr additive="base">
                                        <p:cTn id="7" dur="500" fill="hold"/>
                                        <p:tgtEl>
                                          <p:spTgt spid="66563"/>
                                        </p:tgtEl>
                                        <p:attrNameLst>
                                          <p:attrName>ppt_x</p:attrName>
                                        </p:attrNameLst>
                                      </p:cBhvr>
                                      <p:tavLst>
                                        <p:tav tm="0">
                                          <p:val>
                                            <p:strVal val="#ppt_x"/>
                                          </p:val>
                                        </p:tav>
                                        <p:tav tm="100000">
                                          <p:val>
                                            <p:strVal val="#ppt_x"/>
                                          </p:val>
                                        </p:tav>
                                      </p:tavLst>
                                    </p:anim>
                                    <p:anim calcmode="lin" valueType="num">
                                      <p:cBhvr additive="base">
                                        <p:cTn id="8" dur="500" fill="hold"/>
                                        <p:tgtEl>
                                          <p:spTgt spid="66563"/>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66564"/>
                                        </p:tgtEl>
                                        <p:attrNameLst>
                                          <p:attrName>style.visibility</p:attrName>
                                        </p:attrNameLst>
                                      </p:cBhvr>
                                      <p:to>
                                        <p:strVal val="visible"/>
                                      </p:to>
                                    </p:set>
                                    <p:anim calcmode="lin" valueType="num">
                                      <p:cBhvr additive="base">
                                        <p:cTn id="13" dur="500" fill="hold"/>
                                        <p:tgtEl>
                                          <p:spTgt spid="66564"/>
                                        </p:tgtEl>
                                        <p:attrNameLst>
                                          <p:attrName>ppt_x</p:attrName>
                                        </p:attrNameLst>
                                      </p:cBhvr>
                                      <p:tavLst>
                                        <p:tav tm="0">
                                          <p:val>
                                            <p:strVal val="#ppt_x"/>
                                          </p:val>
                                        </p:tav>
                                        <p:tav tm="100000">
                                          <p:val>
                                            <p:strVal val="#ppt_x"/>
                                          </p:val>
                                        </p:tav>
                                      </p:tavLst>
                                    </p:anim>
                                    <p:anim calcmode="lin" valueType="num">
                                      <p:cBhvr additive="base">
                                        <p:cTn id="14" dur="500" fill="hold"/>
                                        <p:tgtEl>
                                          <p:spTgt spid="66564"/>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66565"/>
                                        </p:tgtEl>
                                        <p:attrNameLst>
                                          <p:attrName>style.visibility</p:attrName>
                                        </p:attrNameLst>
                                      </p:cBhvr>
                                      <p:to>
                                        <p:strVal val="visible"/>
                                      </p:to>
                                    </p:set>
                                    <p:anim calcmode="lin" valueType="num">
                                      <p:cBhvr additive="base">
                                        <p:cTn id="19" dur="500" fill="hold"/>
                                        <p:tgtEl>
                                          <p:spTgt spid="66565"/>
                                        </p:tgtEl>
                                        <p:attrNameLst>
                                          <p:attrName>ppt_x</p:attrName>
                                        </p:attrNameLst>
                                      </p:cBhvr>
                                      <p:tavLst>
                                        <p:tav tm="0">
                                          <p:val>
                                            <p:strVal val="#ppt_x"/>
                                          </p:val>
                                        </p:tav>
                                        <p:tav tm="100000">
                                          <p:val>
                                            <p:strVal val="#ppt_x"/>
                                          </p:val>
                                        </p:tav>
                                      </p:tavLst>
                                    </p:anim>
                                    <p:anim calcmode="lin" valueType="num">
                                      <p:cBhvr additive="base">
                                        <p:cTn id="20" dur="500" fill="hold"/>
                                        <p:tgtEl>
                                          <p:spTgt spid="6656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3" grpId="0" animBg="1" autoUpdateAnimBg="0"/>
      <p:bldP spid="66564" grpId="0" animBg="1" autoUpdateAnimBg="0"/>
      <p:bldP spid="66565" grpId="0" animBg="1" autoUpdateAnimBg="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Bishop Onesimus (AD 115)</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144888"/>
            <a:ext cx="9144000" cy="4948408"/>
          </a:xfrm>
          <a:prstGeom prst="rect">
            <a:avLst/>
          </a:prstGeom>
        </p:spPr>
      </p:pic>
    </p:spTree>
    <p:extLst>
      <p:ext uri="{BB962C8B-B14F-4D97-AF65-F5344CB8AC3E}">
        <p14:creationId xmlns:p14="http://schemas.microsoft.com/office/powerpoint/2010/main" val="2309457066"/>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5076056" y="49784"/>
            <a:ext cx="4067944" cy="193905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Corrie ten Boom</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512" y="0"/>
            <a:ext cx="5112337" cy="6858000"/>
          </a:xfrm>
          <a:prstGeom prst="rect">
            <a:avLst/>
          </a:prstGeom>
        </p:spPr>
      </p:pic>
      <p:sp>
        <p:nvSpPr>
          <p:cNvPr id="5" name="Rectangle 2"/>
          <p:cNvSpPr txBox="1">
            <a:spLocks noChangeArrowheads="1"/>
          </p:cNvSpPr>
          <p:nvPr/>
        </p:nvSpPr>
        <p:spPr bwMode="auto">
          <a:xfrm>
            <a:off x="5096688" y="1988840"/>
            <a:ext cx="4067944" cy="486916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4000" b="1" dirty="0">
                <a:solidFill>
                  <a:srgbClr val="FFFFFF"/>
                </a:solidFill>
                <a:effectLst>
                  <a:glow rad="127000">
                    <a:srgbClr val="000000"/>
                  </a:glow>
                </a:effectLst>
                <a:latin typeface="Arial" charset="0"/>
                <a:ea typeface="ＭＳ Ｐゴシック" charset="0"/>
                <a:cs typeface="ＭＳ Ｐゴシック" charset="0"/>
              </a:rPr>
              <a:t>"</a:t>
            </a:r>
            <a:r>
              <a:rPr lang="en-US" sz="4000" b="1" dirty="0">
                <a:solidFill>
                  <a:srgbClr val="FFFFFF"/>
                </a:solidFill>
                <a:effectLst>
                  <a:glow rad="127000">
                    <a:srgbClr val="000000"/>
                  </a:glow>
                </a:effectLst>
                <a:latin typeface="Arial" charset="0"/>
                <a:ea typeface="ＭＳ Ｐゴシック" charset="0"/>
                <a:cs typeface="ＭＳ Ｐゴシック" charset="0"/>
              </a:rPr>
              <a:t>Forgiveness is setting the prisoner free, only to find out that the prisoner was me.</a:t>
            </a:r>
            <a:r>
              <a:rPr lang="ru-RU" sz="4000" b="1" dirty="0">
                <a:solidFill>
                  <a:srgbClr val="FFFFFF"/>
                </a:solidFill>
                <a:effectLst>
                  <a:glow rad="127000">
                    <a:srgbClr val="000000"/>
                  </a:glow>
                </a:effectLst>
                <a:latin typeface="Arial" charset="0"/>
                <a:ea typeface="ＭＳ Ｐゴシック" charset="0"/>
                <a:cs typeface="ＭＳ Ｐゴシック" charset="0"/>
              </a:rPr>
              <a:t>"</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2280619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3300" name="Group 4"/>
          <p:cNvGrpSpPr>
            <a:grpSpLocks noChangeAspect="1"/>
          </p:cNvGrpSpPr>
          <p:nvPr/>
        </p:nvGrpSpPr>
        <p:grpSpPr bwMode="auto">
          <a:xfrm>
            <a:off x="3992137" y="1679575"/>
            <a:ext cx="4558138" cy="3502025"/>
            <a:chOff x="2640" y="1728"/>
            <a:chExt cx="2496" cy="2206"/>
          </a:xfrm>
        </p:grpSpPr>
        <p:sp>
          <p:nvSpPr>
            <p:cNvPr id="183303" name="AutoShape 5"/>
            <p:cNvSpPr>
              <a:spLocks noChangeAspect="1" noChangeArrowheads="1" noTextEdit="1"/>
            </p:cNvSpPr>
            <p:nvPr/>
          </p:nvSpPr>
          <p:spPr bwMode="auto">
            <a:xfrm>
              <a:off x="2640" y="1728"/>
              <a:ext cx="2496" cy="22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nvGrpSpPr>
            <p:cNvPr id="183304" name="Group 6"/>
            <p:cNvGrpSpPr>
              <a:grpSpLocks/>
            </p:cNvGrpSpPr>
            <p:nvPr/>
          </p:nvGrpSpPr>
          <p:grpSpPr bwMode="auto">
            <a:xfrm>
              <a:off x="2640" y="1728"/>
              <a:ext cx="1368" cy="2202"/>
              <a:chOff x="2640" y="1728"/>
              <a:chExt cx="1368" cy="2202"/>
            </a:xfrm>
          </p:grpSpPr>
          <p:sp>
            <p:nvSpPr>
              <p:cNvPr id="183313" name="Freeform 7"/>
              <p:cNvSpPr>
                <a:spLocks/>
              </p:cNvSpPr>
              <p:nvPr/>
            </p:nvSpPr>
            <p:spPr bwMode="auto">
              <a:xfrm>
                <a:off x="2735" y="2317"/>
                <a:ext cx="214" cy="1507"/>
              </a:xfrm>
              <a:custGeom>
                <a:avLst/>
                <a:gdLst>
                  <a:gd name="T0" fmla="*/ 0 w 430"/>
                  <a:gd name="T1" fmla="*/ 0 h 3014"/>
                  <a:gd name="T2" fmla="*/ 0 w 430"/>
                  <a:gd name="T3" fmla="*/ 1 h 3014"/>
                  <a:gd name="T4" fmla="*/ 0 w 430"/>
                  <a:gd name="T5" fmla="*/ 1 h 3014"/>
                  <a:gd name="T6" fmla="*/ 0 w 430"/>
                  <a:gd name="T7" fmla="*/ 1 h 3014"/>
                  <a:gd name="T8" fmla="*/ 0 w 430"/>
                  <a:gd name="T9" fmla="*/ 1 h 3014"/>
                  <a:gd name="T10" fmla="*/ 0 w 430"/>
                  <a:gd name="T11" fmla="*/ 1 h 3014"/>
                  <a:gd name="T12" fmla="*/ 0 w 430"/>
                  <a:gd name="T13" fmla="*/ 1 h 3014"/>
                  <a:gd name="T14" fmla="*/ 0 w 430"/>
                  <a:gd name="T15" fmla="*/ 1 h 3014"/>
                  <a:gd name="T16" fmla="*/ 0 w 430"/>
                  <a:gd name="T17" fmla="*/ 1 h 3014"/>
                  <a:gd name="T18" fmla="*/ 0 w 430"/>
                  <a:gd name="T19" fmla="*/ 1 h 3014"/>
                  <a:gd name="T20" fmla="*/ 0 w 430"/>
                  <a:gd name="T21" fmla="*/ 1 h 3014"/>
                  <a:gd name="T22" fmla="*/ 0 w 430"/>
                  <a:gd name="T23" fmla="*/ 1 h 3014"/>
                  <a:gd name="T24" fmla="*/ 0 w 430"/>
                  <a:gd name="T25" fmla="*/ 1 h 3014"/>
                  <a:gd name="T26" fmla="*/ 0 w 430"/>
                  <a:gd name="T27" fmla="*/ 1 h 3014"/>
                  <a:gd name="T28" fmla="*/ 0 w 430"/>
                  <a:gd name="T29" fmla="*/ 1 h 3014"/>
                  <a:gd name="T30" fmla="*/ 0 w 430"/>
                  <a:gd name="T31" fmla="*/ 1 h 3014"/>
                  <a:gd name="T32" fmla="*/ 0 w 430"/>
                  <a:gd name="T33" fmla="*/ 1 h 3014"/>
                  <a:gd name="T34" fmla="*/ 0 w 430"/>
                  <a:gd name="T35" fmla="*/ 1 h 3014"/>
                  <a:gd name="T36" fmla="*/ 0 w 430"/>
                  <a:gd name="T37" fmla="*/ 1 h 3014"/>
                  <a:gd name="T38" fmla="*/ 0 w 430"/>
                  <a:gd name="T39" fmla="*/ 1 h 3014"/>
                  <a:gd name="T40" fmla="*/ 0 w 430"/>
                  <a:gd name="T41" fmla="*/ 1 h 3014"/>
                  <a:gd name="T42" fmla="*/ 0 w 430"/>
                  <a:gd name="T43" fmla="*/ 1 h 3014"/>
                  <a:gd name="T44" fmla="*/ 0 w 430"/>
                  <a:gd name="T45" fmla="*/ 1 h 3014"/>
                  <a:gd name="T46" fmla="*/ 0 w 430"/>
                  <a:gd name="T47" fmla="*/ 1 h 3014"/>
                  <a:gd name="T48" fmla="*/ 0 w 430"/>
                  <a:gd name="T49" fmla="*/ 1 h 3014"/>
                  <a:gd name="T50" fmla="*/ 0 w 430"/>
                  <a:gd name="T51" fmla="*/ 1 h 3014"/>
                  <a:gd name="T52" fmla="*/ 0 w 430"/>
                  <a:gd name="T53" fmla="*/ 1 h 3014"/>
                  <a:gd name="T54" fmla="*/ 0 w 430"/>
                  <a:gd name="T55" fmla="*/ 0 h 301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30"/>
                  <a:gd name="T85" fmla="*/ 0 h 3014"/>
                  <a:gd name="T86" fmla="*/ 430 w 430"/>
                  <a:gd name="T87" fmla="*/ 3014 h 301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30" h="3014">
                    <a:moveTo>
                      <a:pt x="230" y="0"/>
                    </a:moveTo>
                    <a:lnTo>
                      <a:pt x="241" y="676"/>
                    </a:lnTo>
                    <a:lnTo>
                      <a:pt x="175" y="1573"/>
                    </a:lnTo>
                    <a:lnTo>
                      <a:pt x="87" y="2315"/>
                    </a:lnTo>
                    <a:lnTo>
                      <a:pt x="0" y="2924"/>
                    </a:lnTo>
                    <a:lnTo>
                      <a:pt x="77" y="2980"/>
                    </a:lnTo>
                    <a:lnTo>
                      <a:pt x="230" y="3014"/>
                    </a:lnTo>
                    <a:lnTo>
                      <a:pt x="309" y="2957"/>
                    </a:lnTo>
                    <a:lnTo>
                      <a:pt x="296" y="2293"/>
                    </a:lnTo>
                    <a:lnTo>
                      <a:pt x="330" y="1562"/>
                    </a:lnTo>
                    <a:lnTo>
                      <a:pt x="385" y="931"/>
                    </a:lnTo>
                    <a:lnTo>
                      <a:pt x="430" y="731"/>
                    </a:lnTo>
                    <a:lnTo>
                      <a:pt x="375" y="488"/>
                    </a:lnTo>
                    <a:lnTo>
                      <a:pt x="296" y="1196"/>
                    </a:lnTo>
                    <a:lnTo>
                      <a:pt x="253" y="1739"/>
                    </a:lnTo>
                    <a:lnTo>
                      <a:pt x="230" y="2393"/>
                    </a:lnTo>
                    <a:lnTo>
                      <a:pt x="253" y="2924"/>
                    </a:lnTo>
                    <a:lnTo>
                      <a:pt x="209" y="2957"/>
                    </a:lnTo>
                    <a:lnTo>
                      <a:pt x="132" y="2946"/>
                    </a:lnTo>
                    <a:lnTo>
                      <a:pt x="66" y="2880"/>
                    </a:lnTo>
                    <a:lnTo>
                      <a:pt x="120" y="2448"/>
                    </a:lnTo>
                    <a:lnTo>
                      <a:pt x="187" y="1917"/>
                    </a:lnTo>
                    <a:lnTo>
                      <a:pt x="219" y="1562"/>
                    </a:lnTo>
                    <a:lnTo>
                      <a:pt x="253" y="1097"/>
                    </a:lnTo>
                    <a:lnTo>
                      <a:pt x="296" y="654"/>
                    </a:lnTo>
                    <a:lnTo>
                      <a:pt x="296" y="289"/>
                    </a:lnTo>
                    <a:lnTo>
                      <a:pt x="230" y="44"/>
                    </a:lnTo>
                    <a:lnTo>
                      <a:pt x="23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83314" name="Freeform 8"/>
              <p:cNvSpPr>
                <a:spLocks/>
              </p:cNvSpPr>
              <p:nvPr/>
            </p:nvSpPr>
            <p:spPr bwMode="auto">
              <a:xfrm>
                <a:off x="2640" y="1728"/>
                <a:ext cx="1368" cy="2202"/>
              </a:xfrm>
              <a:custGeom>
                <a:avLst/>
                <a:gdLst>
                  <a:gd name="T0" fmla="*/ 1 w 2736"/>
                  <a:gd name="T1" fmla="*/ 0 h 4405"/>
                  <a:gd name="T2" fmla="*/ 1 w 2736"/>
                  <a:gd name="T3" fmla="*/ 0 h 4405"/>
                  <a:gd name="T4" fmla="*/ 1 w 2736"/>
                  <a:gd name="T5" fmla="*/ 0 h 4405"/>
                  <a:gd name="T6" fmla="*/ 1 w 2736"/>
                  <a:gd name="T7" fmla="*/ 0 h 4405"/>
                  <a:gd name="T8" fmla="*/ 1 w 2736"/>
                  <a:gd name="T9" fmla="*/ 0 h 4405"/>
                  <a:gd name="T10" fmla="*/ 1 w 2736"/>
                  <a:gd name="T11" fmla="*/ 0 h 4405"/>
                  <a:gd name="T12" fmla="*/ 1 w 2736"/>
                  <a:gd name="T13" fmla="*/ 0 h 4405"/>
                  <a:gd name="T14" fmla="*/ 1 w 2736"/>
                  <a:gd name="T15" fmla="*/ 0 h 4405"/>
                  <a:gd name="T16" fmla="*/ 1 w 2736"/>
                  <a:gd name="T17" fmla="*/ 0 h 4405"/>
                  <a:gd name="T18" fmla="*/ 1 w 2736"/>
                  <a:gd name="T19" fmla="*/ 0 h 4405"/>
                  <a:gd name="T20" fmla="*/ 1 w 2736"/>
                  <a:gd name="T21" fmla="*/ 0 h 4405"/>
                  <a:gd name="T22" fmla="*/ 1 w 2736"/>
                  <a:gd name="T23" fmla="*/ 0 h 4405"/>
                  <a:gd name="T24" fmla="*/ 1 w 2736"/>
                  <a:gd name="T25" fmla="*/ 0 h 4405"/>
                  <a:gd name="T26" fmla="*/ 1 w 2736"/>
                  <a:gd name="T27" fmla="*/ 0 h 4405"/>
                  <a:gd name="T28" fmla="*/ 1 w 2736"/>
                  <a:gd name="T29" fmla="*/ 0 h 4405"/>
                  <a:gd name="T30" fmla="*/ 1 w 2736"/>
                  <a:gd name="T31" fmla="*/ 0 h 4405"/>
                  <a:gd name="T32" fmla="*/ 1 w 2736"/>
                  <a:gd name="T33" fmla="*/ 0 h 4405"/>
                  <a:gd name="T34" fmla="*/ 1 w 2736"/>
                  <a:gd name="T35" fmla="*/ 0 h 4405"/>
                  <a:gd name="T36" fmla="*/ 1 w 2736"/>
                  <a:gd name="T37" fmla="*/ 0 h 4405"/>
                  <a:gd name="T38" fmla="*/ 1 w 2736"/>
                  <a:gd name="T39" fmla="*/ 0 h 4405"/>
                  <a:gd name="T40" fmla="*/ 1 w 2736"/>
                  <a:gd name="T41" fmla="*/ 0 h 4405"/>
                  <a:gd name="T42" fmla="*/ 1 w 2736"/>
                  <a:gd name="T43" fmla="*/ 0 h 4405"/>
                  <a:gd name="T44" fmla="*/ 1 w 2736"/>
                  <a:gd name="T45" fmla="*/ 0 h 4405"/>
                  <a:gd name="T46" fmla="*/ 1 w 2736"/>
                  <a:gd name="T47" fmla="*/ 0 h 4405"/>
                  <a:gd name="T48" fmla="*/ 0 w 2736"/>
                  <a:gd name="T49" fmla="*/ 0 h 4405"/>
                  <a:gd name="T50" fmla="*/ 1 w 2736"/>
                  <a:gd name="T51" fmla="*/ 0 h 4405"/>
                  <a:gd name="T52" fmla="*/ 1 w 2736"/>
                  <a:gd name="T53" fmla="*/ 0 h 4405"/>
                  <a:gd name="T54" fmla="*/ 1 w 2736"/>
                  <a:gd name="T55" fmla="*/ 0 h 4405"/>
                  <a:gd name="T56" fmla="*/ 1 w 2736"/>
                  <a:gd name="T57" fmla="*/ 0 h 4405"/>
                  <a:gd name="T58" fmla="*/ 1 w 2736"/>
                  <a:gd name="T59" fmla="*/ 0 h 4405"/>
                  <a:gd name="T60" fmla="*/ 1 w 2736"/>
                  <a:gd name="T61" fmla="*/ 0 h 4405"/>
                  <a:gd name="T62" fmla="*/ 1 w 2736"/>
                  <a:gd name="T63" fmla="*/ 0 h 4405"/>
                  <a:gd name="T64" fmla="*/ 1 w 2736"/>
                  <a:gd name="T65" fmla="*/ 0 h 4405"/>
                  <a:gd name="T66" fmla="*/ 1 w 2736"/>
                  <a:gd name="T67" fmla="*/ 0 h 4405"/>
                  <a:gd name="T68" fmla="*/ 1 w 2736"/>
                  <a:gd name="T69" fmla="*/ 0 h 4405"/>
                  <a:gd name="T70" fmla="*/ 1 w 2736"/>
                  <a:gd name="T71" fmla="*/ 0 h 4405"/>
                  <a:gd name="T72" fmla="*/ 1 w 2736"/>
                  <a:gd name="T73" fmla="*/ 0 h 4405"/>
                  <a:gd name="T74" fmla="*/ 1 w 2736"/>
                  <a:gd name="T75" fmla="*/ 0 h 4405"/>
                  <a:gd name="T76" fmla="*/ 1 w 2736"/>
                  <a:gd name="T77" fmla="*/ 0 h 4405"/>
                  <a:gd name="T78" fmla="*/ 1 w 2736"/>
                  <a:gd name="T79" fmla="*/ 0 h 4405"/>
                  <a:gd name="T80" fmla="*/ 1 w 2736"/>
                  <a:gd name="T81" fmla="*/ 0 h 4405"/>
                  <a:gd name="T82" fmla="*/ 1 w 2736"/>
                  <a:gd name="T83" fmla="*/ 0 h 4405"/>
                  <a:gd name="T84" fmla="*/ 1 w 2736"/>
                  <a:gd name="T85" fmla="*/ 0 h 4405"/>
                  <a:gd name="T86" fmla="*/ 1 w 2736"/>
                  <a:gd name="T87" fmla="*/ 0 h 4405"/>
                  <a:gd name="T88" fmla="*/ 1 w 2736"/>
                  <a:gd name="T89" fmla="*/ 0 h 4405"/>
                  <a:gd name="T90" fmla="*/ 1 w 2736"/>
                  <a:gd name="T91" fmla="*/ 0 h 4405"/>
                  <a:gd name="T92" fmla="*/ 1 w 2736"/>
                  <a:gd name="T93" fmla="*/ 0 h 4405"/>
                  <a:gd name="T94" fmla="*/ 1 w 2736"/>
                  <a:gd name="T95" fmla="*/ 0 h 4405"/>
                  <a:gd name="T96" fmla="*/ 1 w 2736"/>
                  <a:gd name="T97" fmla="*/ 0 h 4405"/>
                  <a:gd name="T98" fmla="*/ 1 w 2736"/>
                  <a:gd name="T99" fmla="*/ 0 h 4405"/>
                  <a:gd name="T100" fmla="*/ 1 w 2736"/>
                  <a:gd name="T101" fmla="*/ 0 h 4405"/>
                  <a:gd name="T102" fmla="*/ 1 w 2736"/>
                  <a:gd name="T103" fmla="*/ 0 h 4405"/>
                  <a:gd name="T104" fmla="*/ 1 w 2736"/>
                  <a:gd name="T105" fmla="*/ 0 h 4405"/>
                  <a:gd name="T106" fmla="*/ 1 w 2736"/>
                  <a:gd name="T107" fmla="*/ 0 h 4405"/>
                  <a:gd name="T108" fmla="*/ 1 w 2736"/>
                  <a:gd name="T109" fmla="*/ 0 h 4405"/>
                  <a:gd name="T110" fmla="*/ 1 w 2736"/>
                  <a:gd name="T111" fmla="*/ 0 h 440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736"/>
                  <a:gd name="T169" fmla="*/ 0 h 4405"/>
                  <a:gd name="T170" fmla="*/ 2736 w 2736"/>
                  <a:gd name="T171" fmla="*/ 4405 h 440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736" h="4405">
                    <a:moveTo>
                      <a:pt x="144" y="232"/>
                    </a:moveTo>
                    <a:lnTo>
                      <a:pt x="597" y="200"/>
                    </a:lnTo>
                    <a:lnTo>
                      <a:pt x="1008" y="132"/>
                    </a:lnTo>
                    <a:lnTo>
                      <a:pt x="1462" y="45"/>
                    </a:lnTo>
                    <a:lnTo>
                      <a:pt x="1650" y="0"/>
                    </a:lnTo>
                    <a:lnTo>
                      <a:pt x="1794" y="663"/>
                    </a:lnTo>
                    <a:lnTo>
                      <a:pt x="1983" y="1416"/>
                    </a:lnTo>
                    <a:lnTo>
                      <a:pt x="2160" y="2026"/>
                    </a:lnTo>
                    <a:lnTo>
                      <a:pt x="2426" y="3032"/>
                    </a:lnTo>
                    <a:lnTo>
                      <a:pt x="2702" y="3929"/>
                    </a:lnTo>
                    <a:lnTo>
                      <a:pt x="2736" y="4039"/>
                    </a:lnTo>
                    <a:lnTo>
                      <a:pt x="2691" y="4073"/>
                    </a:lnTo>
                    <a:lnTo>
                      <a:pt x="2459" y="4084"/>
                    </a:lnTo>
                    <a:lnTo>
                      <a:pt x="2094" y="4161"/>
                    </a:lnTo>
                    <a:lnTo>
                      <a:pt x="1739" y="4294"/>
                    </a:lnTo>
                    <a:lnTo>
                      <a:pt x="1384" y="4405"/>
                    </a:lnTo>
                    <a:lnTo>
                      <a:pt x="1273" y="4394"/>
                    </a:lnTo>
                    <a:lnTo>
                      <a:pt x="1229" y="4294"/>
                    </a:lnTo>
                    <a:lnTo>
                      <a:pt x="1018" y="3497"/>
                    </a:lnTo>
                    <a:lnTo>
                      <a:pt x="787" y="2711"/>
                    </a:lnTo>
                    <a:lnTo>
                      <a:pt x="621" y="2058"/>
                    </a:lnTo>
                    <a:lnTo>
                      <a:pt x="465" y="1461"/>
                    </a:lnTo>
                    <a:lnTo>
                      <a:pt x="276" y="929"/>
                    </a:lnTo>
                    <a:lnTo>
                      <a:pt x="144" y="576"/>
                    </a:lnTo>
                    <a:lnTo>
                      <a:pt x="0" y="244"/>
                    </a:lnTo>
                    <a:lnTo>
                      <a:pt x="144" y="244"/>
                    </a:lnTo>
                    <a:lnTo>
                      <a:pt x="232" y="587"/>
                    </a:lnTo>
                    <a:lnTo>
                      <a:pt x="376" y="1008"/>
                    </a:lnTo>
                    <a:lnTo>
                      <a:pt x="542" y="1471"/>
                    </a:lnTo>
                    <a:lnTo>
                      <a:pt x="765" y="2347"/>
                    </a:lnTo>
                    <a:lnTo>
                      <a:pt x="963" y="3055"/>
                    </a:lnTo>
                    <a:lnTo>
                      <a:pt x="1097" y="3463"/>
                    </a:lnTo>
                    <a:lnTo>
                      <a:pt x="1174" y="3752"/>
                    </a:lnTo>
                    <a:lnTo>
                      <a:pt x="1297" y="4105"/>
                    </a:lnTo>
                    <a:lnTo>
                      <a:pt x="1384" y="4294"/>
                    </a:lnTo>
                    <a:lnTo>
                      <a:pt x="1429" y="4305"/>
                    </a:lnTo>
                    <a:lnTo>
                      <a:pt x="1639" y="4284"/>
                    </a:lnTo>
                    <a:lnTo>
                      <a:pt x="1971" y="4139"/>
                    </a:lnTo>
                    <a:lnTo>
                      <a:pt x="2315" y="4029"/>
                    </a:lnTo>
                    <a:lnTo>
                      <a:pt x="2570" y="3952"/>
                    </a:lnTo>
                    <a:lnTo>
                      <a:pt x="2591" y="3897"/>
                    </a:lnTo>
                    <a:lnTo>
                      <a:pt x="2525" y="3618"/>
                    </a:lnTo>
                    <a:lnTo>
                      <a:pt x="2360" y="3044"/>
                    </a:lnTo>
                    <a:lnTo>
                      <a:pt x="2181" y="2413"/>
                    </a:lnTo>
                    <a:lnTo>
                      <a:pt x="2005" y="1760"/>
                    </a:lnTo>
                    <a:lnTo>
                      <a:pt x="1873" y="1261"/>
                    </a:lnTo>
                    <a:lnTo>
                      <a:pt x="1794" y="908"/>
                    </a:lnTo>
                    <a:lnTo>
                      <a:pt x="1639" y="310"/>
                    </a:lnTo>
                    <a:lnTo>
                      <a:pt x="1594" y="166"/>
                    </a:lnTo>
                    <a:lnTo>
                      <a:pt x="1507" y="155"/>
                    </a:lnTo>
                    <a:lnTo>
                      <a:pt x="1329" y="155"/>
                    </a:lnTo>
                    <a:lnTo>
                      <a:pt x="1063" y="189"/>
                    </a:lnTo>
                    <a:lnTo>
                      <a:pt x="687" y="244"/>
                    </a:lnTo>
                    <a:lnTo>
                      <a:pt x="400" y="287"/>
                    </a:lnTo>
                    <a:lnTo>
                      <a:pt x="177" y="310"/>
                    </a:lnTo>
                    <a:lnTo>
                      <a:pt x="144" y="23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83315" name="Freeform 9"/>
              <p:cNvSpPr>
                <a:spLocks/>
              </p:cNvSpPr>
              <p:nvPr/>
            </p:nvSpPr>
            <p:spPr bwMode="auto">
              <a:xfrm>
                <a:off x="2788" y="1883"/>
                <a:ext cx="1084" cy="1953"/>
              </a:xfrm>
              <a:custGeom>
                <a:avLst/>
                <a:gdLst>
                  <a:gd name="T0" fmla="*/ 0 w 2169"/>
                  <a:gd name="T1" fmla="*/ 1 h 3906"/>
                  <a:gd name="T2" fmla="*/ 0 w 2169"/>
                  <a:gd name="T3" fmla="*/ 1 h 3906"/>
                  <a:gd name="T4" fmla="*/ 0 w 2169"/>
                  <a:gd name="T5" fmla="*/ 1 h 3906"/>
                  <a:gd name="T6" fmla="*/ 0 w 2169"/>
                  <a:gd name="T7" fmla="*/ 1 h 3906"/>
                  <a:gd name="T8" fmla="*/ 0 w 2169"/>
                  <a:gd name="T9" fmla="*/ 0 h 3906"/>
                  <a:gd name="T10" fmla="*/ 0 w 2169"/>
                  <a:gd name="T11" fmla="*/ 1 h 3906"/>
                  <a:gd name="T12" fmla="*/ 0 w 2169"/>
                  <a:gd name="T13" fmla="*/ 1 h 3906"/>
                  <a:gd name="T14" fmla="*/ 0 w 2169"/>
                  <a:gd name="T15" fmla="*/ 1 h 3906"/>
                  <a:gd name="T16" fmla="*/ 0 w 2169"/>
                  <a:gd name="T17" fmla="*/ 1 h 3906"/>
                  <a:gd name="T18" fmla="*/ 0 w 2169"/>
                  <a:gd name="T19" fmla="*/ 1 h 3906"/>
                  <a:gd name="T20" fmla="*/ 0 w 2169"/>
                  <a:gd name="T21" fmla="*/ 1 h 3906"/>
                  <a:gd name="T22" fmla="*/ 0 w 2169"/>
                  <a:gd name="T23" fmla="*/ 1 h 3906"/>
                  <a:gd name="T24" fmla="*/ 0 w 2169"/>
                  <a:gd name="T25" fmla="*/ 1 h 3906"/>
                  <a:gd name="T26" fmla="*/ 0 w 2169"/>
                  <a:gd name="T27" fmla="*/ 1 h 3906"/>
                  <a:gd name="T28" fmla="*/ 0 w 2169"/>
                  <a:gd name="T29" fmla="*/ 1 h 3906"/>
                  <a:gd name="T30" fmla="*/ 0 w 2169"/>
                  <a:gd name="T31" fmla="*/ 1 h 3906"/>
                  <a:gd name="T32" fmla="*/ 0 w 2169"/>
                  <a:gd name="T33" fmla="*/ 1 h 3906"/>
                  <a:gd name="T34" fmla="*/ 0 w 2169"/>
                  <a:gd name="T35" fmla="*/ 1 h 3906"/>
                  <a:gd name="T36" fmla="*/ 0 w 2169"/>
                  <a:gd name="T37" fmla="*/ 1 h 3906"/>
                  <a:gd name="T38" fmla="*/ 0 w 2169"/>
                  <a:gd name="T39" fmla="*/ 1 h 3906"/>
                  <a:gd name="T40" fmla="*/ 0 w 2169"/>
                  <a:gd name="T41" fmla="*/ 1 h 3906"/>
                  <a:gd name="T42" fmla="*/ 0 w 2169"/>
                  <a:gd name="T43" fmla="*/ 1 h 3906"/>
                  <a:gd name="T44" fmla="*/ 0 w 2169"/>
                  <a:gd name="T45" fmla="*/ 1 h 3906"/>
                  <a:gd name="T46" fmla="*/ 0 w 2169"/>
                  <a:gd name="T47" fmla="*/ 1 h 3906"/>
                  <a:gd name="T48" fmla="*/ 0 w 2169"/>
                  <a:gd name="T49" fmla="*/ 1 h 3906"/>
                  <a:gd name="T50" fmla="*/ 0 w 2169"/>
                  <a:gd name="T51" fmla="*/ 1 h 3906"/>
                  <a:gd name="T52" fmla="*/ 0 w 2169"/>
                  <a:gd name="T53" fmla="*/ 1 h 3906"/>
                  <a:gd name="T54" fmla="*/ 0 w 2169"/>
                  <a:gd name="T55" fmla="*/ 1 h 3906"/>
                  <a:gd name="T56" fmla="*/ 0 w 2169"/>
                  <a:gd name="T57" fmla="*/ 1 h 3906"/>
                  <a:gd name="T58" fmla="*/ 0 w 2169"/>
                  <a:gd name="T59" fmla="*/ 1 h 3906"/>
                  <a:gd name="T60" fmla="*/ 0 w 2169"/>
                  <a:gd name="T61" fmla="*/ 1 h 3906"/>
                  <a:gd name="T62" fmla="*/ 0 w 2169"/>
                  <a:gd name="T63" fmla="*/ 1 h 3906"/>
                  <a:gd name="T64" fmla="*/ 0 w 2169"/>
                  <a:gd name="T65" fmla="*/ 1 h 3906"/>
                  <a:gd name="T66" fmla="*/ 0 w 2169"/>
                  <a:gd name="T67" fmla="*/ 1 h 3906"/>
                  <a:gd name="T68" fmla="*/ 0 w 2169"/>
                  <a:gd name="T69" fmla="*/ 1 h 3906"/>
                  <a:gd name="T70" fmla="*/ 0 w 2169"/>
                  <a:gd name="T71" fmla="*/ 1 h 3906"/>
                  <a:gd name="T72" fmla="*/ 0 w 2169"/>
                  <a:gd name="T73" fmla="*/ 1 h 3906"/>
                  <a:gd name="T74" fmla="*/ 0 w 2169"/>
                  <a:gd name="T75" fmla="*/ 1 h 3906"/>
                  <a:gd name="T76" fmla="*/ 0 w 2169"/>
                  <a:gd name="T77" fmla="*/ 1 h 3906"/>
                  <a:gd name="T78" fmla="*/ 0 w 2169"/>
                  <a:gd name="T79" fmla="*/ 1 h 3906"/>
                  <a:gd name="T80" fmla="*/ 0 w 2169"/>
                  <a:gd name="T81" fmla="*/ 1 h 3906"/>
                  <a:gd name="T82" fmla="*/ 0 w 2169"/>
                  <a:gd name="T83" fmla="*/ 1 h 3906"/>
                  <a:gd name="T84" fmla="*/ 0 w 2169"/>
                  <a:gd name="T85" fmla="*/ 1 h 3906"/>
                  <a:gd name="T86" fmla="*/ 0 w 2169"/>
                  <a:gd name="T87" fmla="*/ 1 h 3906"/>
                  <a:gd name="T88" fmla="*/ 0 w 2169"/>
                  <a:gd name="T89" fmla="*/ 1 h 3906"/>
                  <a:gd name="T90" fmla="*/ 0 w 2169"/>
                  <a:gd name="T91" fmla="*/ 1 h 3906"/>
                  <a:gd name="T92" fmla="*/ 0 w 2169"/>
                  <a:gd name="T93" fmla="*/ 1 h 3906"/>
                  <a:gd name="T94" fmla="*/ 0 w 2169"/>
                  <a:gd name="T95" fmla="*/ 1 h 3906"/>
                  <a:gd name="T96" fmla="*/ 0 w 2169"/>
                  <a:gd name="T97" fmla="*/ 1 h 3906"/>
                  <a:gd name="T98" fmla="*/ 0 w 2169"/>
                  <a:gd name="T99" fmla="*/ 1 h 3906"/>
                  <a:gd name="T100" fmla="*/ 0 w 2169"/>
                  <a:gd name="T101" fmla="*/ 1 h 3906"/>
                  <a:gd name="T102" fmla="*/ 0 w 2169"/>
                  <a:gd name="T103" fmla="*/ 1 h 3906"/>
                  <a:gd name="T104" fmla="*/ 0 w 2169"/>
                  <a:gd name="T105" fmla="*/ 1 h 3906"/>
                  <a:gd name="T106" fmla="*/ 0 w 2169"/>
                  <a:gd name="T107" fmla="*/ 1 h 3906"/>
                  <a:gd name="T108" fmla="*/ 0 w 2169"/>
                  <a:gd name="T109" fmla="*/ 1 h 390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169"/>
                  <a:gd name="T166" fmla="*/ 0 h 3906"/>
                  <a:gd name="T167" fmla="*/ 2169 w 2169"/>
                  <a:gd name="T168" fmla="*/ 3906 h 390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169" h="3906">
                    <a:moveTo>
                      <a:pt x="105" y="116"/>
                    </a:moveTo>
                    <a:lnTo>
                      <a:pt x="437" y="66"/>
                    </a:lnTo>
                    <a:lnTo>
                      <a:pt x="747" y="34"/>
                    </a:lnTo>
                    <a:lnTo>
                      <a:pt x="1092" y="11"/>
                    </a:lnTo>
                    <a:lnTo>
                      <a:pt x="1236" y="0"/>
                    </a:lnTo>
                    <a:lnTo>
                      <a:pt x="1347" y="459"/>
                    </a:lnTo>
                    <a:lnTo>
                      <a:pt x="1525" y="1161"/>
                    </a:lnTo>
                    <a:lnTo>
                      <a:pt x="1685" y="1727"/>
                    </a:lnTo>
                    <a:lnTo>
                      <a:pt x="1935" y="2666"/>
                    </a:lnTo>
                    <a:lnTo>
                      <a:pt x="2156" y="3408"/>
                    </a:lnTo>
                    <a:lnTo>
                      <a:pt x="2169" y="3540"/>
                    </a:lnTo>
                    <a:lnTo>
                      <a:pt x="2112" y="3596"/>
                    </a:lnTo>
                    <a:lnTo>
                      <a:pt x="2001" y="3629"/>
                    </a:lnTo>
                    <a:lnTo>
                      <a:pt x="1691" y="3695"/>
                    </a:lnTo>
                    <a:lnTo>
                      <a:pt x="1470" y="3806"/>
                    </a:lnTo>
                    <a:lnTo>
                      <a:pt x="1281" y="3906"/>
                    </a:lnTo>
                    <a:lnTo>
                      <a:pt x="1202" y="3906"/>
                    </a:lnTo>
                    <a:lnTo>
                      <a:pt x="1136" y="3872"/>
                    </a:lnTo>
                    <a:lnTo>
                      <a:pt x="915" y="3159"/>
                    </a:lnTo>
                    <a:lnTo>
                      <a:pt x="705" y="2429"/>
                    </a:lnTo>
                    <a:lnTo>
                      <a:pt x="548" y="1821"/>
                    </a:lnTo>
                    <a:lnTo>
                      <a:pt x="405" y="1261"/>
                    </a:lnTo>
                    <a:lnTo>
                      <a:pt x="237" y="769"/>
                    </a:lnTo>
                    <a:lnTo>
                      <a:pt x="121" y="437"/>
                    </a:lnTo>
                    <a:lnTo>
                      <a:pt x="0" y="132"/>
                    </a:lnTo>
                    <a:lnTo>
                      <a:pt x="105" y="127"/>
                    </a:lnTo>
                    <a:lnTo>
                      <a:pt x="187" y="443"/>
                    </a:lnTo>
                    <a:lnTo>
                      <a:pt x="316" y="835"/>
                    </a:lnTo>
                    <a:lnTo>
                      <a:pt x="460" y="1266"/>
                    </a:lnTo>
                    <a:lnTo>
                      <a:pt x="671" y="2085"/>
                    </a:lnTo>
                    <a:lnTo>
                      <a:pt x="853" y="2745"/>
                    </a:lnTo>
                    <a:lnTo>
                      <a:pt x="970" y="3127"/>
                    </a:lnTo>
                    <a:lnTo>
                      <a:pt x="1042" y="3398"/>
                    </a:lnTo>
                    <a:lnTo>
                      <a:pt x="1147" y="3724"/>
                    </a:lnTo>
                    <a:lnTo>
                      <a:pt x="1181" y="3817"/>
                    </a:lnTo>
                    <a:lnTo>
                      <a:pt x="1281" y="3829"/>
                    </a:lnTo>
                    <a:lnTo>
                      <a:pt x="1380" y="3806"/>
                    </a:lnTo>
                    <a:lnTo>
                      <a:pt x="1480" y="3729"/>
                    </a:lnTo>
                    <a:lnTo>
                      <a:pt x="1680" y="3629"/>
                    </a:lnTo>
                    <a:lnTo>
                      <a:pt x="1891" y="3585"/>
                    </a:lnTo>
                    <a:lnTo>
                      <a:pt x="2085" y="3530"/>
                    </a:lnTo>
                    <a:lnTo>
                      <a:pt x="2101" y="3474"/>
                    </a:lnTo>
                    <a:lnTo>
                      <a:pt x="2035" y="3214"/>
                    </a:lnTo>
                    <a:lnTo>
                      <a:pt x="1885" y="2677"/>
                    </a:lnTo>
                    <a:lnTo>
                      <a:pt x="1725" y="2092"/>
                    </a:lnTo>
                    <a:lnTo>
                      <a:pt x="1557" y="1482"/>
                    </a:lnTo>
                    <a:lnTo>
                      <a:pt x="1436" y="1019"/>
                    </a:lnTo>
                    <a:lnTo>
                      <a:pt x="1357" y="687"/>
                    </a:lnTo>
                    <a:lnTo>
                      <a:pt x="1215" y="127"/>
                    </a:lnTo>
                    <a:lnTo>
                      <a:pt x="1036" y="100"/>
                    </a:lnTo>
                    <a:lnTo>
                      <a:pt x="760" y="111"/>
                    </a:lnTo>
                    <a:lnTo>
                      <a:pt x="515" y="132"/>
                    </a:lnTo>
                    <a:lnTo>
                      <a:pt x="293" y="155"/>
                    </a:lnTo>
                    <a:lnTo>
                      <a:pt x="132" y="188"/>
                    </a:lnTo>
                    <a:lnTo>
                      <a:pt x="105" y="11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83316" name="Freeform 10"/>
              <p:cNvSpPr>
                <a:spLocks/>
              </p:cNvSpPr>
              <p:nvPr/>
            </p:nvSpPr>
            <p:spPr bwMode="auto">
              <a:xfrm>
                <a:off x="3056" y="2086"/>
                <a:ext cx="287" cy="302"/>
              </a:xfrm>
              <a:custGeom>
                <a:avLst/>
                <a:gdLst>
                  <a:gd name="T0" fmla="*/ 1 w 574"/>
                  <a:gd name="T1" fmla="*/ 1 h 603"/>
                  <a:gd name="T2" fmla="*/ 1 w 574"/>
                  <a:gd name="T3" fmla="*/ 1 h 603"/>
                  <a:gd name="T4" fmla="*/ 1 w 574"/>
                  <a:gd name="T5" fmla="*/ 0 h 603"/>
                  <a:gd name="T6" fmla="*/ 0 w 574"/>
                  <a:gd name="T7" fmla="*/ 1 h 603"/>
                  <a:gd name="T8" fmla="*/ 0 w 574"/>
                  <a:gd name="T9" fmla="*/ 1 h 603"/>
                  <a:gd name="T10" fmla="*/ 1 w 574"/>
                  <a:gd name="T11" fmla="*/ 1 h 603"/>
                  <a:gd name="T12" fmla="*/ 1 w 574"/>
                  <a:gd name="T13" fmla="*/ 1 h 603"/>
                  <a:gd name="T14" fmla="*/ 1 w 574"/>
                  <a:gd name="T15" fmla="*/ 1 h 603"/>
                  <a:gd name="T16" fmla="*/ 0 60000 65536"/>
                  <a:gd name="T17" fmla="*/ 0 60000 65536"/>
                  <a:gd name="T18" fmla="*/ 0 60000 65536"/>
                  <a:gd name="T19" fmla="*/ 0 60000 65536"/>
                  <a:gd name="T20" fmla="*/ 0 60000 65536"/>
                  <a:gd name="T21" fmla="*/ 0 60000 65536"/>
                  <a:gd name="T22" fmla="*/ 0 60000 65536"/>
                  <a:gd name="T23" fmla="*/ 0 60000 65536"/>
                  <a:gd name="T24" fmla="*/ 0 w 574"/>
                  <a:gd name="T25" fmla="*/ 0 h 603"/>
                  <a:gd name="T26" fmla="*/ 574 w 574"/>
                  <a:gd name="T27" fmla="*/ 603 h 60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74" h="603">
                    <a:moveTo>
                      <a:pt x="574" y="558"/>
                    </a:moveTo>
                    <a:lnTo>
                      <a:pt x="266" y="234"/>
                    </a:lnTo>
                    <a:lnTo>
                      <a:pt x="55" y="0"/>
                    </a:lnTo>
                    <a:lnTo>
                      <a:pt x="0" y="11"/>
                    </a:lnTo>
                    <a:lnTo>
                      <a:pt x="0" y="55"/>
                    </a:lnTo>
                    <a:lnTo>
                      <a:pt x="266" y="312"/>
                    </a:lnTo>
                    <a:lnTo>
                      <a:pt x="498" y="603"/>
                    </a:lnTo>
                    <a:lnTo>
                      <a:pt x="574" y="55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83317" name="Freeform 11"/>
              <p:cNvSpPr>
                <a:spLocks/>
              </p:cNvSpPr>
              <p:nvPr/>
            </p:nvSpPr>
            <p:spPr bwMode="auto">
              <a:xfrm>
                <a:off x="3088" y="2241"/>
                <a:ext cx="255" cy="248"/>
              </a:xfrm>
              <a:custGeom>
                <a:avLst/>
                <a:gdLst>
                  <a:gd name="T0" fmla="*/ 1 w 510"/>
                  <a:gd name="T1" fmla="*/ 0 h 498"/>
                  <a:gd name="T2" fmla="*/ 1 w 510"/>
                  <a:gd name="T3" fmla="*/ 0 h 498"/>
                  <a:gd name="T4" fmla="*/ 1 w 510"/>
                  <a:gd name="T5" fmla="*/ 0 h 498"/>
                  <a:gd name="T6" fmla="*/ 0 w 510"/>
                  <a:gd name="T7" fmla="*/ 0 h 498"/>
                  <a:gd name="T8" fmla="*/ 1 w 510"/>
                  <a:gd name="T9" fmla="*/ 0 h 498"/>
                  <a:gd name="T10" fmla="*/ 1 w 510"/>
                  <a:gd name="T11" fmla="*/ 0 h 498"/>
                  <a:gd name="T12" fmla="*/ 0 60000 65536"/>
                  <a:gd name="T13" fmla="*/ 0 60000 65536"/>
                  <a:gd name="T14" fmla="*/ 0 60000 65536"/>
                  <a:gd name="T15" fmla="*/ 0 60000 65536"/>
                  <a:gd name="T16" fmla="*/ 0 60000 65536"/>
                  <a:gd name="T17" fmla="*/ 0 60000 65536"/>
                  <a:gd name="T18" fmla="*/ 0 w 510"/>
                  <a:gd name="T19" fmla="*/ 0 h 498"/>
                  <a:gd name="T20" fmla="*/ 510 w 510"/>
                  <a:gd name="T21" fmla="*/ 498 h 498"/>
                </a:gdLst>
                <a:ahLst/>
                <a:cxnLst>
                  <a:cxn ang="T12">
                    <a:pos x="T0" y="T1"/>
                  </a:cxn>
                  <a:cxn ang="T13">
                    <a:pos x="T2" y="T3"/>
                  </a:cxn>
                  <a:cxn ang="T14">
                    <a:pos x="T4" y="T5"/>
                  </a:cxn>
                  <a:cxn ang="T15">
                    <a:pos x="T6" y="T7"/>
                  </a:cxn>
                  <a:cxn ang="T16">
                    <a:pos x="T8" y="T9"/>
                  </a:cxn>
                  <a:cxn ang="T17">
                    <a:pos x="T10" y="T11"/>
                  </a:cxn>
                </a:cxnLst>
                <a:rect l="T18" t="T19" r="T20" b="T21"/>
                <a:pathLst>
                  <a:path w="510" h="498">
                    <a:moveTo>
                      <a:pt x="510" y="498"/>
                    </a:moveTo>
                    <a:lnTo>
                      <a:pt x="79" y="0"/>
                    </a:lnTo>
                    <a:lnTo>
                      <a:pt x="11" y="0"/>
                    </a:lnTo>
                    <a:lnTo>
                      <a:pt x="0" y="68"/>
                    </a:lnTo>
                    <a:lnTo>
                      <a:pt x="234" y="266"/>
                    </a:lnTo>
                    <a:lnTo>
                      <a:pt x="510" y="49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83318" name="Freeform 12"/>
              <p:cNvSpPr>
                <a:spLocks/>
              </p:cNvSpPr>
              <p:nvPr/>
            </p:nvSpPr>
            <p:spPr bwMode="auto">
              <a:xfrm>
                <a:off x="3348" y="3121"/>
                <a:ext cx="310" cy="338"/>
              </a:xfrm>
              <a:custGeom>
                <a:avLst/>
                <a:gdLst>
                  <a:gd name="T0" fmla="*/ 0 w 621"/>
                  <a:gd name="T1" fmla="*/ 0 h 675"/>
                  <a:gd name="T2" fmla="*/ 0 w 621"/>
                  <a:gd name="T3" fmla="*/ 1 h 675"/>
                  <a:gd name="T4" fmla="*/ 0 w 621"/>
                  <a:gd name="T5" fmla="*/ 1 h 675"/>
                  <a:gd name="T6" fmla="*/ 0 w 621"/>
                  <a:gd name="T7" fmla="*/ 1 h 675"/>
                  <a:gd name="T8" fmla="*/ 0 w 621"/>
                  <a:gd name="T9" fmla="*/ 1 h 675"/>
                  <a:gd name="T10" fmla="*/ 0 w 621"/>
                  <a:gd name="T11" fmla="*/ 1 h 675"/>
                  <a:gd name="T12" fmla="*/ 0 w 621"/>
                  <a:gd name="T13" fmla="*/ 1 h 675"/>
                  <a:gd name="T14" fmla="*/ 0 w 621"/>
                  <a:gd name="T15" fmla="*/ 0 h 675"/>
                  <a:gd name="T16" fmla="*/ 0 60000 65536"/>
                  <a:gd name="T17" fmla="*/ 0 60000 65536"/>
                  <a:gd name="T18" fmla="*/ 0 60000 65536"/>
                  <a:gd name="T19" fmla="*/ 0 60000 65536"/>
                  <a:gd name="T20" fmla="*/ 0 60000 65536"/>
                  <a:gd name="T21" fmla="*/ 0 60000 65536"/>
                  <a:gd name="T22" fmla="*/ 0 60000 65536"/>
                  <a:gd name="T23" fmla="*/ 0 60000 65536"/>
                  <a:gd name="T24" fmla="*/ 0 w 621"/>
                  <a:gd name="T25" fmla="*/ 0 h 675"/>
                  <a:gd name="T26" fmla="*/ 621 w 621"/>
                  <a:gd name="T27" fmla="*/ 675 h 67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21" h="675">
                    <a:moveTo>
                      <a:pt x="45" y="0"/>
                    </a:moveTo>
                    <a:lnTo>
                      <a:pt x="532" y="478"/>
                    </a:lnTo>
                    <a:lnTo>
                      <a:pt x="621" y="620"/>
                    </a:lnTo>
                    <a:lnTo>
                      <a:pt x="576" y="675"/>
                    </a:lnTo>
                    <a:lnTo>
                      <a:pt x="510" y="643"/>
                    </a:lnTo>
                    <a:lnTo>
                      <a:pt x="211" y="267"/>
                    </a:lnTo>
                    <a:lnTo>
                      <a:pt x="0" y="12"/>
                    </a:lnTo>
                    <a:lnTo>
                      <a:pt x="45"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83319" name="Freeform 13"/>
              <p:cNvSpPr>
                <a:spLocks/>
              </p:cNvSpPr>
              <p:nvPr/>
            </p:nvSpPr>
            <p:spPr bwMode="auto">
              <a:xfrm>
                <a:off x="3354" y="3294"/>
                <a:ext cx="232" cy="286"/>
              </a:xfrm>
              <a:custGeom>
                <a:avLst/>
                <a:gdLst>
                  <a:gd name="T0" fmla="*/ 1 w 463"/>
                  <a:gd name="T1" fmla="*/ 1 h 572"/>
                  <a:gd name="T2" fmla="*/ 1 w 463"/>
                  <a:gd name="T3" fmla="*/ 1 h 572"/>
                  <a:gd name="T4" fmla="*/ 1 w 463"/>
                  <a:gd name="T5" fmla="*/ 0 h 572"/>
                  <a:gd name="T6" fmla="*/ 0 w 463"/>
                  <a:gd name="T7" fmla="*/ 1 h 572"/>
                  <a:gd name="T8" fmla="*/ 1 w 463"/>
                  <a:gd name="T9" fmla="*/ 1 h 572"/>
                  <a:gd name="T10" fmla="*/ 1 w 463"/>
                  <a:gd name="T11" fmla="*/ 1 h 572"/>
                  <a:gd name="T12" fmla="*/ 1 w 463"/>
                  <a:gd name="T13" fmla="*/ 1 h 572"/>
                  <a:gd name="T14" fmla="*/ 1 w 463"/>
                  <a:gd name="T15" fmla="*/ 1 h 572"/>
                  <a:gd name="T16" fmla="*/ 1 w 463"/>
                  <a:gd name="T17" fmla="*/ 1 h 5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3"/>
                  <a:gd name="T28" fmla="*/ 0 h 572"/>
                  <a:gd name="T29" fmla="*/ 463 w 463"/>
                  <a:gd name="T30" fmla="*/ 572 h 57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3" h="572">
                    <a:moveTo>
                      <a:pt x="419" y="417"/>
                    </a:moveTo>
                    <a:lnTo>
                      <a:pt x="242" y="185"/>
                    </a:lnTo>
                    <a:lnTo>
                      <a:pt x="55" y="0"/>
                    </a:lnTo>
                    <a:lnTo>
                      <a:pt x="0" y="21"/>
                    </a:lnTo>
                    <a:lnTo>
                      <a:pt x="33" y="119"/>
                    </a:lnTo>
                    <a:lnTo>
                      <a:pt x="253" y="306"/>
                    </a:lnTo>
                    <a:lnTo>
                      <a:pt x="429" y="572"/>
                    </a:lnTo>
                    <a:lnTo>
                      <a:pt x="463" y="517"/>
                    </a:lnTo>
                    <a:lnTo>
                      <a:pt x="419" y="41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nvGrpSpPr>
            <p:cNvPr id="183305" name="Group 14"/>
            <p:cNvGrpSpPr>
              <a:grpSpLocks/>
            </p:cNvGrpSpPr>
            <p:nvPr/>
          </p:nvGrpSpPr>
          <p:grpSpPr bwMode="auto">
            <a:xfrm>
              <a:off x="4251" y="1732"/>
              <a:ext cx="885" cy="2201"/>
              <a:chOff x="4251" y="1732"/>
              <a:chExt cx="885" cy="2201"/>
            </a:xfrm>
          </p:grpSpPr>
          <p:sp>
            <p:nvSpPr>
              <p:cNvPr id="183306" name="Freeform 15"/>
              <p:cNvSpPr>
                <a:spLocks/>
              </p:cNvSpPr>
              <p:nvPr/>
            </p:nvSpPr>
            <p:spPr bwMode="auto">
              <a:xfrm>
                <a:off x="4472" y="1843"/>
                <a:ext cx="511" cy="496"/>
              </a:xfrm>
              <a:custGeom>
                <a:avLst/>
                <a:gdLst>
                  <a:gd name="T0" fmla="*/ 1 w 1022"/>
                  <a:gd name="T1" fmla="*/ 1 h 992"/>
                  <a:gd name="T2" fmla="*/ 1 w 1022"/>
                  <a:gd name="T3" fmla="*/ 1 h 992"/>
                  <a:gd name="T4" fmla="*/ 1 w 1022"/>
                  <a:gd name="T5" fmla="*/ 1 h 992"/>
                  <a:gd name="T6" fmla="*/ 1 w 1022"/>
                  <a:gd name="T7" fmla="*/ 1 h 992"/>
                  <a:gd name="T8" fmla="*/ 1 w 1022"/>
                  <a:gd name="T9" fmla="*/ 1 h 992"/>
                  <a:gd name="T10" fmla="*/ 1 w 1022"/>
                  <a:gd name="T11" fmla="*/ 0 h 992"/>
                  <a:gd name="T12" fmla="*/ 1 w 1022"/>
                  <a:gd name="T13" fmla="*/ 1 h 992"/>
                  <a:gd name="T14" fmla="*/ 1 w 1022"/>
                  <a:gd name="T15" fmla="*/ 1 h 992"/>
                  <a:gd name="T16" fmla="*/ 1 w 1022"/>
                  <a:gd name="T17" fmla="*/ 1 h 992"/>
                  <a:gd name="T18" fmla="*/ 1 w 1022"/>
                  <a:gd name="T19" fmla="*/ 1 h 992"/>
                  <a:gd name="T20" fmla="*/ 1 w 1022"/>
                  <a:gd name="T21" fmla="*/ 1 h 992"/>
                  <a:gd name="T22" fmla="*/ 1 w 1022"/>
                  <a:gd name="T23" fmla="*/ 1 h 992"/>
                  <a:gd name="T24" fmla="*/ 1 w 1022"/>
                  <a:gd name="T25" fmla="*/ 1 h 992"/>
                  <a:gd name="T26" fmla="*/ 1 w 1022"/>
                  <a:gd name="T27" fmla="*/ 1 h 992"/>
                  <a:gd name="T28" fmla="*/ 1 w 1022"/>
                  <a:gd name="T29" fmla="*/ 1 h 992"/>
                  <a:gd name="T30" fmla="*/ 1 w 1022"/>
                  <a:gd name="T31" fmla="*/ 1 h 992"/>
                  <a:gd name="T32" fmla="*/ 1 w 1022"/>
                  <a:gd name="T33" fmla="*/ 1 h 992"/>
                  <a:gd name="T34" fmla="*/ 1 w 1022"/>
                  <a:gd name="T35" fmla="*/ 1 h 992"/>
                  <a:gd name="T36" fmla="*/ 1 w 1022"/>
                  <a:gd name="T37" fmla="*/ 1 h 992"/>
                  <a:gd name="T38" fmla="*/ 1 w 1022"/>
                  <a:gd name="T39" fmla="*/ 1 h 992"/>
                  <a:gd name="T40" fmla="*/ 0 w 1022"/>
                  <a:gd name="T41" fmla="*/ 1 h 992"/>
                  <a:gd name="T42" fmla="*/ 1 w 1022"/>
                  <a:gd name="T43" fmla="*/ 1 h 992"/>
                  <a:gd name="T44" fmla="*/ 1 w 1022"/>
                  <a:gd name="T45" fmla="*/ 1 h 992"/>
                  <a:gd name="T46" fmla="*/ 1 w 1022"/>
                  <a:gd name="T47" fmla="*/ 1 h 99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22"/>
                  <a:gd name="T73" fmla="*/ 0 h 992"/>
                  <a:gd name="T74" fmla="*/ 1022 w 1022"/>
                  <a:gd name="T75" fmla="*/ 992 h 99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22" h="992">
                    <a:moveTo>
                      <a:pt x="312" y="419"/>
                    </a:moveTo>
                    <a:lnTo>
                      <a:pt x="402" y="287"/>
                    </a:lnTo>
                    <a:lnTo>
                      <a:pt x="501" y="187"/>
                    </a:lnTo>
                    <a:lnTo>
                      <a:pt x="601" y="66"/>
                    </a:lnTo>
                    <a:lnTo>
                      <a:pt x="723" y="11"/>
                    </a:lnTo>
                    <a:lnTo>
                      <a:pt x="822" y="0"/>
                    </a:lnTo>
                    <a:lnTo>
                      <a:pt x="922" y="34"/>
                    </a:lnTo>
                    <a:lnTo>
                      <a:pt x="979" y="111"/>
                    </a:lnTo>
                    <a:lnTo>
                      <a:pt x="1022" y="253"/>
                    </a:lnTo>
                    <a:lnTo>
                      <a:pt x="1012" y="408"/>
                    </a:lnTo>
                    <a:lnTo>
                      <a:pt x="967" y="540"/>
                    </a:lnTo>
                    <a:lnTo>
                      <a:pt x="856" y="694"/>
                    </a:lnTo>
                    <a:lnTo>
                      <a:pt x="735" y="804"/>
                    </a:lnTo>
                    <a:lnTo>
                      <a:pt x="601" y="904"/>
                    </a:lnTo>
                    <a:lnTo>
                      <a:pt x="457" y="970"/>
                    </a:lnTo>
                    <a:lnTo>
                      <a:pt x="334" y="992"/>
                    </a:lnTo>
                    <a:lnTo>
                      <a:pt x="279" y="958"/>
                    </a:lnTo>
                    <a:lnTo>
                      <a:pt x="234" y="826"/>
                    </a:lnTo>
                    <a:lnTo>
                      <a:pt x="246" y="649"/>
                    </a:lnTo>
                    <a:lnTo>
                      <a:pt x="34" y="662"/>
                    </a:lnTo>
                    <a:lnTo>
                      <a:pt x="0" y="628"/>
                    </a:lnTo>
                    <a:lnTo>
                      <a:pt x="34" y="562"/>
                    </a:lnTo>
                    <a:lnTo>
                      <a:pt x="257" y="551"/>
                    </a:lnTo>
                    <a:lnTo>
                      <a:pt x="312" y="419"/>
                    </a:lnTo>
                    <a:close/>
                  </a:path>
                </a:pathLst>
              </a:custGeom>
              <a:solidFill>
                <a:srgbClr val="FF66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83307" name="Freeform 16"/>
              <p:cNvSpPr>
                <a:spLocks/>
              </p:cNvSpPr>
              <p:nvPr/>
            </p:nvSpPr>
            <p:spPr bwMode="auto">
              <a:xfrm>
                <a:off x="4447" y="2367"/>
                <a:ext cx="353" cy="732"/>
              </a:xfrm>
              <a:custGeom>
                <a:avLst/>
                <a:gdLst>
                  <a:gd name="T0" fmla="*/ 0 w 707"/>
                  <a:gd name="T1" fmla="*/ 1 h 1462"/>
                  <a:gd name="T2" fmla="*/ 0 w 707"/>
                  <a:gd name="T3" fmla="*/ 1 h 1462"/>
                  <a:gd name="T4" fmla="*/ 0 w 707"/>
                  <a:gd name="T5" fmla="*/ 0 h 1462"/>
                  <a:gd name="T6" fmla="*/ 0 w 707"/>
                  <a:gd name="T7" fmla="*/ 1 h 1462"/>
                  <a:gd name="T8" fmla="*/ 0 w 707"/>
                  <a:gd name="T9" fmla="*/ 1 h 1462"/>
                  <a:gd name="T10" fmla="*/ 0 w 707"/>
                  <a:gd name="T11" fmla="*/ 1 h 1462"/>
                  <a:gd name="T12" fmla="*/ 0 w 707"/>
                  <a:gd name="T13" fmla="*/ 1 h 1462"/>
                  <a:gd name="T14" fmla="*/ 0 w 707"/>
                  <a:gd name="T15" fmla="*/ 1 h 1462"/>
                  <a:gd name="T16" fmla="*/ 0 w 707"/>
                  <a:gd name="T17" fmla="*/ 1 h 1462"/>
                  <a:gd name="T18" fmla="*/ 0 w 707"/>
                  <a:gd name="T19" fmla="*/ 1 h 1462"/>
                  <a:gd name="T20" fmla="*/ 0 w 707"/>
                  <a:gd name="T21" fmla="*/ 1 h 1462"/>
                  <a:gd name="T22" fmla="*/ 0 w 707"/>
                  <a:gd name="T23" fmla="*/ 1 h 1462"/>
                  <a:gd name="T24" fmla="*/ 0 w 707"/>
                  <a:gd name="T25" fmla="*/ 1 h 1462"/>
                  <a:gd name="T26" fmla="*/ 0 w 707"/>
                  <a:gd name="T27" fmla="*/ 1 h 1462"/>
                  <a:gd name="T28" fmla="*/ 0 w 707"/>
                  <a:gd name="T29" fmla="*/ 1 h 1462"/>
                  <a:gd name="T30" fmla="*/ 0 w 707"/>
                  <a:gd name="T31" fmla="*/ 1 h 1462"/>
                  <a:gd name="T32" fmla="*/ 0 w 707"/>
                  <a:gd name="T33" fmla="*/ 1 h 1462"/>
                  <a:gd name="T34" fmla="*/ 0 w 707"/>
                  <a:gd name="T35" fmla="*/ 1 h 1462"/>
                  <a:gd name="T36" fmla="*/ 0 w 707"/>
                  <a:gd name="T37" fmla="*/ 1 h 1462"/>
                  <a:gd name="T38" fmla="*/ 0 w 707"/>
                  <a:gd name="T39" fmla="*/ 1 h 1462"/>
                  <a:gd name="T40" fmla="*/ 0 w 707"/>
                  <a:gd name="T41" fmla="*/ 1 h 1462"/>
                  <a:gd name="T42" fmla="*/ 0 w 707"/>
                  <a:gd name="T43" fmla="*/ 1 h 1462"/>
                  <a:gd name="T44" fmla="*/ 0 w 707"/>
                  <a:gd name="T45" fmla="*/ 1 h 1462"/>
                  <a:gd name="T46" fmla="*/ 0 w 707"/>
                  <a:gd name="T47" fmla="*/ 1 h 1462"/>
                  <a:gd name="T48" fmla="*/ 0 w 707"/>
                  <a:gd name="T49" fmla="*/ 1 h 1462"/>
                  <a:gd name="T50" fmla="*/ 0 w 707"/>
                  <a:gd name="T51" fmla="*/ 1 h 1462"/>
                  <a:gd name="T52" fmla="*/ 0 w 707"/>
                  <a:gd name="T53" fmla="*/ 1 h 146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707"/>
                  <a:gd name="T82" fmla="*/ 0 h 1462"/>
                  <a:gd name="T83" fmla="*/ 707 w 707"/>
                  <a:gd name="T84" fmla="*/ 1462 h 146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707" h="1462">
                    <a:moveTo>
                      <a:pt x="198" y="121"/>
                    </a:moveTo>
                    <a:lnTo>
                      <a:pt x="298" y="34"/>
                    </a:lnTo>
                    <a:lnTo>
                      <a:pt x="453" y="0"/>
                    </a:lnTo>
                    <a:lnTo>
                      <a:pt x="585" y="21"/>
                    </a:lnTo>
                    <a:lnTo>
                      <a:pt x="685" y="110"/>
                    </a:lnTo>
                    <a:lnTo>
                      <a:pt x="707" y="176"/>
                    </a:lnTo>
                    <a:lnTo>
                      <a:pt x="707" y="265"/>
                    </a:lnTo>
                    <a:lnTo>
                      <a:pt x="662" y="344"/>
                    </a:lnTo>
                    <a:lnTo>
                      <a:pt x="585" y="476"/>
                    </a:lnTo>
                    <a:lnTo>
                      <a:pt x="551" y="631"/>
                    </a:lnTo>
                    <a:lnTo>
                      <a:pt x="541" y="765"/>
                    </a:lnTo>
                    <a:lnTo>
                      <a:pt x="575" y="907"/>
                    </a:lnTo>
                    <a:lnTo>
                      <a:pt x="662" y="1041"/>
                    </a:lnTo>
                    <a:lnTo>
                      <a:pt x="696" y="1173"/>
                    </a:lnTo>
                    <a:lnTo>
                      <a:pt x="685" y="1296"/>
                    </a:lnTo>
                    <a:lnTo>
                      <a:pt x="619" y="1396"/>
                    </a:lnTo>
                    <a:lnTo>
                      <a:pt x="530" y="1451"/>
                    </a:lnTo>
                    <a:lnTo>
                      <a:pt x="419" y="1462"/>
                    </a:lnTo>
                    <a:lnTo>
                      <a:pt x="288" y="1462"/>
                    </a:lnTo>
                    <a:lnTo>
                      <a:pt x="188" y="1407"/>
                    </a:lnTo>
                    <a:lnTo>
                      <a:pt x="90" y="1241"/>
                    </a:lnTo>
                    <a:lnTo>
                      <a:pt x="22" y="1096"/>
                    </a:lnTo>
                    <a:lnTo>
                      <a:pt x="0" y="875"/>
                    </a:lnTo>
                    <a:lnTo>
                      <a:pt x="22" y="676"/>
                    </a:lnTo>
                    <a:lnTo>
                      <a:pt x="66" y="465"/>
                    </a:lnTo>
                    <a:lnTo>
                      <a:pt x="132" y="255"/>
                    </a:lnTo>
                    <a:lnTo>
                      <a:pt x="198" y="121"/>
                    </a:lnTo>
                    <a:close/>
                  </a:path>
                </a:pathLst>
              </a:custGeom>
              <a:solidFill>
                <a:srgbClr val="FF66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83308" name="Freeform 17"/>
              <p:cNvSpPr>
                <a:spLocks/>
              </p:cNvSpPr>
              <p:nvPr/>
            </p:nvSpPr>
            <p:spPr bwMode="auto">
              <a:xfrm>
                <a:off x="4727" y="2391"/>
                <a:ext cx="393" cy="656"/>
              </a:xfrm>
              <a:custGeom>
                <a:avLst/>
                <a:gdLst>
                  <a:gd name="T0" fmla="*/ 0 w 787"/>
                  <a:gd name="T1" fmla="*/ 0 h 1313"/>
                  <a:gd name="T2" fmla="*/ 0 w 787"/>
                  <a:gd name="T3" fmla="*/ 0 h 1313"/>
                  <a:gd name="T4" fmla="*/ 0 w 787"/>
                  <a:gd name="T5" fmla="*/ 0 h 1313"/>
                  <a:gd name="T6" fmla="*/ 0 w 787"/>
                  <a:gd name="T7" fmla="*/ 0 h 1313"/>
                  <a:gd name="T8" fmla="*/ 0 w 787"/>
                  <a:gd name="T9" fmla="*/ 0 h 1313"/>
                  <a:gd name="T10" fmla="*/ 0 w 787"/>
                  <a:gd name="T11" fmla="*/ 0 h 1313"/>
                  <a:gd name="T12" fmla="*/ 0 w 787"/>
                  <a:gd name="T13" fmla="*/ 0 h 1313"/>
                  <a:gd name="T14" fmla="*/ 0 w 787"/>
                  <a:gd name="T15" fmla="*/ 0 h 1313"/>
                  <a:gd name="T16" fmla="*/ 0 w 787"/>
                  <a:gd name="T17" fmla="*/ 0 h 1313"/>
                  <a:gd name="T18" fmla="*/ 0 w 787"/>
                  <a:gd name="T19" fmla="*/ 0 h 1313"/>
                  <a:gd name="T20" fmla="*/ 0 w 787"/>
                  <a:gd name="T21" fmla="*/ 0 h 1313"/>
                  <a:gd name="T22" fmla="*/ 0 w 787"/>
                  <a:gd name="T23" fmla="*/ 0 h 1313"/>
                  <a:gd name="T24" fmla="*/ 0 w 787"/>
                  <a:gd name="T25" fmla="*/ 0 h 1313"/>
                  <a:gd name="T26" fmla="*/ 0 w 787"/>
                  <a:gd name="T27" fmla="*/ 0 h 1313"/>
                  <a:gd name="T28" fmla="*/ 0 w 787"/>
                  <a:gd name="T29" fmla="*/ 0 h 1313"/>
                  <a:gd name="T30" fmla="*/ 0 w 787"/>
                  <a:gd name="T31" fmla="*/ 0 h 1313"/>
                  <a:gd name="T32" fmla="*/ 0 w 787"/>
                  <a:gd name="T33" fmla="*/ 0 h 1313"/>
                  <a:gd name="T34" fmla="*/ 0 w 787"/>
                  <a:gd name="T35" fmla="*/ 0 h 1313"/>
                  <a:gd name="T36" fmla="*/ 0 w 787"/>
                  <a:gd name="T37" fmla="*/ 0 h 1313"/>
                  <a:gd name="T38" fmla="*/ 0 w 787"/>
                  <a:gd name="T39" fmla="*/ 0 h 1313"/>
                  <a:gd name="T40" fmla="*/ 0 w 787"/>
                  <a:gd name="T41" fmla="*/ 0 h 1313"/>
                  <a:gd name="T42" fmla="*/ 0 w 787"/>
                  <a:gd name="T43" fmla="*/ 0 h 1313"/>
                  <a:gd name="T44" fmla="*/ 0 w 787"/>
                  <a:gd name="T45" fmla="*/ 0 h 1313"/>
                  <a:gd name="T46" fmla="*/ 0 w 787"/>
                  <a:gd name="T47" fmla="*/ 0 h 1313"/>
                  <a:gd name="T48" fmla="*/ 0 w 787"/>
                  <a:gd name="T49" fmla="*/ 0 h 1313"/>
                  <a:gd name="T50" fmla="*/ 0 w 787"/>
                  <a:gd name="T51" fmla="*/ 0 h 1313"/>
                  <a:gd name="T52" fmla="*/ 0 w 787"/>
                  <a:gd name="T53" fmla="*/ 0 h 1313"/>
                  <a:gd name="T54" fmla="*/ 0 w 787"/>
                  <a:gd name="T55" fmla="*/ 0 h 1313"/>
                  <a:gd name="T56" fmla="*/ 0 w 787"/>
                  <a:gd name="T57" fmla="*/ 0 h 1313"/>
                  <a:gd name="T58" fmla="*/ 0 w 787"/>
                  <a:gd name="T59" fmla="*/ 0 h 1313"/>
                  <a:gd name="T60" fmla="*/ 0 w 787"/>
                  <a:gd name="T61" fmla="*/ 0 h 1313"/>
                  <a:gd name="T62" fmla="*/ 0 w 787"/>
                  <a:gd name="T63" fmla="*/ 0 h 1313"/>
                  <a:gd name="T64" fmla="*/ 0 w 787"/>
                  <a:gd name="T65" fmla="*/ 0 h 1313"/>
                  <a:gd name="T66" fmla="*/ 0 w 787"/>
                  <a:gd name="T67" fmla="*/ 0 h 1313"/>
                  <a:gd name="T68" fmla="*/ 0 w 787"/>
                  <a:gd name="T69" fmla="*/ 0 h 1313"/>
                  <a:gd name="T70" fmla="*/ 0 w 787"/>
                  <a:gd name="T71" fmla="*/ 0 h 1313"/>
                  <a:gd name="T72" fmla="*/ 0 w 787"/>
                  <a:gd name="T73" fmla="*/ 0 h 1313"/>
                  <a:gd name="T74" fmla="*/ 0 w 787"/>
                  <a:gd name="T75" fmla="*/ 0 h 1313"/>
                  <a:gd name="T76" fmla="*/ 0 w 787"/>
                  <a:gd name="T77" fmla="*/ 0 h 131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87"/>
                  <a:gd name="T118" fmla="*/ 0 h 1313"/>
                  <a:gd name="T119" fmla="*/ 787 w 787"/>
                  <a:gd name="T120" fmla="*/ 1313 h 131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87" h="1313">
                    <a:moveTo>
                      <a:pt x="0" y="66"/>
                    </a:moveTo>
                    <a:lnTo>
                      <a:pt x="13" y="11"/>
                    </a:lnTo>
                    <a:lnTo>
                      <a:pt x="134" y="0"/>
                    </a:lnTo>
                    <a:lnTo>
                      <a:pt x="200" y="55"/>
                    </a:lnTo>
                    <a:lnTo>
                      <a:pt x="300" y="198"/>
                    </a:lnTo>
                    <a:lnTo>
                      <a:pt x="434" y="385"/>
                    </a:lnTo>
                    <a:lnTo>
                      <a:pt x="555" y="519"/>
                    </a:lnTo>
                    <a:lnTo>
                      <a:pt x="776" y="762"/>
                    </a:lnTo>
                    <a:lnTo>
                      <a:pt x="787" y="817"/>
                    </a:lnTo>
                    <a:lnTo>
                      <a:pt x="744" y="849"/>
                    </a:lnTo>
                    <a:lnTo>
                      <a:pt x="634" y="893"/>
                    </a:lnTo>
                    <a:lnTo>
                      <a:pt x="478" y="927"/>
                    </a:lnTo>
                    <a:lnTo>
                      <a:pt x="289" y="938"/>
                    </a:lnTo>
                    <a:lnTo>
                      <a:pt x="223" y="949"/>
                    </a:lnTo>
                    <a:lnTo>
                      <a:pt x="200" y="993"/>
                    </a:lnTo>
                    <a:lnTo>
                      <a:pt x="245" y="1070"/>
                    </a:lnTo>
                    <a:lnTo>
                      <a:pt x="400" y="1202"/>
                    </a:lnTo>
                    <a:lnTo>
                      <a:pt x="510" y="1236"/>
                    </a:lnTo>
                    <a:lnTo>
                      <a:pt x="534" y="1279"/>
                    </a:lnTo>
                    <a:lnTo>
                      <a:pt x="489" y="1313"/>
                    </a:lnTo>
                    <a:lnTo>
                      <a:pt x="389" y="1313"/>
                    </a:lnTo>
                    <a:lnTo>
                      <a:pt x="255" y="1236"/>
                    </a:lnTo>
                    <a:lnTo>
                      <a:pt x="145" y="1125"/>
                    </a:lnTo>
                    <a:lnTo>
                      <a:pt x="79" y="1025"/>
                    </a:lnTo>
                    <a:lnTo>
                      <a:pt x="79" y="949"/>
                    </a:lnTo>
                    <a:lnTo>
                      <a:pt x="123" y="893"/>
                    </a:lnTo>
                    <a:lnTo>
                      <a:pt x="189" y="872"/>
                    </a:lnTo>
                    <a:lnTo>
                      <a:pt x="289" y="860"/>
                    </a:lnTo>
                    <a:lnTo>
                      <a:pt x="400" y="860"/>
                    </a:lnTo>
                    <a:lnTo>
                      <a:pt x="534" y="838"/>
                    </a:lnTo>
                    <a:lnTo>
                      <a:pt x="600" y="817"/>
                    </a:lnTo>
                    <a:lnTo>
                      <a:pt x="634" y="783"/>
                    </a:lnTo>
                    <a:lnTo>
                      <a:pt x="621" y="751"/>
                    </a:lnTo>
                    <a:lnTo>
                      <a:pt x="521" y="662"/>
                    </a:lnTo>
                    <a:lnTo>
                      <a:pt x="366" y="508"/>
                    </a:lnTo>
                    <a:lnTo>
                      <a:pt x="223" y="375"/>
                    </a:lnTo>
                    <a:lnTo>
                      <a:pt x="68" y="232"/>
                    </a:lnTo>
                    <a:lnTo>
                      <a:pt x="13" y="132"/>
                    </a:lnTo>
                    <a:lnTo>
                      <a:pt x="0" y="66"/>
                    </a:lnTo>
                    <a:close/>
                  </a:path>
                </a:pathLst>
              </a:custGeom>
              <a:solidFill>
                <a:srgbClr val="FF66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83309" name="Freeform 18"/>
              <p:cNvSpPr>
                <a:spLocks/>
              </p:cNvSpPr>
              <p:nvPr/>
            </p:nvSpPr>
            <p:spPr bwMode="auto">
              <a:xfrm>
                <a:off x="4473" y="2943"/>
                <a:ext cx="427" cy="990"/>
              </a:xfrm>
              <a:custGeom>
                <a:avLst/>
                <a:gdLst>
                  <a:gd name="T0" fmla="*/ 1 w 854"/>
                  <a:gd name="T1" fmla="*/ 0 h 1979"/>
                  <a:gd name="T2" fmla="*/ 1 w 854"/>
                  <a:gd name="T3" fmla="*/ 1 h 1979"/>
                  <a:gd name="T4" fmla="*/ 1 w 854"/>
                  <a:gd name="T5" fmla="*/ 1 h 1979"/>
                  <a:gd name="T6" fmla="*/ 1 w 854"/>
                  <a:gd name="T7" fmla="*/ 1 h 1979"/>
                  <a:gd name="T8" fmla="*/ 1 w 854"/>
                  <a:gd name="T9" fmla="*/ 1 h 1979"/>
                  <a:gd name="T10" fmla="*/ 1 w 854"/>
                  <a:gd name="T11" fmla="*/ 1 h 1979"/>
                  <a:gd name="T12" fmla="*/ 1 w 854"/>
                  <a:gd name="T13" fmla="*/ 1 h 1979"/>
                  <a:gd name="T14" fmla="*/ 1 w 854"/>
                  <a:gd name="T15" fmla="*/ 1 h 1979"/>
                  <a:gd name="T16" fmla="*/ 1 w 854"/>
                  <a:gd name="T17" fmla="*/ 1 h 1979"/>
                  <a:gd name="T18" fmla="*/ 1 w 854"/>
                  <a:gd name="T19" fmla="*/ 1 h 1979"/>
                  <a:gd name="T20" fmla="*/ 1 w 854"/>
                  <a:gd name="T21" fmla="*/ 1 h 1979"/>
                  <a:gd name="T22" fmla="*/ 1 w 854"/>
                  <a:gd name="T23" fmla="*/ 1 h 1979"/>
                  <a:gd name="T24" fmla="*/ 1 w 854"/>
                  <a:gd name="T25" fmla="*/ 1 h 1979"/>
                  <a:gd name="T26" fmla="*/ 1 w 854"/>
                  <a:gd name="T27" fmla="*/ 1 h 1979"/>
                  <a:gd name="T28" fmla="*/ 1 w 854"/>
                  <a:gd name="T29" fmla="*/ 1 h 1979"/>
                  <a:gd name="T30" fmla="*/ 1 w 854"/>
                  <a:gd name="T31" fmla="*/ 1 h 1979"/>
                  <a:gd name="T32" fmla="*/ 1 w 854"/>
                  <a:gd name="T33" fmla="*/ 1 h 1979"/>
                  <a:gd name="T34" fmla="*/ 1 w 854"/>
                  <a:gd name="T35" fmla="*/ 1 h 1979"/>
                  <a:gd name="T36" fmla="*/ 1 w 854"/>
                  <a:gd name="T37" fmla="*/ 1 h 1979"/>
                  <a:gd name="T38" fmla="*/ 1 w 854"/>
                  <a:gd name="T39" fmla="*/ 1 h 1979"/>
                  <a:gd name="T40" fmla="*/ 0 w 854"/>
                  <a:gd name="T41" fmla="*/ 1 h 1979"/>
                  <a:gd name="T42" fmla="*/ 1 w 854"/>
                  <a:gd name="T43" fmla="*/ 1 h 1979"/>
                  <a:gd name="T44" fmla="*/ 1 w 854"/>
                  <a:gd name="T45" fmla="*/ 1 h 1979"/>
                  <a:gd name="T46" fmla="*/ 1 w 854"/>
                  <a:gd name="T47" fmla="*/ 1 h 1979"/>
                  <a:gd name="T48" fmla="*/ 1 w 854"/>
                  <a:gd name="T49" fmla="*/ 1 h 1979"/>
                  <a:gd name="T50" fmla="*/ 1 w 854"/>
                  <a:gd name="T51" fmla="*/ 1 h 1979"/>
                  <a:gd name="T52" fmla="*/ 1 w 854"/>
                  <a:gd name="T53" fmla="*/ 1 h 1979"/>
                  <a:gd name="T54" fmla="*/ 1 w 854"/>
                  <a:gd name="T55" fmla="*/ 1 h 1979"/>
                  <a:gd name="T56" fmla="*/ 1 w 854"/>
                  <a:gd name="T57" fmla="*/ 1 h 1979"/>
                  <a:gd name="T58" fmla="*/ 1 w 854"/>
                  <a:gd name="T59" fmla="*/ 1 h 1979"/>
                  <a:gd name="T60" fmla="*/ 1 w 854"/>
                  <a:gd name="T61" fmla="*/ 1 h 1979"/>
                  <a:gd name="T62" fmla="*/ 1 w 854"/>
                  <a:gd name="T63" fmla="*/ 1 h 1979"/>
                  <a:gd name="T64" fmla="*/ 1 w 854"/>
                  <a:gd name="T65" fmla="*/ 1 h 1979"/>
                  <a:gd name="T66" fmla="*/ 1 w 854"/>
                  <a:gd name="T67" fmla="*/ 1 h 1979"/>
                  <a:gd name="T68" fmla="*/ 1 w 854"/>
                  <a:gd name="T69" fmla="*/ 1 h 1979"/>
                  <a:gd name="T70" fmla="*/ 1 w 854"/>
                  <a:gd name="T71" fmla="*/ 0 h 19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4"/>
                  <a:gd name="T109" fmla="*/ 0 h 1979"/>
                  <a:gd name="T110" fmla="*/ 854 w 854"/>
                  <a:gd name="T111" fmla="*/ 1979 h 19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4" h="1979">
                    <a:moveTo>
                      <a:pt x="421" y="0"/>
                    </a:moveTo>
                    <a:lnTo>
                      <a:pt x="542" y="23"/>
                    </a:lnTo>
                    <a:lnTo>
                      <a:pt x="598" y="110"/>
                    </a:lnTo>
                    <a:lnTo>
                      <a:pt x="587" y="321"/>
                    </a:lnTo>
                    <a:lnTo>
                      <a:pt x="565" y="542"/>
                    </a:lnTo>
                    <a:lnTo>
                      <a:pt x="565" y="774"/>
                    </a:lnTo>
                    <a:lnTo>
                      <a:pt x="676" y="1050"/>
                    </a:lnTo>
                    <a:lnTo>
                      <a:pt x="765" y="1250"/>
                    </a:lnTo>
                    <a:lnTo>
                      <a:pt x="810" y="1448"/>
                    </a:lnTo>
                    <a:lnTo>
                      <a:pt x="797" y="1624"/>
                    </a:lnTo>
                    <a:lnTo>
                      <a:pt x="797" y="1690"/>
                    </a:lnTo>
                    <a:lnTo>
                      <a:pt x="842" y="1758"/>
                    </a:lnTo>
                    <a:lnTo>
                      <a:pt x="854" y="1824"/>
                    </a:lnTo>
                    <a:lnTo>
                      <a:pt x="820" y="1856"/>
                    </a:lnTo>
                    <a:lnTo>
                      <a:pt x="731" y="1835"/>
                    </a:lnTo>
                    <a:lnTo>
                      <a:pt x="565" y="1813"/>
                    </a:lnTo>
                    <a:lnTo>
                      <a:pt x="366" y="1856"/>
                    </a:lnTo>
                    <a:lnTo>
                      <a:pt x="232" y="1935"/>
                    </a:lnTo>
                    <a:lnTo>
                      <a:pt x="166" y="1979"/>
                    </a:lnTo>
                    <a:lnTo>
                      <a:pt x="98" y="1979"/>
                    </a:lnTo>
                    <a:lnTo>
                      <a:pt x="0" y="1835"/>
                    </a:lnTo>
                    <a:lnTo>
                      <a:pt x="11" y="1813"/>
                    </a:lnTo>
                    <a:lnTo>
                      <a:pt x="211" y="1746"/>
                    </a:lnTo>
                    <a:lnTo>
                      <a:pt x="442" y="1713"/>
                    </a:lnTo>
                    <a:lnTo>
                      <a:pt x="610" y="1703"/>
                    </a:lnTo>
                    <a:lnTo>
                      <a:pt x="710" y="1703"/>
                    </a:lnTo>
                    <a:lnTo>
                      <a:pt x="731" y="1635"/>
                    </a:lnTo>
                    <a:lnTo>
                      <a:pt x="697" y="1448"/>
                    </a:lnTo>
                    <a:lnTo>
                      <a:pt x="621" y="1250"/>
                    </a:lnTo>
                    <a:lnTo>
                      <a:pt x="498" y="995"/>
                    </a:lnTo>
                    <a:lnTo>
                      <a:pt x="398" y="774"/>
                    </a:lnTo>
                    <a:lnTo>
                      <a:pt x="355" y="576"/>
                    </a:lnTo>
                    <a:lnTo>
                      <a:pt x="343" y="355"/>
                    </a:lnTo>
                    <a:lnTo>
                      <a:pt x="343" y="144"/>
                    </a:lnTo>
                    <a:lnTo>
                      <a:pt x="387" y="55"/>
                    </a:lnTo>
                    <a:lnTo>
                      <a:pt x="421" y="0"/>
                    </a:lnTo>
                    <a:close/>
                  </a:path>
                </a:pathLst>
              </a:custGeom>
              <a:solidFill>
                <a:srgbClr val="FF66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83310" name="Freeform 19"/>
              <p:cNvSpPr>
                <a:spLocks/>
              </p:cNvSpPr>
              <p:nvPr/>
            </p:nvSpPr>
            <p:spPr bwMode="auto">
              <a:xfrm>
                <a:off x="4263" y="2969"/>
                <a:ext cx="353" cy="827"/>
              </a:xfrm>
              <a:custGeom>
                <a:avLst/>
                <a:gdLst>
                  <a:gd name="T0" fmla="*/ 1 w 706"/>
                  <a:gd name="T1" fmla="*/ 0 h 1654"/>
                  <a:gd name="T2" fmla="*/ 1 w 706"/>
                  <a:gd name="T3" fmla="*/ 0 h 1654"/>
                  <a:gd name="T4" fmla="*/ 1 w 706"/>
                  <a:gd name="T5" fmla="*/ 1 h 1654"/>
                  <a:gd name="T6" fmla="*/ 1 w 706"/>
                  <a:gd name="T7" fmla="*/ 1 h 1654"/>
                  <a:gd name="T8" fmla="*/ 1 w 706"/>
                  <a:gd name="T9" fmla="*/ 1 h 1654"/>
                  <a:gd name="T10" fmla="*/ 1 w 706"/>
                  <a:gd name="T11" fmla="*/ 1 h 1654"/>
                  <a:gd name="T12" fmla="*/ 1 w 706"/>
                  <a:gd name="T13" fmla="*/ 1 h 1654"/>
                  <a:gd name="T14" fmla="*/ 1 w 706"/>
                  <a:gd name="T15" fmla="*/ 1 h 1654"/>
                  <a:gd name="T16" fmla="*/ 1 w 706"/>
                  <a:gd name="T17" fmla="*/ 1 h 1654"/>
                  <a:gd name="T18" fmla="*/ 1 w 706"/>
                  <a:gd name="T19" fmla="*/ 1 h 1654"/>
                  <a:gd name="T20" fmla="*/ 1 w 706"/>
                  <a:gd name="T21" fmla="*/ 1 h 1654"/>
                  <a:gd name="T22" fmla="*/ 1 w 706"/>
                  <a:gd name="T23" fmla="*/ 1 h 1654"/>
                  <a:gd name="T24" fmla="*/ 1 w 706"/>
                  <a:gd name="T25" fmla="*/ 1 h 1654"/>
                  <a:gd name="T26" fmla="*/ 1 w 706"/>
                  <a:gd name="T27" fmla="*/ 1 h 1654"/>
                  <a:gd name="T28" fmla="*/ 1 w 706"/>
                  <a:gd name="T29" fmla="*/ 1 h 1654"/>
                  <a:gd name="T30" fmla="*/ 1 w 706"/>
                  <a:gd name="T31" fmla="*/ 1 h 1654"/>
                  <a:gd name="T32" fmla="*/ 0 w 706"/>
                  <a:gd name="T33" fmla="*/ 1 h 1654"/>
                  <a:gd name="T34" fmla="*/ 1 w 706"/>
                  <a:gd name="T35" fmla="*/ 1 h 1654"/>
                  <a:gd name="T36" fmla="*/ 1 w 706"/>
                  <a:gd name="T37" fmla="*/ 1 h 1654"/>
                  <a:gd name="T38" fmla="*/ 1 w 706"/>
                  <a:gd name="T39" fmla="*/ 1 h 1654"/>
                  <a:gd name="T40" fmla="*/ 1 w 706"/>
                  <a:gd name="T41" fmla="*/ 1 h 1654"/>
                  <a:gd name="T42" fmla="*/ 1 w 706"/>
                  <a:gd name="T43" fmla="*/ 1 h 1654"/>
                  <a:gd name="T44" fmla="*/ 1 w 706"/>
                  <a:gd name="T45" fmla="*/ 1 h 1654"/>
                  <a:gd name="T46" fmla="*/ 1 w 706"/>
                  <a:gd name="T47" fmla="*/ 1 h 1654"/>
                  <a:gd name="T48" fmla="*/ 1 w 706"/>
                  <a:gd name="T49" fmla="*/ 1 h 1654"/>
                  <a:gd name="T50" fmla="*/ 1 w 706"/>
                  <a:gd name="T51" fmla="*/ 1 h 1654"/>
                  <a:gd name="T52" fmla="*/ 1 w 706"/>
                  <a:gd name="T53" fmla="*/ 1 h 1654"/>
                  <a:gd name="T54" fmla="*/ 1 w 706"/>
                  <a:gd name="T55" fmla="*/ 1 h 1654"/>
                  <a:gd name="T56" fmla="*/ 1 w 706"/>
                  <a:gd name="T57" fmla="*/ 0 h 165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06"/>
                  <a:gd name="T88" fmla="*/ 0 h 1654"/>
                  <a:gd name="T89" fmla="*/ 706 w 706"/>
                  <a:gd name="T90" fmla="*/ 1654 h 165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06" h="1654">
                    <a:moveTo>
                      <a:pt x="530" y="0"/>
                    </a:moveTo>
                    <a:lnTo>
                      <a:pt x="630" y="0"/>
                    </a:lnTo>
                    <a:lnTo>
                      <a:pt x="662" y="66"/>
                    </a:lnTo>
                    <a:lnTo>
                      <a:pt x="685" y="211"/>
                    </a:lnTo>
                    <a:lnTo>
                      <a:pt x="662" y="366"/>
                    </a:lnTo>
                    <a:lnTo>
                      <a:pt x="606" y="676"/>
                    </a:lnTo>
                    <a:lnTo>
                      <a:pt x="619" y="810"/>
                    </a:lnTo>
                    <a:lnTo>
                      <a:pt x="685" y="1076"/>
                    </a:lnTo>
                    <a:lnTo>
                      <a:pt x="706" y="1265"/>
                    </a:lnTo>
                    <a:lnTo>
                      <a:pt x="706" y="1409"/>
                    </a:lnTo>
                    <a:lnTo>
                      <a:pt x="672" y="1441"/>
                    </a:lnTo>
                    <a:lnTo>
                      <a:pt x="574" y="1465"/>
                    </a:lnTo>
                    <a:lnTo>
                      <a:pt x="442" y="1497"/>
                    </a:lnTo>
                    <a:lnTo>
                      <a:pt x="309" y="1564"/>
                    </a:lnTo>
                    <a:lnTo>
                      <a:pt x="177" y="1654"/>
                    </a:lnTo>
                    <a:lnTo>
                      <a:pt x="121" y="1654"/>
                    </a:lnTo>
                    <a:lnTo>
                      <a:pt x="0" y="1554"/>
                    </a:lnTo>
                    <a:lnTo>
                      <a:pt x="11" y="1509"/>
                    </a:lnTo>
                    <a:lnTo>
                      <a:pt x="166" y="1441"/>
                    </a:lnTo>
                    <a:lnTo>
                      <a:pt x="430" y="1375"/>
                    </a:lnTo>
                    <a:lnTo>
                      <a:pt x="551" y="1331"/>
                    </a:lnTo>
                    <a:lnTo>
                      <a:pt x="574" y="1286"/>
                    </a:lnTo>
                    <a:lnTo>
                      <a:pt x="574" y="1097"/>
                    </a:lnTo>
                    <a:lnTo>
                      <a:pt x="530" y="855"/>
                    </a:lnTo>
                    <a:lnTo>
                      <a:pt x="508" y="698"/>
                    </a:lnTo>
                    <a:lnTo>
                      <a:pt x="485" y="455"/>
                    </a:lnTo>
                    <a:lnTo>
                      <a:pt x="474" y="188"/>
                    </a:lnTo>
                    <a:lnTo>
                      <a:pt x="485" y="66"/>
                    </a:lnTo>
                    <a:lnTo>
                      <a:pt x="530" y="0"/>
                    </a:lnTo>
                    <a:close/>
                  </a:path>
                </a:pathLst>
              </a:custGeom>
              <a:solidFill>
                <a:srgbClr val="FF66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83311" name="Freeform 20"/>
              <p:cNvSpPr>
                <a:spLocks/>
              </p:cNvSpPr>
              <p:nvPr/>
            </p:nvSpPr>
            <p:spPr bwMode="auto">
              <a:xfrm>
                <a:off x="4728" y="1749"/>
                <a:ext cx="408" cy="485"/>
              </a:xfrm>
              <a:custGeom>
                <a:avLst/>
                <a:gdLst>
                  <a:gd name="T0" fmla="*/ 1 w 815"/>
                  <a:gd name="T1" fmla="*/ 1 h 968"/>
                  <a:gd name="T2" fmla="*/ 1 w 815"/>
                  <a:gd name="T3" fmla="*/ 1 h 968"/>
                  <a:gd name="T4" fmla="*/ 1 w 815"/>
                  <a:gd name="T5" fmla="*/ 1 h 968"/>
                  <a:gd name="T6" fmla="*/ 0 w 815"/>
                  <a:gd name="T7" fmla="*/ 1 h 968"/>
                  <a:gd name="T8" fmla="*/ 1 w 815"/>
                  <a:gd name="T9" fmla="*/ 1 h 968"/>
                  <a:gd name="T10" fmla="*/ 1 w 815"/>
                  <a:gd name="T11" fmla="*/ 1 h 968"/>
                  <a:gd name="T12" fmla="*/ 1 w 815"/>
                  <a:gd name="T13" fmla="*/ 1 h 968"/>
                  <a:gd name="T14" fmla="*/ 1 w 815"/>
                  <a:gd name="T15" fmla="*/ 1 h 968"/>
                  <a:gd name="T16" fmla="*/ 1 w 815"/>
                  <a:gd name="T17" fmla="*/ 1 h 968"/>
                  <a:gd name="T18" fmla="*/ 1 w 815"/>
                  <a:gd name="T19" fmla="*/ 0 h 968"/>
                  <a:gd name="T20" fmla="*/ 1 w 815"/>
                  <a:gd name="T21" fmla="*/ 1 h 968"/>
                  <a:gd name="T22" fmla="*/ 1 w 815"/>
                  <a:gd name="T23" fmla="*/ 1 h 968"/>
                  <a:gd name="T24" fmla="*/ 1 w 815"/>
                  <a:gd name="T25" fmla="*/ 1 h 968"/>
                  <a:gd name="T26" fmla="*/ 1 w 815"/>
                  <a:gd name="T27" fmla="*/ 1 h 968"/>
                  <a:gd name="T28" fmla="*/ 1 w 815"/>
                  <a:gd name="T29" fmla="*/ 1 h 968"/>
                  <a:gd name="T30" fmla="*/ 1 w 815"/>
                  <a:gd name="T31" fmla="*/ 1 h 968"/>
                  <a:gd name="T32" fmla="*/ 1 w 815"/>
                  <a:gd name="T33" fmla="*/ 1 h 968"/>
                  <a:gd name="T34" fmla="*/ 1 w 815"/>
                  <a:gd name="T35" fmla="*/ 1 h 968"/>
                  <a:gd name="T36" fmla="*/ 1 w 815"/>
                  <a:gd name="T37" fmla="*/ 1 h 968"/>
                  <a:gd name="T38" fmla="*/ 1 w 815"/>
                  <a:gd name="T39" fmla="*/ 1 h 968"/>
                  <a:gd name="T40" fmla="*/ 1 w 815"/>
                  <a:gd name="T41" fmla="*/ 1 h 968"/>
                  <a:gd name="T42" fmla="*/ 1 w 815"/>
                  <a:gd name="T43" fmla="*/ 1 h 968"/>
                  <a:gd name="T44" fmla="*/ 1 w 815"/>
                  <a:gd name="T45" fmla="*/ 1 h 96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15"/>
                  <a:gd name="T70" fmla="*/ 0 h 968"/>
                  <a:gd name="T71" fmla="*/ 815 w 815"/>
                  <a:gd name="T72" fmla="*/ 968 h 96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15" h="968">
                    <a:moveTo>
                      <a:pt x="216" y="686"/>
                    </a:moveTo>
                    <a:lnTo>
                      <a:pt x="105" y="492"/>
                    </a:lnTo>
                    <a:lnTo>
                      <a:pt x="39" y="326"/>
                    </a:lnTo>
                    <a:lnTo>
                      <a:pt x="0" y="144"/>
                    </a:lnTo>
                    <a:lnTo>
                      <a:pt x="16" y="71"/>
                    </a:lnTo>
                    <a:lnTo>
                      <a:pt x="71" y="71"/>
                    </a:lnTo>
                    <a:lnTo>
                      <a:pt x="139" y="126"/>
                    </a:lnTo>
                    <a:lnTo>
                      <a:pt x="205" y="205"/>
                    </a:lnTo>
                    <a:lnTo>
                      <a:pt x="405" y="94"/>
                    </a:lnTo>
                    <a:lnTo>
                      <a:pt x="510" y="0"/>
                    </a:lnTo>
                    <a:lnTo>
                      <a:pt x="605" y="60"/>
                    </a:lnTo>
                    <a:lnTo>
                      <a:pt x="710" y="200"/>
                    </a:lnTo>
                    <a:lnTo>
                      <a:pt x="788" y="397"/>
                    </a:lnTo>
                    <a:lnTo>
                      <a:pt x="815" y="526"/>
                    </a:lnTo>
                    <a:lnTo>
                      <a:pt x="815" y="570"/>
                    </a:lnTo>
                    <a:lnTo>
                      <a:pt x="710" y="603"/>
                    </a:lnTo>
                    <a:lnTo>
                      <a:pt x="565" y="692"/>
                    </a:lnTo>
                    <a:lnTo>
                      <a:pt x="499" y="731"/>
                    </a:lnTo>
                    <a:lnTo>
                      <a:pt x="555" y="886"/>
                    </a:lnTo>
                    <a:lnTo>
                      <a:pt x="533" y="957"/>
                    </a:lnTo>
                    <a:lnTo>
                      <a:pt x="489" y="968"/>
                    </a:lnTo>
                    <a:lnTo>
                      <a:pt x="366" y="868"/>
                    </a:lnTo>
                    <a:lnTo>
                      <a:pt x="216" y="686"/>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83312" name="Freeform 21"/>
              <p:cNvSpPr>
                <a:spLocks/>
              </p:cNvSpPr>
              <p:nvPr/>
            </p:nvSpPr>
            <p:spPr bwMode="auto">
              <a:xfrm>
                <a:off x="4251" y="1732"/>
                <a:ext cx="505" cy="757"/>
              </a:xfrm>
              <a:custGeom>
                <a:avLst/>
                <a:gdLst>
                  <a:gd name="T0" fmla="*/ 1 w 1009"/>
                  <a:gd name="T1" fmla="*/ 1 h 1514"/>
                  <a:gd name="T2" fmla="*/ 1 w 1009"/>
                  <a:gd name="T3" fmla="*/ 1 h 1514"/>
                  <a:gd name="T4" fmla="*/ 1 w 1009"/>
                  <a:gd name="T5" fmla="*/ 1 h 1514"/>
                  <a:gd name="T6" fmla="*/ 1 w 1009"/>
                  <a:gd name="T7" fmla="*/ 1 h 1514"/>
                  <a:gd name="T8" fmla="*/ 1 w 1009"/>
                  <a:gd name="T9" fmla="*/ 1 h 1514"/>
                  <a:gd name="T10" fmla="*/ 1 w 1009"/>
                  <a:gd name="T11" fmla="*/ 1 h 1514"/>
                  <a:gd name="T12" fmla="*/ 1 w 1009"/>
                  <a:gd name="T13" fmla="*/ 1 h 1514"/>
                  <a:gd name="T14" fmla="*/ 1 w 1009"/>
                  <a:gd name="T15" fmla="*/ 1 h 1514"/>
                  <a:gd name="T16" fmla="*/ 1 w 1009"/>
                  <a:gd name="T17" fmla="*/ 1 h 1514"/>
                  <a:gd name="T18" fmla="*/ 1 w 1009"/>
                  <a:gd name="T19" fmla="*/ 1 h 1514"/>
                  <a:gd name="T20" fmla="*/ 1 w 1009"/>
                  <a:gd name="T21" fmla="*/ 1 h 1514"/>
                  <a:gd name="T22" fmla="*/ 1 w 1009"/>
                  <a:gd name="T23" fmla="*/ 1 h 1514"/>
                  <a:gd name="T24" fmla="*/ 1 w 1009"/>
                  <a:gd name="T25" fmla="*/ 1 h 1514"/>
                  <a:gd name="T26" fmla="*/ 1 w 1009"/>
                  <a:gd name="T27" fmla="*/ 1 h 1514"/>
                  <a:gd name="T28" fmla="*/ 1 w 1009"/>
                  <a:gd name="T29" fmla="*/ 1 h 1514"/>
                  <a:gd name="T30" fmla="*/ 1 w 1009"/>
                  <a:gd name="T31" fmla="*/ 1 h 1514"/>
                  <a:gd name="T32" fmla="*/ 1 w 1009"/>
                  <a:gd name="T33" fmla="*/ 1 h 1514"/>
                  <a:gd name="T34" fmla="*/ 1 w 1009"/>
                  <a:gd name="T35" fmla="*/ 1 h 1514"/>
                  <a:gd name="T36" fmla="*/ 1 w 1009"/>
                  <a:gd name="T37" fmla="*/ 1 h 1514"/>
                  <a:gd name="T38" fmla="*/ 1 w 1009"/>
                  <a:gd name="T39" fmla="*/ 0 h 1514"/>
                  <a:gd name="T40" fmla="*/ 1 w 1009"/>
                  <a:gd name="T41" fmla="*/ 1 h 1514"/>
                  <a:gd name="T42" fmla="*/ 1 w 1009"/>
                  <a:gd name="T43" fmla="*/ 1 h 1514"/>
                  <a:gd name="T44" fmla="*/ 1 w 1009"/>
                  <a:gd name="T45" fmla="*/ 1 h 1514"/>
                  <a:gd name="T46" fmla="*/ 1 w 1009"/>
                  <a:gd name="T47" fmla="*/ 1 h 1514"/>
                  <a:gd name="T48" fmla="*/ 1 w 1009"/>
                  <a:gd name="T49" fmla="*/ 1 h 1514"/>
                  <a:gd name="T50" fmla="*/ 1 w 1009"/>
                  <a:gd name="T51" fmla="*/ 1 h 1514"/>
                  <a:gd name="T52" fmla="*/ 0 w 1009"/>
                  <a:gd name="T53" fmla="*/ 1 h 1514"/>
                  <a:gd name="T54" fmla="*/ 1 w 1009"/>
                  <a:gd name="T55" fmla="*/ 1 h 1514"/>
                  <a:gd name="T56" fmla="*/ 1 w 1009"/>
                  <a:gd name="T57" fmla="*/ 1 h 1514"/>
                  <a:gd name="T58" fmla="*/ 1 w 1009"/>
                  <a:gd name="T59" fmla="*/ 1 h 1514"/>
                  <a:gd name="T60" fmla="*/ 1 w 1009"/>
                  <a:gd name="T61" fmla="*/ 1 h 1514"/>
                  <a:gd name="T62" fmla="*/ 1 w 1009"/>
                  <a:gd name="T63" fmla="*/ 1 h 1514"/>
                  <a:gd name="T64" fmla="*/ 1 w 1009"/>
                  <a:gd name="T65" fmla="*/ 1 h 1514"/>
                  <a:gd name="T66" fmla="*/ 1 w 1009"/>
                  <a:gd name="T67" fmla="*/ 1 h 151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009"/>
                  <a:gd name="T103" fmla="*/ 0 h 1514"/>
                  <a:gd name="T104" fmla="*/ 1009 w 1009"/>
                  <a:gd name="T105" fmla="*/ 1514 h 151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009" h="1514">
                    <a:moveTo>
                      <a:pt x="620" y="1514"/>
                    </a:moveTo>
                    <a:lnTo>
                      <a:pt x="676" y="1448"/>
                    </a:lnTo>
                    <a:lnTo>
                      <a:pt x="654" y="1350"/>
                    </a:lnTo>
                    <a:lnTo>
                      <a:pt x="610" y="1216"/>
                    </a:lnTo>
                    <a:lnTo>
                      <a:pt x="444" y="1061"/>
                    </a:lnTo>
                    <a:lnTo>
                      <a:pt x="276" y="918"/>
                    </a:lnTo>
                    <a:lnTo>
                      <a:pt x="200" y="763"/>
                    </a:lnTo>
                    <a:lnTo>
                      <a:pt x="166" y="521"/>
                    </a:lnTo>
                    <a:lnTo>
                      <a:pt x="355" y="455"/>
                    </a:lnTo>
                    <a:lnTo>
                      <a:pt x="654" y="421"/>
                    </a:lnTo>
                    <a:lnTo>
                      <a:pt x="776" y="431"/>
                    </a:lnTo>
                    <a:lnTo>
                      <a:pt x="809" y="465"/>
                    </a:lnTo>
                    <a:lnTo>
                      <a:pt x="865" y="410"/>
                    </a:lnTo>
                    <a:lnTo>
                      <a:pt x="843" y="355"/>
                    </a:lnTo>
                    <a:lnTo>
                      <a:pt x="899" y="210"/>
                    </a:lnTo>
                    <a:lnTo>
                      <a:pt x="920" y="155"/>
                    </a:lnTo>
                    <a:lnTo>
                      <a:pt x="965" y="68"/>
                    </a:lnTo>
                    <a:lnTo>
                      <a:pt x="1009" y="68"/>
                    </a:lnTo>
                    <a:lnTo>
                      <a:pt x="1009" y="23"/>
                    </a:lnTo>
                    <a:lnTo>
                      <a:pt x="920" y="0"/>
                    </a:lnTo>
                    <a:lnTo>
                      <a:pt x="865" y="100"/>
                    </a:lnTo>
                    <a:lnTo>
                      <a:pt x="788" y="244"/>
                    </a:lnTo>
                    <a:lnTo>
                      <a:pt x="688" y="310"/>
                    </a:lnTo>
                    <a:lnTo>
                      <a:pt x="533" y="332"/>
                    </a:lnTo>
                    <a:lnTo>
                      <a:pt x="255" y="366"/>
                    </a:lnTo>
                    <a:lnTo>
                      <a:pt x="34" y="431"/>
                    </a:lnTo>
                    <a:lnTo>
                      <a:pt x="0" y="487"/>
                    </a:lnTo>
                    <a:lnTo>
                      <a:pt x="21" y="663"/>
                    </a:lnTo>
                    <a:lnTo>
                      <a:pt x="100" y="908"/>
                    </a:lnTo>
                    <a:lnTo>
                      <a:pt x="210" y="1106"/>
                    </a:lnTo>
                    <a:lnTo>
                      <a:pt x="321" y="1282"/>
                    </a:lnTo>
                    <a:lnTo>
                      <a:pt x="421" y="1405"/>
                    </a:lnTo>
                    <a:lnTo>
                      <a:pt x="521" y="1493"/>
                    </a:lnTo>
                    <a:lnTo>
                      <a:pt x="620" y="1514"/>
                    </a:lnTo>
                    <a:close/>
                  </a:path>
                </a:pathLst>
              </a:custGeom>
              <a:solidFill>
                <a:srgbClr val="FF66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pic>
        <p:nvPicPr>
          <p:cNvPr id="18329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04913" y="5200650"/>
            <a:ext cx="7975600"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3298" name="Rectangle 2"/>
          <p:cNvSpPr>
            <a:spLocks noGrp="1" noChangeArrowheads="1"/>
          </p:cNvSpPr>
          <p:nvPr>
            <p:ph type="title"/>
          </p:nvPr>
        </p:nvSpPr>
        <p:spPr>
          <a:xfrm>
            <a:off x="457200" y="-26988"/>
            <a:ext cx="8229600" cy="863601"/>
          </a:xfrm>
        </p:spPr>
        <p:txBody>
          <a:bodyPr/>
          <a:lstStyle/>
          <a:p>
            <a:pPr eaLnBrk="1" hangingPunct="1"/>
            <a:r>
              <a:rPr lang="en-US">
                <a:latin typeface="Arial"/>
                <a:cs typeface="Arial"/>
              </a:rPr>
              <a:t>• Application •</a:t>
            </a:r>
          </a:p>
        </p:txBody>
      </p:sp>
      <p:sp>
        <p:nvSpPr>
          <p:cNvPr id="46083" name="Text Box 3"/>
          <p:cNvSpPr txBox="1">
            <a:spLocks noChangeArrowheads="1"/>
          </p:cNvSpPr>
          <p:nvPr/>
        </p:nvSpPr>
        <p:spPr bwMode="auto">
          <a:xfrm>
            <a:off x="625475" y="1022350"/>
            <a:ext cx="8915400" cy="35558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893763" indent="-893763">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533400" marR="0" lvl="0" indent="-533400" algn="l" defTabSz="628650" rtl="0" eaLnBrk="1" fontAlgn="base" latinLnBrk="0" hangingPunct="1">
              <a:lnSpc>
                <a:spcPct val="8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To whom do you best relate now?</a:t>
            </a:r>
          </a:p>
          <a:p>
            <a:pPr marL="533400" marR="0" lvl="0" indent="-533400" algn="l" defTabSz="628650" rtl="0" eaLnBrk="1" fontAlgn="base" latinLnBrk="0" hangingPunct="1">
              <a:lnSpc>
                <a:spcPct val="8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533400" marR="0" lvl="0" indent="-533400" algn="l" defTabSz="628650" rtl="0" eaLnBrk="1" fontAlgn="base" latinLnBrk="0" hangingPunct="1">
              <a:lnSpc>
                <a:spcPct val="80000"/>
              </a:lnSpc>
              <a:spcBef>
                <a:spcPct val="0"/>
              </a:spcBef>
              <a:spcAft>
                <a:spcPct val="0"/>
              </a:spcAft>
              <a:buClrTx/>
              <a:buSzTx/>
              <a:buFontTx/>
              <a:buAutoNum type="arabicPeriod"/>
              <a:tabLst/>
              <a:defRPr/>
            </a:pP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Philemon the offended?</a:t>
            </a:r>
          </a:p>
          <a:p>
            <a:pPr marL="533400" marR="0" lvl="0" indent="-533400" algn="l" defTabSz="628650" rtl="0" eaLnBrk="1" fontAlgn="base" latinLnBrk="0" hangingPunct="1">
              <a:lnSpc>
                <a:spcPct val="80000"/>
              </a:lnSpc>
              <a:spcBef>
                <a:spcPct val="0"/>
              </a:spcBef>
              <a:spcAft>
                <a:spcPct val="0"/>
              </a:spcAft>
              <a:buClrTx/>
              <a:buSzTx/>
              <a:buFontTx/>
              <a:buAutoNum type="arabicPeriod"/>
              <a:tabLst/>
              <a:defRPr/>
            </a:pPr>
            <a:endPar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533400" marR="0" lvl="0" indent="-533400" algn="l" defTabSz="628650" rtl="0" eaLnBrk="1" fontAlgn="base" latinLnBrk="0" hangingPunct="1">
              <a:lnSpc>
                <a:spcPct val="80000"/>
              </a:lnSpc>
              <a:spcBef>
                <a:spcPct val="0"/>
              </a:spcBef>
              <a:spcAft>
                <a:spcPct val="0"/>
              </a:spcAft>
              <a:buClrTx/>
              <a:buSzTx/>
              <a:buFontTx/>
              <a:buAutoNum type="arabicPeriod"/>
              <a:tabLst/>
              <a:defRPr/>
            </a:pP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Onesimus the offender?</a:t>
            </a:r>
          </a:p>
          <a:p>
            <a:pPr marL="533400" marR="0" lvl="0" indent="-533400" algn="l" defTabSz="628650" rtl="0" eaLnBrk="1" fontAlgn="base" latinLnBrk="0" hangingPunct="1">
              <a:lnSpc>
                <a:spcPct val="80000"/>
              </a:lnSpc>
              <a:spcBef>
                <a:spcPct val="0"/>
              </a:spcBef>
              <a:spcAft>
                <a:spcPct val="0"/>
              </a:spcAft>
              <a:buClrTx/>
              <a:buSzTx/>
              <a:buFontTx/>
              <a:buAutoNum type="arabicPeriod"/>
              <a:tabLst/>
              <a:defRPr/>
            </a:pPr>
            <a:endPar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533400" marR="0" lvl="0" indent="-533400" algn="l" defTabSz="628650" rtl="0" eaLnBrk="1" fontAlgn="base" latinLnBrk="0" hangingPunct="1">
              <a:lnSpc>
                <a:spcPct val="80000"/>
              </a:lnSpc>
              <a:spcBef>
                <a:spcPct val="0"/>
              </a:spcBef>
              <a:spcAft>
                <a:spcPct val="0"/>
              </a:spcAft>
              <a:buClrTx/>
              <a:buSzTx/>
              <a:buFontTx/>
              <a:buAutoNum type="arabicPeriod"/>
              <a:tabLst/>
              <a:defRPr/>
            </a:pP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Paul the reconciler?</a:t>
            </a:r>
          </a:p>
          <a:p>
            <a:pPr marL="533400" marR="0" lvl="0" indent="-533400" algn="l" defTabSz="628650" rtl="0" eaLnBrk="1" fontAlgn="base" latinLnBrk="0" hangingPunct="1">
              <a:lnSpc>
                <a:spcPct val="80000"/>
              </a:lnSpc>
              <a:spcBef>
                <a:spcPct val="0"/>
              </a:spcBef>
              <a:spcAft>
                <a:spcPct val="0"/>
              </a:spcAft>
              <a:buClrTx/>
              <a:buSzTx/>
              <a:buFontTx/>
              <a:buAutoNum type="arabicPeriod"/>
              <a:tabLst/>
              <a:defRPr/>
            </a:pPr>
            <a:endPar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533400" marR="0" lvl="0" indent="-533400" algn="l" defTabSz="628650" rtl="0" eaLnBrk="1" fontAlgn="base" latinLnBrk="0" hangingPunct="1">
              <a:lnSpc>
                <a:spcPct val="80000"/>
              </a:lnSpc>
              <a:spcBef>
                <a:spcPct val="0"/>
              </a:spcBef>
              <a:spcAft>
                <a:spcPct val="0"/>
              </a:spcAft>
              <a:buClrTx/>
              <a:buSzTx/>
              <a:buFontTx/>
              <a:buAutoNum type="arabicPeriod"/>
              <a:tabLst/>
              <a:defRPr/>
            </a:pP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The church as affirmers?</a:t>
            </a:r>
          </a:p>
        </p:txBody>
      </p:sp>
      <p:sp>
        <p:nvSpPr>
          <p:cNvPr id="183301" name="Text Box 22"/>
          <p:cNvSpPr txBox="1">
            <a:spLocks noChangeArrowheads="1"/>
          </p:cNvSpPr>
          <p:nvPr/>
        </p:nvSpPr>
        <p:spPr bwMode="auto">
          <a:xfrm>
            <a:off x="8337711" y="11285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245</a:t>
            </a:r>
          </a:p>
        </p:txBody>
      </p:sp>
      <p:pic>
        <p:nvPicPr>
          <p:cNvPr id="183302" name="Picture 2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flipH="1">
            <a:off x="-36513" y="5211763"/>
            <a:ext cx="4926013"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 name="Rectangle 2">
            <a:extLst>
              <a:ext uri="{FF2B5EF4-FFF2-40B4-BE49-F238E27FC236}">
                <a16:creationId xmlns:a16="http://schemas.microsoft.com/office/drawing/2014/main" id="{F8F0852A-6DE6-514B-A195-7719415D09EB}"/>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Philemon</a:t>
            </a:r>
          </a:p>
        </p:txBody>
      </p:sp>
    </p:spTree>
    <p:extLst>
      <p:ext uri="{BB962C8B-B14F-4D97-AF65-F5344CB8AC3E}">
        <p14:creationId xmlns:p14="http://schemas.microsoft.com/office/powerpoint/2010/main" val="356566670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46083">
                                            <p:txEl>
                                              <p:pRg st="2" end="2"/>
                                            </p:txEl>
                                          </p:spTgt>
                                        </p:tgtEl>
                                        <p:attrNameLst>
                                          <p:attrName>style.visibility</p:attrName>
                                        </p:attrNameLst>
                                      </p:cBhvr>
                                      <p:to>
                                        <p:strVal val="visible"/>
                                      </p:to>
                                    </p:set>
                                    <p:anim calcmode="lin" valueType="num">
                                      <p:cBhvr additive="base">
                                        <p:cTn id="7" dur="500" fill="hold"/>
                                        <p:tgtEl>
                                          <p:spTgt spid="46083">
                                            <p:txEl>
                                              <p:pRg st="2" end="2"/>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608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46083">
                                            <p:txEl>
                                              <p:pRg st="4" end="4"/>
                                            </p:txEl>
                                          </p:spTgt>
                                        </p:tgtEl>
                                        <p:attrNameLst>
                                          <p:attrName>style.visibility</p:attrName>
                                        </p:attrNameLst>
                                      </p:cBhvr>
                                      <p:to>
                                        <p:strVal val="visible"/>
                                      </p:to>
                                    </p:set>
                                    <p:anim calcmode="lin" valueType="num">
                                      <p:cBhvr additive="base">
                                        <p:cTn id="13" dur="500" fill="hold"/>
                                        <p:tgtEl>
                                          <p:spTgt spid="46083">
                                            <p:txEl>
                                              <p:pRg st="4" end="4"/>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4608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nodeType="clickEffect">
                                  <p:stCondLst>
                                    <p:cond delay="0"/>
                                  </p:stCondLst>
                                  <p:childTnLst>
                                    <p:set>
                                      <p:cBhvr>
                                        <p:cTn id="18" dur="1" fill="hold">
                                          <p:stCondLst>
                                            <p:cond delay="0"/>
                                          </p:stCondLst>
                                        </p:cTn>
                                        <p:tgtEl>
                                          <p:spTgt spid="46083">
                                            <p:txEl>
                                              <p:pRg st="6" end="6"/>
                                            </p:txEl>
                                          </p:spTgt>
                                        </p:tgtEl>
                                        <p:attrNameLst>
                                          <p:attrName>style.visibility</p:attrName>
                                        </p:attrNameLst>
                                      </p:cBhvr>
                                      <p:to>
                                        <p:strVal val="visible"/>
                                      </p:to>
                                    </p:set>
                                    <p:anim calcmode="lin" valueType="num">
                                      <p:cBhvr additive="base">
                                        <p:cTn id="19" dur="500" fill="hold"/>
                                        <p:tgtEl>
                                          <p:spTgt spid="46083">
                                            <p:txEl>
                                              <p:pRg st="6" end="6"/>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4608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nodeType="clickEffect">
                                  <p:stCondLst>
                                    <p:cond delay="0"/>
                                  </p:stCondLst>
                                  <p:childTnLst>
                                    <p:set>
                                      <p:cBhvr>
                                        <p:cTn id="24" dur="1" fill="hold">
                                          <p:stCondLst>
                                            <p:cond delay="0"/>
                                          </p:stCondLst>
                                        </p:cTn>
                                        <p:tgtEl>
                                          <p:spTgt spid="46083">
                                            <p:txEl>
                                              <p:pRg st="8" end="8"/>
                                            </p:txEl>
                                          </p:spTgt>
                                        </p:tgtEl>
                                        <p:attrNameLst>
                                          <p:attrName>style.visibility</p:attrName>
                                        </p:attrNameLst>
                                      </p:cBhvr>
                                      <p:to>
                                        <p:strVal val="visible"/>
                                      </p:to>
                                    </p:set>
                                    <p:anim calcmode="lin" valueType="num">
                                      <p:cBhvr additive="base">
                                        <p:cTn id="25" dur="500" fill="hold"/>
                                        <p:tgtEl>
                                          <p:spTgt spid="46083">
                                            <p:txEl>
                                              <p:pRg st="8" end="8"/>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46083">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2"/>
          <p:cNvSpPr>
            <a:spLocks noGrp="1" noChangeArrowheads="1"/>
          </p:cNvSpPr>
          <p:nvPr>
            <p:ph type="ctrTitle"/>
          </p:nvPr>
        </p:nvSpPr>
        <p:spPr>
          <a:xfrm>
            <a:off x="685800" y="2286000"/>
            <a:ext cx="7772400" cy="1143000"/>
          </a:xfrm>
        </p:spPr>
        <p:txBody>
          <a:bodyPr/>
          <a:lstStyle/>
          <a:p>
            <a:pPr eaLnBrk="1" hangingPunct="1"/>
            <a:r>
              <a:rPr lang="en-US">
                <a:latin typeface="Verdana" charset="0"/>
              </a:rPr>
              <a:t>Black</a:t>
            </a:r>
          </a:p>
        </p:txBody>
      </p:sp>
      <p:sp>
        <p:nvSpPr>
          <p:cNvPr id="227330" name="Rectangle 3"/>
          <p:cNvSpPr>
            <a:spLocks noGrp="1" noChangeArrowheads="1"/>
          </p:cNvSpPr>
          <p:nvPr>
            <p:ph type="subTitle" idx="1"/>
          </p:nvPr>
        </p:nvSpPr>
        <p:spPr/>
        <p:txBody>
          <a:bodyPr/>
          <a:lstStyle/>
          <a:p>
            <a:pPr eaLnBrk="1" hangingPunct="1"/>
            <a:endParaRPr lang="en-US">
              <a:latin typeface="Arial" charset="0"/>
            </a:endParaRPr>
          </a:p>
        </p:txBody>
      </p:sp>
      <p:sp>
        <p:nvSpPr>
          <p:cNvPr id="227331" name="Rectangle 4"/>
          <p:cNvSpPr>
            <a:spLocks noChangeArrowheads="1"/>
          </p:cNvSpPr>
          <p:nvPr/>
        </p:nvSpPr>
        <p:spPr bwMode="auto">
          <a:xfrm>
            <a:off x="0" y="0"/>
            <a:ext cx="9144000" cy="6858000"/>
          </a:xfrm>
          <a:prstGeom prst="rect">
            <a:avLst/>
          </a:prstGeom>
          <a:solidFill>
            <a:schemeClr val="tx1"/>
          </a:solidFill>
          <a:ln w="12700" cap="sq">
            <a:solidFill>
              <a:schemeClr val="tx1"/>
            </a:solidFill>
            <a:miter lim="800000"/>
            <a:headEnd type="none" w="sm" len="sm"/>
            <a:tailEnd type="none" w="sm" len="sm"/>
          </a:ln>
        </p:spPr>
        <p:txBody>
          <a:bodyPr wrap="none" anchor="ctr"/>
          <a:lstStyle/>
          <a:p>
            <a:endParaRPr lang="en-US"/>
          </a:p>
        </p:txBody>
      </p:sp>
    </p:spTree>
    <p:extLst>
      <p:ext uri="{BB962C8B-B14F-4D97-AF65-F5344CB8AC3E}">
        <p14:creationId xmlns:p14="http://schemas.microsoft.com/office/powerpoint/2010/main" val="286552814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NT Preaching • 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9140247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bg>
      <p:bgPr>
        <a:gradFill flip="none" rotWithShape="1">
          <a:gsLst>
            <a:gs pos="23000">
              <a:srgbClr val="D3ADFF"/>
            </a:gs>
            <a:gs pos="100000">
              <a:schemeClr val="accent3"/>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152400" y="1371600"/>
            <a:ext cx="9150350" cy="5770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indent="-342000" eaLnBrk="1" hangingPunct="1">
              <a:defRPr/>
            </a:pPr>
            <a:endParaRPr lang="en-US" sz="1800" b="1" dirty="0">
              <a:cs typeface="Arial" charset="0"/>
            </a:endParaRPr>
          </a:p>
          <a:p>
            <a:pPr indent="-342000" eaLnBrk="1" hangingPunct="1">
              <a:defRPr/>
            </a:pPr>
            <a:r>
              <a:rPr lang="en-US" sz="2000" b="1" dirty="0">
                <a:latin typeface="Verdana" charset="0"/>
                <a:cs typeface="Arial" charset="0"/>
              </a:rPr>
              <a:t>Paul provides several reasons why forgiveness is important:</a:t>
            </a:r>
          </a:p>
          <a:p>
            <a:pPr indent="-342000" eaLnBrk="1" hangingPunct="1">
              <a:defRPr/>
            </a:pPr>
            <a:endParaRPr lang="en-US" sz="2000" b="1" dirty="0">
              <a:latin typeface="Verdana" charset="0"/>
              <a:cs typeface="Arial" charset="0"/>
            </a:endParaRPr>
          </a:p>
          <a:p>
            <a:pPr indent="-342000" eaLnBrk="1" hangingPunct="1">
              <a:buFontTx/>
              <a:buAutoNum type="arabicPeriod"/>
              <a:defRPr/>
            </a:pPr>
            <a:r>
              <a:rPr lang="en-US" sz="2000" b="1" dirty="0">
                <a:latin typeface="Verdana" charset="0"/>
                <a:cs typeface="Arial" charset="0"/>
              </a:rPr>
              <a:t>Forgiveness solidifies friendships (vv. 8-11, 17-20).</a:t>
            </a:r>
          </a:p>
          <a:p>
            <a:pPr indent="-342000" eaLnBrk="1" hangingPunct="1">
              <a:buFontTx/>
              <a:buAutoNum type="arabicPeriod"/>
              <a:defRPr/>
            </a:pPr>
            <a:endParaRPr lang="en-US" sz="1100" b="1" dirty="0">
              <a:latin typeface="Verdana" charset="0"/>
              <a:cs typeface="Arial" charset="0"/>
            </a:endParaRPr>
          </a:p>
          <a:p>
            <a:pPr indent="-342000" eaLnBrk="1" hangingPunct="1">
              <a:buFontTx/>
              <a:buAutoNum type="arabicPeriod"/>
              <a:defRPr/>
            </a:pPr>
            <a:r>
              <a:rPr lang="en-US" sz="2000" b="1" dirty="0">
                <a:latin typeface="Verdana" charset="0"/>
                <a:cs typeface="Arial" charset="0"/>
              </a:rPr>
              <a:t>Restored relationships make people more helpful to us (v.11).</a:t>
            </a:r>
          </a:p>
          <a:p>
            <a:pPr indent="-342000" eaLnBrk="1" hangingPunct="1">
              <a:buFontTx/>
              <a:buAutoNum type="arabicPeriod"/>
              <a:defRPr/>
            </a:pPr>
            <a:endParaRPr lang="en-US" sz="1050" b="1" dirty="0">
              <a:latin typeface="Verdana" charset="0"/>
              <a:cs typeface="Arial" charset="0"/>
            </a:endParaRPr>
          </a:p>
          <a:p>
            <a:pPr indent="-342000" eaLnBrk="1" hangingPunct="1">
              <a:buFontTx/>
              <a:buAutoNum type="arabicPeriod"/>
              <a:defRPr/>
            </a:pPr>
            <a:r>
              <a:rPr lang="en-US" sz="2000" b="1" dirty="0">
                <a:latin typeface="Verdana" charset="0"/>
                <a:cs typeface="Arial" charset="0"/>
              </a:rPr>
              <a:t>Forgiveness involves one</a:t>
            </a:r>
            <a:r>
              <a:rPr lang="uk-UA" altLang="ja-JP" sz="2000" b="1" dirty="0">
                <a:latin typeface="Verdana" charset="0"/>
                <a:cs typeface="Arial" charset="0"/>
              </a:rPr>
              <a:t>'</a:t>
            </a:r>
            <a:r>
              <a:rPr lang="en-US" altLang="ja-JP" sz="2000" b="1" dirty="0">
                <a:latin typeface="Verdana" charset="0"/>
                <a:cs typeface="Arial" charset="0"/>
              </a:rPr>
              <a:t>s heart (v. 12).</a:t>
            </a:r>
          </a:p>
          <a:p>
            <a:pPr indent="-342000" eaLnBrk="1" hangingPunct="1">
              <a:buFontTx/>
              <a:buAutoNum type="arabicPeriod"/>
              <a:defRPr/>
            </a:pPr>
            <a:endParaRPr lang="en-US" altLang="ja-JP" sz="1050" b="1" dirty="0">
              <a:latin typeface="Verdana" charset="0"/>
              <a:cs typeface="Arial" charset="0"/>
            </a:endParaRPr>
          </a:p>
          <a:p>
            <a:pPr indent="-342000" eaLnBrk="1" hangingPunct="1">
              <a:buFontTx/>
              <a:buAutoNum type="arabicPeriod"/>
              <a:defRPr/>
            </a:pPr>
            <a:r>
              <a:rPr lang="en-US" sz="2000" b="1" dirty="0">
                <a:latin typeface="Verdana" charset="0"/>
                <a:cs typeface="Arial" charset="0"/>
              </a:rPr>
              <a:t>The sacrifice that forgiveness requires is painful but good for us (vv. 13,18-19a).</a:t>
            </a:r>
          </a:p>
          <a:p>
            <a:pPr indent="-342000" eaLnBrk="1" hangingPunct="1">
              <a:buFontTx/>
              <a:buAutoNum type="arabicPeriod"/>
              <a:defRPr/>
            </a:pPr>
            <a:endParaRPr lang="en-US" sz="1050" b="1" dirty="0">
              <a:latin typeface="Verdana" charset="0"/>
              <a:cs typeface="Arial" charset="0"/>
            </a:endParaRPr>
          </a:p>
          <a:p>
            <a:pPr indent="-342000" eaLnBrk="1" hangingPunct="1">
              <a:buFontTx/>
              <a:buAutoNum type="arabicPeriod"/>
              <a:defRPr/>
            </a:pPr>
            <a:r>
              <a:rPr lang="en-US" sz="2000" b="1" dirty="0">
                <a:latin typeface="Verdana" charset="0"/>
                <a:cs typeface="Arial" charset="0"/>
              </a:rPr>
              <a:t>Forgiveness shows humility since it must be voluntary not forced (vv. 14-,21).</a:t>
            </a:r>
          </a:p>
          <a:p>
            <a:pPr indent="-342000" eaLnBrk="1" hangingPunct="1">
              <a:buFontTx/>
              <a:buAutoNum type="arabicPeriod"/>
              <a:defRPr/>
            </a:pPr>
            <a:endParaRPr lang="en-US" sz="1050" b="1" dirty="0">
              <a:latin typeface="Verdana" charset="0"/>
              <a:cs typeface="Arial" charset="0"/>
            </a:endParaRPr>
          </a:p>
          <a:p>
            <a:pPr indent="-342000" eaLnBrk="1" hangingPunct="1">
              <a:buFontTx/>
              <a:buAutoNum type="arabicPeriod"/>
              <a:defRPr/>
            </a:pPr>
            <a:r>
              <a:rPr lang="en-US" sz="2000" b="1" dirty="0">
                <a:latin typeface="Verdana" charset="0"/>
                <a:cs typeface="Arial" charset="0"/>
              </a:rPr>
              <a:t>Forgiveness reminds one that God is in control of painful events (vv. 15, 16).</a:t>
            </a:r>
          </a:p>
          <a:p>
            <a:pPr indent="-342000" eaLnBrk="1" hangingPunct="1">
              <a:buFontTx/>
              <a:buAutoNum type="arabicPeriod"/>
              <a:defRPr/>
            </a:pPr>
            <a:endParaRPr lang="en-US" sz="1050" b="1" dirty="0">
              <a:latin typeface="Verdana" charset="0"/>
              <a:cs typeface="Arial" charset="0"/>
            </a:endParaRPr>
          </a:p>
          <a:p>
            <a:pPr indent="-342000" eaLnBrk="1" hangingPunct="1">
              <a:buFontTx/>
              <a:buAutoNum type="arabicPeriod"/>
              <a:defRPr/>
            </a:pPr>
            <a:r>
              <a:rPr lang="en-US" sz="2000" b="1" dirty="0">
                <a:latin typeface="Verdana" charset="0"/>
                <a:cs typeface="Arial" charset="0"/>
              </a:rPr>
              <a:t>Forgiving others reminds us of how God forgave us (v.19b)</a:t>
            </a:r>
          </a:p>
          <a:p>
            <a:pPr indent="-342000" eaLnBrk="1" hangingPunct="1">
              <a:buFontTx/>
              <a:buChar char="•"/>
              <a:defRPr/>
            </a:pPr>
            <a:endParaRPr lang="en-US" sz="1800" b="1" dirty="0">
              <a:cs typeface="Arial" charset="0"/>
            </a:endParaRPr>
          </a:p>
        </p:txBody>
      </p:sp>
      <p:pic>
        <p:nvPicPr>
          <p:cNvPr id="35843" name="Picture 3" descr=", pair,dual,two,hyacinth,violet,floral, Purple Hyacinth, Taken, at, the, Botanical, Gardens, in, Norfolk,, Virginia.">
            <a:hlinkClick r:id="rId2"/>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69925" y="1557338"/>
            <a:ext cx="6477000" cy="413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44" name="Picture 4" descr=", pair,dual,two,hyacinth,violet,floral, Purple Hyacinth, Taken, at, the, Botanical, Gardens, in, Norfolk,, Virginia.">
            <a:hlinkClick r:id="rId2"/>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81800" y="114300"/>
            <a:ext cx="2209800" cy="1409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5893" name="Rectangle 5"/>
          <p:cNvSpPr>
            <a:spLocks noGrp="1" noChangeArrowheads="1"/>
          </p:cNvSpPr>
          <p:nvPr>
            <p:ph type="title"/>
          </p:nvPr>
        </p:nvSpPr>
        <p:spPr>
          <a:xfrm>
            <a:off x="220663" y="4763"/>
            <a:ext cx="7375525" cy="831850"/>
          </a:xfrm>
        </p:spPr>
        <p:txBody>
          <a:bodyPr/>
          <a:lstStyle/>
          <a:p>
            <a:pPr eaLnBrk="1" hangingPunct="1"/>
            <a:r>
              <a:rPr lang="en-US">
                <a:latin typeface="Verdana" charset="0"/>
              </a:rPr>
              <a:t>. Characteristics .</a:t>
            </a:r>
          </a:p>
        </p:txBody>
      </p:sp>
      <p:sp>
        <p:nvSpPr>
          <p:cNvPr id="165894" name="Text Box 7"/>
          <p:cNvSpPr txBox="1">
            <a:spLocks noChangeArrowheads="1"/>
          </p:cNvSpPr>
          <p:nvPr/>
        </p:nvSpPr>
        <p:spPr bwMode="auto">
          <a:xfrm>
            <a:off x="8002588" y="228600"/>
            <a:ext cx="8350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chemeClr val="bg1"/>
                </a:solidFill>
                <a:latin typeface="Verdana" charset="0"/>
                <a:cs typeface="Arial" charset="0"/>
              </a:rPr>
              <a:t>246</a:t>
            </a:r>
          </a:p>
        </p:txBody>
      </p:sp>
      <p:sp>
        <p:nvSpPr>
          <p:cNvPr id="8" name="Rectangle 6"/>
          <p:cNvSpPr>
            <a:spLocks noChangeArrowheads="1"/>
          </p:cNvSpPr>
          <p:nvPr/>
        </p:nvSpPr>
        <p:spPr bwMode="auto">
          <a:xfrm>
            <a:off x="655638" y="849313"/>
            <a:ext cx="6507162"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r>
              <a:rPr lang="en-US" sz="2000" b="1" dirty="0">
                <a:latin typeface="Verdana" charset="0"/>
                <a:cs typeface="Arial" charset="0"/>
              </a:rPr>
              <a:t>Meaning of purple hyacinth:</a:t>
            </a:r>
          </a:p>
          <a:p>
            <a:pPr algn="ctr" eaLnBrk="1" hangingPunct="1"/>
            <a:r>
              <a:rPr lang="ru-RU" sz="2000" b="1" dirty="0">
                <a:latin typeface="Verdana" charset="0"/>
                <a:cs typeface="Arial" charset="0"/>
              </a:rPr>
              <a:t>"</a:t>
            </a:r>
            <a:r>
              <a:rPr lang="en-US" sz="2000" b="1" dirty="0">
                <a:latin typeface="Verdana" charset="0"/>
                <a:cs typeface="Arial" charset="0"/>
              </a:rPr>
              <a:t>I am sorry, please forgive me, sorrow</a:t>
            </a:r>
            <a:r>
              <a:rPr lang="ru-RU" sz="2000" b="1" dirty="0">
                <a:latin typeface="Verdana" charset="0"/>
                <a:cs typeface="Arial" charset="0"/>
              </a:rPr>
              <a:t>"</a:t>
            </a:r>
            <a:endParaRPr lang="en-US" sz="2000" b="1" dirty="0">
              <a:latin typeface="Verdana"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5843"/>
                                        </p:tgtEl>
                                        <p:attrNameLst>
                                          <p:attrName>style.visibility</p:attrName>
                                        </p:attrNameLst>
                                      </p:cBhvr>
                                      <p:to>
                                        <p:strVal val="visible"/>
                                      </p:to>
                                    </p:set>
                                    <p:animEffect transition="in" filter="fade">
                                      <p:cBhvr>
                                        <p:cTn id="7" dur="2000"/>
                                        <p:tgtEl>
                                          <p:spTgt spid="35843"/>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000"/>
                                        <p:tgtEl>
                                          <p:spTgt spid="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xit" presetSubtype="4" fill="hold" grpId="0" nodeType="clickEffect">
                                  <p:stCondLst>
                                    <p:cond delay="0"/>
                                  </p:stCondLst>
                                  <p:childTnLst>
                                    <p:anim calcmode="lin" valueType="num">
                                      <p:cBhvr additive="base">
                                        <p:cTn id="14" dur="500"/>
                                        <p:tgtEl>
                                          <p:spTgt spid="8"/>
                                        </p:tgtEl>
                                        <p:attrNameLst>
                                          <p:attrName>ppt_x</p:attrName>
                                        </p:attrNameLst>
                                      </p:cBhvr>
                                      <p:tavLst>
                                        <p:tav tm="0">
                                          <p:val>
                                            <p:strVal val="ppt_x"/>
                                          </p:val>
                                        </p:tav>
                                        <p:tav tm="100000">
                                          <p:val>
                                            <p:strVal val="ppt_x"/>
                                          </p:val>
                                        </p:tav>
                                      </p:tavLst>
                                    </p:anim>
                                    <p:anim calcmode="lin" valueType="num">
                                      <p:cBhvr additive="base">
                                        <p:cTn id="15" dur="500"/>
                                        <p:tgtEl>
                                          <p:spTgt spid="8"/>
                                        </p:tgtEl>
                                        <p:attrNameLst>
                                          <p:attrName>ppt_y</p:attrName>
                                        </p:attrNameLst>
                                      </p:cBhvr>
                                      <p:tavLst>
                                        <p:tav tm="0">
                                          <p:val>
                                            <p:strVal val="ppt_y"/>
                                          </p:val>
                                        </p:tav>
                                        <p:tav tm="100000">
                                          <p:val>
                                            <p:strVal val="1+ppt_h/2"/>
                                          </p:val>
                                        </p:tav>
                                      </p:tavLst>
                                    </p:anim>
                                    <p:set>
                                      <p:cBhvr>
                                        <p:cTn id="16" dur="1" fill="hold">
                                          <p:stCondLst>
                                            <p:cond delay="499"/>
                                          </p:stCondLst>
                                        </p:cTn>
                                        <p:tgtEl>
                                          <p:spTgt spid="8"/>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35843"/>
                                        </p:tgtEl>
                                        <p:attrNameLst>
                                          <p:attrName>style.visibility</p:attrName>
                                        </p:attrNameLst>
                                      </p:cBhvr>
                                      <p:to>
                                        <p:strVal val="hidden"/>
                                      </p:to>
                                    </p:set>
                                  </p:childTnLst>
                                </p:cTn>
                              </p:par>
                            </p:childTnLst>
                          </p:cTn>
                        </p:par>
                        <p:par>
                          <p:cTn id="19" fill="hold" nodeType="afterGroup">
                            <p:stCondLst>
                              <p:cond delay="500"/>
                            </p:stCondLst>
                            <p:childTnLst>
                              <p:par>
                                <p:cTn id="20" presetID="10" presetClass="entr" presetSubtype="0" fill="hold" nodeType="afterEffect">
                                  <p:stCondLst>
                                    <p:cond delay="0"/>
                                  </p:stCondLst>
                                  <p:childTnLst>
                                    <p:set>
                                      <p:cBhvr>
                                        <p:cTn id="21" dur="1" fill="hold">
                                          <p:stCondLst>
                                            <p:cond delay="0"/>
                                          </p:stCondLst>
                                        </p:cTn>
                                        <p:tgtEl>
                                          <p:spTgt spid="35844"/>
                                        </p:tgtEl>
                                        <p:attrNameLst>
                                          <p:attrName>style.visibility</p:attrName>
                                        </p:attrNameLst>
                                      </p:cBhvr>
                                      <p:to>
                                        <p:strVal val="visible"/>
                                      </p:to>
                                    </p:set>
                                    <p:animEffect transition="in" filter="fade">
                                      <p:cBhvr>
                                        <p:cTn id="22" dur="2000"/>
                                        <p:tgtEl>
                                          <p:spTgt spid="35844"/>
                                        </p:tgtEl>
                                      </p:cBhvr>
                                    </p:animEffect>
                                  </p:childTnLst>
                                </p:cTn>
                              </p:par>
                            </p:childTnLst>
                          </p:cTn>
                        </p:par>
                        <p:par>
                          <p:cTn id="23" fill="hold" nodeType="afterGroup">
                            <p:stCondLst>
                              <p:cond delay="2500"/>
                            </p:stCondLst>
                            <p:childTnLst>
                              <p:par>
                                <p:cTn id="24" presetID="2" presetClass="entr" presetSubtype="4" fill="hold" nodeType="afterEffect">
                                  <p:stCondLst>
                                    <p:cond delay="0"/>
                                  </p:stCondLst>
                                  <p:childTnLst>
                                    <p:set>
                                      <p:cBhvr>
                                        <p:cTn id="25" dur="1" fill="hold">
                                          <p:stCondLst>
                                            <p:cond delay="0"/>
                                          </p:stCondLst>
                                        </p:cTn>
                                        <p:tgtEl>
                                          <p:spTgt spid="35842">
                                            <p:txEl>
                                              <p:pRg st="1" end="1"/>
                                            </p:txEl>
                                          </p:spTgt>
                                        </p:tgtEl>
                                        <p:attrNameLst>
                                          <p:attrName>style.visibility</p:attrName>
                                        </p:attrNameLst>
                                      </p:cBhvr>
                                      <p:to>
                                        <p:strVal val="visible"/>
                                      </p:to>
                                    </p:set>
                                    <p:anim calcmode="lin" valueType="num">
                                      <p:cBhvr additive="base">
                                        <p:cTn id="26" dur="500" fill="hold"/>
                                        <p:tgtEl>
                                          <p:spTgt spid="35842">
                                            <p:txEl>
                                              <p:pRg st="1" end="1"/>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584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2" fill="hold" nodeType="clickEffect">
                                  <p:stCondLst>
                                    <p:cond delay="0"/>
                                  </p:stCondLst>
                                  <p:childTnLst>
                                    <p:set>
                                      <p:cBhvr>
                                        <p:cTn id="31" dur="1" fill="hold">
                                          <p:stCondLst>
                                            <p:cond delay="0"/>
                                          </p:stCondLst>
                                        </p:cTn>
                                        <p:tgtEl>
                                          <p:spTgt spid="35842">
                                            <p:txEl>
                                              <p:pRg st="3" end="3"/>
                                            </p:txEl>
                                          </p:spTgt>
                                        </p:tgtEl>
                                        <p:attrNameLst>
                                          <p:attrName>style.visibility</p:attrName>
                                        </p:attrNameLst>
                                      </p:cBhvr>
                                      <p:to>
                                        <p:strVal val="visible"/>
                                      </p:to>
                                    </p:set>
                                    <p:anim calcmode="lin" valueType="num">
                                      <p:cBhvr additive="base">
                                        <p:cTn id="32" dur="500" fill="hold"/>
                                        <p:tgtEl>
                                          <p:spTgt spid="35842">
                                            <p:txEl>
                                              <p:pRg st="3" end="3"/>
                                            </p:txEl>
                                          </p:spTgt>
                                        </p:tgtEl>
                                        <p:attrNameLst>
                                          <p:attrName>ppt_x</p:attrName>
                                        </p:attrNameLst>
                                      </p:cBhvr>
                                      <p:tavLst>
                                        <p:tav tm="0">
                                          <p:val>
                                            <p:strVal val="1+#ppt_w/2"/>
                                          </p:val>
                                        </p:tav>
                                        <p:tav tm="100000">
                                          <p:val>
                                            <p:strVal val="#ppt_x"/>
                                          </p:val>
                                        </p:tav>
                                      </p:tavLst>
                                    </p:anim>
                                    <p:anim calcmode="lin" valueType="num">
                                      <p:cBhvr additive="base">
                                        <p:cTn id="33" dur="500" fill="hold"/>
                                        <p:tgtEl>
                                          <p:spTgt spid="3584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2" fill="hold" nodeType="clickEffect">
                                  <p:stCondLst>
                                    <p:cond delay="0"/>
                                  </p:stCondLst>
                                  <p:childTnLst>
                                    <p:set>
                                      <p:cBhvr>
                                        <p:cTn id="37" dur="1" fill="hold">
                                          <p:stCondLst>
                                            <p:cond delay="0"/>
                                          </p:stCondLst>
                                        </p:cTn>
                                        <p:tgtEl>
                                          <p:spTgt spid="35842">
                                            <p:txEl>
                                              <p:pRg st="5" end="5"/>
                                            </p:txEl>
                                          </p:spTgt>
                                        </p:tgtEl>
                                        <p:attrNameLst>
                                          <p:attrName>style.visibility</p:attrName>
                                        </p:attrNameLst>
                                      </p:cBhvr>
                                      <p:to>
                                        <p:strVal val="visible"/>
                                      </p:to>
                                    </p:set>
                                    <p:anim calcmode="lin" valueType="num">
                                      <p:cBhvr additive="base">
                                        <p:cTn id="38" dur="500" fill="hold"/>
                                        <p:tgtEl>
                                          <p:spTgt spid="35842">
                                            <p:txEl>
                                              <p:pRg st="5" end="5"/>
                                            </p:txEl>
                                          </p:spTgt>
                                        </p:tgtEl>
                                        <p:attrNameLst>
                                          <p:attrName>ppt_x</p:attrName>
                                        </p:attrNameLst>
                                      </p:cBhvr>
                                      <p:tavLst>
                                        <p:tav tm="0">
                                          <p:val>
                                            <p:strVal val="1+#ppt_w/2"/>
                                          </p:val>
                                        </p:tav>
                                        <p:tav tm="100000">
                                          <p:val>
                                            <p:strVal val="#ppt_x"/>
                                          </p:val>
                                        </p:tav>
                                      </p:tavLst>
                                    </p:anim>
                                    <p:anim calcmode="lin" valueType="num">
                                      <p:cBhvr additive="base">
                                        <p:cTn id="39" dur="500" fill="hold"/>
                                        <p:tgtEl>
                                          <p:spTgt spid="35842">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 presetClass="entr" presetSubtype="2" fill="hold" nodeType="clickEffect">
                                  <p:stCondLst>
                                    <p:cond delay="0"/>
                                  </p:stCondLst>
                                  <p:childTnLst>
                                    <p:set>
                                      <p:cBhvr>
                                        <p:cTn id="43" dur="1" fill="hold">
                                          <p:stCondLst>
                                            <p:cond delay="0"/>
                                          </p:stCondLst>
                                        </p:cTn>
                                        <p:tgtEl>
                                          <p:spTgt spid="35842">
                                            <p:txEl>
                                              <p:pRg st="7" end="7"/>
                                            </p:txEl>
                                          </p:spTgt>
                                        </p:tgtEl>
                                        <p:attrNameLst>
                                          <p:attrName>style.visibility</p:attrName>
                                        </p:attrNameLst>
                                      </p:cBhvr>
                                      <p:to>
                                        <p:strVal val="visible"/>
                                      </p:to>
                                    </p:set>
                                    <p:anim calcmode="lin" valueType="num">
                                      <p:cBhvr additive="base">
                                        <p:cTn id="44" dur="500" fill="hold"/>
                                        <p:tgtEl>
                                          <p:spTgt spid="35842">
                                            <p:txEl>
                                              <p:pRg st="7" end="7"/>
                                            </p:txEl>
                                          </p:spTgt>
                                        </p:tgtEl>
                                        <p:attrNameLst>
                                          <p:attrName>ppt_x</p:attrName>
                                        </p:attrNameLst>
                                      </p:cBhvr>
                                      <p:tavLst>
                                        <p:tav tm="0">
                                          <p:val>
                                            <p:strVal val="1+#ppt_w/2"/>
                                          </p:val>
                                        </p:tav>
                                        <p:tav tm="100000">
                                          <p:val>
                                            <p:strVal val="#ppt_x"/>
                                          </p:val>
                                        </p:tav>
                                      </p:tavLst>
                                    </p:anim>
                                    <p:anim calcmode="lin" valueType="num">
                                      <p:cBhvr additive="base">
                                        <p:cTn id="45" dur="500" fill="hold"/>
                                        <p:tgtEl>
                                          <p:spTgt spid="35842">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2" presetClass="entr" presetSubtype="2" fill="hold" nodeType="clickEffect">
                                  <p:stCondLst>
                                    <p:cond delay="0"/>
                                  </p:stCondLst>
                                  <p:childTnLst>
                                    <p:set>
                                      <p:cBhvr>
                                        <p:cTn id="49" dur="1" fill="hold">
                                          <p:stCondLst>
                                            <p:cond delay="0"/>
                                          </p:stCondLst>
                                        </p:cTn>
                                        <p:tgtEl>
                                          <p:spTgt spid="35842">
                                            <p:txEl>
                                              <p:pRg st="9" end="9"/>
                                            </p:txEl>
                                          </p:spTgt>
                                        </p:tgtEl>
                                        <p:attrNameLst>
                                          <p:attrName>style.visibility</p:attrName>
                                        </p:attrNameLst>
                                      </p:cBhvr>
                                      <p:to>
                                        <p:strVal val="visible"/>
                                      </p:to>
                                    </p:set>
                                    <p:anim calcmode="lin" valueType="num">
                                      <p:cBhvr additive="base">
                                        <p:cTn id="50" dur="500" fill="hold"/>
                                        <p:tgtEl>
                                          <p:spTgt spid="35842">
                                            <p:txEl>
                                              <p:pRg st="9" end="9"/>
                                            </p:txEl>
                                          </p:spTgt>
                                        </p:tgtEl>
                                        <p:attrNameLst>
                                          <p:attrName>ppt_x</p:attrName>
                                        </p:attrNameLst>
                                      </p:cBhvr>
                                      <p:tavLst>
                                        <p:tav tm="0">
                                          <p:val>
                                            <p:strVal val="1+#ppt_w/2"/>
                                          </p:val>
                                        </p:tav>
                                        <p:tav tm="100000">
                                          <p:val>
                                            <p:strVal val="#ppt_x"/>
                                          </p:val>
                                        </p:tav>
                                      </p:tavLst>
                                    </p:anim>
                                    <p:anim calcmode="lin" valueType="num">
                                      <p:cBhvr additive="base">
                                        <p:cTn id="51" dur="500" fill="hold"/>
                                        <p:tgtEl>
                                          <p:spTgt spid="35842">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2" presetClass="entr" presetSubtype="2" fill="hold" nodeType="clickEffect">
                                  <p:stCondLst>
                                    <p:cond delay="0"/>
                                  </p:stCondLst>
                                  <p:childTnLst>
                                    <p:set>
                                      <p:cBhvr>
                                        <p:cTn id="55" dur="1" fill="hold">
                                          <p:stCondLst>
                                            <p:cond delay="0"/>
                                          </p:stCondLst>
                                        </p:cTn>
                                        <p:tgtEl>
                                          <p:spTgt spid="35842">
                                            <p:txEl>
                                              <p:pRg st="11" end="11"/>
                                            </p:txEl>
                                          </p:spTgt>
                                        </p:tgtEl>
                                        <p:attrNameLst>
                                          <p:attrName>style.visibility</p:attrName>
                                        </p:attrNameLst>
                                      </p:cBhvr>
                                      <p:to>
                                        <p:strVal val="visible"/>
                                      </p:to>
                                    </p:set>
                                    <p:anim calcmode="lin" valueType="num">
                                      <p:cBhvr additive="base">
                                        <p:cTn id="56" dur="500" fill="hold"/>
                                        <p:tgtEl>
                                          <p:spTgt spid="35842">
                                            <p:txEl>
                                              <p:pRg st="11" end="11"/>
                                            </p:txEl>
                                          </p:spTgt>
                                        </p:tgtEl>
                                        <p:attrNameLst>
                                          <p:attrName>ppt_x</p:attrName>
                                        </p:attrNameLst>
                                      </p:cBhvr>
                                      <p:tavLst>
                                        <p:tav tm="0">
                                          <p:val>
                                            <p:strVal val="1+#ppt_w/2"/>
                                          </p:val>
                                        </p:tav>
                                        <p:tav tm="100000">
                                          <p:val>
                                            <p:strVal val="#ppt_x"/>
                                          </p:val>
                                        </p:tav>
                                      </p:tavLst>
                                    </p:anim>
                                    <p:anim calcmode="lin" valueType="num">
                                      <p:cBhvr additive="base">
                                        <p:cTn id="57" dur="500" fill="hold"/>
                                        <p:tgtEl>
                                          <p:spTgt spid="35842">
                                            <p:txEl>
                                              <p:pRg st="11" end="11"/>
                                            </p:txEl>
                                          </p:spTgt>
                                        </p:tgtEl>
                                        <p:attrNameLst>
                                          <p:attrName>ppt_y</p:attrName>
                                        </p:attrNameLst>
                                      </p:cBhvr>
                                      <p:tavLst>
                                        <p:tav tm="0">
                                          <p:val>
                                            <p:strVal val="#ppt_y"/>
                                          </p:val>
                                        </p:tav>
                                        <p:tav tm="100000">
                                          <p:val>
                                            <p:strVal val="#ppt_y"/>
                                          </p:val>
                                        </p:tav>
                                      </p:tavLst>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2" presetClass="entr" presetSubtype="2" fill="hold" nodeType="clickEffect">
                                  <p:stCondLst>
                                    <p:cond delay="0"/>
                                  </p:stCondLst>
                                  <p:childTnLst>
                                    <p:set>
                                      <p:cBhvr>
                                        <p:cTn id="61" dur="1" fill="hold">
                                          <p:stCondLst>
                                            <p:cond delay="0"/>
                                          </p:stCondLst>
                                        </p:cTn>
                                        <p:tgtEl>
                                          <p:spTgt spid="35842">
                                            <p:txEl>
                                              <p:pRg st="13" end="13"/>
                                            </p:txEl>
                                          </p:spTgt>
                                        </p:tgtEl>
                                        <p:attrNameLst>
                                          <p:attrName>style.visibility</p:attrName>
                                        </p:attrNameLst>
                                      </p:cBhvr>
                                      <p:to>
                                        <p:strVal val="visible"/>
                                      </p:to>
                                    </p:set>
                                    <p:anim calcmode="lin" valueType="num">
                                      <p:cBhvr additive="base">
                                        <p:cTn id="62" dur="500" fill="hold"/>
                                        <p:tgtEl>
                                          <p:spTgt spid="35842">
                                            <p:txEl>
                                              <p:pRg st="13" end="13"/>
                                            </p:txEl>
                                          </p:spTgt>
                                        </p:tgtEl>
                                        <p:attrNameLst>
                                          <p:attrName>ppt_x</p:attrName>
                                        </p:attrNameLst>
                                      </p:cBhvr>
                                      <p:tavLst>
                                        <p:tav tm="0">
                                          <p:val>
                                            <p:strVal val="1+#ppt_w/2"/>
                                          </p:val>
                                        </p:tav>
                                        <p:tav tm="100000">
                                          <p:val>
                                            <p:strVal val="#ppt_x"/>
                                          </p:val>
                                        </p:tav>
                                      </p:tavLst>
                                    </p:anim>
                                    <p:anim calcmode="lin" valueType="num">
                                      <p:cBhvr additive="base">
                                        <p:cTn id="63" dur="500" fill="hold"/>
                                        <p:tgtEl>
                                          <p:spTgt spid="35842">
                                            <p:txEl>
                                              <p:pRg st="13" end="13"/>
                                            </p:txEl>
                                          </p:spTgt>
                                        </p:tgtEl>
                                        <p:attrNameLst>
                                          <p:attrName>ppt_y</p:attrName>
                                        </p:attrNameLst>
                                      </p:cBhvr>
                                      <p:tavLst>
                                        <p:tav tm="0">
                                          <p:val>
                                            <p:strVal val="#ppt_y"/>
                                          </p:val>
                                        </p:tav>
                                        <p:tav tm="100000">
                                          <p:val>
                                            <p:strVal val="#ppt_y"/>
                                          </p:val>
                                        </p:tav>
                                      </p:tavLst>
                                    </p:anim>
                                  </p:childTnLst>
                                </p:cTn>
                              </p:par>
                            </p:childTnLst>
                          </p:cTn>
                        </p:par>
                      </p:childTnLst>
                    </p:cTn>
                  </p:par>
                  <p:par>
                    <p:cTn id="64" fill="hold" nodeType="clickPar">
                      <p:stCondLst>
                        <p:cond delay="indefinite"/>
                      </p:stCondLst>
                      <p:childTnLst>
                        <p:par>
                          <p:cTn id="65" fill="hold" nodeType="withGroup">
                            <p:stCondLst>
                              <p:cond delay="0"/>
                            </p:stCondLst>
                            <p:childTnLst>
                              <p:par>
                                <p:cTn id="66" presetID="2" presetClass="entr" presetSubtype="2" fill="hold" nodeType="clickEffect">
                                  <p:stCondLst>
                                    <p:cond delay="0"/>
                                  </p:stCondLst>
                                  <p:childTnLst>
                                    <p:set>
                                      <p:cBhvr>
                                        <p:cTn id="67" dur="1" fill="hold">
                                          <p:stCondLst>
                                            <p:cond delay="0"/>
                                          </p:stCondLst>
                                        </p:cTn>
                                        <p:tgtEl>
                                          <p:spTgt spid="35842">
                                            <p:txEl>
                                              <p:pRg st="15" end="15"/>
                                            </p:txEl>
                                          </p:spTgt>
                                        </p:tgtEl>
                                        <p:attrNameLst>
                                          <p:attrName>style.visibility</p:attrName>
                                        </p:attrNameLst>
                                      </p:cBhvr>
                                      <p:to>
                                        <p:strVal val="visible"/>
                                      </p:to>
                                    </p:set>
                                    <p:anim calcmode="lin" valueType="num">
                                      <p:cBhvr additive="base">
                                        <p:cTn id="68" dur="500" fill="hold"/>
                                        <p:tgtEl>
                                          <p:spTgt spid="35842">
                                            <p:txEl>
                                              <p:pRg st="15" end="15"/>
                                            </p:txEl>
                                          </p:spTgt>
                                        </p:tgtEl>
                                        <p:attrNameLst>
                                          <p:attrName>ppt_x</p:attrName>
                                        </p:attrNameLst>
                                      </p:cBhvr>
                                      <p:tavLst>
                                        <p:tav tm="0">
                                          <p:val>
                                            <p:strVal val="1+#ppt_w/2"/>
                                          </p:val>
                                        </p:tav>
                                        <p:tav tm="100000">
                                          <p:val>
                                            <p:strVal val="#ppt_x"/>
                                          </p:val>
                                        </p:tav>
                                      </p:tavLst>
                                    </p:anim>
                                    <p:anim calcmode="lin" valueType="num">
                                      <p:cBhvr additive="base">
                                        <p:cTn id="69" dur="500" fill="hold"/>
                                        <p:tgtEl>
                                          <p:spTgt spid="35842">
                                            <p:txEl>
                                              <p:pRg st="15" end="1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3"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26988"/>
            <a:ext cx="9144000" cy="69564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2274" name="Rectangle 3"/>
          <p:cNvSpPr>
            <a:spLocks noGrp="1" noChangeArrowheads="1"/>
          </p:cNvSpPr>
          <p:nvPr>
            <p:ph type="title"/>
          </p:nvPr>
        </p:nvSpPr>
        <p:spPr>
          <a:xfrm>
            <a:off x="827584" y="404664"/>
            <a:ext cx="7344816" cy="864096"/>
          </a:xfrm>
          <a:solidFill>
            <a:srgbClr val="000000"/>
          </a:solidFill>
        </p:spPr>
        <p:txBody>
          <a:bodyPr/>
          <a:lstStyle/>
          <a:p>
            <a:pPr eaLnBrk="1" hangingPunct="1"/>
            <a:r>
              <a:rPr lang="en-US" dirty="0">
                <a:solidFill>
                  <a:srgbClr val="FFFFFF"/>
                </a:solidFill>
                <a:latin typeface="Arial"/>
                <a:cs typeface="Arial"/>
              </a:rPr>
              <a:t>Summary Statement</a:t>
            </a:r>
          </a:p>
        </p:txBody>
      </p:sp>
      <p:sp>
        <p:nvSpPr>
          <p:cNvPr id="45060" name="Text Box 4"/>
          <p:cNvSpPr txBox="1">
            <a:spLocks noChangeArrowheads="1"/>
          </p:cNvSpPr>
          <p:nvPr/>
        </p:nvSpPr>
        <p:spPr bwMode="auto">
          <a:xfrm>
            <a:off x="152400" y="3962400"/>
            <a:ext cx="8915400" cy="2246769"/>
          </a:xfrm>
          <a:prstGeom prst="rect">
            <a:avLst/>
          </a:prstGeom>
          <a:solidFill>
            <a:srgbClr val="800000">
              <a:alpha val="70000"/>
            </a:srgbClr>
          </a:solid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800" b="1" dirty="0">
                <a:solidFill>
                  <a:srgbClr val="FFFFFF"/>
                </a:solidFill>
                <a:effectLst>
                  <a:outerShdw blurRad="38100" dist="38100" dir="2700000" algn="tl">
                    <a:srgbClr val="000000"/>
                  </a:outerShdw>
                </a:effectLst>
                <a:latin typeface="Arial"/>
                <a:cs typeface="Arial"/>
              </a:rPr>
              <a:t>Paul requests the Christian slave owner, Philemon, to forgive his runaway but repentant slave, Onesimus, whom Paul led to Christ and sent back to Philemon to be received as a Christian brother and to teach forgiveness.</a:t>
            </a:r>
          </a:p>
        </p:txBody>
      </p:sp>
      <p:sp>
        <p:nvSpPr>
          <p:cNvPr id="182276" name="Text Box 5"/>
          <p:cNvSpPr txBox="1">
            <a:spLocks noChangeArrowheads="1"/>
          </p:cNvSpPr>
          <p:nvPr/>
        </p:nvSpPr>
        <p:spPr bwMode="auto">
          <a:xfrm>
            <a:off x="8410326" y="-27384"/>
            <a:ext cx="698178" cy="461665"/>
          </a:xfrm>
          <a:prstGeom prst="rect">
            <a:avLst/>
          </a:prstGeom>
          <a:solidFill>
            <a:schemeClr val="tx1"/>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dirty="0">
                <a:solidFill>
                  <a:schemeClr val="bg1"/>
                </a:solidFill>
                <a:latin typeface="Arial"/>
                <a:cs typeface="Arial"/>
              </a:rPr>
              <a:t>245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5060"/>
                                        </p:tgtEl>
                                        <p:attrNameLst>
                                          <p:attrName>style.visibility</p:attrName>
                                        </p:attrNameLst>
                                      </p:cBhvr>
                                      <p:to>
                                        <p:strVal val="visible"/>
                                      </p:to>
                                    </p:set>
                                    <p:animEffect transition="in" filter="fade">
                                      <p:cBhvr>
                                        <p:cTn id="7" dur="2000"/>
                                        <p:tgtEl>
                                          <p:spTgt spid="450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0"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6914" name="Picture 3" descr="chains on onesimu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773113"/>
            <a:ext cx="9148763" cy="6100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descr="phileomn onesimu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76625" y="0"/>
            <a:ext cx="56896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9525" y="-26988"/>
            <a:ext cx="5735638" cy="1368426"/>
          </a:xfrm>
          <a:solidFill>
            <a:srgbClr val="000514"/>
          </a:solidFill>
        </p:spPr>
        <p:txBody>
          <a:bodyPr/>
          <a:lstStyle/>
          <a:p>
            <a:pPr>
              <a:defRPr/>
            </a:pPr>
            <a:r>
              <a:rPr lang="en-US" b="1" dirty="0">
                <a:solidFill>
                  <a:srgbClr val="FFFFFF"/>
                </a:solidFill>
                <a:effectLst>
                  <a:outerShdw blurRad="38100" dist="38100" dir="2700000" algn="tl">
                    <a:srgbClr val="000000">
                      <a:alpha val="43137"/>
                    </a:srgbClr>
                  </a:outerShdw>
                </a:effectLst>
              </a:rPr>
              <a:t>Does Christ break social chains?</a:t>
            </a:r>
          </a:p>
        </p:txBody>
      </p:sp>
      <p:sp>
        <p:nvSpPr>
          <p:cNvPr id="5" name="Rectangle 4"/>
          <p:cNvSpPr/>
          <p:nvPr/>
        </p:nvSpPr>
        <p:spPr>
          <a:xfrm rot="20533725">
            <a:off x="5985811" y="4141755"/>
            <a:ext cx="3009229" cy="1446550"/>
          </a:xfrm>
          <a:prstGeom prst="rect">
            <a:avLst/>
          </a:prstGeom>
          <a:noFill/>
        </p:spPr>
        <p:txBody>
          <a:bodyPr>
            <a:spAutoFit/>
          </a:bodyPr>
          <a:lstStyle/>
          <a:p>
            <a:pPr algn="ctr">
              <a:defRPr/>
            </a:pPr>
            <a:r>
              <a:rPr lang="en-US" sz="8800" b="1" dirty="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rPr>
              <a:t>Yes!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rot="21419376">
            <a:off x="222792" y="281667"/>
            <a:ext cx="7772400" cy="1470025"/>
          </a:xfrm>
        </p:spPr>
        <p:txBody>
          <a:bodyPr/>
          <a:lstStyle/>
          <a:p>
            <a:pPr algn="l"/>
            <a:r>
              <a:rPr lang="en-US" b="1" dirty="0"/>
              <a:t>Conditional Forgiveness:</a:t>
            </a:r>
          </a:p>
        </p:txBody>
      </p:sp>
      <p:sp>
        <p:nvSpPr>
          <p:cNvPr id="3" name="Title 1"/>
          <p:cNvSpPr txBox="1">
            <a:spLocks/>
          </p:cNvSpPr>
          <p:nvPr/>
        </p:nvSpPr>
        <p:spPr bwMode="auto">
          <a:xfrm rot="21419376">
            <a:off x="389989" y="1734650"/>
            <a:ext cx="8659505" cy="426290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ヒラギノ角ゴ Pro W3" charset="0"/>
                <a:cs typeface="ヒラギノ角ゴ Pro W3" charset="0"/>
              </a:defRPr>
            </a:lvl2pPr>
            <a:lvl3pPr algn="ctr" rtl="0" fontAlgn="base">
              <a:spcBef>
                <a:spcPct val="0"/>
              </a:spcBef>
              <a:spcAft>
                <a:spcPct val="0"/>
              </a:spcAft>
              <a:defRPr sz="4400">
                <a:solidFill>
                  <a:schemeClr val="tx2"/>
                </a:solidFill>
                <a:latin typeface="Arial" charset="0"/>
                <a:ea typeface="ヒラギノ角ゴ Pro W3" charset="0"/>
                <a:cs typeface="ヒラギノ角ゴ Pro W3" charset="0"/>
              </a:defRPr>
            </a:lvl3pPr>
            <a:lvl4pPr algn="ctr" rtl="0" fontAlgn="base">
              <a:spcBef>
                <a:spcPct val="0"/>
              </a:spcBef>
              <a:spcAft>
                <a:spcPct val="0"/>
              </a:spcAft>
              <a:defRPr sz="4400">
                <a:solidFill>
                  <a:schemeClr val="tx2"/>
                </a:solidFill>
                <a:latin typeface="Arial" charset="0"/>
                <a:ea typeface="ヒラギノ角ゴ Pro W3" charset="0"/>
                <a:cs typeface="ヒラギノ角ゴ Pro W3" charset="0"/>
              </a:defRPr>
            </a:lvl4pPr>
            <a:lvl5pPr algn="ctr" rtl="0" fontAlgn="base">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marL="439738" marR="0" lvl="0" indent="-439738"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a.	</a:t>
            </a:r>
            <a:r>
              <a:rPr kumimoji="0" lang="ru-RU"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a:t>
            </a:r>
            <a:r>
              <a:rPr kumimoji="0" lang="en-US"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I</a:t>
            </a:r>
            <a:r>
              <a:rPr kumimoji="0" lang="uk-UA"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a:t>
            </a:r>
            <a:r>
              <a:rPr kumimoji="0" lang="en-US" sz="3600" b="1" i="0" u="none" strike="noStrike" kern="1200" cap="none" spc="0" normalizeH="0" baseline="0" noProof="0" dirty="0" err="1">
                <a:ln>
                  <a:noFill/>
                </a:ln>
                <a:solidFill>
                  <a:srgbClr val="000000"/>
                </a:solidFill>
                <a:effectLst/>
                <a:uLnTx/>
                <a:uFillTx/>
                <a:latin typeface="Arial"/>
                <a:ea typeface="ヒラギノ角ゴ Pro W3"/>
                <a:cs typeface="ヒラギノ角ゴ Pro W3"/>
              </a:rPr>
              <a:t>ll</a:t>
            </a:r>
            <a:r>
              <a:rPr kumimoji="0" lang="en-US"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 forgive you </a:t>
            </a:r>
            <a:r>
              <a:rPr kumimoji="0" lang="en-US" sz="3600" b="1" i="0" u="none" strike="noStrike" kern="1200" cap="none" spc="0" normalizeH="0" baseline="0" noProof="0" dirty="0">
                <a:ln>
                  <a:noFill/>
                </a:ln>
                <a:solidFill>
                  <a:srgbClr val="0000FF"/>
                </a:solidFill>
                <a:effectLst/>
                <a:uLnTx/>
                <a:uFillTx/>
                <a:latin typeface="Arial"/>
                <a:ea typeface="ヒラギノ角ゴ Pro W3"/>
                <a:cs typeface="ヒラギノ角ゴ Pro W3"/>
              </a:rPr>
              <a:t>if</a:t>
            </a:r>
            <a:r>
              <a:rPr kumimoji="0" lang="en-US"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a:t>
            </a:r>
            <a:r>
              <a:rPr kumimoji="0" lang="ru-RU"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a:t>
            </a:r>
            <a:endParaRPr kumimoji="0" lang="en-SG" sz="3600" b="1" i="0" u="none" strike="noStrike" kern="1200" cap="none" spc="0" normalizeH="0" baseline="0" noProof="0" dirty="0">
              <a:ln>
                <a:noFill/>
              </a:ln>
              <a:solidFill>
                <a:srgbClr val="000000"/>
              </a:solidFill>
              <a:effectLst/>
              <a:uLnTx/>
              <a:uFillTx/>
              <a:latin typeface="Arial"/>
              <a:ea typeface="ヒラギノ角ゴ Pro W3"/>
              <a:cs typeface="ヒラギノ角ゴ Pro W3"/>
            </a:endParaRPr>
          </a:p>
          <a:p>
            <a:pPr marL="439738" marR="0" lvl="0" indent="-439738"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 </a:t>
            </a:r>
            <a:endParaRPr kumimoji="0" lang="en-SG" sz="3600" b="1" i="0" u="none" strike="noStrike" kern="1200" cap="none" spc="0" normalizeH="0" baseline="0" noProof="0" dirty="0">
              <a:ln>
                <a:noFill/>
              </a:ln>
              <a:solidFill>
                <a:srgbClr val="000000"/>
              </a:solidFill>
              <a:effectLst/>
              <a:uLnTx/>
              <a:uFillTx/>
              <a:latin typeface="Arial"/>
              <a:ea typeface="ヒラギノ角ゴ Pro W3"/>
              <a:cs typeface="ヒラギノ角ゴ Pro W3"/>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b. </a:t>
            </a:r>
            <a:r>
              <a:rPr kumimoji="0" lang="ru-RU"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a:t>
            </a:r>
            <a:r>
              <a:rPr kumimoji="0" lang="en-US"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I</a:t>
            </a:r>
            <a:r>
              <a:rPr kumimoji="0" lang="uk-UA"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a:t>
            </a:r>
            <a:r>
              <a:rPr kumimoji="0" lang="en-US" sz="3600" b="1" i="0" u="none" strike="noStrike" kern="1200" cap="none" spc="0" normalizeH="0" baseline="0" noProof="0" dirty="0" err="1">
                <a:ln>
                  <a:noFill/>
                </a:ln>
                <a:solidFill>
                  <a:srgbClr val="000000"/>
                </a:solidFill>
                <a:effectLst/>
                <a:uLnTx/>
                <a:uFillTx/>
                <a:latin typeface="Arial"/>
                <a:ea typeface="ヒラギノ角ゴ Pro W3"/>
                <a:cs typeface="ヒラギノ角ゴ Pro W3"/>
              </a:rPr>
              <a:t>ll</a:t>
            </a:r>
            <a:r>
              <a:rPr kumimoji="0" lang="en-US"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 forgive—but I</a:t>
            </a:r>
            <a:r>
              <a:rPr kumimoji="0" lang="uk-UA"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a:t>
            </a:r>
            <a:r>
              <a:rPr kumimoji="0" lang="en-US" sz="3600" b="1" i="0" u="none" strike="noStrike" kern="1200" cap="none" spc="0" normalizeH="0" baseline="0" noProof="0" dirty="0" err="1">
                <a:ln>
                  <a:noFill/>
                </a:ln>
                <a:solidFill>
                  <a:srgbClr val="000000"/>
                </a:solidFill>
                <a:effectLst/>
                <a:uLnTx/>
                <a:uFillTx/>
                <a:latin typeface="Arial"/>
                <a:ea typeface="ヒラギノ角ゴ Pro W3"/>
                <a:cs typeface="ヒラギノ角ゴ Pro W3"/>
              </a:rPr>
              <a:t>ll</a:t>
            </a:r>
            <a:r>
              <a:rPr kumimoji="0" lang="en-US"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 never </a:t>
            </a:r>
            <a:r>
              <a:rPr kumimoji="0" lang="en-US" sz="3600" b="1" i="0" u="none" strike="noStrike" kern="1200" cap="none" spc="0" normalizeH="0" baseline="0" noProof="0" dirty="0">
                <a:ln>
                  <a:noFill/>
                </a:ln>
                <a:solidFill>
                  <a:srgbClr val="0000FF"/>
                </a:solidFill>
                <a:effectLst/>
                <a:uLnTx/>
                <a:uFillTx/>
                <a:latin typeface="Arial"/>
                <a:ea typeface="ヒラギノ角ゴ Pro W3"/>
                <a:cs typeface="ヒラギノ角ゴ Pro W3"/>
              </a:rPr>
              <a:t>forget</a:t>
            </a:r>
            <a:r>
              <a:rPr kumimoji="0" lang="en-US"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a:t>
            </a:r>
            <a:r>
              <a:rPr kumimoji="0" lang="ru-RU"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a:t>
            </a:r>
            <a:r>
              <a:rPr kumimoji="0" lang="en-US"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 </a:t>
            </a:r>
          </a:p>
          <a:p>
            <a:pPr marL="439738" marR="0" lvl="0" indent="-439738"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 </a:t>
            </a:r>
            <a:endParaRPr kumimoji="0" lang="en-SG" sz="3600" b="1" i="0" u="none" strike="noStrike" kern="1200" cap="none" spc="0" normalizeH="0" baseline="0" noProof="0" dirty="0">
              <a:ln>
                <a:noFill/>
              </a:ln>
              <a:solidFill>
                <a:srgbClr val="000000"/>
              </a:solidFill>
              <a:effectLst/>
              <a:uLnTx/>
              <a:uFillTx/>
              <a:latin typeface="Arial"/>
              <a:ea typeface="ヒラギノ角ゴ Pro W3"/>
              <a:cs typeface="ヒラギノ角ゴ Pro W3"/>
            </a:endParaRPr>
          </a:p>
          <a:p>
            <a:pPr marL="439738" marR="0" lvl="0" indent="-439738"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c.	</a:t>
            </a:r>
            <a:r>
              <a:rPr kumimoji="0" lang="ru-RU"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a:t>
            </a:r>
            <a:r>
              <a:rPr kumimoji="0" lang="en-US"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I forgive you but don</a:t>
            </a:r>
            <a:r>
              <a:rPr kumimoji="0" lang="uk-UA"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a:t>
            </a:r>
            <a:r>
              <a:rPr kumimoji="0" lang="en-US"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t expect me </a:t>
            </a:r>
            <a:br>
              <a:rPr kumimoji="0" lang="en-US"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br>
            <a:r>
              <a:rPr kumimoji="0" lang="en-US"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to change my </a:t>
            </a:r>
            <a:r>
              <a:rPr kumimoji="0" lang="en-US" sz="3600" b="1" i="0" u="none" strike="noStrike" kern="1200" cap="none" spc="0" normalizeH="0" baseline="0" noProof="0" dirty="0">
                <a:ln>
                  <a:noFill/>
                </a:ln>
                <a:solidFill>
                  <a:srgbClr val="0000FF"/>
                </a:solidFill>
                <a:effectLst/>
                <a:uLnTx/>
                <a:uFillTx/>
                <a:latin typeface="Arial"/>
                <a:ea typeface="ヒラギノ角ゴ Pro W3"/>
                <a:cs typeface="ヒラギノ角ゴ Pro W3"/>
              </a:rPr>
              <a:t>attitude</a:t>
            </a:r>
            <a:r>
              <a:rPr kumimoji="0" lang="en-US"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a:t>
            </a:r>
            <a:r>
              <a:rPr kumimoji="0" lang="ru-RU" sz="3600" b="1" i="0" u="none" strike="noStrike" kern="1200" cap="none" spc="0" normalizeH="0" baseline="0" noProof="0" dirty="0">
                <a:ln>
                  <a:noFill/>
                </a:ln>
                <a:solidFill>
                  <a:srgbClr val="000000"/>
                </a:solidFill>
                <a:effectLst/>
                <a:uLnTx/>
                <a:uFillTx/>
                <a:latin typeface="Arial"/>
                <a:ea typeface="ヒラギノ角ゴ Pro W3"/>
                <a:cs typeface="ヒラギノ角ゴ Pro W3"/>
              </a:rPr>
              <a:t>"</a:t>
            </a:r>
            <a:endParaRPr kumimoji="0" lang="en-SG" sz="3600" b="1" i="0" u="none" strike="noStrike" kern="1200" cap="none" spc="0" normalizeH="0" baseline="0" noProof="0" dirty="0">
              <a:ln>
                <a:noFill/>
              </a:ln>
              <a:solidFill>
                <a:srgbClr val="000000"/>
              </a:solidFill>
              <a:effectLst/>
              <a:uLnTx/>
              <a:uFillTx/>
              <a:latin typeface="Arial"/>
              <a:ea typeface="ヒラギノ角ゴ Pro W3"/>
              <a:cs typeface="ヒラギノ角ゴ Pro W3"/>
            </a:endParaRPr>
          </a:p>
        </p:txBody>
      </p:sp>
      <p:sp>
        <p:nvSpPr>
          <p:cNvPr id="4" name="Rectangle 2">
            <a:extLst>
              <a:ext uri="{FF2B5EF4-FFF2-40B4-BE49-F238E27FC236}">
                <a16:creationId xmlns:a16="http://schemas.microsoft.com/office/drawing/2014/main" id="{B23BC9D8-C5F3-8645-A139-68240A6654D9}"/>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Philemon</a:t>
            </a:r>
          </a:p>
        </p:txBody>
      </p:sp>
    </p:spTree>
    <p:extLst>
      <p:ext uri="{BB962C8B-B14F-4D97-AF65-F5344CB8AC3E}">
        <p14:creationId xmlns:p14="http://schemas.microsoft.com/office/powerpoint/2010/main" val="1700519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765175"/>
            <a:ext cx="9159875" cy="6092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9525" y="-26988"/>
            <a:ext cx="9153525" cy="1368426"/>
          </a:xfrm>
          <a:solidFill>
            <a:srgbClr val="000514"/>
          </a:solidFill>
        </p:spPr>
        <p:txBody>
          <a:bodyPr/>
          <a:lstStyle/>
          <a:p>
            <a:pPr>
              <a:defRPr/>
            </a:pPr>
            <a:r>
              <a:rPr lang="en-US" sz="4000" b="1" dirty="0">
                <a:solidFill>
                  <a:srgbClr val="FFFFFF"/>
                </a:solidFill>
                <a:effectLst>
                  <a:outerShdw blurRad="38100" dist="38100" dir="2700000" algn="tl">
                    <a:srgbClr val="000000">
                      <a:alpha val="43137"/>
                    </a:srgbClr>
                  </a:outerShdw>
                </a:effectLst>
              </a:rPr>
              <a:t>Does this letter teach slaves to overthrow their owners?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124744"/>
            <a:ext cx="9144000" cy="5143500"/>
          </a:xfrm>
          <a:prstGeom prst="rect">
            <a:avLst/>
          </a:prstGeom>
        </p:spPr>
      </p:pic>
      <p:sp>
        <p:nvSpPr>
          <p:cNvPr id="168961" name="Rectangle 2"/>
          <p:cNvSpPr>
            <a:spLocks noGrp="1" noChangeArrowheads="1"/>
          </p:cNvSpPr>
          <p:nvPr>
            <p:ph type="title"/>
          </p:nvPr>
        </p:nvSpPr>
        <p:spPr>
          <a:xfrm>
            <a:off x="0" y="277813"/>
            <a:ext cx="9144000" cy="846931"/>
          </a:xfrm>
          <a:noFill/>
        </p:spPr>
        <p:txBody>
          <a:bodyPr/>
          <a:lstStyle/>
          <a:p>
            <a:pPr eaLnBrk="1" hangingPunct="1"/>
            <a:r>
              <a:rPr lang="en-US" b="1" dirty="0">
                <a:latin typeface="Verdana" charset="0"/>
              </a:rPr>
              <a:t>The Usual Application</a:t>
            </a:r>
          </a:p>
        </p:txBody>
      </p:sp>
      <p:sp>
        <p:nvSpPr>
          <p:cNvPr id="36867" name="Rectangle 3"/>
          <p:cNvSpPr>
            <a:spLocks noChangeArrowheads="1"/>
          </p:cNvSpPr>
          <p:nvPr/>
        </p:nvSpPr>
        <p:spPr bwMode="auto">
          <a:xfrm>
            <a:off x="4267200" y="1524000"/>
            <a:ext cx="4419600" cy="2743200"/>
          </a:xfrm>
          <a:prstGeom prst="rect">
            <a:avLst/>
          </a:prstGeom>
          <a:solidFill>
            <a:srgbClr val="000080"/>
          </a:solidFill>
          <a:ln w="9525">
            <a:solidFill>
              <a:schemeClr val="tx1"/>
            </a:solidFill>
            <a:miter lim="800000"/>
            <a:headEnd/>
            <a:tailEnd/>
          </a:ln>
        </p:spPr>
        <p:txBody>
          <a:bodyPr wrap="none" anchor="ctr"/>
          <a:lstStyle/>
          <a:p>
            <a:pPr lvl="1" algn="ctr" eaLnBrk="1" hangingPunct="1"/>
            <a:r>
              <a:rPr lang="en-US" altLang="zh-CN" sz="3200" dirty="0">
                <a:latin typeface="Eras Demi ITC" charset="0"/>
                <a:ea typeface="宋体" charset="0"/>
                <a:cs typeface="宋体" charset="0"/>
              </a:rPr>
              <a:t>It teaches </a:t>
            </a:r>
          </a:p>
          <a:p>
            <a:pPr lvl="1" algn="ctr" eaLnBrk="1" hangingPunct="1"/>
            <a:r>
              <a:rPr lang="en-US" altLang="zh-CN" sz="3200" dirty="0">
                <a:latin typeface="Eras Demi ITC" charset="0"/>
                <a:ea typeface="宋体" charset="0"/>
                <a:cs typeface="宋体" charset="0"/>
              </a:rPr>
              <a:t>the duty of slaves </a:t>
            </a:r>
          </a:p>
          <a:p>
            <a:pPr lvl="1" algn="ctr" eaLnBrk="1" hangingPunct="1"/>
            <a:r>
              <a:rPr lang="en-US" altLang="zh-CN" sz="3200" dirty="0">
                <a:latin typeface="Eras Demi ITC" charset="0"/>
                <a:ea typeface="宋体" charset="0"/>
                <a:cs typeface="宋体" charset="0"/>
              </a:rPr>
              <a:t>to their masters </a:t>
            </a:r>
          </a:p>
          <a:p>
            <a:pPr lvl="1" algn="ctr" eaLnBrk="1" hangingPunct="1"/>
            <a:r>
              <a:rPr lang="en-US" altLang="zh-CN" sz="3200" dirty="0">
                <a:latin typeface="Eras Demi ITC" charset="0"/>
                <a:ea typeface="宋体" charset="0"/>
                <a:cs typeface="宋体" charset="0"/>
              </a:rPr>
              <a:t>and of masters </a:t>
            </a:r>
          </a:p>
          <a:p>
            <a:pPr lvl="1" algn="ctr" eaLnBrk="1" hangingPunct="1"/>
            <a:r>
              <a:rPr lang="en-US" altLang="zh-CN" sz="3200" dirty="0">
                <a:latin typeface="Eras Demi ITC" charset="0"/>
                <a:ea typeface="宋体" charset="0"/>
                <a:cs typeface="宋体" charset="0"/>
              </a:rPr>
              <a:t>to their slaves.</a:t>
            </a:r>
            <a:r>
              <a:rPr lang="en-US" altLang="zh-CN" sz="2000" dirty="0">
                <a:latin typeface="Franklin Gothic Book" charset="0"/>
                <a:ea typeface="宋体" charset="0"/>
                <a:cs typeface="宋体" charset="0"/>
              </a:rPr>
              <a:t> </a:t>
            </a:r>
            <a:endParaRPr lang="en-US" sz="2000" dirty="0">
              <a:latin typeface="Franklin Gothic Book" charset="0"/>
              <a:ea typeface="宋体" charset="0"/>
              <a:cs typeface="宋体" charset="0"/>
            </a:endParaRPr>
          </a:p>
        </p:txBody>
      </p:sp>
      <p:sp>
        <p:nvSpPr>
          <p:cNvPr id="36868" name="AutoShape 4"/>
          <p:cNvSpPr>
            <a:spLocks noChangeArrowheads="1"/>
          </p:cNvSpPr>
          <p:nvPr/>
        </p:nvSpPr>
        <p:spPr bwMode="auto">
          <a:xfrm rot="-1500000">
            <a:off x="836613" y="3692525"/>
            <a:ext cx="4567237" cy="2895600"/>
          </a:xfrm>
          <a:prstGeom prst="rightArrow">
            <a:avLst>
              <a:gd name="adj1" fmla="val 56120"/>
              <a:gd name="adj2" fmla="val 70599"/>
            </a:avLst>
          </a:prstGeom>
          <a:solidFill>
            <a:srgbClr val="CCFFFF"/>
          </a:solidFill>
          <a:ln w="9525">
            <a:solidFill>
              <a:schemeClr val="tx1"/>
            </a:solidFill>
            <a:miter lim="800000"/>
            <a:headEnd/>
            <a:tailEnd/>
          </a:ln>
        </p:spPr>
        <p:txBody>
          <a:bodyPr wrap="none" anchor="ctr"/>
          <a:lstStyle/>
          <a:p>
            <a:pPr algn="ctr" eaLnBrk="1" hangingPunct="1"/>
            <a:r>
              <a:rPr lang="en-US" sz="3200" b="1" dirty="0">
                <a:solidFill>
                  <a:schemeClr val="bg2"/>
                </a:solidFill>
                <a:latin typeface="Franklin Gothic Demi" charset="0"/>
                <a:cs typeface="Arial" charset="0"/>
              </a:rPr>
              <a:t>THE </a:t>
            </a:r>
          </a:p>
          <a:p>
            <a:pPr algn="ctr" eaLnBrk="1" hangingPunct="1"/>
            <a:r>
              <a:rPr lang="en-US" sz="3200" b="1" dirty="0">
                <a:solidFill>
                  <a:schemeClr val="bg2"/>
                </a:solidFill>
                <a:latin typeface="Franklin Gothic Demi" charset="0"/>
                <a:cs typeface="Arial" charset="0"/>
              </a:rPr>
              <a:t>HISTORICAL</a:t>
            </a:r>
          </a:p>
          <a:p>
            <a:pPr algn="ctr" eaLnBrk="1" hangingPunct="1"/>
            <a:r>
              <a:rPr lang="en-US" sz="3200" b="1" dirty="0">
                <a:solidFill>
                  <a:schemeClr val="bg2"/>
                </a:solidFill>
                <a:latin typeface="Franklin Gothic Demi" charset="0"/>
                <a:cs typeface="Arial" charset="0"/>
              </a:rPr>
              <a:t>VIEW</a:t>
            </a:r>
          </a:p>
        </p:txBody>
      </p:sp>
    </p:spTree>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36868"/>
                                        </p:tgtEl>
                                        <p:attrNameLst>
                                          <p:attrName>style.visibility</p:attrName>
                                        </p:attrNameLst>
                                      </p:cBhvr>
                                      <p:to>
                                        <p:strVal val="visible"/>
                                      </p:to>
                                    </p:set>
                                    <p:anim calcmode="lin" valueType="num">
                                      <p:cBhvr additive="base">
                                        <p:cTn id="7" dur="500" fill="hold"/>
                                        <p:tgtEl>
                                          <p:spTgt spid="36868"/>
                                        </p:tgtEl>
                                        <p:attrNameLst>
                                          <p:attrName>ppt_x</p:attrName>
                                        </p:attrNameLst>
                                      </p:cBhvr>
                                      <p:tavLst>
                                        <p:tav tm="0">
                                          <p:val>
                                            <p:strVal val="0-#ppt_w/2"/>
                                          </p:val>
                                        </p:tav>
                                        <p:tav tm="100000">
                                          <p:val>
                                            <p:strVal val="#ppt_x"/>
                                          </p:val>
                                        </p:tav>
                                      </p:tavLst>
                                    </p:anim>
                                    <p:anim calcmode="lin" valueType="num">
                                      <p:cBhvr additive="base">
                                        <p:cTn id="8" dur="500" fill="hold"/>
                                        <p:tgtEl>
                                          <p:spTgt spid="3686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3" presetClass="entr" presetSubtype="10" fill="hold" grpId="1" nodeType="afterEffect">
                                  <p:stCondLst>
                                    <p:cond delay="0"/>
                                  </p:stCondLst>
                                  <p:childTnLst>
                                    <p:set>
                                      <p:cBhvr>
                                        <p:cTn id="11" dur="1" fill="hold">
                                          <p:stCondLst>
                                            <p:cond delay="0"/>
                                          </p:stCondLst>
                                        </p:cTn>
                                        <p:tgtEl>
                                          <p:spTgt spid="36867"/>
                                        </p:tgtEl>
                                        <p:attrNameLst>
                                          <p:attrName>style.visibility</p:attrName>
                                        </p:attrNameLst>
                                      </p:cBhvr>
                                      <p:to>
                                        <p:strVal val="visible"/>
                                      </p:to>
                                    </p:set>
                                    <p:animEffect transition="in" filter="blinds(horizontal)">
                                      <p:cBhvr>
                                        <p:cTn id="12" dur="500"/>
                                        <p:tgtEl>
                                          <p:spTgt spid="368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1" animBg="1"/>
      <p:bldP spid="36868" grpId="0" animBg="1" autoUpdateAnimBg="0"/>
    </p:bldLst>
  </p:timing>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1587500"/>
            <a:ext cx="9144000" cy="3681351"/>
          </a:xfrm>
          <a:prstGeom prst="rect">
            <a:avLst/>
          </a:prstGeom>
        </p:spPr>
      </p:pic>
      <p:sp>
        <p:nvSpPr>
          <p:cNvPr id="169985" name="Rectangle 2"/>
          <p:cNvSpPr>
            <a:spLocks noGrp="1" noChangeArrowheads="1"/>
          </p:cNvSpPr>
          <p:nvPr>
            <p:ph type="title" idx="4294967295"/>
          </p:nvPr>
        </p:nvSpPr>
        <p:spPr>
          <a:xfrm>
            <a:off x="0" y="274638"/>
            <a:ext cx="8229600" cy="1143000"/>
          </a:xfrm>
        </p:spPr>
        <p:txBody>
          <a:bodyPr/>
          <a:lstStyle/>
          <a:p>
            <a:pPr eaLnBrk="1" hangingPunct="1"/>
            <a:r>
              <a:rPr lang="en-US" b="1" dirty="0">
                <a:latin typeface="Arial"/>
                <a:cs typeface="Arial"/>
              </a:rPr>
              <a:t>A New Approach</a:t>
            </a:r>
          </a:p>
        </p:txBody>
      </p:sp>
      <p:sp>
        <p:nvSpPr>
          <p:cNvPr id="37891" name="AutoShape 3"/>
          <p:cNvSpPr>
            <a:spLocks noChangeArrowheads="1"/>
          </p:cNvSpPr>
          <p:nvPr/>
        </p:nvSpPr>
        <p:spPr bwMode="auto">
          <a:xfrm>
            <a:off x="2195736" y="1412776"/>
            <a:ext cx="6455296" cy="1512168"/>
          </a:xfrm>
          <a:prstGeom prst="flowChartPreparation">
            <a:avLst/>
          </a:prstGeom>
          <a:noFill/>
          <a:ln w="9525">
            <a:noFill/>
            <a:miter lim="800000"/>
            <a:headEnd/>
            <a:tailEnd/>
          </a:ln>
        </p:spPr>
        <p:txBody>
          <a:bodyPr wrap="none" anchor="ctr"/>
          <a:lstStyle/>
          <a:p>
            <a:pPr algn="ctr" eaLnBrk="1" hangingPunct="1"/>
            <a:r>
              <a:rPr lang="en-US" altLang="zh-CN" sz="4000" b="1" dirty="0">
                <a:solidFill>
                  <a:schemeClr val="bg1"/>
                </a:solidFill>
                <a:latin typeface="Arial"/>
                <a:ea typeface="宋体" charset="0"/>
                <a:cs typeface="Arial"/>
              </a:rPr>
              <a:t>It </a:t>
            </a:r>
            <a:r>
              <a:rPr lang="ru-RU" altLang="zh-CN" sz="4000" b="1" dirty="0">
                <a:solidFill>
                  <a:schemeClr val="bg1"/>
                </a:solidFill>
                <a:latin typeface="Arial"/>
                <a:ea typeface="宋体" charset="0"/>
                <a:cs typeface="Arial"/>
              </a:rPr>
              <a:t>"</a:t>
            </a:r>
            <a:r>
              <a:rPr lang="en-US" altLang="zh-CN" sz="4000" b="1" dirty="0">
                <a:solidFill>
                  <a:schemeClr val="bg1"/>
                </a:solidFill>
                <a:latin typeface="Arial"/>
                <a:ea typeface="宋体" charset="0"/>
                <a:cs typeface="Arial"/>
              </a:rPr>
              <a:t>destroys slavery</a:t>
            </a:r>
            <a:r>
              <a:rPr lang="ru-RU" altLang="zh-CN" sz="4000" b="1" dirty="0">
                <a:solidFill>
                  <a:schemeClr val="bg1"/>
                </a:solidFill>
                <a:latin typeface="Arial"/>
                <a:ea typeface="宋体" charset="0"/>
                <a:cs typeface="Arial"/>
              </a:rPr>
              <a:t>"</a:t>
            </a:r>
            <a:endParaRPr lang="en-US" sz="4000" b="1" dirty="0">
              <a:solidFill>
                <a:schemeClr val="bg1"/>
              </a:solidFill>
              <a:latin typeface="Arial"/>
              <a:ea typeface="宋体" charset="0"/>
              <a:cs typeface="Arial"/>
            </a:endParaRPr>
          </a:p>
        </p:txBody>
      </p:sp>
      <p:grpSp>
        <p:nvGrpSpPr>
          <p:cNvPr id="4" name="Group 3"/>
          <p:cNvGrpSpPr/>
          <p:nvPr/>
        </p:nvGrpSpPr>
        <p:grpSpPr>
          <a:xfrm>
            <a:off x="1475656" y="3501008"/>
            <a:ext cx="7543800" cy="2903984"/>
            <a:chOff x="1600200" y="3501008"/>
            <a:chExt cx="7543800" cy="2903984"/>
          </a:xfrm>
        </p:grpSpPr>
        <p:sp>
          <p:nvSpPr>
            <p:cNvPr id="37893" name="Oval 5"/>
            <p:cNvSpPr>
              <a:spLocks noChangeArrowheads="1"/>
            </p:cNvSpPr>
            <p:nvPr/>
          </p:nvSpPr>
          <p:spPr bwMode="auto">
            <a:xfrm>
              <a:off x="1600200" y="3501008"/>
              <a:ext cx="7543800" cy="2903984"/>
            </a:xfrm>
            <a:prstGeom prst="ellipse">
              <a:avLst/>
            </a:prstGeom>
            <a:solidFill>
              <a:srgbClr val="660066"/>
            </a:solidFill>
            <a:ln w="9525">
              <a:solidFill>
                <a:schemeClr val="tx1"/>
              </a:solidFill>
              <a:round/>
              <a:headEnd/>
              <a:tailEnd/>
            </a:ln>
          </p:spPr>
          <p:txBody>
            <a:bodyPr wrap="none" anchor="ctr"/>
            <a:lstStyle/>
            <a:p>
              <a:pPr algn="ctr" eaLnBrk="1" hangingPunct="1"/>
              <a:endParaRPr lang="en-US" sz="3200" b="1" dirty="0">
                <a:solidFill>
                  <a:srgbClr val="FFFFFF"/>
                </a:solidFill>
                <a:latin typeface="Arial"/>
                <a:ea typeface="宋体" charset="0"/>
                <a:cs typeface="Arial"/>
              </a:endParaRPr>
            </a:p>
          </p:txBody>
        </p:sp>
        <p:sp>
          <p:nvSpPr>
            <p:cNvPr id="3" name="TextBox 2"/>
            <p:cNvSpPr txBox="1"/>
            <p:nvPr/>
          </p:nvSpPr>
          <p:spPr>
            <a:xfrm>
              <a:off x="1997724" y="3933056"/>
              <a:ext cx="6678732" cy="2246769"/>
            </a:xfrm>
            <a:prstGeom prst="rect">
              <a:avLst/>
            </a:prstGeom>
            <a:noFill/>
          </p:spPr>
          <p:txBody>
            <a:bodyPr wrap="square" rtlCol="0">
              <a:spAutoFit/>
            </a:bodyPr>
            <a:lstStyle/>
            <a:p>
              <a:pPr algn="ctr" eaLnBrk="1" hangingPunct="1"/>
              <a:r>
                <a:rPr lang="en-US" altLang="zh-CN" sz="2800" b="1" dirty="0">
                  <a:solidFill>
                    <a:srgbClr val="FFFFFF"/>
                  </a:solidFill>
                  <a:latin typeface="Arial"/>
                  <a:ea typeface="宋体" charset="0"/>
                  <a:cs typeface="Arial"/>
                </a:rPr>
                <a:t>But Paul taught masters to treat slaves in a godly manner rather than him seeking to overthrow slavery. This is consistent with his teachings in his other epistles. </a:t>
              </a:r>
              <a:endParaRPr lang="en-US" sz="2800" b="1" dirty="0">
                <a:solidFill>
                  <a:srgbClr val="FFFFFF"/>
                </a:solidFill>
                <a:latin typeface="Arial"/>
                <a:ea typeface="宋体" charset="0"/>
                <a:cs typeface="Arial"/>
              </a:endParaRPr>
            </a:p>
          </p:txBody>
        </p:sp>
      </p:grpSp>
    </p:spTree>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grpId="0" nodeType="clickEffect">
                                  <p:stCondLst>
                                    <p:cond delay="0"/>
                                  </p:stCondLst>
                                  <p:childTnLst>
                                    <p:set>
                                      <p:cBhvr>
                                        <p:cTn id="6" dur="1" fill="hold">
                                          <p:stCondLst>
                                            <p:cond delay="0"/>
                                          </p:stCondLst>
                                        </p:cTn>
                                        <p:tgtEl>
                                          <p:spTgt spid="37891"/>
                                        </p:tgtEl>
                                        <p:attrNameLst>
                                          <p:attrName>style.visibility</p:attrName>
                                        </p:attrNameLst>
                                      </p:cBhvr>
                                      <p:to>
                                        <p:strVal val="visible"/>
                                      </p:to>
                                    </p:set>
                                    <p:anim calcmode="lin" valueType="num">
                                      <p:cBhvr additive="base">
                                        <p:cTn id="7" dur="500" fill="hold"/>
                                        <p:tgtEl>
                                          <p:spTgt spid="37891"/>
                                        </p:tgtEl>
                                        <p:attrNameLst>
                                          <p:attrName>ppt_x</p:attrName>
                                        </p:attrNameLst>
                                      </p:cBhvr>
                                      <p:tavLst>
                                        <p:tav tm="0">
                                          <p:val>
                                            <p:strVal val="1+#ppt_w/2"/>
                                          </p:val>
                                        </p:tav>
                                        <p:tav tm="100000">
                                          <p:val>
                                            <p:strVal val="#ppt_x"/>
                                          </p:val>
                                        </p:tav>
                                      </p:tavLst>
                                    </p:anim>
                                    <p:anim calcmode="lin" valueType="num">
                                      <p:cBhvr additive="base">
                                        <p:cTn id="8" dur="500" fill="hold"/>
                                        <p:tgtEl>
                                          <p:spTgt spid="3789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p:bldLst>
  </p:timing>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0" y="0"/>
            <a:ext cx="9144000" cy="6858000"/>
          </a:xfrm>
          <a:prstGeom prst="rect">
            <a:avLst/>
          </a:prstGeom>
        </p:spPr>
      </p:pic>
      <p:sp>
        <p:nvSpPr>
          <p:cNvPr id="38915" name="Rectangle 3"/>
          <p:cNvSpPr>
            <a:spLocks noChangeArrowheads="1"/>
          </p:cNvSpPr>
          <p:nvPr/>
        </p:nvSpPr>
        <p:spPr bwMode="auto">
          <a:xfrm>
            <a:off x="2483768" y="3573016"/>
            <a:ext cx="6408712" cy="3581400"/>
          </a:xfrm>
          <a:prstGeom prst="rect">
            <a:avLst/>
          </a:prstGeom>
          <a:noFill/>
          <a:ln w="9525">
            <a:noFill/>
            <a:miter lim="800000"/>
            <a:headEnd/>
            <a:tailEnd/>
          </a:ln>
        </p:spPr>
        <p:txBody>
          <a:bodyPr wrap="none" anchor="ctr"/>
          <a:lstStyle/>
          <a:p>
            <a:pPr eaLnBrk="1" hangingPunct="1"/>
            <a:r>
              <a:rPr lang="en-US" b="1" dirty="0">
                <a:solidFill>
                  <a:srgbClr val="000000"/>
                </a:solidFill>
                <a:latin typeface="Verdana" charset="0"/>
                <a:cs typeface="Arial" charset="0"/>
              </a:rPr>
              <a:t>Paul</a:t>
            </a:r>
            <a:r>
              <a:rPr lang="uk-UA" altLang="ja-JP" b="1" dirty="0">
                <a:solidFill>
                  <a:srgbClr val="000000"/>
                </a:solidFill>
                <a:latin typeface="Verdana" charset="0"/>
                <a:cs typeface="Arial" charset="0"/>
              </a:rPr>
              <a:t>'</a:t>
            </a:r>
            <a:r>
              <a:rPr lang="en-US" altLang="ja-JP" b="1" dirty="0">
                <a:solidFill>
                  <a:srgbClr val="000000"/>
                </a:solidFill>
                <a:latin typeface="Verdana" charset="0"/>
                <a:cs typeface="Arial" charset="0"/>
              </a:rPr>
              <a:t>s advice to slaves</a:t>
            </a:r>
          </a:p>
          <a:p>
            <a:pPr eaLnBrk="1" hangingPunct="1">
              <a:buFont typeface="Wingdings" charset="0"/>
              <a:buChar char="ü"/>
            </a:pPr>
            <a:r>
              <a:rPr lang="en-US" b="1" dirty="0">
                <a:solidFill>
                  <a:srgbClr val="000000"/>
                </a:solidFill>
                <a:latin typeface="Verdana" charset="0"/>
                <a:cs typeface="Arial" charset="0"/>
              </a:rPr>
              <a:t> Eph. 6:5-8   </a:t>
            </a:r>
          </a:p>
          <a:p>
            <a:pPr eaLnBrk="1" hangingPunct="1">
              <a:buFont typeface="Wingdings" charset="0"/>
              <a:buChar char="ü"/>
            </a:pPr>
            <a:r>
              <a:rPr lang="en-US" b="1" dirty="0">
                <a:solidFill>
                  <a:srgbClr val="000000"/>
                </a:solidFill>
                <a:latin typeface="Verdana" charset="0"/>
                <a:cs typeface="Arial" charset="0"/>
              </a:rPr>
              <a:t> Col. 3:22-25</a:t>
            </a:r>
          </a:p>
          <a:p>
            <a:pPr eaLnBrk="1" hangingPunct="1">
              <a:buFont typeface="Wingdings" charset="0"/>
              <a:buChar char="ü"/>
            </a:pPr>
            <a:r>
              <a:rPr lang="en-US" b="1" dirty="0">
                <a:solidFill>
                  <a:srgbClr val="000000"/>
                </a:solidFill>
                <a:latin typeface="Verdana" charset="0"/>
                <a:cs typeface="Arial" charset="0"/>
              </a:rPr>
              <a:t> 1 Tim. 6:1-2</a:t>
            </a:r>
          </a:p>
          <a:p>
            <a:pPr eaLnBrk="1" hangingPunct="1">
              <a:buFont typeface="Wingdings" charset="0"/>
              <a:buChar char="ü"/>
            </a:pPr>
            <a:endParaRPr lang="en-US" b="1" dirty="0">
              <a:solidFill>
                <a:srgbClr val="000000"/>
              </a:solidFill>
              <a:latin typeface="Verdana" charset="0"/>
              <a:cs typeface="Arial" charset="0"/>
            </a:endParaRPr>
          </a:p>
          <a:p>
            <a:pPr eaLnBrk="1" hangingPunct="1">
              <a:buFont typeface="Wingdings" charset="0"/>
              <a:buNone/>
            </a:pPr>
            <a:r>
              <a:rPr lang="en-US" b="1" dirty="0">
                <a:solidFill>
                  <a:srgbClr val="000000"/>
                </a:solidFill>
                <a:latin typeface="Verdana" charset="0"/>
                <a:cs typeface="Arial" charset="0"/>
              </a:rPr>
              <a:t>Paul</a:t>
            </a:r>
            <a:r>
              <a:rPr lang="uk-UA" altLang="ja-JP" b="1" dirty="0">
                <a:solidFill>
                  <a:srgbClr val="000000"/>
                </a:solidFill>
                <a:latin typeface="Verdana" charset="0"/>
                <a:cs typeface="Arial" charset="0"/>
              </a:rPr>
              <a:t>'</a:t>
            </a:r>
            <a:r>
              <a:rPr lang="en-US" altLang="ja-JP" b="1" dirty="0">
                <a:solidFill>
                  <a:srgbClr val="000000"/>
                </a:solidFill>
                <a:latin typeface="Verdana" charset="0"/>
                <a:cs typeface="Arial" charset="0"/>
              </a:rPr>
              <a:t>s advice to slave owners</a:t>
            </a:r>
          </a:p>
          <a:p>
            <a:pPr eaLnBrk="1" hangingPunct="1">
              <a:buFont typeface="Wingdings" charset="0"/>
              <a:buChar char="ü"/>
            </a:pPr>
            <a:r>
              <a:rPr lang="en-US" b="1" dirty="0">
                <a:solidFill>
                  <a:srgbClr val="000000"/>
                </a:solidFill>
                <a:latin typeface="Verdana" charset="0"/>
                <a:cs typeface="Arial" charset="0"/>
              </a:rPr>
              <a:t> Eph. 6:19</a:t>
            </a:r>
          </a:p>
          <a:p>
            <a:pPr eaLnBrk="1" hangingPunct="1">
              <a:buFont typeface="Wingdings" charset="0"/>
              <a:buChar char="ü"/>
            </a:pPr>
            <a:r>
              <a:rPr lang="en-US" b="1" dirty="0">
                <a:solidFill>
                  <a:srgbClr val="000000"/>
                </a:solidFill>
                <a:latin typeface="Verdana" charset="0"/>
                <a:cs typeface="Arial" charset="0"/>
              </a:rPr>
              <a:t> Col. 4:1</a:t>
            </a:r>
          </a:p>
        </p:txBody>
      </p:sp>
      <p:sp>
        <p:nvSpPr>
          <p:cNvPr id="38916" name="Rectangle 4"/>
          <p:cNvSpPr>
            <a:spLocks noChangeArrowheads="1"/>
          </p:cNvSpPr>
          <p:nvPr/>
        </p:nvSpPr>
        <p:spPr bwMode="auto">
          <a:xfrm>
            <a:off x="3419872" y="2492896"/>
            <a:ext cx="4752528" cy="1296144"/>
          </a:xfrm>
          <a:prstGeom prst="rect">
            <a:avLst/>
          </a:prstGeom>
          <a:noFill/>
          <a:ln w="9525">
            <a:noFill/>
            <a:miter lim="800000"/>
            <a:headEnd/>
            <a:tailEnd/>
          </a:ln>
        </p:spPr>
        <p:txBody>
          <a:bodyPr wrap="none" anchor="ctr"/>
          <a:lstStyle/>
          <a:p>
            <a:pPr eaLnBrk="1" hangingPunct="1"/>
            <a:r>
              <a:rPr lang="en-US" b="1" dirty="0">
                <a:solidFill>
                  <a:srgbClr val="000000"/>
                </a:solidFill>
                <a:latin typeface="Verdana" charset="0"/>
                <a:cs typeface="Arial" charset="0"/>
              </a:rPr>
              <a:t>Peter</a:t>
            </a:r>
            <a:r>
              <a:rPr lang="uk-UA" altLang="ja-JP" b="1" dirty="0">
                <a:solidFill>
                  <a:srgbClr val="000000"/>
                </a:solidFill>
                <a:latin typeface="Verdana" charset="0"/>
                <a:cs typeface="Arial" charset="0"/>
              </a:rPr>
              <a:t>'</a:t>
            </a:r>
            <a:r>
              <a:rPr lang="en-US" altLang="ja-JP" b="1" dirty="0">
                <a:solidFill>
                  <a:srgbClr val="000000"/>
                </a:solidFill>
                <a:latin typeface="Verdana" charset="0"/>
                <a:cs typeface="Arial" charset="0"/>
              </a:rPr>
              <a:t>s advice on slavery</a:t>
            </a:r>
          </a:p>
          <a:p>
            <a:pPr eaLnBrk="1" hangingPunct="1">
              <a:buFont typeface="Wingdings" charset="0"/>
              <a:buChar char="ü"/>
            </a:pPr>
            <a:r>
              <a:rPr lang="en-US" b="1" dirty="0">
                <a:solidFill>
                  <a:srgbClr val="000000"/>
                </a:solidFill>
                <a:latin typeface="Verdana" charset="0"/>
                <a:cs typeface="Arial" charset="0"/>
              </a:rPr>
              <a:t>  1 Peter 2:18-25</a:t>
            </a:r>
          </a:p>
        </p:txBody>
      </p:sp>
      <p:sp>
        <p:nvSpPr>
          <p:cNvPr id="172038" name="Rectangle 7"/>
          <p:cNvSpPr>
            <a:spLocks noGrp="1" noChangeArrowheads="1"/>
          </p:cNvSpPr>
          <p:nvPr>
            <p:ph type="title" idx="4294967295"/>
          </p:nvPr>
        </p:nvSpPr>
        <p:spPr>
          <a:xfrm>
            <a:off x="1763688" y="0"/>
            <a:ext cx="6465912" cy="1143000"/>
          </a:xfrm>
        </p:spPr>
        <p:txBody>
          <a:bodyPr/>
          <a:lstStyle/>
          <a:p>
            <a:pPr algn="l" eaLnBrk="1" hangingPunct="1"/>
            <a:r>
              <a:rPr lang="en-US" b="1" dirty="0">
                <a:solidFill>
                  <a:srgbClr val="000000"/>
                </a:solidFill>
                <a:latin typeface="Verdana" charset="0"/>
              </a:rPr>
              <a:t>Characteristics</a:t>
            </a:r>
          </a:p>
        </p:txBody>
      </p:sp>
      <p:sp>
        <p:nvSpPr>
          <p:cNvPr id="2" name="TextBox 1"/>
          <p:cNvSpPr txBox="1"/>
          <p:nvPr/>
        </p:nvSpPr>
        <p:spPr>
          <a:xfrm>
            <a:off x="3203848" y="1052736"/>
            <a:ext cx="4658218" cy="1569660"/>
          </a:xfrm>
          <a:prstGeom prst="rect">
            <a:avLst/>
          </a:prstGeom>
          <a:noFill/>
        </p:spPr>
        <p:txBody>
          <a:bodyPr wrap="square" rtlCol="0">
            <a:spAutoFit/>
          </a:bodyPr>
          <a:lstStyle/>
          <a:p>
            <a:pPr algn="ctr" eaLnBrk="1" hangingPunct="1"/>
            <a:r>
              <a:rPr lang="en-US" b="1" dirty="0">
                <a:solidFill>
                  <a:srgbClr val="000000"/>
                </a:solidFill>
                <a:latin typeface="Verdana" charset="0"/>
                <a:cs typeface="Arial" charset="0"/>
              </a:rPr>
              <a:t>Paul and other NT writers recognize the existence </a:t>
            </a:r>
          </a:p>
          <a:p>
            <a:pPr algn="ctr" eaLnBrk="1" hangingPunct="1"/>
            <a:r>
              <a:rPr lang="en-US" b="1" dirty="0">
                <a:solidFill>
                  <a:srgbClr val="000000"/>
                </a:solidFill>
                <a:latin typeface="Verdana" charset="0"/>
                <a:cs typeface="Arial" charset="0"/>
              </a:rPr>
              <a:t>of the slave and master relationship</a:t>
            </a:r>
            <a:endParaRPr lang="en-US" dirty="0"/>
          </a:p>
        </p:txBody>
      </p:sp>
    </p:spTree>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8915"/>
                                        </p:tgtEl>
                                        <p:attrNameLst>
                                          <p:attrName>style.visibility</p:attrName>
                                        </p:attrNameLst>
                                      </p:cBhvr>
                                      <p:to>
                                        <p:strVal val="visible"/>
                                      </p:to>
                                    </p:set>
                                    <p:anim calcmode="lin" valueType="num">
                                      <p:cBhvr>
                                        <p:cTn id="7" dur="1000" fill="hold"/>
                                        <p:tgtEl>
                                          <p:spTgt spid="38915"/>
                                        </p:tgtEl>
                                        <p:attrNameLst>
                                          <p:attrName>ppt_w</p:attrName>
                                        </p:attrNameLst>
                                      </p:cBhvr>
                                      <p:tavLst>
                                        <p:tav tm="0">
                                          <p:val>
                                            <p:fltVal val="0"/>
                                          </p:val>
                                        </p:tav>
                                        <p:tav tm="100000">
                                          <p:val>
                                            <p:strVal val="#ppt_w"/>
                                          </p:val>
                                        </p:tav>
                                      </p:tavLst>
                                    </p:anim>
                                    <p:anim calcmode="lin" valueType="num">
                                      <p:cBhvr>
                                        <p:cTn id="8" dur="1000" fill="hold"/>
                                        <p:tgtEl>
                                          <p:spTgt spid="38915"/>
                                        </p:tgtEl>
                                        <p:attrNameLst>
                                          <p:attrName>ppt_h</p:attrName>
                                        </p:attrNameLst>
                                      </p:cBhvr>
                                      <p:tavLst>
                                        <p:tav tm="0">
                                          <p:val>
                                            <p:fltVal val="0"/>
                                          </p:val>
                                        </p:tav>
                                        <p:tav tm="100000">
                                          <p:val>
                                            <p:strVal val="#ppt_h"/>
                                          </p:val>
                                        </p:tav>
                                      </p:tavLst>
                                    </p:anim>
                                    <p:anim calcmode="lin" valueType="num">
                                      <p:cBhvr>
                                        <p:cTn id="9" dur="1000" fill="hold"/>
                                        <p:tgtEl>
                                          <p:spTgt spid="3891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89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38916"/>
                                        </p:tgtEl>
                                        <p:attrNameLst>
                                          <p:attrName>style.visibility</p:attrName>
                                        </p:attrNameLst>
                                      </p:cBhvr>
                                      <p:to>
                                        <p:strVal val="visible"/>
                                      </p:to>
                                    </p:set>
                                    <p:anim calcmode="lin" valueType="num">
                                      <p:cBhvr>
                                        <p:cTn id="15" dur="1000" fill="hold"/>
                                        <p:tgtEl>
                                          <p:spTgt spid="38916"/>
                                        </p:tgtEl>
                                        <p:attrNameLst>
                                          <p:attrName>ppt_w</p:attrName>
                                        </p:attrNameLst>
                                      </p:cBhvr>
                                      <p:tavLst>
                                        <p:tav tm="0">
                                          <p:val>
                                            <p:fltVal val="0"/>
                                          </p:val>
                                        </p:tav>
                                        <p:tav tm="100000">
                                          <p:val>
                                            <p:strVal val="#ppt_w"/>
                                          </p:val>
                                        </p:tav>
                                      </p:tavLst>
                                    </p:anim>
                                    <p:anim calcmode="lin" valueType="num">
                                      <p:cBhvr>
                                        <p:cTn id="16" dur="1000" fill="hold"/>
                                        <p:tgtEl>
                                          <p:spTgt spid="38916"/>
                                        </p:tgtEl>
                                        <p:attrNameLst>
                                          <p:attrName>ppt_h</p:attrName>
                                        </p:attrNameLst>
                                      </p:cBhvr>
                                      <p:tavLst>
                                        <p:tav tm="0">
                                          <p:val>
                                            <p:fltVal val="0"/>
                                          </p:val>
                                        </p:tav>
                                        <p:tav tm="100000">
                                          <p:val>
                                            <p:strVal val="#ppt_h"/>
                                          </p:val>
                                        </p:tav>
                                      </p:tavLst>
                                    </p:anim>
                                    <p:anim calcmode="lin" valueType="num">
                                      <p:cBhvr>
                                        <p:cTn id="17" dur="1000" fill="hold"/>
                                        <p:tgtEl>
                                          <p:spTgt spid="3891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891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p:bldP spid="38916" grpId="0"/>
    </p:bldLst>
  </p:timing>
</p:sld>
</file>

<file path=ppt/slides/slide134.xml><?xml version="1.0" encoding="utf-8"?>
<p:sld xmlns:a="http://schemas.openxmlformats.org/drawingml/2006/main" xmlns:r="http://schemas.openxmlformats.org/officeDocument/2006/relationships" xmlns:p="http://schemas.openxmlformats.org/presentationml/2006/main">
  <p:cSld>
    <p:bg>
      <p:bgPr>
        <a:gradFill flip="none" rotWithShape="1">
          <a:gsLst>
            <a:gs pos="38000">
              <a:schemeClr val="tx1"/>
            </a:gs>
            <a:gs pos="100000">
              <a:schemeClr val="bg2"/>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174081" name="Rectangle 2"/>
          <p:cNvSpPr>
            <a:spLocks noGrp="1" noChangeArrowheads="1"/>
          </p:cNvSpPr>
          <p:nvPr>
            <p:ph type="title" idx="4294967295"/>
          </p:nvPr>
        </p:nvSpPr>
        <p:spPr>
          <a:xfrm>
            <a:off x="0" y="-76200"/>
            <a:ext cx="8229600" cy="1143000"/>
          </a:xfrm>
        </p:spPr>
        <p:txBody>
          <a:bodyPr/>
          <a:lstStyle/>
          <a:p>
            <a:pPr algn="l" eaLnBrk="1" hangingPunct="1"/>
            <a:r>
              <a:rPr lang="en-US" dirty="0">
                <a:solidFill>
                  <a:schemeClr val="bg1"/>
                </a:solidFill>
                <a:latin typeface="Verdana" charset="0"/>
              </a:rPr>
              <a:t>. Characteristics .</a:t>
            </a:r>
          </a:p>
        </p:txBody>
      </p:sp>
      <p:pic>
        <p:nvPicPr>
          <p:cNvPr id="39939" name="Picture 3" descr="slave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28600" y="2362200"/>
            <a:ext cx="2819400" cy="2052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940" name="Picture 4" descr="Paul%20writing%20an%20epistle"/>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276600" y="2362200"/>
            <a:ext cx="2667000"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941" name="AutoShape 5"/>
          <p:cNvSpPr>
            <a:spLocks noChangeArrowheads="1"/>
          </p:cNvSpPr>
          <p:nvPr/>
        </p:nvSpPr>
        <p:spPr bwMode="auto">
          <a:xfrm>
            <a:off x="2483768" y="2924944"/>
            <a:ext cx="1066800" cy="732656"/>
          </a:xfrm>
          <a:prstGeom prst="rightArrow">
            <a:avLst>
              <a:gd name="adj1" fmla="val 50000"/>
              <a:gd name="adj2" fmla="val 58333"/>
            </a:avLst>
          </a:prstGeom>
          <a:solidFill>
            <a:srgbClr val="FFFF00"/>
          </a:solidFill>
          <a:ln w="57150" cmpd="sng">
            <a:solidFill>
              <a:schemeClr val="tx1"/>
            </a:solidFill>
            <a:miter lim="800000"/>
            <a:headEnd/>
            <a:tailEnd/>
          </a:ln>
        </p:spPr>
        <p:txBody>
          <a:bodyPr wrap="none" anchor="ctr"/>
          <a:lstStyle/>
          <a:p>
            <a:endParaRPr lang="en-US"/>
          </a:p>
        </p:txBody>
      </p:sp>
      <p:pic>
        <p:nvPicPr>
          <p:cNvPr id="39942" name="Picture 6" descr="Epistlereadin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096000" y="2362200"/>
            <a:ext cx="2819400"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943" name="AutoShape 7"/>
          <p:cNvSpPr>
            <a:spLocks noChangeArrowheads="1"/>
          </p:cNvSpPr>
          <p:nvPr/>
        </p:nvSpPr>
        <p:spPr bwMode="auto">
          <a:xfrm>
            <a:off x="5531768" y="2924944"/>
            <a:ext cx="1066800" cy="732656"/>
          </a:xfrm>
          <a:prstGeom prst="rightArrow">
            <a:avLst>
              <a:gd name="adj1" fmla="val 50000"/>
              <a:gd name="adj2" fmla="val 58333"/>
            </a:avLst>
          </a:prstGeom>
          <a:solidFill>
            <a:srgbClr val="FFFF00"/>
          </a:solidFill>
          <a:ln w="57150" cmpd="sng">
            <a:solidFill>
              <a:schemeClr val="tx1"/>
            </a:solidFill>
            <a:miter lim="800000"/>
            <a:headEnd/>
            <a:tailEnd/>
          </a:ln>
        </p:spPr>
        <p:txBody>
          <a:bodyPr wrap="none" anchor="ctr"/>
          <a:lstStyle/>
          <a:p>
            <a:endParaRPr lang="en-US"/>
          </a:p>
        </p:txBody>
      </p:sp>
      <p:sp>
        <p:nvSpPr>
          <p:cNvPr id="39944" name="Rectangle 8"/>
          <p:cNvSpPr>
            <a:spLocks noChangeArrowheads="1"/>
          </p:cNvSpPr>
          <p:nvPr/>
        </p:nvSpPr>
        <p:spPr bwMode="auto">
          <a:xfrm>
            <a:off x="179512" y="1628800"/>
            <a:ext cx="8964488" cy="415448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eaLnBrk="1" hangingPunct="1"/>
            <a:r>
              <a:rPr lang="en-US" altLang="zh-CN" b="1" dirty="0">
                <a:solidFill>
                  <a:schemeClr val="bg1"/>
                </a:solidFill>
                <a:ea typeface="Arial" charset="0"/>
                <a:cs typeface="Arial" charset="0"/>
              </a:rPr>
              <a:t>Christians must show love as the basis of all their relationships:</a:t>
            </a:r>
          </a:p>
          <a:p>
            <a:pPr marL="452438" indent="-452438" eaLnBrk="1" hangingPunct="1"/>
            <a:endParaRPr lang="en-US" altLang="zh-CN" b="1" dirty="0">
              <a:solidFill>
                <a:schemeClr val="bg1"/>
              </a:solidFill>
              <a:ea typeface="Arial" charset="0"/>
              <a:cs typeface="Arial" charset="0"/>
            </a:endParaRPr>
          </a:p>
          <a:p>
            <a:pPr marL="452438" indent="-452438" eaLnBrk="1" hangingPunct="1">
              <a:buFont typeface="Wingdings" charset="0"/>
              <a:buChar char="ü"/>
            </a:pPr>
            <a:r>
              <a:rPr lang="en-US" altLang="zh-CN" b="1" dirty="0">
                <a:solidFill>
                  <a:schemeClr val="bg1"/>
                </a:solidFill>
                <a:ea typeface="Arial" charset="0"/>
                <a:cs typeface="Arial" charset="0"/>
              </a:rPr>
              <a:t>Love regardless of the Christian status or otherwise of the other party. </a:t>
            </a:r>
          </a:p>
          <a:p>
            <a:pPr marL="452438" indent="-452438" eaLnBrk="1" hangingPunct="1">
              <a:buFont typeface="Wingdings" charset="0"/>
              <a:buChar char="ü"/>
            </a:pPr>
            <a:endParaRPr lang="en-US" altLang="zh-CN" b="1" dirty="0">
              <a:solidFill>
                <a:schemeClr val="bg1"/>
              </a:solidFill>
              <a:ea typeface="Arial" charset="0"/>
              <a:cs typeface="Arial" charset="0"/>
            </a:endParaRPr>
          </a:p>
          <a:p>
            <a:pPr marL="452438" indent="-452438" eaLnBrk="1" hangingPunct="1">
              <a:buFont typeface="Wingdings" charset="0"/>
              <a:buChar char="ü"/>
            </a:pPr>
            <a:r>
              <a:rPr lang="en-US" altLang="zh-CN" b="1" dirty="0">
                <a:solidFill>
                  <a:schemeClr val="bg1"/>
                </a:solidFill>
                <a:ea typeface="Arial" charset="0"/>
                <a:cs typeface="Arial" charset="0"/>
              </a:rPr>
              <a:t>In the church all believers are sons and daughters of God and therefore brothers and sisters to one another.</a:t>
            </a:r>
          </a:p>
          <a:p>
            <a:pPr marL="452438" indent="-452438" eaLnBrk="1" hangingPunct="1">
              <a:buFont typeface="Wingdings" charset="0"/>
              <a:buNone/>
            </a:pPr>
            <a:endParaRPr lang="en-US" altLang="zh-CN" b="1" dirty="0">
              <a:solidFill>
                <a:schemeClr val="bg1"/>
              </a:solidFill>
              <a:ea typeface="Arial" charset="0"/>
              <a:cs typeface="Arial" charset="0"/>
            </a:endParaRPr>
          </a:p>
          <a:p>
            <a:pPr marL="452438" indent="-452438" eaLnBrk="1" hangingPunct="1">
              <a:buFont typeface="Wingdings" charset="0"/>
              <a:buChar char="ü"/>
            </a:pPr>
            <a:r>
              <a:rPr lang="en-US" altLang="zh-CN" b="1" dirty="0">
                <a:solidFill>
                  <a:schemeClr val="bg1"/>
                </a:solidFill>
                <a:ea typeface="Arial" charset="0"/>
                <a:cs typeface="Arial" charset="0"/>
              </a:rPr>
              <a:t>A slave is lifted from being a slave to being </a:t>
            </a:r>
            <a:r>
              <a:rPr lang="ru-RU" altLang="zh-CN" b="1" dirty="0">
                <a:solidFill>
                  <a:schemeClr val="bg1"/>
                </a:solidFill>
                <a:ea typeface="Arial" charset="0"/>
                <a:cs typeface="Arial" charset="0"/>
              </a:rPr>
              <a:t>"</a:t>
            </a:r>
            <a:r>
              <a:rPr lang="en-US" altLang="zh-CN" b="1" dirty="0">
                <a:solidFill>
                  <a:schemeClr val="bg1"/>
                </a:solidFill>
                <a:ea typeface="Arial" charset="0"/>
                <a:cs typeface="Arial" charset="0"/>
              </a:rPr>
              <a:t>more than a slave</a:t>
            </a:r>
            <a:r>
              <a:rPr lang="ru-RU" altLang="zh-CN" b="1" dirty="0">
                <a:solidFill>
                  <a:schemeClr val="bg1"/>
                </a:solidFill>
                <a:ea typeface="Arial" charset="0"/>
                <a:cs typeface="Arial" charset="0"/>
              </a:rPr>
              <a:t>"</a:t>
            </a:r>
            <a:r>
              <a:rPr lang="en-US" altLang="zh-CN" b="1" dirty="0">
                <a:solidFill>
                  <a:schemeClr val="bg1"/>
                </a:solidFill>
                <a:ea typeface="Arial" charset="0"/>
                <a:cs typeface="Arial" charset="0"/>
              </a:rPr>
              <a:t> — a brother who is loved. </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39939"/>
                                        </p:tgtEl>
                                        <p:attrNameLst>
                                          <p:attrName>style.visibility</p:attrName>
                                        </p:attrNameLst>
                                      </p:cBhvr>
                                      <p:to>
                                        <p:strVal val="visible"/>
                                      </p:to>
                                    </p:set>
                                    <p:anim calcmode="lin" valueType="num">
                                      <p:cBhvr additive="base">
                                        <p:cTn id="7" dur="500" fill="hold"/>
                                        <p:tgtEl>
                                          <p:spTgt spid="39939"/>
                                        </p:tgtEl>
                                        <p:attrNameLst>
                                          <p:attrName>ppt_x</p:attrName>
                                        </p:attrNameLst>
                                      </p:cBhvr>
                                      <p:tavLst>
                                        <p:tav tm="0">
                                          <p:val>
                                            <p:strVal val="0-#ppt_w/2"/>
                                          </p:val>
                                        </p:tav>
                                        <p:tav tm="100000">
                                          <p:val>
                                            <p:strVal val="#ppt_x"/>
                                          </p:val>
                                        </p:tav>
                                      </p:tavLst>
                                    </p:anim>
                                    <p:anim calcmode="lin" valueType="num">
                                      <p:cBhvr additive="base">
                                        <p:cTn id="8" dur="500" fill="hold"/>
                                        <p:tgtEl>
                                          <p:spTgt spid="3993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7" presetClass="entr" presetSubtype="1" fill="hold" nodeType="clickEffect">
                                  <p:stCondLst>
                                    <p:cond delay="0"/>
                                  </p:stCondLst>
                                  <p:childTnLst>
                                    <p:set>
                                      <p:cBhvr>
                                        <p:cTn id="12" dur="1" fill="hold">
                                          <p:stCondLst>
                                            <p:cond delay="0"/>
                                          </p:stCondLst>
                                        </p:cTn>
                                        <p:tgtEl>
                                          <p:spTgt spid="39940"/>
                                        </p:tgtEl>
                                        <p:attrNameLst>
                                          <p:attrName>style.visibility</p:attrName>
                                        </p:attrNameLst>
                                      </p:cBhvr>
                                      <p:to>
                                        <p:strVal val="visible"/>
                                      </p:to>
                                    </p:set>
                                    <p:anim calcmode="lin" valueType="num">
                                      <p:cBhvr additive="base">
                                        <p:cTn id="13" dur="5000" fill="hold"/>
                                        <p:tgtEl>
                                          <p:spTgt spid="39940"/>
                                        </p:tgtEl>
                                        <p:attrNameLst>
                                          <p:attrName>ppt_x</p:attrName>
                                        </p:attrNameLst>
                                      </p:cBhvr>
                                      <p:tavLst>
                                        <p:tav tm="0">
                                          <p:val>
                                            <p:strVal val="#ppt_x"/>
                                          </p:val>
                                        </p:tav>
                                        <p:tav tm="100000">
                                          <p:val>
                                            <p:strVal val="#ppt_x"/>
                                          </p:val>
                                        </p:tav>
                                      </p:tavLst>
                                    </p:anim>
                                    <p:anim calcmode="lin" valueType="num">
                                      <p:cBhvr additive="base">
                                        <p:cTn id="14" dur="5000" fill="hold"/>
                                        <p:tgtEl>
                                          <p:spTgt spid="39940"/>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7" presetClass="entr" presetSubtype="2" fill="hold" nodeType="clickEffect">
                                  <p:stCondLst>
                                    <p:cond delay="0"/>
                                  </p:stCondLst>
                                  <p:childTnLst>
                                    <p:set>
                                      <p:cBhvr>
                                        <p:cTn id="18" dur="1" fill="hold">
                                          <p:stCondLst>
                                            <p:cond delay="0"/>
                                          </p:stCondLst>
                                        </p:cTn>
                                        <p:tgtEl>
                                          <p:spTgt spid="39942"/>
                                        </p:tgtEl>
                                        <p:attrNameLst>
                                          <p:attrName>style.visibility</p:attrName>
                                        </p:attrNameLst>
                                      </p:cBhvr>
                                      <p:to>
                                        <p:strVal val="visible"/>
                                      </p:to>
                                    </p:set>
                                    <p:anim calcmode="lin" valueType="num">
                                      <p:cBhvr additive="base">
                                        <p:cTn id="19" dur="5000" fill="hold"/>
                                        <p:tgtEl>
                                          <p:spTgt spid="39942"/>
                                        </p:tgtEl>
                                        <p:attrNameLst>
                                          <p:attrName>ppt_x</p:attrName>
                                        </p:attrNameLst>
                                      </p:cBhvr>
                                      <p:tavLst>
                                        <p:tav tm="0">
                                          <p:val>
                                            <p:strVal val="1+#ppt_w/2"/>
                                          </p:val>
                                        </p:tav>
                                        <p:tav tm="100000">
                                          <p:val>
                                            <p:strVal val="#ppt_x"/>
                                          </p:val>
                                        </p:tav>
                                      </p:tavLst>
                                    </p:anim>
                                    <p:anim calcmode="lin" valueType="num">
                                      <p:cBhvr additive="base">
                                        <p:cTn id="20" dur="5000" fill="hold"/>
                                        <p:tgtEl>
                                          <p:spTgt spid="39942"/>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9941"/>
                                        </p:tgtEl>
                                        <p:attrNameLst>
                                          <p:attrName>style.visibility</p:attrName>
                                        </p:attrNameLst>
                                      </p:cBhvr>
                                      <p:to>
                                        <p:strVal val="visible"/>
                                      </p:to>
                                    </p:set>
                                    <p:anim calcmode="lin" valueType="num">
                                      <p:cBhvr additive="base">
                                        <p:cTn id="25" dur="500" fill="hold"/>
                                        <p:tgtEl>
                                          <p:spTgt spid="39941"/>
                                        </p:tgtEl>
                                        <p:attrNameLst>
                                          <p:attrName>ppt_x</p:attrName>
                                        </p:attrNameLst>
                                      </p:cBhvr>
                                      <p:tavLst>
                                        <p:tav tm="0">
                                          <p:val>
                                            <p:strVal val="0-#ppt_w/2"/>
                                          </p:val>
                                        </p:tav>
                                        <p:tav tm="100000">
                                          <p:val>
                                            <p:strVal val="#ppt_x"/>
                                          </p:val>
                                        </p:tav>
                                      </p:tavLst>
                                    </p:anim>
                                    <p:anim calcmode="lin" valueType="num">
                                      <p:cBhvr additive="base">
                                        <p:cTn id="26" dur="500" fill="hold"/>
                                        <p:tgtEl>
                                          <p:spTgt spid="39941"/>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9943"/>
                                        </p:tgtEl>
                                        <p:attrNameLst>
                                          <p:attrName>style.visibility</p:attrName>
                                        </p:attrNameLst>
                                      </p:cBhvr>
                                      <p:to>
                                        <p:strVal val="visible"/>
                                      </p:to>
                                    </p:set>
                                    <p:anim calcmode="lin" valueType="num">
                                      <p:cBhvr additive="base">
                                        <p:cTn id="31" dur="500" fill="hold"/>
                                        <p:tgtEl>
                                          <p:spTgt spid="39943"/>
                                        </p:tgtEl>
                                        <p:attrNameLst>
                                          <p:attrName>ppt_x</p:attrName>
                                        </p:attrNameLst>
                                      </p:cBhvr>
                                      <p:tavLst>
                                        <p:tav tm="0">
                                          <p:val>
                                            <p:strVal val="0-#ppt_w/2"/>
                                          </p:val>
                                        </p:tav>
                                        <p:tav tm="100000">
                                          <p:val>
                                            <p:strVal val="#ppt_x"/>
                                          </p:val>
                                        </p:tav>
                                      </p:tavLst>
                                    </p:anim>
                                    <p:anim calcmode="lin" valueType="num">
                                      <p:cBhvr additive="base">
                                        <p:cTn id="32" dur="500" fill="hold"/>
                                        <p:tgtEl>
                                          <p:spTgt spid="39943"/>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39944"/>
                                        </p:tgtEl>
                                        <p:attrNameLst>
                                          <p:attrName>style.visibility</p:attrName>
                                        </p:attrNameLst>
                                      </p:cBhvr>
                                      <p:to>
                                        <p:strVal val="visible"/>
                                      </p:to>
                                    </p:set>
                                    <p:anim calcmode="lin" valueType="num">
                                      <p:cBhvr>
                                        <p:cTn id="37" dur="500" fill="hold"/>
                                        <p:tgtEl>
                                          <p:spTgt spid="39944"/>
                                        </p:tgtEl>
                                        <p:attrNameLst>
                                          <p:attrName>ppt_w</p:attrName>
                                        </p:attrNameLst>
                                      </p:cBhvr>
                                      <p:tavLst>
                                        <p:tav tm="0">
                                          <p:val>
                                            <p:fltVal val="0"/>
                                          </p:val>
                                        </p:tav>
                                        <p:tav tm="100000">
                                          <p:val>
                                            <p:strVal val="#ppt_w"/>
                                          </p:val>
                                        </p:tav>
                                      </p:tavLst>
                                    </p:anim>
                                    <p:anim calcmode="lin" valueType="num">
                                      <p:cBhvr>
                                        <p:cTn id="38" dur="500" fill="hold"/>
                                        <p:tgtEl>
                                          <p:spTgt spid="3994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1" grpId="0" animBg="1"/>
      <p:bldP spid="39943" grpId="0" animBg="1"/>
      <p:bldP spid="39944" grpId="0" animBg="1" autoUpdateAnimBg="0"/>
    </p:bldLst>
  </p:timing>
</p:sld>
</file>

<file path=ppt/slides/slide135.xml><?xml version="1.0" encoding="utf-8"?>
<p:sld xmlns:a="http://schemas.openxmlformats.org/drawingml/2006/main" xmlns:r="http://schemas.openxmlformats.org/officeDocument/2006/relationships" xmlns:p="http://schemas.openxmlformats.org/presentationml/2006/main">
  <p:cSld>
    <p:bg>
      <p:bgPr>
        <a:gradFill flip="none" rotWithShape="1">
          <a:gsLst>
            <a:gs pos="23000">
              <a:srgbClr val="D3ADFF"/>
            </a:gs>
            <a:gs pos="100000">
              <a:schemeClr val="accent3"/>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a:xfrm>
            <a:off x="304800" y="152400"/>
            <a:ext cx="8229600" cy="1143000"/>
          </a:xfrm>
        </p:spPr>
        <p:txBody>
          <a:bodyPr/>
          <a:lstStyle/>
          <a:p>
            <a:pPr eaLnBrk="1" hangingPunct="1"/>
            <a:r>
              <a:rPr lang="en-US">
                <a:latin typeface="Verdana" charset="0"/>
              </a:rPr>
              <a:t>. Keyword .</a:t>
            </a:r>
          </a:p>
        </p:txBody>
      </p:sp>
      <p:sp>
        <p:nvSpPr>
          <p:cNvPr id="40963" name="Text Box 3"/>
          <p:cNvSpPr txBox="1">
            <a:spLocks noChangeArrowheads="1"/>
          </p:cNvSpPr>
          <p:nvPr/>
        </p:nvSpPr>
        <p:spPr bwMode="auto">
          <a:xfrm>
            <a:off x="2035175" y="2819400"/>
            <a:ext cx="5122863" cy="1098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6600" b="1">
                <a:cs typeface="Arial" charset="0"/>
              </a:rPr>
              <a:t>Forgiveness</a:t>
            </a:r>
          </a:p>
        </p:txBody>
      </p:sp>
      <p:pic>
        <p:nvPicPr>
          <p:cNvPr id="40964" name="Picture 4" descr=", pair,dual,two,hyacinth,violet,floral, Purple Hyacinth, Taken, at, the, Botanical, Gardens, in, Norfolk,, Virgini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28800" y="1625600"/>
            <a:ext cx="5334000" cy="340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65" name="Rectangle 5"/>
          <p:cNvSpPr>
            <a:spLocks noChangeArrowheads="1"/>
          </p:cNvSpPr>
          <p:nvPr/>
        </p:nvSpPr>
        <p:spPr bwMode="auto">
          <a:xfrm>
            <a:off x="2362200" y="5562600"/>
            <a:ext cx="4376738"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1" hangingPunct="1"/>
            <a:r>
              <a:rPr lang="en-US" sz="3600" b="1">
                <a:latin typeface="Verdana" charset="0"/>
                <a:cs typeface="Arial" charset="0"/>
              </a:rPr>
              <a:t>purple hyacinth</a:t>
            </a:r>
          </a:p>
        </p:txBody>
      </p:sp>
      <p:sp>
        <p:nvSpPr>
          <p:cNvPr id="176134" name="Text Box 6"/>
          <p:cNvSpPr txBox="1">
            <a:spLocks noChangeArrowheads="1"/>
          </p:cNvSpPr>
          <p:nvPr/>
        </p:nvSpPr>
        <p:spPr bwMode="auto">
          <a:xfrm>
            <a:off x="8002588" y="228600"/>
            <a:ext cx="8350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latin typeface="Verdana" charset="0"/>
                <a:cs typeface="Arial" charset="0"/>
              </a:rPr>
              <a:t>245</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0964"/>
                                        </p:tgtEl>
                                        <p:attrNameLst>
                                          <p:attrName>style.visibility</p:attrName>
                                        </p:attrNameLst>
                                      </p:cBhvr>
                                      <p:to>
                                        <p:strVal val="visible"/>
                                      </p:to>
                                    </p:set>
                                    <p:animEffect transition="in" filter="fade">
                                      <p:cBhvr>
                                        <p:cTn id="7" dur="2000"/>
                                        <p:tgtEl>
                                          <p:spTgt spid="4096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965"/>
                                        </p:tgtEl>
                                        <p:attrNameLst>
                                          <p:attrName>style.visibility</p:attrName>
                                        </p:attrNameLst>
                                      </p:cBhvr>
                                      <p:to>
                                        <p:strVal val="visible"/>
                                      </p:to>
                                    </p:set>
                                    <p:animEffect transition="in" filter="fade">
                                      <p:cBhvr>
                                        <p:cTn id="10" dur="2000"/>
                                        <p:tgtEl>
                                          <p:spTgt spid="4096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xit" presetSubtype="0" fill="hold" nodeType="clickEffect">
                                  <p:stCondLst>
                                    <p:cond delay="0"/>
                                  </p:stCondLst>
                                  <p:childTnLst>
                                    <p:set>
                                      <p:cBhvr>
                                        <p:cTn id="14" dur="1" fill="hold">
                                          <p:stCondLst>
                                            <p:cond delay="0"/>
                                          </p:stCondLst>
                                        </p:cTn>
                                        <p:tgtEl>
                                          <p:spTgt spid="40964"/>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40965"/>
                                        </p:tgtEl>
                                        <p:attrNameLst>
                                          <p:attrName>style.visibility</p:attrName>
                                        </p:attrNameLst>
                                      </p:cBhvr>
                                      <p:to>
                                        <p:strVal val="hidden"/>
                                      </p:to>
                                    </p:set>
                                  </p:childTnLst>
                                </p:cTn>
                              </p:par>
                              <p:par>
                                <p:cTn id="17" presetID="10" presetClass="entr" presetSubtype="0" fill="hold" grpId="0" nodeType="withEffect">
                                  <p:stCondLst>
                                    <p:cond delay="0"/>
                                  </p:stCondLst>
                                  <p:childTnLst>
                                    <p:set>
                                      <p:cBhvr>
                                        <p:cTn id="18" dur="1" fill="hold">
                                          <p:stCondLst>
                                            <p:cond delay="0"/>
                                          </p:stCondLst>
                                        </p:cTn>
                                        <p:tgtEl>
                                          <p:spTgt spid="40963"/>
                                        </p:tgtEl>
                                        <p:attrNameLst>
                                          <p:attrName>style.visibility</p:attrName>
                                        </p:attrNameLst>
                                      </p:cBhvr>
                                      <p:to>
                                        <p:strVal val="visible"/>
                                      </p:to>
                                    </p:set>
                                    <p:animEffect transition="in" filter="fade">
                                      <p:cBhvr>
                                        <p:cTn id="19" dur="2000"/>
                                        <p:tgtEl>
                                          <p:spTgt spid="409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p:bldP spid="40965" grpId="0"/>
      <p:bldP spid="40965" grpId="1"/>
    </p:bldLst>
  </p:timing>
</p:sld>
</file>

<file path=ppt/slides/slide13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78178" name="Rectangle 144"/>
          <p:cNvSpPr>
            <a:spLocks noGrp="1" noChangeArrowheads="1"/>
          </p:cNvSpPr>
          <p:nvPr>
            <p:ph type="title" idx="4294967295"/>
          </p:nvPr>
        </p:nvSpPr>
        <p:spPr>
          <a:xfrm>
            <a:off x="-762000" y="990600"/>
            <a:ext cx="7772400" cy="685800"/>
          </a:xfrm>
        </p:spPr>
        <p:txBody>
          <a:bodyPr/>
          <a:lstStyle/>
          <a:p>
            <a:pPr algn="ctr" eaLnBrk="1" hangingPunct="1"/>
            <a:r>
              <a:rPr lang="en-US" b="1">
                <a:latin typeface="Times New Roman" charset="0"/>
                <a:ea typeface="ＭＳ Ｐゴシック" charset="0"/>
                <a:cs typeface="ＭＳ Ｐゴシック" charset="0"/>
              </a:rPr>
              <a:t>Book Chart</a:t>
            </a:r>
          </a:p>
        </p:txBody>
      </p:sp>
      <p:grpSp>
        <p:nvGrpSpPr>
          <p:cNvPr id="178179" name="Group 2"/>
          <p:cNvGrpSpPr>
            <a:grpSpLocks/>
          </p:cNvGrpSpPr>
          <p:nvPr/>
        </p:nvGrpSpPr>
        <p:grpSpPr bwMode="auto">
          <a:xfrm>
            <a:off x="-36512" y="838200"/>
            <a:ext cx="9289032" cy="6019800"/>
            <a:chOff x="-70" y="-270"/>
            <a:chExt cx="4390" cy="4861"/>
          </a:xfrm>
        </p:grpSpPr>
        <p:grpSp>
          <p:nvGrpSpPr>
            <p:cNvPr id="178252" name="Group 3"/>
            <p:cNvGrpSpPr>
              <a:grpSpLocks/>
            </p:cNvGrpSpPr>
            <p:nvPr/>
          </p:nvGrpSpPr>
          <p:grpSpPr bwMode="auto">
            <a:xfrm>
              <a:off x="-70" y="-270"/>
              <a:ext cx="4389" cy="653"/>
              <a:chOff x="0" y="0"/>
              <a:chExt cx="4389" cy="653"/>
            </a:xfrm>
          </p:grpSpPr>
          <p:sp>
            <p:nvSpPr>
              <p:cNvPr id="43012" name="Rectangle 4"/>
              <p:cNvSpPr>
                <a:spLocks noChangeArrowheads="1"/>
              </p:cNvSpPr>
              <p:nvPr/>
            </p:nvSpPr>
            <p:spPr bwMode="auto">
              <a:xfrm>
                <a:off x="32" y="0"/>
                <a:ext cx="4326" cy="650"/>
              </a:xfrm>
              <a:prstGeom prst="rect">
                <a:avLst/>
              </a:prstGeom>
              <a:gradFill rotWithShape="1">
                <a:gsLst>
                  <a:gs pos="0">
                    <a:schemeClr val="tx2"/>
                  </a:gs>
                  <a:gs pos="100000">
                    <a:schemeClr val="tx2">
                      <a:gamma/>
                      <a:shade val="46275"/>
                      <a:invGamma/>
                    </a:schemeClr>
                  </a:gs>
                </a:gsLst>
                <a:path path="shape">
                  <a:fillToRect l="50000" t="50000" r="50000" b="50000"/>
                </a:path>
              </a:gradFill>
              <a:ln w="12700" cap="sq">
                <a:noFill/>
                <a:miter lim="800000"/>
                <a:headEnd type="none" w="sm" len="sm"/>
                <a:tailEnd type="none" w="sm" len="sm"/>
              </a:ln>
              <a:effectLst/>
            </p:spPr>
            <p:txBody>
              <a:bodyPr lIns="0" tIns="0" rIns="0" bIns="0" anchor="ctr" anchorCtr="1"/>
              <a:lstStyle/>
              <a:p>
                <a:pPr algn="ctr" eaLnBrk="1" hangingPunct="1">
                  <a:defRPr/>
                </a:pPr>
                <a:r>
                  <a:rPr lang="en-US" altLang="zh-CN" b="1">
                    <a:solidFill>
                      <a:schemeClr val="bg1"/>
                    </a:solidFill>
                    <a:ea typeface="SimSun" charset="0"/>
                    <a:cs typeface="SimSun" charset="0"/>
                  </a:rPr>
                  <a:t> Forgive Others and Seek Forgiveness</a:t>
                </a:r>
                <a:endParaRPr lang="en-US" altLang="zh-CN">
                  <a:solidFill>
                    <a:schemeClr val="bg1"/>
                  </a:solidFill>
                  <a:ea typeface="SimSun" charset="0"/>
                  <a:cs typeface="SimSun" charset="0"/>
                </a:endParaRPr>
              </a:p>
            </p:txBody>
          </p:sp>
          <p:sp>
            <p:nvSpPr>
              <p:cNvPr id="43013" name="Rectangle 5"/>
              <p:cNvSpPr>
                <a:spLocks noChangeArrowheads="1"/>
              </p:cNvSpPr>
              <p:nvPr/>
            </p:nvSpPr>
            <p:spPr bwMode="auto">
              <a:xfrm>
                <a:off x="0" y="0"/>
                <a:ext cx="4389" cy="650"/>
              </a:xfrm>
              <a:prstGeom prst="rect">
                <a:avLst/>
              </a:prstGeom>
              <a:gradFill rotWithShape="1">
                <a:gsLst>
                  <a:gs pos="0">
                    <a:schemeClr val="tx2"/>
                  </a:gs>
                  <a:gs pos="100000">
                    <a:schemeClr val="tx2">
                      <a:gamma/>
                      <a:shade val="46275"/>
                      <a:invGamma/>
                    </a:schemeClr>
                  </a:gs>
                </a:gsLst>
                <a:path path="shape">
                  <a:fillToRect l="50000" t="50000" r="50000" b="50000"/>
                </a:path>
              </a:gradFill>
              <a:ln w="7" cap="sq">
                <a:solidFill>
                  <a:schemeClr val="tx1"/>
                </a:solidFill>
                <a:miter lim="800000"/>
                <a:headEnd type="none" w="sm" len="sm"/>
                <a:tailEnd type="none" w="sm" len="sm"/>
              </a:ln>
              <a:effectLst/>
            </p:spPr>
            <p:txBody>
              <a:bodyPr wrap="none" lIns="0" tIns="0" rIns="0" bIns="0" anchor="ctr" anchorCtr="1"/>
              <a:lstStyle/>
              <a:p>
                <a:pPr>
                  <a:defRPr/>
                </a:pPr>
                <a:endParaRPr lang="en-US">
                  <a:ea typeface="ＭＳ Ｐゴシック" charset="-128"/>
                  <a:cs typeface="ＭＳ Ｐゴシック" charset="-128"/>
                </a:endParaRPr>
              </a:p>
            </p:txBody>
          </p:sp>
        </p:grpSp>
        <p:grpSp>
          <p:nvGrpSpPr>
            <p:cNvPr id="178253" name="Group 6"/>
            <p:cNvGrpSpPr>
              <a:grpSpLocks/>
            </p:cNvGrpSpPr>
            <p:nvPr/>
          </p:nvGrpSpPr>
          <p:grpSpPr bwMode="auto">
            <a:xfrm>
              <a:off x="-70" y="383"/>
              <a:ext cx="916" cy="827"/>
              <a:chOff x="0" y="653"/>
              <a:chExt cx="916" cy="827"/>
            </a:xfrm>
          </p:grpSpPr>
          <p:sp>
            <p:nvSpPr>
              <p:cNvPr id="43015" name="Rectangle 7"/>
              <p:cNvSpPr>
                <a:spLocks noChangeArrowheads="1"/>
              </p:cNvSpPr>
              <p:nvPr/>
            </p:nvSpPr>
            <p:spPr bwMode="auto">
              <a:xfrm>
                <a:off x="32" y="650"/>
                <a:ext cx="853" cy="833"/>
              </a:xfrm>
              <a:prstGeom prst="rect">
                <a:avLst/>
              </a:prstGeom>
              <a:gradFill rotWithShape="1">
                <a:gsLst>
                  <a:gs pos="0">
                    <a:schemeClr val="tx2"/>
                  </a:gs>
                  <a:gs pos="100000">
                    <a:schemeClr val="tx2">
                      <a:gamma/>
                      <a:shade val="46275"/>
                      <a:invGamma/>
                    </a:schemeClr>
                  </a:gs>
                </a:gsLst>
                <a:path path="shape">
                  <a:fillToRect l="50000" t="50000" r="50000" b="50000"/>
                </a:path>
              </a:gradFill>
              <a:ln w="12700" cap="sq">
                <a:noFill/>
                <a:miter lim="800000"/>
                <a:headEnd type="none" w="sm" len="sm"/>
                <a:tailEnd type="none" w="sm" len="sm"/>
              </a:ln>
              <a:effectLst/>
            </p:spPr>
            <p:txBody>
              <a:bodyPr lIns="0" tIns="0" rIns="0" bIns="0" anchor="ctr" anchorCtr="1"/>
              <a:lstStyle/>
              <a:p>
                <a:pPr algn="ctr" eaLnBrk="1" hangingPunct="1">
                  <a:defRPr/>
                </a:pPr>
                <a:r>
                  <a:rPr lang="en-US" altLang="zh-CN" b="1">
                    <a:solidFill>
                      <a:schemeClr val="bg1"/>
                    </a:solidFill>
                    <a:ea typeface="SimSun" charset="0"/>
                    <a:cs typeface="SimSun" charset="0"/>
                  </a:rPr>
                  <a:t> Greeting</a:t>
                </a:r>
                <a:endParaRPr lang="en-US" altLang="zh-CN">
                  <a:solidFill>
                    <a:schemeClr val="bg1"/>
                  </a:solidFill>
                  <a:ea typeface="SimSun" charset="0"/>
                  <a:cs typeface="SimSun" charset="0"/>
                </a:endParaRPr>
              </a:p>
              <a:p>
                <a:pPr algn="ctr">
                  <a:defRPr/>
                </a:pPr>
                <a:r>
                  <a:rPr lang="en-US" altLang="zh-CN" b="1">
                    <a:solidFill>
                      <a:schemeClr val="bg1"/>
                    </a:solidFill>
                    <a:ea typeface="SimSun" charset="0"/>
                    <a:cs typeface="SimSun" charset="0"/>
                  </a:rPr>
                  <a:t>1-3</a:t>
                </a:r>
                <a:endParaRPr lang="en-US" altLang="zh-CN">
                  <a:solidFill>
                    <a:schemeClr val="bg1"/>
                  </a:solidFill>
                  <a:ea typeface="SimSun" charset="0"/>
                  <a:cs typeface="SimSun" charset="0"/>
                </a:endParaRPr>
              </a:p>
            </p:txBody>
          </p:sp>
          <p:sp>
            <p:nvSpPr>
              <p:cNvPr id="43016" name="Rectangle 8"/>
              <p:cNvSpPr>
                <a:spLocks noChangeArrowheads="1"/>
              </p:cNvSpPr>
              <p:nvPr/>
            </p:nvSpPr>
            <p:spPr bwMode="auto">
              <a:xfrm>
                <a:off x="0" y="650"/>
                <a:ext cx="916" cy="833"/>
              </a:xfrm>
              <a:prstGeom prst="rect">
                <a:avLst/>
              </a:prstGeom>
              <a:gradFill rotWithShape="1">
                <a:gsLst>
                  <a:gs pos="0">
                    <a:schemeClr val="tx2"/>
                  </a:gs>
                  <a:gs pos="100000">
                    <a:schemeClr val="tx2">
                      <a:gamma/>
                      <a:shade val="46275"/>
                      <a:invGamma/>
                    </a:schemeClr>
                  </a:gs>
                </a:gsLst>
                <a:path path="shape">
                  <a:fillToRect l="50000" t="50000" r="50000" b="50000"/>
                </a:path>
              </a:gradFill>
              <a:ln w="7" cap="sq">
                <a:solidFill>
                  <a:schemeClr val="tx1"/>
                </a:solidFill>
                <a:miter lim="800000"/>
                <a:headEnd type="none" w="sm" len="sm"/>
                <a:tailEnd type="none" w="sm" len="sm"/>
              </a:ln>
              <a:effectLst/>
            </p:spPr>
            <p:txBody>
              <a:bodyPr wrap="none" lIns="0" tIns="0" rIns="0" bIns="0" anchor="ctr" anchorCtr="1"/>
              <a:lstStyle/>
              <a:p>
                <a:pPr>
                  <a:defRPr/>
                </a:pPr>
                <a:endParaRPr lang="en-US">
                  <a:ea typeface="ＭＳ Ｐゴシック" charset="-128"/>
                  <a:cs typeface="ＭＳ Ｐゴシック" charset="-128"/>
                </a:endParaRPr>
              </a:p>
            </p:txBody>
          </p:sp>
        </p:grpSp>
        <p:grpSp>
          <p:nvGrpSpPr>
            <p:cNvPr id="178254" name="Group 9"/>
            <p:cNvGrpSpPr>
              <a:grpSpLocks/>
            </p:cNvGrpSpPr>
            <p:nvPr/>
          </p:nvGrpSpPr>
          <p:grpSpPr bwMode="auto">
            <a:xfrm>
              <a:off x="846" y="383"/>
              <a:ext cx="956" cy="827"/>
              <a:chOff x="916" y="653"/>
              <a:chExt cx="956" cy="827"/>
            </a:xfrm>
          </p:grpSpPr>
          <p:sp>
            <p:nvSpPr>
              <p:cNvPr id="43018" name="Rectangle 10"/>
              <p:cNvSpPr>
                <a:spLocks noChangeArrowheads="1"/>
              </p:cNvSpPr>
              <p:nvPr/>
            </p:nvSpPr>
            <p:spPr bwMode="auto">
              <a:xfrm>
                <a:off x="948" y="650"/>
                <a:ext cx="892" cy="833"/>
              </a:xfrm>
              <a:prstGeom prst="rect">
                <a:avLst/>
              </a:prstGeom>
              <a:gradFill rotWithShape="1">
                <a:gsLst>
                  <a:gs pos="0">
                    <a:schemeClr val="tx2"/>
                  </a:gs>
                  <a:gs pos="100000">
                    <a:schemeClr val="tx2">
                      <a:gamma/>
                      <a:shade val="46275"/>
                      <a:invGamma/>
                    </a:schemeClr>
                  </a:gs>
                </a:gsLst>
                <a:path path="shape">
                  <a:fillToRect l="50000" t="50000" r="50000" b="50000"/>
                </a:path>
              </a:gradFill>
              <a:ln w="12700" cap="sq">
                <a:noFill/>
                <a:miter lim="800000"/>
                <a:headEnd type="none" w="sm" len="sm"/>
                <a:tailEnd type="none" w="sm" len="sm"/>
              </a:ln>
              <a:effectLst/>
            </p:spPr>
            <p:txBody>
              <a:bodyPr lIns="0" tIns="0" rIns="0" bIns="0" anchor="ctr" anchorCtr="1"/>
              <a:lstStyle/>
              <a:p>
                <a:pPr algn="ctr" eaLnBrk="1" hangingPunct="1">
                  <a:defRPr/>
                </a:pPr>
                <a:r>
                  <a:rPr lang="en-US" altLang="zh-CN" sz="2300" b="1">
                    <a:solidFill>
                      <a:schemeClr val="bg1"/>
                    </a:solidFill>
                    <a:latin typeface="Arial Narrow" charset="0"/>
                    <a:ea typeface="SimSun" charset="0"/>
                    <a:cs typeface="SimSun" charset="0"/>
                  </a:rPr>
                  <a:t> Prayer &amp; Commendation</a:t>
                </a:r>
                <a:endParaRPr lang="en-US" altLang="zh-CN" sz="2300">
                  <a:solidFill>
                    <a:schemeClr val="bg1"/>
                  </a:solidFill>
                  <a:latin typeface="Arial Narrow" charset="0"/>
                  <a:ea typeface="SimSun" charset="0"/>
                  <a:cs typeface="SimSun" charset="0"/>
                </a:endParaRPr>
              </a:p>
              <a:p>
                <a:pPr algn="ctr">
                  <a:defRPr/>
                </a:pPr>
                <a:r>
                  <a:rPr lang="en-US" altLang="zh-CN" sz="2300" b="1">
                    <a:solidFill>
                      <a:schemeClr val="bg1"/>
                    </a:solidFill>
                    <a:latin typeface="Arial Narrow" charset="0"/>
                    <a:ea typeface="SimSun" charset="0"/>
                    <a:cs typeface="SimSun" charset="0"/>
                  </a:rPr>
                  <a:t>4-7</a:t>
                </a:r>
                <a:endParaRPr lang="en-US" altLang="zh-CN" sz="2300">
                  <a:solidFill>
                    <a:schemeClr val="bg1"/>
                  </a:solidFill>
                  <a:latin typeface="Arial Narrow" charset="0"/>
                  <a:ea typeface="SimSun" charset="0"/>
                  <a:cs typeface="SimSun" charset="0"/>
                </a:endParaRPr>
              </a:p>
            </p:txBody>
          </p:sp>
          <p:sp>
            <p:nvSpPr>
              <p:cNvPr id="43019" name="Rectangle 11"/>
              <p:cNvSpPr>
                <a:spLocks noChangeArrowheads="1"/>
              </p:cNvSpPr>
              <p:nvPr/>
            </p:nvSpPr>
            <p:spPr bwMode="auto">
              <a:xfrm>
                <a:off x="916" y="650"/>
                <a:ext cx="956" cy="833"/>
              </a:xfrm>
              <a:prstGeom prst="rect">
                <a:avLst/>
              </a:prstGeom>
              <a:gradFill rotWithShape="1">
                <a:gsLst>
                  <a:gs pos="0">
                    <a:schemeClr val="tx2"/>
                  </a:gs>
                  <a:gs pos="100000">
                    <a:schemeClr val="tx2">
                      <a:gamma/>
                      <a:shade val="46275"/>
                      <a:invGamma/>
                    </a:schemeClr>
                  </a:gs>
                </a:gsLst>
                <a:path path="shape">
                  <a:fillToRect l="50000" t="50000" r="50000" b="50000"/>
                </a:path>
              </a:gradFill>
              <a:ln w="7" cap="sq">
                <a:solidFill>
                  <a:schemeClr val="tx1"/>
                </a:solidFill>
                <a:miter lim="800000"/>
                <a:headEnd type="none" w="sm" len="sm"/>
                <a:tailEnd type="none" w="sm" len="sm"/>
              </a:ln>
              <a:effectLst/>
            </p:spPr>
            <p:txBody>
              <a:bodyPr wrap="none" lIns="0" tIns="0" rIns="0" bIns="0" anchor="ctr" anchorCtr="1"/>
              <a:lstStyle/>
              <a:p>
                <a:pPr>
                  <a:defRPr/>
                </a:pPr>
                <a:endParaRPr lang="en-US">
                  <a:ea typeface="ＭＳ Ｐゴシック" charset="-128"/>
                  <a:cs typeface="ＭＳ Ｐゴシック" charset="-128"/>
                </a:endParaRPr>
              </a:p>
            </p:txBody>
          </p:sp>
        </p:grpSp>
        <p:grpSp>
          <p:nvGrpSpPr>
            <p:cNvPr id="178255" name="Group 12"/>
            <p:cNvGrpSpPr>
              <a:grpSpLocks/>
            </p:cNvGrpSpPr>
            <p:nvPr/>
          </p:nvGrpSpPr>
          <p:grpSpPr bwMode="auto">
            <a:xfrm>
              <a:off x="1802" y="383"/>
              <a:ext cx="1800" cy="827"/>
              <a:chOff x="1872" y="653"/>
              <a:chExt cx="1800" cy="827"/>
            </a:xfrm>
          </p:grpSpPr>
          <p:sp>
            <p:nvSpPr>
              <p:cNvPr id="43021" name="Rectangle 13"/>
              <p:cNvSpPr>
                <a:spLocks noChangeArrowheads="1"/>
              </p:cNvSpPr>
              <p:nvPr/>
            </p:nvSpPr>
            <p:spPr bwMode="auto">
              <a:xfrm>
                <a:off x="1904" y="650"/>
                <a:ext cx="1738" cy="833"/>
              </a:xfrm>
              <a:prstGeom prst="rect">
                <a:avLst/>
              </a:prstGeom>
              <a:gradFill rotWithShape="1">
                <a:gsLst>
                  <a:gs pos="0">
                    <a:schemeClr val="tx2"/>
                  </a:gs>
                  <a:gs pos="100000">
                    <a:schemeClr val="tx2">
                      <a:gamma/>
                      <a:shade val="46275"/>
                      <a:invGamma/>
                    </a:schemeClr>
                  </a:gs>
                </a:gsLst>
                <a:path path="shape">
                  <a:fillToRect l="50000" t="50000" r="50000" b="50000"/>
                </a:path>
              </a:gradFill>
              <a:ln w="12700" cap="sq">
                <a:noFill/>
                <a:miter lim="800000"/>
                <a:headEnd type="none" w="sm" len="sm"/>
                <a:tailEnd type="none" w="sm" len="sm"/>
              </a:ln>
              <a:effectLst/>
            </p:spPr>
            <p:txBody>
              <a:bodyPr lIns="0" tIns="0" rIns="0" bIns="0" anchor="ctr" anchorCtr="1"/>
              <a:lstStyle/>
              <a:p>
                <a:pPr algn="ctr" eaLnBrk="1" hangingPunct="1">
                  <a:defRPr/>
                </a:pPr>
                <a:r>
                  <a:rPr lang="en-US" altLang="zh-CN" b="1" dirty="0">
                    <a:solidFill>
                      <a:schemeClr val="bg1"/>
                    </a:solidFill>
                    <a:ea typeface="SimSun" charset="0"/>
                    <a:cs typeface="SimSun" charset="0"/>
                  </a:rPr>
                  <a:t> Appeal for Onesimus</a:t>
                </a:r>
                <a:endParaRPr lang="en-US" altLang="zh-CN" dirty="0">
                  <a:solidFill>
                    <a:schemeClr val="bg1"/>
                  </a:solidFill>
                  <a:ea typeface="SimSun" charset="0"/>
                  <a:cs typeface="SimSun" charset="0"/>
                </a:endParaRPr>
              </a:p>
              <a:p>
                <a:pPr algn="ctr">
                  <a:defRPr/>
                </a:pPr>
                <a:r>
                  <a:rPr lang="en-US" altLang="zh-CN" b="1" dirty="0">
                    <a:solidFill>
                      <a:schemeClr val="bg1"/>
                    </a:solidFill>
                    <a:ea typeface="SimSun" charset="0"/>
                    <a:cs typeface="SimSun" charset="0"/>
                  </a:rPr>
                  <a:t>8-21</a:t>
                </a:r>
                <a:endParaRPr lang="en-US" altLang="zh-CN" dirty="0">
                  <a:solidFill>
                    <a:schemeClr val="bg1"/>
                  </a:solidFill>
                  <a:ea typeface="SimSun" charset="0"/>
                  <a:cs typeface="SimSun" charset="0"/>
                </a:endParaRPr>
              </a:p>
            </p:txBody>
          </p:sp>
          <p:sp>
            <p:nvSpPr>
              <p:cNvPr id="43022" name="Rectangle 14"/>
              <p:cNvSpPr>
                <a:spLocks noChangeArrowheads="1"/>
              </p:cNvSpPr>
              <p:nvPr/>
            </p:nvSpPr>
            <p:spPr bwMode="auto">
              <a:xfrm>
                <a:off x="1872" y="650"/>
                <a:ext cx="1800" cy="833"/>
              </a:xfrm>
              <a:prstGeom prst="rect">
                <a:avLst/>
              </a:prstGeom>
              <a:gradFill rotWithShape="1">
                <a:gsLst>
                  <a:gs pos="0">
                    <a:schemeClr val="tx2"/>
                  </a:gs>
                  <a:gs pos="100000">
                    <a:schemeClr val="tx2">
                      <a:gamma/>
                      <a:shade val="46275"/>
                      <a:invGamma/>
                    </a:schemeClr>
                  </a:gs>
                </a:gsLst>
                <a:path path="shape">
                  <a:fillToRect l="50000" t="50000" r="50000" b="50000"/>
                </a:path>
              </a:gradFill>
              <a:ln w="7" cap="sq">
                <a:solidFill>
                  <a:schemeClr val="tx1"/>
                </a:solidFill>
                <a:miter lim="800000"/>
                <a:headEnd type="none" w="sm" len="sm"/>
                <a:tailEnd type="none" w="sm" len="sm"/>
              </a:ln>
              <a:effectLst/>
            </p:spPr>
            <p:txBody>
              <a:bodyPr wrap="none" lIns="0" tIns="0" rIns="0" bIns="0" anchor="ctr" anchorCtr="1"/>
              <a:lstStyle/>
              <a:p>
                <a:pPr>
                  <a:defRPr/>
                </a:pPr>
                <a:endParaRPr lang="en-US">
                  <a:ea typeface="ＭＳ Ｐゴシック" charset="-128"/>
                  <a:cs typeface="ＭＳ Ｐゴシック" charset="-128"/>
                </a:endParaRPr>
              </a:p>
            </p:txBody>
          </p:sp>
        </p:grpSp>
        <p:grpSp>
          <p:nvGrpSpPr>
            <p:cNvPr id="178256" name="Group 15"/>
            <p:cNvGrpSpPr>
              <a:grpSpLocks/>
            </p:cNvGrpSpPr>
            <p:nvPr/>
          </p:nvGrpSpPr>
          <p:grpSpPr bwMode="auto">
            <a:xfrm>
              <a:off x="3602" y="383"/>
              <a:ext cx="717" cy="827"/>
              <a:chOff x="3672" y="653"/>
              <a:chExt cx="717" cy="827"/>
            </a:xfrm>
          </p:grpSpPr>
          <p:sp>
            <p:nvSpPr>
              <p:cNvPr id="43024" name="Rectangle 16"/>
              <p:cNvSpPr>
                <a:spLocks noChangeArrowheads="1"/>
              </p:cNvSpPr>
              <p:nvPr/>
            </p:nvSpPr>
            <p:spPr bwMode="auto">
              <a:xfrm>
                <a:off x="3704" y="650"/>
                <a:ext cx="653" cy="833"/>
              </a:xfrm>
              <a:prstGeom prst="rect">
                <a:avLst/>
              </a:prstGeom>
              <a:gradFill rotWithShape="1">
                <a:gsLst>
                  <a:gs pos="0">
                    <a:schemeClr val="tx2"/>
                  </a:gs>
                  <a:gs pos="100000">
                    <a:schemeClr val="tx2">
                      <a:gamma/>
                      <a:shade val="46275"/>
                      <a:invGamma/>
                    </a:schemeClr>
                  </a:gs>
                </a:gsLst>
                <a:path path="shape">
                  <a:fillToRect l="50000" t="50000" r="50000" b="50000"/>
                </a:path>
              </a:gradFill>
              <a:ln w="12700" cap="sq">
                <a:noFill/>
                <a:miter lim="800000"/>
                <a:headEnd type="none" w="sm" len="sm"/>
                <a:tailEnd type="none" w="sm" len="sm"/>
              </a:ln>
              <a:effectLst/>
            </p:spPr>
            <p:txBody>
              <a:bodyPr lIns="0" tIns="0" rIns="0" bIns="0" anchor="ctr" anchorCtr="1"/>
              <a:lstStyle/>
              <a:p>
                <a:pPr algn="ctr" eaLnBrk="1" hangingPunct="1">
                  <a:defRPr/>
                </a:pPr>
                <a:r>
                  <a:rPr lang="en-US" altLang="zh-CN" sz="2200" b="1">
                    <a:solidFill>
                      <a:schemeClr val="bg1"/>
                    </a:solidFill>
                    <a:latin typeface="Arial Narrow" charset="0"/>
                    <a:ea typeface="SimSun" charset="0"/>
                    <a:cs typeface="SimSun" charset="0"/>
                  </a:rPr>
                  <a:t> Conclusion</a:t>
                </a:r>
                <a:endParaRPr lang="en-US" altLang="zh-CN" sz="2200">
                  <a:solidFill>
                    <a:schemeClr val="bg1"/>
                  </a:solidFill>
                  <a:latin typeface="Arial Narrow" charset="0"/>
                  <a:ea typeface="SimSun" charset="0"/>
                  <a:cs typeface="SimSun" charset="0"/>
                </a:endParaRPr>
              </a:p>
              <a:p>
                <a:pPr algn="ctr">
                  <a:defRPr/>
                </a:pPr>
                <a:r>
                  <a:rPr lang="en-US" altLang="zh-CN" sz="2200" b="1">
                    <a:solidFill>
                      <a:schemeClr val="bg1"/>
                    </a:solidFill>
                    <a:latin typeface="Arial Narrow" charset="0"/>
                    <a:ea typeface="SimSun" charset="0"/>
                    <a:cs typeface="SimSun" charset="0"/>
                  </a:rPr>
                  <a:t>22-25</a:t>
                </a:r>
                <a:endParaRPr lang="en-US" altLang="zh-CN" sz="2200">
                  <a:solidFill>
                    <a:schemeClr val="bg1"/>
                  </a:solidFill>
                  <a:latin typeface="Arial Narrow" charset="0"/>
                  <a:ea typeface="SimSun" charset="0"/>
                  <a:cs typeface="SimSun" charset="0"/>
                </a:endParaRPr>
              </a:p>
            </p:txBody>
          </p:sp>
          <p:sp>
            <p:nvSpPr>
              <p:cNvPr id="43025" name="Rectangle 17"/>
              <p:cNvSpPr>
                <a:spLocks noChangeArrowheads="1"/>
              </p:cNvSpPr>
              <p:nvPr/>
            </p:nvSpPr>
            <p:spPr bwMode="auto">
              <a:xfrm>
                <a:off x="3672" y="650"/>
                <a:ext cx="717" cy="833"/>
              </a:xfrm>
              <a:prstGeom prst="rect">
                <a:avLst/>
              </a:prstGeom>
              <a:gradFill rotWithShape="1">
                <a:gsLst>
                  <a:gs pos="0">
                    <a:schemeClr val="tx2"/>
                  </a:gs>
                  <a:gs pos="100000">
                    <a:schemeClr val="tx2">
                      <a:gamma/>
                      <a:shade val="46275"/>
                      <a:invGamma/>
                    </a:schemeClr>
                  </a:gs>
                </a:gsLst>
                <a:path path="shape">
                  <a:fillToRect l="50000" t="50000" r="50000" b="50000"/>
                </a:path>
              </a:gradFill>
              <a:ln w="7" cap="sq">
                <a:solidFill>
                  <a:schemeClr val="tx1"/>
                </a:solidFill>
                <a:miter lim="800000"/>
                <a:headEnd type="none" w="sm" len="sm"/>
                <a:tailEnd type="none" w="sm" len="sm"/>
              </a:ln>
              <a:effectLst/>
            </p:spPr>
            <p:txBody>
              <a:bodyPr wrap="none" lIns="0" tIns="0" rIns="0" bIns="0" anchor="ctr" anchorCtr="1"/>
              <a:lstStyle/>
              <a:p>
                <a:pPr>
                  <a:defRPr/>
                </a:pPr>
                <a:endParaRPr lang="en-US">
                  <a:ea typeface="ＭＳ Ｐゴシック" charset="-128"/>
                  <a:cs typeface="ＭＳ Ｐゴシック" charset="-128"/>
                </a:endParaRPr>
              </a:p>
            </p:txBody>
          </p:sp>
        </p:grpSp>
        <p:grpSp>
          <p:nvGrpSpPr>
            <p:cNvPr id="178257" name="Group 18"/>
            <p:cNvGrpSpPr>
              <a:grpSpLocks/>
            </p:cNvGrpSpPr>
            <p:nvPr/>
          </p:nvGrpSpPr>
          <p:grpSpPr bwMode="auto">
            <a:xfrm>
              <a:off x="-70" y="1210"/>
              <a:ext cx="916" cy="606"/>
              <a:chOff x="0" y="1480"/>
              <a:chExt cx="916" cy="606"/>
            </a:xfrm>
          </p:grpSpPr>
          <p:sp>
            <p:nvSpPr>
              <p:cNvPr id="43027" name="Rectangle 19"/>
              <p:cNvSpPr>
                <a:spLocks noChangeArrowheads="1"/>
              </p:cNvSpPr>
              <p:nvPr/>
            </p:nvSpPr>
            <p:spPr bwMode="auto">
              <a:xfrm>
                <a:off x="32" y="1483"/>
                <a:ext cx="853" cy="600"/>
              </a:xfrm>
              <a:prstGeom prst="rect">
                <a:avLst/>
              </a:prstGeom>
              <a:gradFill rotWithShape="1">
                <a:gsLst>
                  <a:gs pos="0">
                    <a:schemeClr val="tx2"/>
                  </a:gs>
                  <a:gs pos="100000">
                    <a:schemeClr val="tx2">
                      <a:gamma/>
                      <a:shade val="46275"/>
                      <a:invGamma/>
                    </a:schemeClr>
                  </a:gs>
                </a:gsLst>
                <a:path path="shape">
                  <a:fillToRect l="50000" t="50000" r="50000" b="50000"/>
                </a:path>
              </a:gradFill>
              <a:ln w="12700" cap="sq">
                <a:noFill/>
                <a:miter lim="800000"/>
                <a:headEnd type="none" w="sm" len="sm"/>
                <a:tailEnd type="none" w="sm" len="sm"/>
              </a:ln>
              <a:effectLst/>
            </p:spPr>
            <p:txBody>
              <a:bodyPr lIns="0" tIns="0" rIns="0" bIns="0" anchor="ctr" anchorCtr="1"/>
              <a:lstStyle/>
              <a:p>
                <a:pPr algn="ctr" eaLnBrk="1" hangingPunct="1">
                  <a:defRPr/>
                </a:pPr>
                <a:r>
                  <a:rPr lang="en-US" altLang="zh-CN" b="1">
                    <a:solidFill>
                      <a:schemeClr val="bg1"/>
                    </a:solidFill>
                    <a:ea typeface="SimSun" charset="0"/>
                    <a:cs typeface="SimSun" charset="0"/>
                  </a:rPr>
                  <a:t> Preface</a:t>
                </a:r>
                <a:endParaRPr lang="en-US" altLang="zh-CN">
                  <a:solidFill>
                    <a:schemeClr val="bg1"/>
                  </a:solidFill>
                  <a:ea typeface="SimSun" charset="0"/>
                  <a:cs typeface="SimSun" charset="0"/>
                </a:endParaRPr>
              </a:p>
            </p:txBody>
          </p:sp>
          <p:sp>
            <p:nvSpPr>
              <p:cNvPr id="43028" name="Rectangle 20"/>
              <p:cNvSpPr>
                <a:spLocks noChangeArrowheads="1"/>
              </p:cNvSpPr>
              <p:nvPr/>
            </p:nvSpPr>
            <p:spPr bwMode="auto">
              <a:xfrm>
                <a:off x="0" y="1483"/>
                <a:ext cx="916" cy="600"/>
              </a:xfrm>
              <a:prstGeom prst="rect">
                <a:avLst/>
              </a:prstGeom>
              <a:gradFill rotWithShape="1">
                <a:gsLst>
                  <a:gs pos="0">
                    <a:schemeClr val="tx2"/>
                  </a:gs>
                  <a:gs pos="100000">
                    <a:schemeClr val="tx2">
                      <a:gamma/>
                      <a:shade val="46275"/>
                      <a:invGamma/>
                    </a:schemeClr>
                  </a:gs>
                </a:gsLst>
                <a:path path="shape">
                  <a:fillToRect l="50000" t="50000" r="50000" b="50000"/>
                </a:path>
              </a:gradFill>
              <a:ln w="7" cap="sq">
                <a:solidFill>
                  <a:schemeClr val="tx1"/>
                </a:solidFill>
                <a:miter lim="800000"/>
                <a:headEnd type="none" w="sm" len="sm"/>
                <a:tailEnd type="none" w="sm" len="sm"/>
              </a:ln>
              <a:effectLst/>
            </p:spPr>
            <p:txBody>
              <a:bodyPr wrap="none" lIns="0" tIns="0" rIns="0" bIns="0" anchor="ctr" anchorCtr="1"/>
              <a:lstStyle/>
              <a:p>
                <a:pPr>
                  <a:defRPr/>
                </a:pPr>
                <a:endParaRPr lang="en-US">
                  <a:ea typeface="ＭＳ Ｐゴシック" charset="-128"/>
                  <a:cs typeface="ＭＳ Ｐゴシック" charset="-128"/>
                </a:endParaRPr>
              </a:p>
            </p:txBody>
          </p:sp>
        </p:grpSp>
        <p:grpSp>
          <p:nvGrpSpPr>
            <p:cNvPr id="178258" name="Group 21"/>
            <p:cNvGrpSpPr>
              <a:grpSpLocks/>
            </p:cNvGrpSpPr>
            <p:nvPr/>
          </p:nvGrpSpPr>
          <p:grpSpPr bwMode="auto">
            <a:xfrm>
              <a:off x="846" y="1210"/>
              <a:ext cx="956" cy="606"/>
              <a:chOff x="916" y="1480"/>
              <a:chExt cx="956" cy="606"/>
            </a:xfrm>
          </p:grpSpPr>
          <p:sp>
            <p:nvSpPr>
              <p:cNvPr id="43030" name="Rectangle 22"/>
              <p:cNvSpPr>
                <a:spLocks noChangeArrowheads="1"/>
              </p:cNvSpPr>
              <p:nvPr/>
            </p:nvSpPr>
            <p:spPr bwMode="auto">
              <a:xfrm>
                <a:off x="948" y="1483"/>
                <a:ext cx="892" cy="600"/>
              </a:xfrm>
              <a:prstGeom prst="rect">
                <a:avLst/>
              </a:prstGeom>
              <a:gradFill rotWithShape="1">
                <a:gsLst>
                  <a:gs pos="0">
                    <a:schemeClr val="tx2"/>
                  </a:gs>
                  <a:gs pos="100000">
                    <a:schemeClr val="tx2">
                      <a:gamma/>
                      <a:shade val="46275"/>
                      <a:invGamma/>
                    </a:schemeClr>
                  </a:gs>
                </a:gsLst>
                <a:path path="shape">
                  <a:fillToRect l="50000" t="50000" r="50000" b="50000"/>
                </a:path>
              </a:gradFill>
              <a:ln w="12700" cap="sq">
                <a:noFill/>
                <a:miter lim="800000"/>
                <a:headEnd type="none" w="sm" len="sm"/>
                <a:tailEnd type="none" w="sm" len="sm"/>
              </a:ln>
              <a:effectLst/>
            </p:spPr>
            <p:txBody>
              <a:bodyPr lIns="0" tIns="0" rIns="0" bIns="0" anchor="ctr" anchorCtr="1"/>
              <a:lstStyle/>
              <a:p>
                <a:pPr algn="ctr" eaLnBrk="1" hangingPunct="1">
                  <a:defRPr/>
                </a:pPr>
                <a:r>
                  <a:rPr lang="en-US" altLang="zh-CN" b="1">
                    <a:solidFill>
                      <a:schemeClr val="bg1"/>
                    </a:solidFill>
                    <a:ea typeface="SimSun" charset="0"/>
                    <a:cs typeface="SimSun" charset="0"/>
                  </a:rPr>
                  <a:t> Praise</a:t>
                </a:r>
                <a:endParaRPr lang="en-US" altLang="zh-CN">
                  <a:solidFill>
                    <a:schemeClr val="bg1"/>
                  </a:solidFill>
                  <a:ea typeface="SimSun" charset="0"/>
                  <a:cs typeface="SimSun" charset="0"/>
                </a:endParaRPr>
              </a:p>
            </p:txBody>
          </p:sp>
          <p:sp>
            <p:nvSpPr>
              <p:cNvPr id="43031" name="Rectangle 23"/>
              <p:cNvSpPr>
                <a:spLocks noChangeArrowheads="1"/>
              </p:cNvSpPr>
              <p:nvPr/>
            </p:nvSpPr>
            <p:spPr bwMode="auto">
              <a:xfrm>
                <a:off x="916" y="1483"/>
                <a:ext cx="956" cy="600"/>
              </a:xfrm>
              <a:prstGeom prst="rect">
                <a:avLst/>
              </a:prstGeom>
              <a:gradFill rotWithShape="1">
                <a:gsLst>
                  <a:gs pos="0">
                    <a:schemeClr val="tx2"/>
                  </a:gs>
                  <a:gs pos="100000">
                    <a:schemeClr val="tx2">
                      <a:gamma/>
                      <a:shade val="46275"/>
                      <a:invGamma/>
                    </a:schemeClr>
                  </a:gs>
                </a:gsLst>
                <a:path path="shape">
                  <a:fillToRect l="50000" t="50000" r="50000" b="50000"/>
                </a:path>
              </a:gradFill>
              <a:ln w="7" cap="sq">
                <a:solidFill>
                  <a:schemeClr val="tx1"/>
                </a:solidFill>
                <a:miter lim="800000"/>
                <a:headEnd type="none" w="sm" len="sm"/>
                <a:tailEnd type="none" w="sm" len="sm"/>
              </a:ln>
              <a:effectLst/>
            </p:spPr>
            <p:txBody>
              <a:bodyPr wrap="none" lIns="0" tIns="0" rIns="0" bIns="0" anchor="ctr" anchorCtr="1"/>
              <a:lstStyle/>
              <a:p>
                <a:pPr>
                  <a:defRPr/>
                </a:pPr>
                <a:endParaRPr lang="en-US">
                  <a:ea typeface="ＭＳ Ｐゴシック" charset="-128"/>
                  <a:cs typeface="ＭＳ Ｐゴシック" charset="-128"/>
                </a:endParaRPr>
              </a:p>
            </p:txBody>
          </p:sp>
        </p:grpSp>
        <p:grpSp>
          <p:nvGrpSpPr>
            <p:cNvPr id="178259" name="Group 24"/>
            <p:cNvGrpSpPr>
              <a:grpSpLocks/>
            </p:cNvGrpSpPr>
            <p:nvPr/>
          </p:nvGrpSpPr>
          <p:grpSpPr bwMode="auto">
            <a:xfrm>
              <a:off x="1802" y="1210"/>
              <a:ext cx="1800" cy="606"/>
              <a:chOff x="1872" y="1480"/>
              <a:chExt cx="1800" cy="606"/>
            </a:xfrm>
          </p:grpSpPr>
          <p:sp>
            <p:nvSpPr>
              <p:cNvPr id="43033" name="Rectangle 25"/>
              <p:cNvSpPr>
                <a:spLocks noChangeArrowheads="1"/>
              </p:cNvSpPr>
              <p:nvPr/>
            </p:nvSpPr>
            <p:spPr bwMode="auto">
              <a:xfrm>
                <a:off x="1904" y="1483"/>
                <a:ext cx="1738" cy="600"/>
              </a:xfrm>
              <a:prstGeom prst="rect">
                <a:avLst/>
              </a:prstGeom>
              <a:gradFill rotWithShape="1">
                <a:gsLst>
                  <a:gs pos="0">
                    <a:schemeClr val="tx2"/>
                  </a:gs>
                  <a:gs pos="100000">
                    <a:schemeClr val="tx2">
                      <a:gamma/>
                      <a:shade val="46275"/>
                      <a:invGamma/>
                    </a:schemeClr>
                  </a:gs>
                </a:gsLst>
                <a:path path="shape">
                  <a:fillToRect l="50000" t="50000" r="50000" b="50000"/>
                </a:path>
              </a:gradFill>
              <a:ln w="12700" cap="sq">
                <a:noFill/>
                <a:miter lim="800000"/>
                <a:headEnd type="none" w="sm" len="sm"/>
                <a:tailEnd type="none" w="sm" len="sm"/>
              </a:ln>
              <a:effectLst/>
            </p:spPr>
            <p:txBody>
              <a:bodyPr lIns="0" tIns="0" rIns="0" bIns="0" anchor="ctr" anchorCtr="1"/>
              <a:lstStyle/>
              <a:p>
                <a:pPr algn="ctr" eaLnBrk="1" hangingPunct="1">
                  <a:defRPr/>
                </a:pPr>
                <a:r>
                  <a:rPr lang="en-US" altLang="zh-CN" b="1">
                    <a:solidFill>
                      <a:schemeClr val="bg1"/>
                    </a:solidFill>
                    <a:ea typeface="SimSun" charset="0"/>
                    <a:cs typeface="SimSun" charset="0"/>
                  </a:rPr>
                  <a:t> Petition</a:t>
                </a:r>
                <a:endParaRPr lang="en-US" altLang="zh-CN">
                  <a:solidFill>
                    <a:schemeClr val="bg1"/>
                  </a:solidFill>
                  <a:ea typeface="SimSun" charset="0"/>
                  <a:cs typeface="SimSun" charset="0"/>
                </a:endParaRPr>
              </a:p>
            </p:txBody>
          </p:sp>
          <p:sp>
            <p:nvSpPr>
              <p:cNvPr id="43034" name="Rectangle 26"/>
              <p:cNvSpPr>
                <a:spLocks noChangeArrowheads="1"/>
              </p:cNvSpPr>
              <p:nvPr/>
            </p:nvSpPr>
            <p:spPr bwMode="auto">
              <a:xfrm>
                <a:off x="1872" y="1483"/>
                <a:ext cx="1800" cy="600"/>
              </a:xfrm>
              <a:prstGeom prst="rect">
                <a:avLst/>
              </a:prstGeom>
              <a:gradFill rotWithShape="1">
                <a:gsLst>
                  <a:gs pos="0">
                    <a:schemeClr val="tx2"/>
                  </a:gs>
                  <a:gs pos="100000">
                    <a:schemeClr val="tx2">
                      <a:gamma/>
                      <a:shade val="46275"/>
                      <a:invGamma/>
                    </a:schemeClr>
                  </a:gs>
                </a:gsLst>
                <a:path path="shape">
                  <a:fillToRect l="50000" t="50000" r="50000" b="50000"/>
                </a:path>
              </a:gradFill>
              <a:ln w="7" cap="sq">
                <a:solidFill>
                  <a:schemeClr val="tx1"/>
                </a:solidFill>
                <a:miter lim="800000"/>
                <a:headEnd type="none" w="sm" len="sm"/>
                <a:tailEnd type="none" w="sm" len="sm"/>
              </a:ln>
              <a:effectLst/>
            </p:spPr>
            <p:txBody>
              <a:bodyPr wrap="none" lIns="0" tIns="0" rIns="0" bIns="0" anchor="ctr" anchorCtr="1"/>
              <a:lstStyle/>
              <a:p>
                <a:pPr>
                  <a:defRPr/>
                </a:pPr>
                <a:endParaRPr lang="en-US">
                  <a:ea typeface="ＭＳ Ｐゴシック" charset="-128"/>
                  <a:cs typeface="ＭＳ Ｐゴシック" charset="-128"/>
                </a:endParaRPr>
              </a:p>
            </p:txBody>
          </p:sp>
        </p:grpSp>
        <p:grpSp>
          <p:nvGrpSpPr>
            <p:cNvPr id="178260" name="Group 27"/>
            <p:cNvGrpSpPr>
              <a:grpSpLocks/>
            </p:cNvGrpSpPr>
            <p:nvPr/>
          </p:nvGrpSpPr>
          <p:grpSpPr bwMode="auto">
            <a:xfrm>
              <a:off x="3602" y="1210"/>
              <a:ext cx="717" cy="606"/>
              <a:chOff x="3672" y="1480"/>
              <a:chExt cx="717" cy="606"/>
            </a:xfrm>
          </p:grpSpPr>
          <p:sp>
            <p:nvSpPr>
              <p:cNvPr id="43036" name="Rectangle 28"/>
              <p:cNvSpPr>
                <a:spLocks noChangeArrowheads="1"/>
              </p:cNvSpPr>
              <p:nvPr/>
            </p:nvSpPr>
            <p:spPr bwMode="auto">
              <a:xfrm>
                <a:off x="3704" y="1483"/>
                <a:ext cx="653" cy="600"/>
              </a:xfrm>
              <a:prstGeom prst="rect">
                <a:avLst/>
              </a:prstGeom>
              <a:gradFill rotWithShape="1">
                <a:gsLst>
                  <a:gs pos="0">
                    <a:schemeClr val="tx2"/>
                  </a:gs>
                  <a:gs pos="100000">
                    <a:schemeClr val="tx2">
                      <a:gamma/>
                      <a:shade val="46275"/>
                      <a:invGamma/>
                    </a:schemeClr>
                  </a:gs>
                </a:gsLst>
                <a:path path="shape">
                  <a:fillToRect l="50000" t="50000" r="50000" b="50000"/>
                </a:path>
              </a:gradFill>
              <a:ln w="12700" cap="sq">
                <a:noFill/>
                <a:miter lim="800000"/>
                <a:headEnd type="none" w="sm" len="sm"/>
                <a:tailEnd type="none" w="sm" len="sm"/>
              </a:ln>
              <a:effectLst/>
            </p:spPr>
            <p:txBody>
              <a:bodyPr lIns="0" tIns="0" rIns="0" bIns="0" anchor="ctr" anchorCtr="1"/>
              <a:lstStyle/>
              <a:p>
                <a:pPr algn="ctr" eaLnBrk="1" hangingPunct="1">
                  <a:defRPr/>
                </a:pPr>
                <a:r>
                  <a:rPr lang="en-US" altLang="zh-CN" b="1">
                    <a:solidFill>
                      <a:schemeClr val="bg1"/>
                    </a:solidFill>
                    <a:ea typeface="SimSun" charset="0"/>
                    <a:cs typeface="SimSun" charset="0"/>
                  </a:rPr>
                  <a:t> </a:t>
                </a:r>
                <a:r>
                  <a:rPr lang="en-US" altLang="zh-CN" b="1">
                    <a:solidFill>
                      <a:schemeClr val="bg1"/>
                    </a:solidFill>
                    <a:latin typeface="Arial Narrow" charset="0"/>
                    <a:ea typeface="SimSun" charset="0"/>
                    <a:cs typeface="SimSun" charset="0"/>
                  </a:rPr>
                  <a:t>Postscript</a:t>
                </a:r>
                <a:endParaRPr lang="en-US" altLang="zh-CN">
                  <a:solidFill>
                    <a:schemeClr val="bg1"/>
                  </a:solidFill>
                  <a:latin typeface="Arial Narrow" charset="0"/>
                  <a:ea typeface="SimSun" charset="0"/>
                  <a:cs typeface="SimSun" charset="0"/>
                </a:endParaRPr>
              </a:p>
            </p:txBody>
          </p:sp>
          <p:sp>
            <p:nvSpPr>
              <p:cNvPr id="43037" name="Rectangle 29"/>
              <p:cNvSpPr>
                <a:spLocks noChangeArrowheads="1"/>
              </p:cNvSpPr>
              <p:nvPr/>
            </p:nvSpPr>
            <p:spPr bwMode="auto">
              <a:xfrm>
                <a:off x="3672" y="1483"/>
                <a:ext cx="717" cy="600"/>
              </a:xfrm>
              <a:prstGeom prst="rect">
                <a:avLst/>
              </a:prstGeom>
              <a:gradFill rotWithShape="1">
                <a:gsLst>
                  <a:gs pos="0">
                    <a:schemeClr val="tx2"/>
                  </a:gs>
                  <a:gs pos="100000">
                    <a:schemeClr val="tx2">
                      <a:gamma/>
                      <a:shade val="46275"/>
                      <a:invGamma/>
                    </a:schemeClr>
                  </a:gs>
                </a:gsLst>
                <a:path path="shape">
                  <a:fillToRect l="50000" t="50000" r="50000" b="50000"/>
                </a:path>
              </a:gradFill>
              <a:ln w="7" cap="sq">
                <a:solidFill>
                  <a:schemeClr val="tx1"/>
                </a:solidFill>
                <a:miter lim="800000"/>
                <a:headEnd type="none" w="sm" len="sm"/>
                <a:tailEnd type="none" w="sm" len="sm"/>
              </a:ln>
              <a:effectLst/>
            </p:spPr>
            <p:txBody>
              <a:bodyPr wrap="none" lIns="0" tIns="0" rIns="0" bIns="0" anchor="ctr" anchorCtr="1"/>
              <a:lstStyle/>
              <a:p>
                <a:pPr>
                  <a:defRPr/>
                </a:pPr>
                <a:endParaRPr lang="en-US">
                  <a:ea typeface="ＭＳ Ｐゴシック" charset="-128"/>
                  <a:cs typeface="ＭＳ Ｐゴシック" charset="-128"/>
                </a:endParaRPr>
              </a:p>
            </p:txBody>
          </p:sp>
        </p:grpSp>
        <p:grpSp>
          <p:nvGrpSpPr>
            <p:cNvPr id="178261" name="Group 30"/>
            <p:cNvGrpSpPr>
              <a:grpSpLocks/>
            </p:cNvGrpSpPr>
            <p:nvPr/>
          </p:nvGrpSpPr>
          <p:grpSpPr bwMode="auto">
            <a:xfrm>
              <a:off x="-70" y="1816"/>
              <a:ext cx="916" cy="712"/>
              <a:chOff x="0" y="2086"/>
              <a:chExt cx="916" cy="712"/>
            </a:xfrm>
          </p:grpSpPr>
          <p:sp>
            <p:nvSpPr>
              <p:cNvPr id="43039" name="Rectangle 31"/>
              <p:cNvSpPr>
                <a:spLocks noChangeArrowheads="1"/>
              </p:cNvSpPr>
              <p:nvPr/>
            </p:nvSpPr>
            <p:spPr bwMode="auto">
              <a:xfrm>
                <a:off x="32" y="2086"/>
                <a:ext cx="853" cy="715"/>
              </a:xfrm>
              <a:prstGeom prst="rect">
                <a:avLst/>
              </a:prstGeom>
              <a:gradFill rotWithShape="1">
                <a:gsLst>
                  <a:gs pos="0">
                    <a:schemeClr val="tx2"/>
                  </a:gs>
                  <a:gs pos="100000">
                    <a:schemeClr val="tx2">
                      <a:gamma/>
                      <a:shade val="46275"/>
                      <a:invGamma/>
                    </a:schemeClr>
                  </a:gs>
                </a:gsLst>
                <a:path path="shape">
                  <a:fillToRect l="50000" t="50000" r="50000" b="50000"/>
                </a:path>
              </a:gradFill>
              <a:ln w="12700" cap="sq">
                <a:noFill/>
                <a:miter lim="800000"/>
                <a:headEnd type="none" w="sm" len="sm"/>
                <a:tailEnd type="none" w="sm" len="sm"/>
              </a:ln>
              <a:effectLst/>
            </p:spPr>
            <p:txBody>
              <a:bodyPr lIns="0" tIns="0" rIns="0" bIns="0" anchor="ctr" anchorCtr="1"/>
              <a:lstStyle/>
              <a:p>
                <a:pPr algn="ctr" eaLnBrk="1" hangingPunct="1">
                  <a:defRPr/>
                </a:pPr>
                <a:r>
                  <a:rPr lang="en-US" altLang="zh-CN" b="1">
                    <a:solidFill>
                      <a:schemeClr val="bg1"/>
                    </a:solidFill>
                    <a:ea typeface="SimSun" charset="0"/>
                    <a:cs typeface="SimSun" charset="0"/>
                  </a:rPr>
                  <a:t> People</a:t>
                </a:r>
                <a:endParaRPr lang="en-US" altLang="zh-CN">
                  <a:solidFill>
                    <a:schemeClr val="bg1"/>
                  </a:solidFill>
                  <a:ea typeface="SimSun" charset="0"/>
                  <a:cs typeface="SimSun" charset="0"/>
                </a:endParaRPr>
              </a:p>
              <a:p>
                <a:pPr algn="ctr">
                  <a:defRPr/>
                </a:pPr>
                <a:r>
                  <a:rPr lang="en-US" altLang="zh-CN" b="1">
                    <a:solidFill>
                      <a:schemeClr val="bg1"/>
                    </a:solidFill>
                    <a:ea typeface="SimSun" charset="0"/>
                    <a:cs typeface="SimSun" charset="0"/>
                  </a:rPr>
                  <a:t>Concerned</a:t>
                </a:r>
                <a:endParaRPr lang="en-US" altLang="zh-CN">
                  <a:solidFill>
                    <a:schemeClr val="bg1"/>
                  </a:solidFill>
                  <a:ea typeface="SimSun" charset="0"/>
                  <a:cs typeface="SimSun" charset="0"/>
                </a:endParaRPr>
              </a:p>
            </p:txBody>
          </p:sp>
          <p:sp>
            <p:nvSpPr>
              <p:cNvPr id="43040" name="Rectangle 32"/>
              <p:cNvSpPr>
                <a:spLocks noChangeArrowheads="1"/>
              </p:cNvSpPr>
              <p:nvPr/>
            </p:nvSpPr>
            <p:spPr bwMode="auto">
              <a:xfrm>
                <a:off x="0" y="2086"/>
                <a:ext cx="916" cy="715"/>
              </a:xfrm>
              <a:prstGeom prst="rect">
                <a:avLst/>
              </a:prstGeom>
              <a:gradFill rotWithShape="1">
                <a:gsLst>
                  <a:gs pos="0">
                    <a:schemeClr val="tx2"/>
                  </a:gs>
                  <a:gs pos="100000">
                    <a:schemeClr val="tx2">
                      <a:gamma/>
                      <a:shade val="46275"/>
                      <a:invGamma/>
                    </a:schemeClr>
                  </a:gs>
                </a:gsLst>
                <a:path path="shape">
                  <a:fillToRect l="50000" t="50000" r="50000" b="50000"/>
                </a:path>
              </a:gradFill>
              <a:ln w="7" cap="sq">
                <a:solidFill>
                  <a:schemeClr val="tx1"/>
                </a:solidFill>
                <a:miter lim="800000"/>
                <a:headEnd type="none" w="sm" len="sm"/>
                <a:tailEnd type="none" w="sm" len="sm"/>
              </a:ln>
              <a:effectLst/>
            </p:spPr>
            <p:txBody>
              <a:bodyPr wrap="none" lIns="0" tIns="0" rIns="0" bIns="0" anchor="ctr" anchorCtr="1"/>
              <a:lstStyle/>
              <a:p>
                <a:pPr>
                  <a:defRPr/>
                </a:pPr>
                <a:endParaRPr lang="en-US">
                  <a:ea typeface="ＭＳ Ｐゴシック" charset="-128"/>
                  <a:cs typeface="ＭＳ Ｐゴシック" charset="-128"/>
                </a:endParaRPr>
              </a:p>
            </p:txBody>
          </p:sp>
        </p:grpSp>
        <p:grpSp>
          <p:nvGrpSpPr>
            <p:cNvPr id="178262" name="Group 33"/>
            <p:cNvGrpSpPr>
              <a:grpSpLocks/>
            </p:cNvGrpSpPr>
            <p:nvPr/>
          </p:nvGrpSpPr>
          <p:grpSpPr bwMode="auto">
            <a:xfrm>
              <a:off x="846" y="1816"/>
              <a:ext cx="956" cy="712"/>
              <a:chOff x="916" y="2086"/>
              <a:chExt cx="956" cy="712"/>
            </a:xfrm>
          </p:grpSpPr>
          <p:sp>
            <p:nvSpPr>
              <p:cNvPr id="43042" name="Rectangle 34"/>
              <p:cNvSpPr>
                <a:spLocks noChangeArrowheads="1"/>
              </p:cNvSpPr>
              <p:nvPr/>
            </p:nvSpPr>
            <p:spPr bwMode="auto">
              <a:xfrm>
                <a:off x="948" y="2086"/>
                <a:ext cx="892" cy="715"/>
              </a:xfrm>
              <a:prstGeom prst="rect">
                <a:avLst/>
              </a:prstGeom>
              <a:gradFill rotWithShape="1">
                <a:gsLst>
                  <a:gs pos="0">
                    <a:schemeClr val="tx2"/>
                  </a:gs>
                  <a:gs pos="100000">
                    <a:schemeClr val="tx2">
                      <a:gamma/>
                      <a:shade val="46275"/>
                      <a:invGamma/>
                    </a:schemeClr>
                  </a:gs>
                </a:gsLst>
                <a:path path="shape">
                  <a:fillToRect l="50000" t="50000" r="50000" b="50000"/>
                </a:path>
              </a:gradFill>
              <a:ln w="12700" cap="sq">
                <a:noFill/>
                <a:miter lim="800000"/>
                <a:headEnd type="none" w="sm" len="sm"/>
                <a:tailEnd type="none" w="sm" len="sm"/>
              </a:ln>
              <a:effectLst/>
            </p:spPr>
            <p:txBody>
              <a:bodyPr lIns="0" tIns="0" rIns="0" bIns="0" anchor="ctr" anchorCtr="1"/>
              <a:lstStyle/>
              <a:p>
                <a:pPr algn="ctr" eaLnBrk="1" hangingPunct="1">
                  <a:defRPr/>
                </a:pPr>
                <a:r>
                  <a:rPr lang="en-US" altLang="zh-CN" b="1" dirty="0">
                    <a:solidFill>
                      <a:schemeClr val="bg1"/>
                    </a:solidFill>
                    <a:ea typeface="SimSun" charset="0"/>
                    <a:cs typeface="SimSun" charset="0"/>
                  </a:rPr>
                  <a:t> Philemon</a:t>
                </a:r>
                <a:r>
                  <a:rPr lang="uk-UA" altLang="zh-CN" b="1" dirty="0">
                    <a:solidFill>
                      <a:schemeClr val="bg1"/>
                    </a:solidFill>
                    <a:ea typeface="SimSun" charset="0"/>
                    <a:cs typeface="SimSun" charset="0"/>
                  </a:rPr>
                  <a:t>'</a:t>
                </a:r>
                <a:r>
                  <a:rPr lang="en-US" altLang="zh-CN" b="1" dirty="0">
                    <a:solidFill>
                      <a:schemeClr val="bg1"/>
                    </a:solidFill>
                    <a:ea typeface="SimSun" charset="0"/>
                    <a:cs typeface="SimSun" charset="0"/>
                  </a:rPr>
                  <a:t>s</a:t>
                </a:r>
                <a:endParaRPr lang="en-US" altLang="zh-CN" dirty="0">
                  <a:solidFill>
                    <a:schemeClr val="bg1"/>
                  </a:solidFill>
                  <a:ea typeface="SimSun" charset="0"/>
                  <a:cs typeface="SimSun" charset="0"/>
                </a:endParaRPr>
              </a:p>
              <a:p>
                <a:pPr algn="ctr">
                  <a:defRPr/>
                </a:pPr>
                <a:r>
                  <a:rPr lang="en-US" altLang="zh-CN" b="1" dirty="0">
                    <a:solidFill>
                      <a:schemeClr val="bg1"/>
                    </a:solidFill>
                    <a:ea typeface="SimSun" charset="0"/>
                    <a:cs typeface="SimSun" charset="0"/>
                  </a:rPr>
                  <a:t>Character</a:t>
                </a:r>
                <a:endParaRPr lang="en-US" altLang="zh-CN" dirty="0">
                  <a:solidFill>
                    <a:schemeClr val="bg1"/>
                  </a:solidFill>
                  <a:ea typeface="SimSun" charset="0"/>
                  <a:cs typeface="SimSun" charset="0"/>
                </a:endParaRPr>
              </a:p>
            </p:txBody>
          </p:sp>
          <p:sp>
            <p:nvSpPr>
              <p:cNvPr id="43043" name="Rectangle 35"/>
              <p:cNvSpPr>
                <a:spLocks noChangeArrowheads="1"/>
              </p:cNvSpPr>
              <p:nvPr/>
            </p:nvSpPr>
            <p:spPr bwMode="auto">
              <a:xfrm>
                <a:off x="916" y="2086"/>
                <a:ext cx="956" cy="715"/>
              </a:xfrm>
              <a:prstGeom prst="rect">
                <a:avLst/>
              </a:prstGeom>
              <a:gradFill rotWithShape="1">
                <a:gsLst>
                  <a:gs pos="0">
                    <a:schemeClr val="tx2"/>
                  </a:gs>
                  <a:gs pos="100000">
                    <a:schemeClr val="tx2">
                      <a:gamma/>
                      <a:shade val="46275"/>
                      <a:invGamma/>
                    </a:schemeClr>
                  </a:gs>
                </a:gsLst>
                <a:path path="shape">
                  <a:fillToRect l="50000" t="50000" r="50000" b="50000"/>
                </a:path>
              </a:gradFill>
              <a:ln w="7" cap="sq">
                <a:solidFill>
                  <a:schemeClr val="tx1"/>
                </a:solidFill>
                <a:miter lim="800000"/>
                <a:headEnd type="none" w="sm" len="sm"/>
                <a:tailEnd type="none" w="sm" len="sm"/>
              </a:ln>
              <a:effectLst/>
            </p:spPr>
            <p:txBody>
              <a:bodyPr wrap="none" lIns="0" tIns="0" rIns="0" bIns="0" anchor="ctr" anchorCtr="1"/>
              <a:lstStyle/>
              <a:p>
                <a:pPr>
                  <a:defRPr/>
                </a:pPr>
                <a:endParaRPr lang="en-US">
                  <a:ea typeface="ＭＳ Ｐゴシック" charset="-128"/>
                  <a:cs typeface="ＭＳ Ｐゴシック" charset="-128"/>
                </a:endParaRPr>
              </a:p>
            </p:txBody>
          </p:sp>
        </p:grpSp>
        <p:grpSp>
          <p:nvGrpSpPr>
            <p:cNvPr id="178263" name="Group 36"/>
            <p:cNvGrpSpPr>
              <a:grpSpLocks/>
            </p:cNvGrpSpPr>
            <p:nvPr/>
          </p:nvGrpSpPr>
          <p:grpSpPr bwMode="auto">
            <a:xfrm>
              <a:off x="1802" y="1816"/>
              <a:ext cx="1800" cy="712"/>
              <a:chOff x="1872" y="2086"/>
              <a:chExt cx="1800" cy="712"/>
            </a:xfrm>
          </p:grpSpPr>
          <p:sp>
            <p:nvSpPr>
              <p:cNvPr id="43045" name="Rectangle 37"/>
              <p:cNvSpPr>
                <a:spLocks noChangeArrowheads="1"/>
              </p:cNvSpPr>
              <p:nvPr/>
            </p:nvSpPr>
            <p:spPr bwMode="auto">
              <a:xfrm>
                <a:off x="1904" y="2086"/>
                <a:ext cx="1738" cy="715"/>
              </a:xfrm>
              <a:prstGeom prst="rect">
                <a:avLst/>
              </a:prstGeom>
              <a:gradFill rotWithShape="1">
                <a:gsLst>
                  <a:gs pos="0">
                    <a:schemeClr val="tx2"/>
                  </a:gs>
                  <a:gs pos="100000">
                    <a:schemeClr val="tx2">
                      <a:gamma/>
                      <a:shade val="46275"/>
                      <a:invGamma/>
                    </a:schemeClr>
                  </a:gs>
                </a:gsLst>
                <a:path path="shape">
                  <a:fillToRect l="50000" t="50000" r="50000" b="50000"/>
                </a:path>
              </a:gradFill>
              <a:ln w="12700" cap="sq">
                <a:noFill/>
                <a:miter lim="800000"/>
                <a:headEnd type="none" w="sm" len="sm"/>
                <a:tailEnd type="none" w="sm" len="sm"/>
              </a:ln>
              <a:effectLst/>
            </p:spPr>
            <p:txBody>
              <a:bodyPr lIns="0" tIns="0" rIns="0" bIns="0" anchor="ctr" anchorCtr="1"/>
              <a:lstStyle/>
              <a:p>
                <a:pPr algn="ctr" eaLnBrk="1" hangingPunct="1">
                  <a:defRPr/>
                </a:pPr>
                <a:r>
                  <a:rPr lang="en-US" altLang="zh-CN" b="1" dirty="0">
                    <a:solidFill>
                      <a:schemeClr val="bg1"/>
                    </a:solidFill>
                    <a:ea typeface="SimSun" charset="0"/>
                    <a:cs typeface="SimSun" charset="0"/>
                  </a:rPr>
                  <a:t> Onesimus</a:t>
                </a:r>
                <a:r>
                  <a:rPr lang="uk-UA" altLang="zh-CN" b="1" dirty="0">
                    <a:solidFill>
                      <a:schemeClr val="bg1"/>
                    </a:solidFill>
                    <a:ea typeface="SimSun" charset="0"/>
                    <a:cs typeface="SimSun" charset="0"/>
                  </a:rPr>
                  <a:t>'</a:t>
                </a:r>
                <a:endParaRPr lang="en-US" altLang="zh-CN" dirty="0">
                  <a:solidFill>
                    <a:schemeClr val="bg1"/>
                  </a:solidFill>
                  <a:ea typeface="SimSun" charset="0"/>
                  <a:cs typeface="SimSun" charset="0"/>
                </a:endParaRPr>
              </a:p>
              <a:p>
                <a:pPr algn="ctr">
                  <a:defRPr/>
                </a:pPr>
                <a:r>
                  <a:rPr lang="en-US" altLang="zh-CN" b="1" dirty="0">
                    <a:solidFill>
                      <a:schemeClr val="bg1"/>
                    </a:solidFill>
                    <a:ea typeface="SimSun" charset="0"/>
                    <a:cs typeface="SimSun" charset="0"/>
                  </a:rPr>
                  <a:t>Conversion</a:t>
                </a:r>
                <a:endParaRPr lang="en-US" altLang="zh-CN" dirty="0">
                  <a:solidFill>
                    <a:schemeClr val="bg1"/>
                  </a:solidFill>
                  <a:ea typeface="SimSun" charset="0"/>
                  <a:cs typeface="SimSun" charset="0"/>
                </a:endParaRPr>
              </a:p>
            </p:txBody>
          </p:sp>
          <p:sp>
            <p:nvSpPr>
              <p:cNvPr id="43046" name="Rectangle 38"/>
              <p:cNvSpPr>
                <a:spLocks noChangeArrowheads="1"/>
              </p:cNvSpPr>
              <p:nvPr/>
            </p:nvSpPr>
            <p:spPr bwMode="auto">
              <a:xfrm>
                <a:off x="1872" y="2086"/>
                <a:ext cx="1800" cy="715"/>
              </a:xfrm>
              <a:prstGeom prst="rect">
                <a:avLst/>
              </a:prstGeom>
              <a:gradFill rotWithShape="1">
                <a:gsLst>
                  <a:gs pos="0">
                    <a:schemeClr val="tx2"/>
                  </a:gs>
                  <a:gs pos="100000">
                    <a:schemeClr val="tx2">
                      <a:gamma/>
                      <a:shade val="46275"/>
                      <a:invGamma/>
                    </a:schemeClr>
                  </a:gs>
                </a:gsLst>
                <a:path path="shape">
                  <a:fillToRect l="50000" t="50000" r="50000" b="50000"/>
                </a:path>
              </a:gradFill>
              <a:ln w="7" cap="sq">
                <a:solidFill>
                  <a:schemeClr val="tx1"/>
                </a:solidFill>
                <a:miter lim="800000"/>
                <a:headEnd type="none" w="sm" len="sm"/>
                <a:tailEnd type="none" w="sm" len="sm"/>
              </a:ln>
              <a:effectLst/>
            </p:spPr>
            <p:txBody>
              <a:bodyPr wrap="none" lIns="0" tIns="0" rIns="0" bIns="0" anchor="ctr" anchorCtr="1"/>
              <a:lstStyle/>
              <a:p>
                <a:pPr eaLnBrk="1" hangingPunct="1">
                  <a:defRPr/>
                </a:pPr>
                <a:endParaRPr lang="en-US">
                  <a:solidFill>
                    <a:schemeClr val="bg1"/>
                  </a:solidFill>
                  <a:latin typeface="Times New Roman" charset="0"/>
                  <a:ea typeface="ＭＳ Ｐゴシック" charset="-128"/>
                  <a:cs typeface="ＭＳ Ｐゴシック" charset="-128"/>
                </a:endParaRPr>
              </a:p>
            </p:txBody>
          </p:sp>
        </p:grpSp>
        <p:grpSp>
          <p:nvGrpSpPr>
            <p:cNvPr id="178264" name="Group 39"/>
            <p:cNvGrpSpPr>
              <a:grpSpLocks/>
            </p:cNvGrpSpPr>
            <p:nvPr/>
          </p:nvGrpSpPr>
          <p:grpSpPr bwMode="auto">
            <a:xfrm>
              <a:off x="3602" y="1816"/>
              <a:ext cx="717" cy="712"/>
              <a:chOff x="3672" y="2086"/>
              <a:chExt cx="717" cy="712"/>
            </a:xfrm>
          </p:grpSpPr>
          <p:sp>
            <p:nvSpPr>
              <p:cNvPr id="43048" name="Rectangle 40"/>
              <p:cNvSpPr>
                <a:spLocks noChangeArrowheads="1"/>
              </p:cNvSpPr>
              <p:nvPr/>
            </p:nvSpPr>
            <p:spPr bwMode="auto">
              <a:xfrm>
                <a:off x="3704" y="2086"/>
                <a:ext cx="653" cy="715"/>
              </a:xfrm>
              <a:prstGeom prst="rect">
                <a:avLst/>
              </a:prstGeom>
              <a:gradFill rotWithShape="1">
                <a:gsLst>
                  <a:gs pos="0">
                    <a:schemeClr val="tx2"/>
                  </a:gs>
                  <a:gs pos="100000">
                    <a:schemeClr val="tx2">
                      <a:gamma/>
                      <a:shade val="46275"/>
                      <a:invGamma/>
                    </a:schemeClr>
                  </a:gs>
                </a:gsLst>
                <a:path path="shape">
                  <a:fillToRect l="50000" t="50000" r="50000" b="50000"/>
                </a:path>
              </a:gradFill>
              <a:ln w="12700" cap="sq">
                <a:noFill/>
                <a:miter lim="800000"/>
                <a:headEnd type="none" w="sm" len="sm"/>
                <a:tailEnd type="none" w="sm" len="sm"/>
              </a:ln>
              <a:effectLst/>
            </p:spPr>
            <p:txBody>
              <a:bodyPr lIns="0" tIns="0" rIns="0" bIns="0" anchor="ctr" anchorCtr="1"/>
              <a:lstStyle/>
              <a:p>
                <a:pPr algn="ctr" eaLnBrk="1" hangingPunct="1">
                  <a:defRPr/>
                </a:pPr>
                <a:r>
                  <a:rPr lang="en-US" altLang="zh-CN" b="1" dirty="0">
                    <a:solidFill>
                      <a:schemeClr val="bg1"/>
                    </a:solidFill>
                    <a:ea typeface="SimSun" charset="0"/>
                    <a:cs typeface="SimSun" charset="0"/>
                  </a:rPr>
                  <a:t> </a:t>
                </a:r>
                <a:r>
                  <a:rPr lang="en-US" altLang="zh-CN" sz="2200" b="1" dirty="0">
                    <a:solidFill>
                      <a:schemeClr val="bg1"/>
                    </a:solidFill>
                    <a:latin typeface="Arial Narrow" charset="0"/>
                    <a:ea typeface="SimSun" charset="0"/>
                    <a:cs typeface="SimSun" charset="0"/>
                  </a:rPr>
                  <a:t>Paul</a:t>
                </a:r>
                <a:r>
                  <a:rPr lang="uk-UA" altLang="zh-CN" sz="2200" b="1" dirty="0">
                    <a:solidFill>
                      <a:schemeClr val="bg1"/>
                    </a:solidFill>
                    <a:latin typeface="Arial Narrow" charset="0"/>
                    <a:ea typeface="SimSun" charset="0"/>
                    <a:cs typeface="SimSun" charset="0"/>
                  </a:rPr>
                  <a:t>'</a:t>
                </a:r>
                <a:r>
                  <a:rPr lang="en-US" altLang="zh-CN" sz="2200" b="1" dirty="0">
                    <a:solidFill>
                      <a:schemeClr val="bg1"/>
                    </a:solidFill>
                    <a:latin typeface="Arial Narrow" charset="0"/>
                    <a:ea typeface="SimSun" charset="0"/>
                    <a:cs typeface="SimSun" charset="0"/>
                  </a:rPr>
                  <a:t>s</a:t>
                </a:r>
                <a:endParaRPr lang="en-US" altLang="zh-CN" sz="2200" dirty="0">
                  <a:solidFill>
                    <a:schemeClr val="bg1"/>
                  </a:solidFill>
                  <a:latin typeface="Arial Narrow" charset="0"/>
                  <a:ea typeface="SimSun" charset="0"/>
                  <a:cs typeface="SimSun" charset="0"/>
                </a:endParaRPr>
              </a:p>
              <a:p>
                <a:pPr algn="ctr">
                  <a:defRPr/>
                </a:pPr>
                <a:r>
                  <a:rPr lang="en-US" altLang="zh-CN" sz="2200" b="1" dirty="0">
                    <a:solidFill>
                      <a:schemeClr val="bg1"/>
                    </a:solidFill>
                    <a:latin typeface="Arial Narrow" charset="0"/>
                    <a:ea typeface="SimSun" charset="0"/>
                    <a:cs typeface="SimSun" charset="0"/>
                  </a:rPr>
                  <a:t>Co-Workers</a:t>
                </a:r>
                <a:endParaRPr lang="en-US" altLang="zh-CN" sz="2200" dirty="0">
                  <a:solidFill>
                    <a:schemeClr val="bg1"/>
                  </a:solidFill>
                  <a:latin typeface="Arial Narrow" charset="0"/>
                  <a:ea typeface="SimSun" charset="0"/>
                  <a:cs typeface="SimSun" charset="0"/>
                </a:endParaRPr>
              </a:p>
            </p:txBody>
          </p:sp>
          <p:sp>
            <p:nvSpPr>
              <p:cNvPr id="43049" name="Rectangle 41"/>
              <p:cNvSpPr>
                <a:spLocks noChangeArrowheads="1"/>
              </p:cNvSpPr>
              <p:nvPr/>
            </p:nvSpPr>
            <p:spPr bwMode="auto">
              <a:xfrm>
                <a:off x="3672" y="2086"/>
                <a:ext cx="717" cy="715"/>
              </a:xfrm>
              <a:prstGeom prst="rect">
                <a:avLst/>
              </a:prstGeom>
              <a:gradFill rotWithShape="1">
                <a:gsLst>
                  <a:gs pos="0">
                    <a:schemeClr val="tx2"/>
                  </a:gs>
                  <a:gs pos="100000">
                    <a:schemeClr val="tx2">
                      <a:gamma/>
                      <a:shade val="46275"/>
                      <a:invGamma/>
                    </a:schemeClr>
                  </a:gs>
                </a:gsLst>
                <a:path path="shape">
                  <a:fillToRect l="50000" t="50000" r="50000" b="50000"/>
                </a:path>
              </a:gradFill>
              <a:ln w="7" cap="sq">
                <a:solidFill>
                  <a:schemeClr val="tx1"/>
                </a:solidFill>
                <a:miter lim="800000"/>
                <a:headEnd type="none" w="sm" len="sm"/>
                <a:tailEnd type="none" w="sm" len="sm"/>
              </a:ln>
              <a:effectLst/>
            </p:spPr>
            <p:txBody>
              <a:bodyPr wrap="none" lIns="0" tIns="0" rIns="0" bIns="0" anchor="ctr" anchorCtr="1"/>
              <a:lstStyle/>
              <a:p>
                <a:pPr>
                  <a:defRPr/>
                </a:pPr>
                <a:endParaRPr lang="en-US">
                  <a:ea typeface="ＭＳ Ｐゴシック" charset="-128"/>
                  <a:cs typeface="ＭＳ Ｐゴシック" charset="-128"/>
                </a:endParaRPr>
              </a:p>
            </p:txBody>
          </p:sp>
        </p:grpSp>
        <p:grpSp>
          <p:nvGrpSpPr>
            <p:cNvPr id="178265" name="Group 42"/>
            <p:cNvGrpSpPr>
              <a:grpSpLocks/>
            </p:cNvGrpSpPr>
            <p:nvPr/>
          </p:nvGrpSpPr>
          <p:grpSpPr bwMode="auto">
            <a:xfrm>
              <a:off x="-70" y="2528"/>
              <a:ext cx="420" cy="833"/>
              <a:chOff x="0" y="2798"/>
              <a:chExt cx="420" cy="833"/>
            </a:xfrm>
          </p:grpSpPr>
          <p:sp>
            <p:nvSpPr>
              <p:cNvPr id="43051" name="Rectangle 43"/>
              <p:cNvSpPr>
                <a:spLocks noChangeArrowheads="1"/>
              </p:cNvSpPr>
              <p:nvPr/>
            </p:nvSpPr>
            <p:spPr bwMode="auto">
              <a:xfrm>
                <a:off x="32" y="2798"/>
                <a:ext cx="357" cy="826"/>
              </a:xfrm>
              <a:prstGeom prst="rect">
                <a:avLst/>
              </a:prstGeom>
              <a:gradFill rotWithShape="1">
                <a:gsLst>
                  <a:gs pos="0">
                    <a:schemeClr val="tx2"/>
                  </a:gs>
                  <a:gs pos="100000">
                    <a:schemeClr val="tx2">
                      <a:gamma/>
                      <a:shade val="46275"/>
                      <a:invGamma/>
                    </a:schemeClr>
                  </a:gs>
                </a:gsLst>
                <a:path path="shape">
                  <a:fillToRect l="50000" t="50000" r="50000" b="50000"/>
                </a:path>
              </a:gradFill>
              <a:ln w="12700" cap="sq">
                <a:noFill/>
                <a:miter lim="800000"/>
                <a:headEnd type="none" w="sm" len="sm"/>
                <a:tailEnd type="none" w="sm" len="sm"/>
              </a:ln>
              <a:effectLst/>
            </p:spPr>
            <p:txBody>
              <a:bodyPr lIns="0" tIns="0" rIns="0" bIns="0" anchor="ctr" anchorCtr="1"/>
              <a:lstStyle/>
              <a:p>
                <a:pPr algn="ctr" eaLnBrk="1" hangingPunct="1">
                  <a:defRPr/>
                </a:pPr>
                <a:r>
                  <a:rPr lang="en-US" altLang="zh-CN">
                    <a:solidFill>
                      <a:schemeClr val="bg1"/>
                    </a:solidFill>
                    <a:ea typeface="SimSun" charset="-122"/>
                    <a:cs typeface="SimSun" charset="-122"/>
                  </a:rPr>
                  <a:t> </a:t>
                </a:r>
                <a:r>
                  <a:rPr lang="en-US" altLang="zh-CN" sz="1700">
                    <a:solidFill>
                      <a:schemeClr val="bg1"/>
                    </a:solidFill>
                    <a:latin typeface="Arial Narrow" charset="0"/>
                    <a:ea typeface="SimSun" charset="-122"/>
                    <a:cs typeface="SimSun" charset="-122"/>
                  </a:rPr>
                  <a:t>Authors</a:t>
                </a:r>
              </a:p>
              <a:p>
                <a:pPr algn="ctr" eaLnBrk="1" hangingPunct="1">
                  <a:defRPr/>
                </a:pPr>
                <a:r>
                  <a:rPr lang="en-US" altLang="zh-CN" sz="1700">
                    <a:solidFill>
                      <a:schemeClr val="bg1"/>
                    </a:solidFill>
                    <a:latin typeface="Arial Narrow" charset="0"/>
                    <a:ea typeface="SimSun" charset="-122"/>
                    <a:cs typeface="SimSun" charset="-122"/>
                  </a:rPr>
                  <a:t>1a-b</a:t>
                </a:r>
              </a:p>
            </p:txBody>
          </p:sp>
          <p:sp>
            <p:nvSpPr>
              <p:cNvPr id="43052" name="Rectangle 44"/>
              <p:cNvSpPr>
                <a:spLocks noChangeArrowheads="1"/>
              </p:cNvSpPr>
              <p:nvPr/>
            </p:nvSpPr>
            <p:spPr bwMode="auto">
              <a:xfrm>
                <a:off x="0" y="2798"/>
                <a:ext cx="420" cy="826"/>
              </a:xfrm>
              <a:prstGeom prst="rect">
                <a:avLst/>
              </a:prstGeom>
              <a:gradFill rotWithShape="1">
                <a:gsLst>
                  <a:gs pos="0">
                    <a:schemeClr val="tx2"/>
                  </a:gs>
                  <a:gs pos="100000">
                    <a:schemeClr val="tx2">
                      <a:gamma/>
                      <a:shade val="46275"/>
                      <a:invGamma/>
                    </a:schemeClr>
                  </a:gs>
                </a:gsLst>
                <a:path path="shape">
                  <a:fillToRect l="50000" t="50000" r="50000" b="50000"/>
                </a:path>
              </a:gradFill>
              <a:ln w="7" cap="sq">
                <a:solidFill>
                  <a:schemeClr val="tx1"/>
                </a:solidFill>
                <a:miter lim="800000"/>
                <a:headEnd type="none" w="sm" len="sm"/>
                <a:tailEnd type="none" w="sm" len="sm"/>
              </a:ln>
              <a:effectLst/>
            </p:spPr>
            <p:txBody>
              <a:bodyPr wrap="none" lIns="0" tIns="0" rIns="0" bIns="0" anchor="ctr" anchorCtr="1"/>
              <a:lstStyle/>
              <a:p>
                <a:pPr>
                  <a:defRPr/>
                </a:pPr>
                <a:endParaRPr lang="en-US">
                  <a:ea typeface="ＭＳ Ｐゴシック" charset="-128"/>
                  <a:cs typeface="ＭＳ Ｐゴシック" charset="-128"/>
                </a:endParaRPr>
              </a:p>
            </p:txBody>
          </p:sp>
        </p:grpSp>
        <p:grpSp>
          <p:nvGrpSpPr>
            <p:cNvPr id="178266" name="Group 45"/>
            <p:cNvGrpSpPr>
              <a:grpSpLocks/>
            </p:cNvGrpSpPr>
            <p:nvPr/>
          </p:nvGrpSpPr>
          <p:grpSpPr bwMode="auto">
            <a:xfrm>
              <a:off x="350" y="2528"/>
              <a:ext cx="496" cy="833"/>
              <a:chOff x="420" y="2798"/>
              <a:chExt cx="496" cy="833"/>
            </a:xfrm>
          </p:grpSpPr>
          <p:sp>
            <p:nvSpPr>
              <p:cNvPr id="43054" name="Rectangle 46"/>
              <p:cNvSpPr>
                <a:spLocks noChangeArrowheads="1"/>
              </p:cNvSpPr>
              <p:nvPr/>
            </p:nvSpPr>
            <p:spPr bwMode="auto">
              <a:xfrm>
                <a:off x="452" y="2798"/>
                <a:ext cx="432" cy="826"/>
              </a:xfrm>
              <a:prstGeom prst="rect">
                <a:avLst/>
              </a:prstGeom>
              <a:gradFill rotWithShape="1">
                <a:gsLst>
                  <a:gs pos="0">
                    <a:schemeClr val="tx2"/>
                  </a:gs>
                  <a:gs pos="100000">
                    <a:schemeClr val="tx2">
                      <a:gamma/>
                      <a:shade val="46275"/>
                      <a:invGamma/>
                    </a:schemeClr>
                  </a:gs>
                </a:gsLst>
                <a:path path="shape">
                  <a:fillToRect l="50000" t="50000" r="50000" b="50000"/>
                </a:path>
              </a:gradFill>
              <a:ln w="12700" cap="sq">
                <a:noFill/>
                <a:miter lim="800000"/>
                <a:headEnd type="none" w="sm" len="sm"/>
                <a:tailEnd type="none" w="sm" len="sm"/>
              </a:ln>
              <a:effectLst/>
            </p:spPr>
            <p:txBody>
              <a:bodyPr lIns="0" tIns="0" rIns="0" bIns="0" anchor="ctr" anchorCtr="1"/>
              <a:lstStyle/>
              <a:p>
                <a:pPr algn="ctr" eaLnBrk="1" hangingPunct="1">
                  <a:defRPr/>
                </a:pPr>
                <a:r>
                  <a:rPr lang="en-US" altLang="zh-CN" sz="1800">
                    <a:solidFill>
                      <a:schemeClr val="bg1"/>
                    </a:solidFill>
                    <a:latin typeface="Arial Narrow" charset="0"/>
                    <a:ea typeface="SimSun" charset="-122"/>
                    <a:cs typeface="SimSun" charset="-122"/>
                  </a:rPr>
                  <a:t> </a:t>
                </a:r>
                <a:r>
                  <a:rPr lang="en-US" altLang="zh-CN" sz="1600">
                    <a:solidFill>
                      <a:schemeClr val="bg1"/>
                    </a:solidFill>
                    <a:latin typeface="Arial Narrow" charset="0"/>
                    <a:ea typeface="SimSun" charset="-122"/>
                    <a:cs typeface="SimSun" charset="-122"/>
                  </a:rPr>
                  <a:t>Recipients</a:t>
                </a:r>
              </a:p>
              <a:p>
                <a:pPr algn="ctr">
                  <a:defRPr/>
                </a:pPr>
                <a:r>
                  <a:rPr lang="en-US" altLang="zh-CN" sz="1600">
                    <a:solidFill>
                      <a:schemeClr val="bg1"/>
                    </a:solidFill>
                    <a:latin typeface="Arial Narrow" charset="0"/>
                    <a:ea typeface="SimSun" charset="-122"/>
                    <a:cs typeface="SimSun" charset="-122"/>
                  </a:rPr>
                  <a:t>1c-3</a:t>
                </a:r>
              </a:p>
            </p:txBody>
          </p:sp>
          <p:sp>
            <p:nvSpPr>
              <p:cNvPr id="43055" name="Rectangle 47"/>
              <p:cNvSpPr>
                <a:spLocks noChangeArrowheads="1"/>
              </p:cNvSpPr>
              <p:nvPr/>
            </p:nvSpPr>
            <p:spPr bwMode="auto">
              <a:xfrm>
                <a:off x="420" y="2798"/>
                <a:ext cx="496" cy="826"/>
              </a:xfrm>
              <a:prstGeom prst="rect">
                <a:avLst/>
              </a:prstGeom>
              <a:gradFill rotWithShape="1">
                <a:gsLst>
                  <a:gs pos="0">
                    <a:schemeClr val="tx2"/>
                  </a:gs>
                  <a:gs pos="100000">
                    <a:schemeClr val="tx2">
                      <a:gamma/>
                      <a:shade val="46275"/>
                      <a:invGamma/>
                    </a:schemeClr>
                  </a:gs>
                </a:gsLst>
                <a:path path="shape">
                  <a:fillToRect l="50000" t="50000" r="50000" b="50000"/>
                </a:path>
              </a:gradFill>
              <a:ln w="7" cap="sq">
                <a:solidFill>
                  <a:schemeClr val="tx1"/>
                </a:solidFill>
                <a:miter lim="800000"/>
                <a:headEnd type="none" w="sm" len="sm"/>
                <a:tailEnd type="none" w="sm" len="sm"/>
              </a:ln>
              <a:effectLst/>
            </p:spPr>
            <p:txBody>
              <a:bodyPr wrap="none" lIns="0" tIns="0" rIns="0" bIns="0" anchor="ctr" anchorCtr="1"/>
              <a:lstStyle/>
              <a:p>
                <a:pPr>
                  <a:defRPr/>
                </a:pPr>
                <a:endParaRPr lang="en-US">
                  <a:ea typeface="ＭＳ Ｐゴシック" charset="-128"/>
                  <a:cs typeface="ＭＳ Ｐゴシック" charset="-128"/>
                </a:endParaRPr>
              </a:p>
            </p:txBody>
          </p:sp>
        </p:grpSp>
        <p:grpSp>
          <p:nvGrpSpPr>
            <p:cNvPr id="178267" name="Group 48"/>
            <p:cNvGrpSpPr>
              <a:grpSpLocks/>
            </p:cNvGrpSpPr>
            <p:nvPr/>
          </p:nvGrpSpPr>
          <p:grpSpPr bwMode="auto">
            <a:xfrm>
              <a:off x="846" y="2528"/>
              <a:ext cx="388" cy="833"/>
              <a:chOff x="916" y="2798"/>
              <a:chExt cx="388" cy="833"/>
            </a:xfrm>
          </p:grpSpPr>
          <p:sp>
            <p:nvSpPr>
              <p:cNvPr id="43057" name="Rectangle 49"/>
              <p:cNvSpPr>
                <a:spLocks noChangeArrowheads="1"/>
              </p:cNvSpPr>
              <p:nvPr/>
            </p:nvSpPr>
            <p:spPr bwMode="auto">
              <a:xfrm>
                <a:off x="948" y="2798"/>
                <a:ext cx="324" cy="826"/>
              </a:xfrm>
              <a:prstGeom prst="rect">
                <a:avLst/>
              </a:prstGeom>
              <a:gradFill rotWithShape="1">
                <a:gsLst>
                  <a:gs pos="0">
                    <a:schemeClr val="tx2"/>
                  </a:gs>
                  <a:gs pos="100000">
                    <a:schemeClr val="tx2">
                      <a:gamma/>
                      <a:shade val="46275"/>
                      <a:invGamma/>
                    </a:schemeClr>
                  </a:gs>
                </a:gsLst>
                <a:path path="shape">
                  <a:fillToRect l="50000" t="50000" r="50000" b="50000"/>
                </a:path>
              </a:gradFill>
              <a:ln w="12700" cap="sq">
                <a:noFill/>
                <a:miter lim="800000"/>
                <a:headEnd type="none" w="sm" len="sm"/>
                <a:tailEnd type="none" w="sm" len="sm"/>
              </a:ln>
              <a:effectLst/>
            </p:spPr>
            <p:txBody>
              <a:bodyPr lIns="0" tIns="0" rIns="0" bIns="0" anchor="ctr" anchorCtr="1"/>
              <a:lstStyle/>
              <a:p>
                <a:pPr algn="ctr" eaLnBrk="1" hangingPunct="1">
                  <a:defRPr/>
                </a:pPr>
                <a:r>
                  <a:rPr lang="en-US" altLang="zh-CN">
                    <a:solidFill>
                      <a:schemeClr val="bg1"/>
                    </a:solidFill>
                    <a:ea typeface="SimSun" charset="-122"/>
                    <a:cs typeface="SimSun" charset="-122"/>
                  </a:rPr>
                  <a:t> </a:t>
                </a:r>
                <a:r>
                  <a:rPr lang="en-US" altLang="zh-CN" sz="1600">
                    <a:solidFill>
                      <a:schemeClr val="bg1"/>
                    </a:solidFill>
                    <a:latin typeface="Arial Narrow" charset="0"/>
                    <a:ea typeface="SimSun" charset="-122"/>
                    <a:cs typeface="SimSun" charset="-122"/>
                  </a:rPr>
                  <a:t>Thanks</a:t>
                </a:r>
              </a:p>
              <a:p>
                <a:pPr algn="ctr">
                  <a:defRPr/>
                </a:pPr>
                <a:r>
                  <a:rPr lang="en-US" altLang="zh-CN" sz="1600">
                    <a:solidFill>
                      <a:schemeClr val="bg1"/>
                    </a:solidFill>
                    <a:latin typeface="Arial Narrow" charset="0"/>
                    <a:ea typeface="SimSun" charset="-122"/>
                    <a:cs typeface="SimSun" charset="-122"/>
                  </a:rPr>
                  <a:t>4-5</a:t>
                </a:r>
              </a:p>
            </p:txBody>
          </p:sp>
          <p:sp>
            <p:nvSpPr>
              <p:cNvPr id="43058" name="Rectangle 50"/>
              <p:cNvSpPr>
                <a:spLocks noChangeArrowheads="1"/>
              </p:cNvSpPr>
              <p:nvPr/>
            </p:nvSpPr>
            <p:spPr bwMode="auto">
              <a:xfrm>
                <a:off x="916" y="2798"/>
                <a:ext cx="388" cy="826"/>
              </a:xfrm>
              <a:prstGeom prst="rect">
                <a:avLst/>
              </a:prstGeom>
              <a:gradFill rotWithShape="1">
                <a:gsLst>
                  <a:gs pos="0">
                    <a:schemeClr val="tx2"/>
                  </a:gs>
                  <a:gs pos="100000">
                    <a:schemeClr val="tx2">
                      <a:gamma/>
                      <a:shade val="46275"/>
                      <a:invGamma/>
                    </a:schemeClr>
                  </a:gs>
                </a:gsLst>
                <a:path path="shape">
                  <a:fillToRect l="50000" t="50000" r="50000" b="50000"/>
                </a:path>
              </a:gradFill>
              <a:ln w="7" cap="sq">
                <a:solidFill>
                  <a:schemeClr val="tx1"/>
                </a:solidFill>
                <a:miter lim="800000"/>
                <a:headEnd type="none" w="sm" len="sm"/>
                <a:tailEnd type="none" w="sm" len="sm"/>
              </a:ln>
              <a:effectLst/>
            </p:spPr>
            <p:txBody>
              <a:bodyPr wrap="none" lIns="0" tIns="0" rIns="0" bIns="0" anchor="ctr" anchorCtr="1"/>
              <a:lstStyle/>
              <a:p>
                <a:pPr>
                  <a:defRPr/>
                </a:pPr>
                <a:endParaRPr lang="en-US">
                  <a:ea typeface="ＭＳ Ｐゴシック" charset="-128"/>
                  <a:cs typeface="ＭＳ Ｐゴシック" charset="-128"/>
                </a:endParaRPr>
              </a:p>
            </p:txBody>
          </p:sp>
        </p:grpSp>
        <p:grpSp>
          <p:nvGrpSpPr>
            <p:cNvPr id="178268" name="Group 51"/>
            <p:cNvGrpSpPr>
              <a:grpSpLocks/>
            </p:cNvGrpSpPr>
            <p:nvPr/>
          </p:nvGrpSpPr>
          <p:grpSpPr bwMode="auto">
            <a:xfrm>
              <a:off x="1234" y="2528"/>
              <a:ext cx="568" cy="833"/>
              <a:chOff x="1304" y="2798"/>
              <a:chExt cx="568" cy="833"/>
            </a:xfrm>
          </p:grpSpPr>
          <p:sp>
            <p:nvSpPr>
              <p:cNvPr id="43060" name="Rectangle 52"/>
              <p:cNvSpPr>
                <a:spLocks noChangeArrowheads="1"/>
              </p:cNvSpPr>
              <p:nvPr/>
            </p:nvSpPr>
            <p:spPr bwMode="auto">
              <a:xfrm>
                <a:off x="1335" y="2798"/>
                <a:ext cx="505" cy="826"/>
              </a:xfrm>
              <a:prstGeom prst="rect">
                <a:avLst/>
              </a:prstGeom>
              <a:gradFill rotWithShape="1">
                <a:gsLst>
                  <a:gs pos="0">
                    <a:schemeClr val="tx2"/>
                  </a:gs>
                  <a:gs pos="100000">
                    <a:schemeClr val="tx2">
                      <a:gamma/>
                      <a:shade val="46275"/>
                      <a:invGamma/>
                    </a:schemeClr>
                  </a:gs>
                </a:gsLst>
                <a:path path="shape">
                  <a:fillToRect l="50000" t="50000" r="50000" b="50000"/>
                </a:path>
              </a:gradFill>
              <a:ln w="12700" cap="sq">
                <a:noFill/>
                <a:miter lim="800000"/>
                <a:headEnd type="none" w="sm" len="sm"/>
                <a:tailEnd type="none" w="sm" len="sm"/>
              </a:ln>
              <a:effectLst/>
            </p:spPr>
            <p:txBody>
              <a:bodyPr lIns="0" tIns="0" rIns="0" bIns="0" anchor="ctr" anchorCtr="1"/>
              <a:lstStyle/>
              <a:p>
                <a:pPr algn="ctr" eaLnBrk="1" hangingPunct="1">
                  <a:defRPr/>
                </a:pPr>
                <a:r>
                  <a:rPr lang="en-US" altLang="zh-CN">
                    <a:solidFill>
                      <a:schemeClr val="bg1"/>
                    </a:solidFill>
                    <a:ea typeface="SimSun" charset="-122"/>
                    <a:cs typeface="SimSun" charset="-122"/>
                  </a:rPr>
                  <a:t> </a:t>
                </a:r>
                <a:r>
                  <a:rPr lang="en-US" altLang="zh-CN" sz="1400">
                    <a:solidFill>
                      <a:schemeClr val="bg1"/>
                    </a:solidFill>
                    <a:latin typeface="Arial Narrow" charset="0"/>
                    <a:ea typeface="SimSun" charset="-122"/>
                    <a:cs typeface="SimSun" charset="-122"/>
                  </a:rPr>
                  <a:t>Relationships</a:t>
                </a:r>
              </a:p>
              <a:p>
                <a:pPr algn="ctr">
                  <a:defRPr/>
                </a:pPr>
                <a:r>
                  <a:rPr lang="en-US" altLang="zh-CN" sz="1400">
                    <a:solidFill>
                      <a:schemeClr val="bg1"/>
                    </a:solidFill>
                    <a:latin typeface="Arial Narrow" charset="0"/>
                    <a:ea typeface="SimSun" charset="-122"/>
                    <a:cs typeface="SimSun" charset="-122"/>
                  </a:rPr>
                  <a:t>6-7</a:t>
                </a:r>
              </a:p>
            </p:txBody>
          </p:sp>
          <p:sp>
            <p:nvSpPr>
              <p:cNvPr id="43061" name="Rectangle 53"/>
              <p:cNvSpPr>
                <a:spLocks noChangeArrowheads="1"/>
              </p:cNvSpPr>
              <p:nvPr/>
            </p:nvSpPr>
            <p:spPr bwMode="auto">
              <a:xfrm>
                <a:off x="1304" y="2798"/>
                <a:ext cx="568" cy="826"/>
              </a:xfrm>
              <a:prstGeom prst="rect">
                <a:avLst/>
              </a:prstGeom>
              <a:gradFill rotWithShape="1">
                <a:gsLst>
                  <a:gs pos="0">
                    <a:schemeClr val="tx2"/>
                  </a:gs>
                  <a:gs pos="100000">
                    <a:schemeClr val="tx2">
                      <a:gamma/>
                      <a:shade val="46275"/>
                      <a:invGamma/>
                    </a:schemeClr>
                  </a:gs>
                </a:gsLst>
                <a:path path="shape">
                  <a:fillToRect l="50000" t="50000" r="50000" b="50000"/>
                </a:path>
              </a:gradFill>
              <a:ln w="7" cap="sq">
                <a:solidFill>
                  <a:schemeClr val="tx1"/>
                </a:solidFill>
                <a:miter lim="800000"/>
                <a:headEnd type="none" w="sm" len="sm"/>
                <a:tailEnd type="none" w="sm" len="sm"/>
              </a:ln>
              <a:effectLst/>
            </p:spPr>
            <p:txBody>
              <a:bodyPr wrap="none" lIns="0" tIns="0" rIns="0" bIns="0" anchor="ctr" anchorCtr="1"/>
              <a:lstStyle/>
              <a:p>
                <a:pPr>
                  <a:defRPr/>
                </a:pPr>
                <a:endParaRPr lang="en-US">
                  <a:ea typeface="ＭＳ Ｐゴシック" charset="-128"/>
                  <a:cs typeface="ＭＳ Ｐゴシック" charset="-128"/>
                </a:endParaRPr>
              </a:p>
            </p:txBody>
          </p:sp>
        </p:grpSp>
        <p:grpSp>
          <p:nvGrpSpPr>
            <p:cNvPr id="178269" name="Group 54"/>
            <p:cNvGrpSpPr>
              <a:grpSpLocks/>
            </p:cNvGrpSpPr>
            <p:nvPr/>
          </p:nvGrpSpPr>
          <p:grpSpPr bwMode="auto">
            <a:xfrm>
              <a:off x="1802" y="2528"/>
              <a:ext cx="460" cy="833"/>
              <a:chOff x="1872" y="2798"/>
              <a:chExt cx="460" cy="833"/>
            </a:xfrm>
          </p:grpSpPr>
          <p:sp>
            <p:nvSpPr>
              <p:cNvPr id="43063" name="Rectangle 55"/>
              <p:cNvSpPr>
                <a:spLocks noChangeArrowheads="1"/>
              </p:cNvSpPr>
              <p:nvPr/>
            </p:nvSpPr>
            <p:spPr bwMode="auto">
              <a:xfrm>
                <a:off x="1904" y="2798"/>
                <a:ext cx="398" cy="826"/>
              </a:xfrm>
              <a:prstGeom prst="rect">
                <a:avLst/>
              </a:prstGeom>
              <a:gradFill rotWithShape="1">
                <a:gsLst>
                  <a:gs pos="0">
                    <a:schemeClr val="tx2"/>
                  </a:gs>
                  <a:gs pos="100000">
                    <a:schemeClr val="tx2">
                      <a:gamma/>
                      <a:shade val="46275"/>
                      <a:invGamma/>
                    </a:schemeClr>
                  </a:gs>
                </a:gsLst>
                <a:path path="shape">
                  <a:fillToRect l="50000" t="50000" r="50000" b="50000"/>
                </a:path>
              </a:gradFill>
              <a:ln w="12700" cap="sq">
                <a:noFill/>
                <a:miter lim="800000"/>
                <a:headEnd type="none" w="sm" len="sm"/>
                <a:tailEnd type="none" w="sm" len="sm"/>
              </a:ln>
              <a:effectLst/>
            </p:spPr>
            <p:txBody>
              <a:bodyPr lIns="0" tIns="0" rIns="0" bIns="0" anchor="ctr" anchorCtr="1"/>
              <a:lstStyle/>
              <a:p>
                <a:pPr algn="ctr" eaLnBrk="1" hangingPunct="1">
                  <a:defRPr/>
                </a:pPr>
                <a:r>
                  <a:rPr lang="en-US" altLang="zh-CN">
                    <a:solidFill>
                      <a:schemeClr val="bg1"/>
                    </a:solidFill>
                    <a:ea typeface="SimSun" charset="-122"/>
                    <a:cs typeface="SimSun" charset="-122"/>
                  </a:rPr>
                  <a:t> </a:t>
                </a:r>
                <a:r>
                  <a:rPr lang="en-US" altLang="zh-CN" sz="1800">
                    <a:solidFill>
                      <a:schemeClr val="bg1"/>
                    </a:solidFill>
                    <a:latin typeface="Arial Narrow" charset="0"/>
                    <a:ea typeface="SimSun" charset="-122"/>
                    <a:cs typeface="SimSun" charset="-122"/>
                  </a:rPr>
                  <a:t>General Appeal</a:t>
                </a:r>
              </a:p>
              <a:p>
                <a:pPr algn="ctr">
                  <a:defRPr/>
                </a:pPr>
                <a:r>
                  <a:rPr lang="en-US" altLang="zh-CN" sz="1800">
                    <a:solidFill>
                      <a:schemeClr val="bg1"/>
                    </a:solidFill>
                    <a:latin typeface="Arial Narrow" charset="0"/>
                    <a:ea typeface="SimSun" charset="-122"/>
                    <a:cs typeface="SimSun" charset="-122"/>
                  </a:rPr>
                  <a:t>8-11</a:t>
                </a:r>
              </a:p>
            </p:txBody>
          </p:sp>
          <p:sp>
            <p:nvSpPr>
              <p:cNvPr id="43064" name="Rectangle 56"/>
              <p:cNvSpPr>
                <a:spLocks noChangeArrowheads="1"/>
              </p:cNvSpPr>
              <p:nvPr/>
            </p:nvSpPr>
            <p:spPr bwMode="auto">
              <a:xfrm>
                <a:off x="1872" y="2798"/>
                <a:ext cx="460" cy="826"/>
              </a:xfrm>
              <a:prstGeom prst="rect">
                <a:avLst/>
              </a:prstGeom>
              <a:gradFill rotWithShape="1">
                <a:gsLst>
                  <a:gs pos="0">
                    <a:schemeClr val="tx2"/>
                  </a:gs>
                  <a:gs pos="100000">
                    <a:schemeClr val="tx2">
                      <a:gamma/>
                      <a:shade val="46275"/>
                      <a:invGamma/>
                    </a:schemeClr>
                  </a:gs>
                </a:gsLst>
                <a:path path="shape">
                  <a:fillToRect l="50000" t="50000" r="50000" b="50000"/>
                </a:path>
              </a:gradFill>
              <a:ln w="7" cap="sq">
                <a:solidFill>
                  <a:schemeClr val="tx1"/>
                </a:solidFill>
                <a:miter lim="800000"/>
                <a:headEnd type="none" w="sm" len="sm"/>
                <a:tailEnd type="none" w="sm" len="sm"/>
              </a:ln>
              <a:effectLst/>
            </p:spPr>
            <p:txBody>
              <a:bodyPr wrap="none" lIns="0" tIns="0" rIns="0" bIns="0" anchor="ctr" anchorCtr="1"/>
              <a:lstStyle/>
              <a:p>
                <a:pPr>
                  <a:defRPr/>
                </a:pPr>
                <a:endParaRPr lang="en-US">
                  <a:ea typeface="ＭＳ Ｐゴシック" charset="-128"/>
                  <a:cs typeface="ＭＳ Ｐゴシック" charset="-128"/>
                </a:endParaRPr>
              </a:p>
            </p:txBody>
          </p:sp>
        </p:grpSp>
        <p:grpSp>
          <p:nvGrpSpPr>
            <p:cNvPr id="178270" name="Group 57"/>
            <p:cNvGrpSpPr>
              <a:grpSpLocks/>
            </p:cNvGrpSpPr>
            <p:nvPr/>
          </p:nvGrpSpPr>
          <p:grpSpPr bwMode="auto">
            <a:xfrm>
              <a:off x="2262" y="2528"/>
              <a:ext cx="722" cy="833"/>
              <a:chOff x="2332" y="2798"/>
              <a:chExt cx="722" cy="833"/>
            </a:xfrm>
          </p:grpSpPr>
          <p:sp>
            <p:nvSpPr>
              <p:cNvPr id="43066" name="Rectangle 58"/>
              <p:cNvSpPr>
                <a:spLocks noChangeArrowheads="1"/>
              </p:cNvSpPr>
              <p:nvPr/>
            </p:nvSpPr>
            <p:spPr bwMode="auto">
              <a:xfrm>
                <a:off x="2364" y="2798"/>
                <a:ext cx="658" cy="826"/>
              </a:xfrm>
              <a:prstGeom prst="rect">
                <a:avLst/>
              </a:prstGeom>
              <a:gradFill rotWithShape="1">
                <a:gsLst>
                  <a:gs pos="0">
                    <a:schemeClr val="tx2"/>
                  </a:gs>
                  <a:gs pos="100000">
                    <a:schemeClr val="tx2">
                      <a:gamma/>
                      <a:shade val="46275"/>
                      <a:invGamma/>
                    </a:schemeClr>
                  </a:gs>
                </a:gsLst>
                <a:path path="shape">
                  <a:fillToRect l="50000" t="50000" r="50000" b="50000"/>
                </a:path>
              </a:gradFill>
              <a:ln w="12700" cap="sq">
                <a:noFill/>
                <a:miter lim="800000"/>
                <a:headEnd type="none" w="sm" len="sm"/>
                <a:tailEnd type="none" w="sm" len="sm"/>
              </a:ln>
              <a:effectLst/>
            </p:spPr>
            <p:txBody>
              <a:bodyPr lIns="0" tIns="0" rIns="0" bIns="0" anchor="ctr" anchorCtr="1"/>
              <a:lstStyle/>
              <a:p>
                <a:pPr algn="ctr" eaLnBrk="1" hangingPunct="1">
                  <a:defRPr/>
                </a:pPr>
                <a:r>
                  <a:rPr lang="en-US" altLang="zh-CN">
                    <a:solidFill>
                      <a:schemeClr val="bg1"/>
                    </a:solidFill>
                    <a:ea typeface="SimSun" charset="-122"/>
                    <a:cs typeface="SimSun" charset="-122"/>
                  </a:rPr>
                  <a:t> </a:t>
                </a:r>
                <a:r>
                  <a:rPr lang="en-US" altLang="zh-CN" sz="1800">
                    <a:solidFill>
                      <a:schemeClr val="bg1"/>
                    </a:solidFill>
                    <a:latin typeface="Arial Narrow" charset="0"/>
                    <a:ea typeface="SimSun" charset="-122"/>
                    <a:cs typeface="SimSun" charset="-122"/>
                  </a:rPr>
                  <a:t>Reasons for Return</a:t>
                </a:r>
              </a:p>
              <a:p>
                <a:pPr algn="ctr">
                  <a:defRPr/>
                </a:pPr>
                <a:r>
                  <a:rPr lang="en-US" altLang="zh-CN" sz="1800">
                    <a:solidFill>
                      <a:schemeClr val="bg1"/>
                    </a:solidFill>
                    <a:latin typeface="Arial Narrow" charset="0"/>
                    <a:ea typeface="SimSun" charset="-122"/>
                    <a:cs typeface="SimSun" charset="-122"/>
                  </a:rPr>
                  <a:t>12-16</a:t>
                </a:r>
              </a:p>
            </p:txBody>
          </p:sp>
          <p:sp>
            <p:nvSpPr>
              <p:cNvPr id="43067" name="Rectangle 59"/>
              <p:cNvSpPr>
                <a:spLocks noChangeArrowheads="1"/>
              </p:cNvSpPr>
              <p:nvPr/>
            </p:nvSpPr>
            <p:spPr bwMode="auto">
              <a:xfrm>
                <a:off x="2332" y="2798"/>
                <a:ext cx="722" cy="826"/>
              </a:xfrm>
              <a:prstGeom prst="rect">
                <a:avLst/>
              </a:prstGeom>
              <a:gradFill rotWithShape="1">
                <a:gsLst>
                  <a:gs pos="0">
                    <a:schemeClr val="tx2"/>
                  </a:gs>
                  <a:gs pos="100000">
                    <a:schemeClr val="tx2">
                      <a:gamma/>
                      <a:shade val="46275"/>
                      <a:invGamma/>
                    </a:schemeClr>
                  </a:gs>
                </a:gsLst>
                <a:path path="shape">
                  <a:fillToRect l="50000" t="50000" r="50000" b="50000"/>
                </a:path>
              </a:gradFill>
              <a:ln w="7" cap="sq">
                <a:solidFill>
                  <a:schemeClr val="tx1"/>
                </a:solidFill>
                <a:miter lim="800000"/>
                <a:headEnd type="none" w="sm" len="sm"/>
                <a:tailEnd type="none" w="sm" len="sm"/>
              </a:ln>
              <a:effectLst/>
            </p:spPr>
            <p:txBody>
              <a:bodyPr wrap="none" lIns="0" tIns="0" rIns="0" bIns="0" anchor="ctr" anchorCtr="1"/>
              <a:lstStyle/>
              <a:p>
                <a:pPr>
                  <a:defRPr/>
                </a:pPr>
                <a:endParaRPr lang="en-US">
                  <a:ea typeface="ＭＳ Ｐゴシック" charset="-128"/>
                  <a:cs typeface="ＭＳ Ｐゴシック" charset="-128"/>
                </a:endParaRPr>
              </a:p>
            </p:txBody>
          </p:sp>
        </p:grpSp>
        <p:grpSp>
          <p:nvGrpSpPr>
            <p:cNvPr id="178271" name="Group 60"/>
            <p:cNvGrpSpPr>
              <a:grpSpLocks/>
            </p:cNvGrpSpPr>
            <p:nvPr/>
          </p:nvGrpSpPr>
          <p:grpSpPr bwMode="auto">
            <a:xfrm>
              <a:off x="2984" y="2528"/>
              <a:ext cx="618" cy="833"/>
              <a:chOff x="3054" y="2798"/>
              <a:chExt cx="618" cy="833"/>
            </a:xfrm>
          </p:grpSpPr>
          <p:sp>
            <p:nvSpPr>
              <p:cNvPr id="43069" name="Rectangle 61"/>
              <p:cNvSpPr>
                <a:spLocks noChangeArrowheads="1"/>
              </p:cNvSpPr>
              <p:nvPr/>
            </p:nvSpPr>
            <p:spPr bwMode="auto">
              <a:xfrm>
                <a:off x="3086" y="2798"/>
                <a:ext cx="560" cy="826"/>
              </a:xfrm>
              <a:prstGeom prst="rect">
                <a:avLst/>
              </a:prstGeom>
              <a:gradFill rotWithShape="1">
                <a:gsLst>
                  <a:gs pos="0">
                    <a:schemeClr val="tx2"/>
                  </a:gs>
                  <a:gs pos="100000">
                    <a:schemeClr val="tx2">
                      <a:gamma/>
                      <a:shade val="46275"/>
                      <a:invGamma/>
                    </a:schemeClr>
                  </a:gs>
                </a:gsLst>
                <a:path path="shape">
                  <a:fillToRect l="50000" t="50000" r="50000" b="50000"/>
                </a:path>
              </a:gradFill>
              <a:ln w="12700" cap="sq">
                <a:noFill/>
                <a:miter lim="800000"/>
                <a:headEnd type="none" w="sm" len="sm"/>
                <a:tailEnd type="none" w="sm" len="sm"/>
              </a:ln>
              <a:effectLst/>
            </p:spPr>
            <p:txBody>
              <a:bodyPr lIns="0" tIns="0" rIns="0" bIns="0" anchor="ctr" anchorCtr="1"/>
              <a:lstStyle/>
              <a:p>
                <a:pPr algn="ctr" eaLnBrk="1" hangingPunct="1">
                  <a:defRPr/>
                </a:pPr>
                <a:r>
                  <a:rPr lang="en-US" altLang="zh-CN">
                    <a:solidFill>
                      <a:schemeClr val="bg1"/>
                    </a:solidFill>
                    <a:ea typeface="SimSun" charset="-122"/>
                    <a:cs typeface="SimSun" charset="-122"/>
                  </a:rPr>
                  <a:t> </a:t>
                </a:r>
                <a:r>
                  <a:rPr lang="en-US" altLang="zh-CN" sz="1800">
                    <a:solidFill>
                      <a:schemeClr val="bg1"/>
                    </a:solidFill>
                    <a:latin typeface="Arial Narrow" charset="0"/>
                    <a:ea typeface="SimSun" charset="-122"/>
                    <a:cs typeface="SimSun" charset="-122"/>
                  </a:rPr>
                  <a:t>Specific Appeal</a:t>
                </a:r>
              </a:p>
              <a:p>
                <a:pPr algn="ctr">
                  <a:defRPr/>
                </a:pPr>
                <a:r>
                  <a:rPr lang="en-US" altLang="zh-CN" sz="1800">
                    <a:solidFill>
                      <a:schemeClr val="bg1"/>
                    </a:solidFill>
                    <a:latin typeface="Arial Narrow" charset="0"/>
                    <a:ea typeface="SimSun" charset="-122"/>
                    <a:cs typeface="SimSun" charset="-122"/>
                  </a:rPr>
                  <a:t>17-21</a:t>
                </a:r>
              </a:p>
            </p:txBody>
          </p:sp>
          <p:sp>
            <p:nvSpPr>
              <p:cNvPr id="43070" name="Rectangle 62"/>
              <p:cNvSpPr>
                <a:spLocks noChangeArrowheads="1"/>
              </p:cNvSpPr>
              <p:nvPr/>
            </p:nvSpPr>
            <p:spPr bwMode="auto">
              <a:xfrm>
                <a:off x="3054" y="2798"/>
                <a:ext cx="619" cy="826"/>
              </a:xfrm>
              <a:prstGeom prst="rect">
                <a:avLst/>
              </a:prstGeom>
              <a:gradFill rotWithShape="1">
                <a:gsLst>
                  <a:gs pos="0">
                    <a:schemeClr val="tx2"/>
                  </a:gs>
                  <a:gs pos="100000">
                    <a:schemeClr val="tx2">
                      <a:gamma/>
                      <a:shade val="46275"/>
                      <a:invGamma/>
                    </a:schemeClr>
                  </a:gs>
                </a:gsLst>
                <a:path path="shape">
                  <a:fillToRect l="50000" t="50000" r="50000" b="50000"/>
                </a:path>
              </a:gradFill>
              <a:ln w="7" cap="sq">
                <a:solidFill>
                  <a:schemeClr val="tx1"/>
                </a:solidFill>
                <a:miter lim="800000"/>
                <a:headEnd type="none" w="sm" len="sm"/>
                <a:tailEnd type="none" w="sm" len="sm"/>
              </a:ln>
              <a:effectLst/>
            </p:spPr>
            <p:txBody>
              <a:bodyPr wrap="none" lIns="0" tIns="0" rIns="0" bIns="0" anchor="ctr" anchorCtr="1"/>
              <a:lstStyle/>
              <a:p>
                <a:pPr>
                  <a:defRPr/>
                </a:pPr>
                <a:endParaRPr lang="en-US">
                  <a:ea typeface="ＭＳ Ｐゴシック" charset="-128"/>
                  <a:cs typeface="ＭＳ Ｐゴシック" charset="-128"/>
                </a:endParaRPr>
              </a:p>
            </p:txBody>
          </p:sp>
        </p:grpSp>
        <p:grpSp>
          <p:nvGrpSpPr>
            <p:cNvPr id="178272" name="Group 63"/>
            <p:cNvGrpSpPr>
              <a:grpSpLocks/>
            </p:cNvGrpSpPr>
            <p:nvPr/>
          </p:nvGrpSpPr>
          <p:grpSpPr bwMode="auto">
            <a:xfrm>
              <a:off x="3602" y="2528"/>
              <a:ext cx="716" cy="833"/>
              <a:chOff x="3672" y="2798"/>
              <a:chExt cx="716" cy="833"/>
            </a:xfrm>
          </p:grpSpPr>
          <p:sp>
            <p:nvSpPr>
              <p:cNvPr id="43072" name="Rectangle 64"/>
              <p:cNvSpPr>
                <a:spLocks noChangeArrowheads="1"/>
              </p:cNvSpPr>
              <p:nvPr/>
            </p:nvSpPr>
            <p:spPr bwMode="auto">
              <a:xfrm>
                <a:off x="3704" y="2798"/>
                <a:ext cx="652" cy="826"/>
              </a:xfrm>
              <a:prstGeom prst="rect">
                <a:avLst/>
              </a:prstGeom>
              <a:gradFill rotWithShape="1">
                <a:gsLst>
                  <a:gs pos="0">
                    <a:schemeClr val="tx2"/>
                  </a:gs>
                  <a:gs pos="100000">
                    <a:schemeClr val="tx2">
                      <a:gamma/>
                      <a:shade val="46275"/>
                      <a:invGamma/>
                    </a:schemeClr>
                  </a:gs>
                </a:gsLst>
                <a:path path="shape">
                  <a:fillToRect l="50000" t="50000" r="50000" b="50000"/>
                </a:path>
              </a:gradFill>
              <a:ln w="12700" cap="sq">
                <a:noFill/>
                <a:miter lim="800000"/>
                <a:headEnd type="none" w="sm" len="sm"/>
                <a:tailEnd type="none" w="sm" len="sm"/>
              </a:ln>
              <a:effectLst/>
            </p:spPr>
            <p:txBody>
              <a:bodyPr lIns="0" tIns="0" rIns="0" bIns="0" anchor="ctr" anchorCtr="1"/>
              <a:lstStyle/>
              <a:p>
                <a:pPr algn="ctr" eaLnBrk="1" hangingPunct="1">
                  <a:defRPr/>
                </a:pPr>
                <a:r>
                  <a:rPr lang="en-US" altLang="zh-CN">
                    <a:solidFill>
                      <a:schemeClr val="bg1"/>
                    </a:solidFill>
                    <a:ea typeface="SimSun" charset="-122"/>
                    <a:cs typeface="SimSun" charset="-122"/>
                  </a:rPr>
                  <a:t> </a:t>
                </a:r>
                <a:r>
                  <a:rPr lang="en-US" altLang="zh-CN" sz="1800">
                    <a:solidFill>
                      <a:schemeClr val="bg1"/>
                    </a:solidFill>
                    <a:latin typeface="Arial Narrow" charset="0"/>
                    <a:ea typeface="SimSun" charset="-122"/>
                    <a:cs typeface="SimSun" charset="-122"/>
                  </a:rPr>
                  <a:t>Preparations</a:t>
                </a:r>
              </a:p>
              <a:p>
                <a:pPr algn="ctr">
                  <a:defRPr/>
                </a:pPr>
                <a:r>
                  <a:rPr lang="en-US" altLang="zh-CN" sz="1800">
                    <a:solidFill>
                      <a:schemeClr val="bg1"/>
                    </a:solidFill>
                    <a:latin typeface="Arial Narrow" charset="0"/>
                    <a:ea typeface="SimSun" charset="-122"/>
                    <a:cs typeface="SimSun" charset="-122"/>
                  </a:rPr>
                  <a:t>Greetings</a:t>
                </a:r>
              </a:p>
              <a:p>
                <a:pPr algn="ctr">
                  <a:defRPr/>
                </a:pPr>
                <a:r>
                  <a:rPr lang="en-US" altLang="zh-CN" sz="1800">
                    <a:solidFill>
                      <a:schemeClr val="bg1"/>
                    </a:solidFill>
                    <a:latin typeface="Arial Narrow" charset="0"/>
                    <a:ea typeface="SimSun" charset="-122"/>
                    <a:cs typeface="SimSun" charset="-122"/>
                  </a:rPr>
                  <a:t>Blessing</a:t>
                </a:r>
              </a:p>
              <a:p>
                <a:pPr algn="ctr">
                  <a:defRPr/>
                </a:pPr>
                <a:r>
                  <a:rPr lang="en-US" altLang="zh-CN" sz="1800">
                    <a:solidFill>
                      <a:schemeClr val="bg1"/>
                    </a:solidFill>
                    <a:latin typeface="Arial Narrow" charset="0"/>
                    <a:ea typeface="SimSun" charset="-122"/>
                    <a:cs typeface="SimSun" charset="-122"/>
                  </a:rPr>
                  <a:t>22-25</a:t>
                </a:r>
              </a:p>
            </p:txBody>
          </p:sp>
          <p:sp>
            <p:nvSpPr>
              <p:cNvPr id="43073" name="Rectangle 65"/>
              <p:cNvSpPr>
                <a:spLocks noChangeArrowheads="1"/>
              </p:cNvSpPr>
              <p:nvPr/>
            </p:nvSpPr>
            <p:spPr bwMode="auto">
              <a:xfrm>
                <a:off x="3672" y="2798"/>
                <a:ext cx="715" cy="826"/>
              </a:xfrm>
              <a:prstGeom prst="rect">
                <a:avLst/>
              </a:prstGeom>
              <a:gradFill rotWithShape="1">
                <a:gsLst>
                  <a:gs pos="0">
                    <a:schemeClr val="tx2"/>
                  </a:gs>
                  <a:gs pos="100000">
                    <a:schemeClr val="tx2">
                      <a:gamma/>
                      <a:shade val="46275"/>
                      <a:invGamma/>
                    </a:schemeClr>
                  </a:gs>
                </a:gsLst>
                <a:path path="shape">
                  <a:fillToRect l="50000" t="50000" r="50000" b="50000"/>
                </a:path>
              </a:gradFill>
              <a:ln w="7" cap="sq">
                <a:solidFill>
                  <a:schemeClr val="tx1"/>
                </a:solidFill>
                <a:miter lim="800000"/>
                <a:headEnd type="none" w="sm" len="sm"/>
                <a:tailEnd type="none" w="sm" len="sm"/>
              </a:ln>
              <a:effectLst/>
            </p:spPr>
            <p:txBody>
              <a:bodyPr wrap="none" lIns="0" tIns="0" rIns="0" bIns="0" anchor="ctr" anchorCtr="1"/>
              <a:lstStyle/>
              <a:p>
                <a:pPr>
                  <a:defRPr/>
                </a:pPr>
                <a:endParaRPr lang="en-US">
                  <a:ea typeface="ＭＳ Ｐゴシック" charset="-128"/>
                  <a:cs typeface="ＭＳ Ｐゴシック" charset="-128"/>
                </a:endParaRPr>
              </a:p>
            </p:txBody>
          </p:sp>
        </p:grpSp>
        <p:grpSp>
          <p:nvGrpSpPr>
            <p:cNvPr id="178273" name="Group 66"/>
            <p:cNvGrpSpPr>
              <a:grpSpLocks/>
            </p:cNvGrpSpPr>
            <p:nvPr/>
          </p:nvGrpSpPr>
          <p:grpSpPr bwMode="auto">
            <a:xfrm>
              <a:off x="-70" y="3361"/>
              <a:ext cx="4390" cy="615"/>
              <a:chOff x="0" y="3631"/>
              <a:chExt cx="5901" cy="615"/>
            </a:xfrm>
          </p:grpSpPr>
          <p:sp>
            <p:nvSpPr>
              <p:cNvPr id="43075" name="Rectangle 67"/>
              <p:cNvSpPr>
                <a:spLocks noChangeArrowheads="1"/>
              </p:cNvSpPr>
              <p:nvPr/>
            </p:nvSpPr>
            <p:spPr bwMode="auto">
              <a:xfrm>
                <a:off x="32" y="3628"/>
                <a:ext cx="5831" cy="615"/>
              </a:xfrm>
              <a:prstGeom prst="rect">
                <a:avLst/>
              </a:prstGeom>
              <a:gradFill rotWithShape="1">
                <a:gsLst>
                  <a:gs pos="0">
                    <a:schemeClr val="tx2"/>
                  </a:gs>
                  <a:gs pos="100000">
                    <a:schemeClr val="tx2">
                      <a:gamma/>
                      <a:shade val="46275"/>
                      <a:invGamma/>
                    </a:schemeClr>
                  </a:gs>
                </a:gsLst>
                <a:path path="shape">
                  <a:fillToRect l="50000" t="50000" r="50000" b="50000"/>
                </a:path>
              </a:gradFill>
              <a:ln w="12700" cap="sq">
                <a:noFill/>
                <a:miter lim="800000"/>
                <a:headEnd type="none" w="sm" len="sm"/>
                <a:tailEnd type="none" w="sm" len="sm"/>
              </a:ln>
              <a:effectLst/>
            </p:spPr>
            <p:txBody>
              <a:bodyPr lIns="0" tIns="0" rIns="0" bIns="0" anchor="ctr" anchorCtr="1"/>
              <a:lstStyle/>
              <a:p>
                <a:pPr algn="ctr" eaLnBrk="1" hangingPunct="1">
                  <a:defRPr/>
                </a:pPr>
                <a:r>
                  <a:rPr lang="en-US" altLang="zh-CN" b="1" dirty="0">
                    <a:solidFill>
                      <a:schemeClr val="bg1"/>
                    </a:solidFill>
                    <a:ea typeface="SimSun" charset="0"/>
                    <a:cs typeface="SimSun" charset="0"/>
                  </a:rPr>
                  <a:t> Rome to Colosse</a:t>
                </a:r>
                <a:endParaRPr lang="en-US" altLang="zh-CN" dirty="0">
                  <a:solidFill>
                    <a:schemeClr val="bg1"/>
                  </a:solidFill>
                  <a:ea typeface="SimSun" charset="0"/>
                  <a:cs typeface="SimSun" charset="0"/>
                </a:endParaRPr>
              </a:p>
            </p:txBody>
          </p:sp>
          <p:sp>
            <p:nvSpPr>
              <p:cNvPr id="43076" name="Rectangle 68"/>
              <p:cNvSpPr>
                <a:spLocks noChangeArrowheads="1"/>
              </p:cNvSpPr>
              <p:nvPr/>
            </p:nvSpPr>
            <p:spPr bwMode="auto">
              <a:xfrm>
                <a:off x="0" y="3628"/>
                <a:ext cx="5901" cy="615"/>
              </a:xfrm>
              <a:prstGeom prst="rect">
                <a:avLst/>
              </a:prstGeom>
              <a:gradFill rotWithShape="1">
                <a:gsLst>
                  <a:gs pos="0">
                    <a:schemeClr val="tx2"/>
                  </a:gs>
                  <a:gs pos="100000">
                    <a:schemeClr val="tx2">
                      <a:gamma/>
                      <a:shade val="46275"/>
                      <a:invGamma/>
                    </a:schemeClr>
                  </a:gs>
                </a:gsLst>
                <a:path path="shape">
                  <a:fillToRect l="50000" t="50000" r="50000" b="50000"/>
                </a:path>
              </a:gradFill>
              <a:ln w="7" cap="sq">
                <a:solidFill>
                  <a:schemeClr val="tx1"/>
                </a:solidFill>
                <a:miter lim="800000"/>
                <a:headEnd type="none" w="sm" len="sm"/>
                <a:tailEnd type="none" w="sm" len="sm"/>
              </a:ln>
              <a:effectLst/>
            </p:spPr>
            <p:txBody>
              <a:bodyPr wrap="none" lIns="0" tIns="0" rIns="0" bIns="0" anchor="ctr" anchorCtr="1"/>
              <a:lstStyle/>
              <a:p>
                <a:pPr>
                  <a:defRPr/>
                </a:pPr>
                <a:endParaRPr lang="en-US">
                  <a:ea typeface="ＭＳ Ｐゴシック" charset="-128"/>
                  <a:cs typeface="ＭＳ Ｐゴシック" charset="-128"/>
                </a:endParaRPr>
              </a:p>
            </p:txBody>
          </p:sp>
        </p:grpSp>
        <p:grpSp>
          <p:nvGrpSpPr>
            <p:cNvPr id="178274" name="Group 69"/>
            <p:cNvGrpSpPr>
              <a:grpSpLocks/>
            </p:cNvGrpSpPr>
            <p:nvPr/>
          </p:nvGrpSpPr>
          <p:grpSpPr bwMode="auto">
            <a:xfrm>
              <a:off x="-70" y="3976"/>
              <a:ext cx="4390" cy="615"/>
              <a:chOff x="0" y="4246"/>
              <a:chExt cx="5901" cy="615"/>
            </a:xfrm>
          </p:grpSpPr>
          <p:sp>
            <p:nvSpPr>
              <p:cNvPr id="43078" name="Rectangle 70"/>
              <p:cNvSpPr>
                <a:spLocks noChangeArrowheads="1"/>
              </p:cNvSpPr>
              <p:nvPr/>
            </p:nvSpPr>
            <p:spPr bwMode="auto">
              <a:xfrm>
                <a:off x="32" y="4246"/>
                <a:ext cx="5831" cy="615"/>
              </a:xfrm>
              <a:prstGeom prst="rect">
                <a:avLst/>
              </a:prstGeom>
              <a:gradFill rotWithShape="1">
                <a:gsLst>
                  <a:gs pos="0">
                    <a:schemeClr val="tx2"/>
                  </a:gs>
                  <a:gs pos="100000">
                    <a:schemeClr val="tx2">
                      <a:gamma/>
                      <a:shade val="46275"/>
                      <a:invGamma/>
                    </a:schemeClr>
                  </a:gs>
                </a:gsLst>
                <a:path path="shape">
                  <a:fillToRect l="50000" t="50000" r="50000" b="50000"/>
                </a:path>
              </a:gradFill>
              <a:ln w="12700" cap="sq">
                <a:noFill/>
                <a:miter lim="800000"/>
                <a:headEnd type="none" w="sm" len="sm"/>
                <a:tailEnd type="none" w="sm" len="sm"/>
              </a:ln>
              <a:effectLst/>
            </p:spPr>
            <p:txBody>
              <a:bodyPr lIns="0" tIns="0" rIns="0" bIns="0" anchor="ctr" anchorCtr="1"/>
              <a:lstStyle/>
              <a:p>
                <a:pPr algn="ctr" eaLnBrk="1" hangingPunct="1">
                  <a:defRPr/>
                </a:pPr>
                <a:r>
                  <a:rPr lang="en-US" altLang="zh-CN" b="1">
                    <a:solidFill>
                      <a:schemeClr val="bg1"/>
                    </a:solidFill>
                    <a:ea typeface="SimSun" charset="0"/>
                    <a:cs typeface="SimSun" charset="0"/>
                  </a:rPr>
                  <a:t> Fall AD 61</a:t>
                </a:r>
                <a:endParaRPr lang="en-US" altLang="zh-CN">
                  <a:solidFill>
                    <a:schemeClr val="bg1"/>
                  </a:solidFill>
                  <a:ea typeface="SimSun" charset="0"/>
                  <a:cs typeface="SimSun" charset="0"/>
                </a:endParaRPr>
              </a:p>
            </p:txBody>
          </p:sp>
          <p:sp>
            <p:nvSpPr>
              <p:cNvPr id="43079" name="Rectangle 71"/>
              <p:cNvSpPr>
                <a:spLocks noChangeArrowheads="1"/>
              </p:cNvSpPr>
              <p:nvPr/>
            </p:nvSpPr>
            <p:spPr bwMode="auto">
              <a:xfrm>
                <a:off x="0" y="4246"/>
                <a:ext cx="5901" cy="615"/>
              </a:xfrm>
              <a:prstGeom prst="rect">
                <a:avLst/>
              </a:prstGeom>
              <a:gradFill rotWithShape="1">
                <a:gsLst>
                  <a:gs pos="0">
                    <a:schemeClr val="tx2"/>
                  </a:gs>
                  <a:gs pos="100000">
                    <a:schemeClr val="tx2">
                      <a:gamma/>
                      <a:shade val="46275"/>
                      <a:invGamma/>
                    </a:schemeClr>
                  </a:gs>
                </a:gsLst>
                <a:path path="shape">
                  <a:fillToRect l="50000" t="50000" r="50000" b="50000"/>
                </a:path>
              </a:gradFill>
              <a:ln w="7" cap="sq">
                <a:solidFill>
                  <a:schemeClr val="tx1"/>
                </a:solidFill>
                <a:miter lim="800000"/>
                <a:headEnd type="none" w="sm" len="sm"/>
                <a:tailEnd type="none" w="sm" len="sm"/>
              </a:ln>
              <a:effectLst/>
            </p:spPr>
            <p:txBody>
              <a:bodyPr wrap="none" lIns="0" tIns="0" rIns="0" bIns="0" anchor="ctr" anchorCtr="1"/>
              <a:lstStyle/>
              <a:p>
                <a:pPr>
                  <a:defRPr/>
                </a:pPr>
                <a:endParaRPr lang="en-US">
                  <a:ea typeface="ＭＳ Ｐゴシック" charset="-128"/>
                  <a:cs typeface="ＭＳ Ｐゴシック" charset="-128"/>
                </a:endParaRPr>
              </a:p>
            </p:txBody>
          </p:sp>
        </p:grpSp>
      </p:grpSp>
      <p:sp>
        <p:nvSpPr>
          <p:cNvPr id="178180" name="Text Box 72"/>
          <p:cNvSpPr txBox="1">
            <a:spLocks noChangeArrowheads="1"/>
          </p:cNvSpPr>
          <p:nvPr/>
        </p:nvSpPr>
        <p:spPr bwMode="auto">
          <a:xfrm>
            <a:off x="8305800" y="152400"/>
            <a:ext cx="692150" cy="457200"/>
          </a:xfrm>
          <a:prstGeom prst="rect">
            <a:avLst/>
          </a:prstGeom>
          <a:solidFill>
            <a:schemeClr val="tx1"/>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solidFill>
                  <a:schemeClr val="bg1"/>
                </a:solidFill>
              </a:rPr>
              <a:t>245</a:t>
            </a:r>
          </a:p>
        </p:txBody>
      </p:sp>
      <p:grpSp>
        <p:nvGrpSpPr>
          <p:cNvPr id="178181" name="Group 73"/>
          <p:cNvGrpSpPr>
            <a:grpSpLocks/>
          </p:cNvGrpSpPr>
          <p:nvPr/>
        </p:nvGrpSpPr>
        <p:grpSpPr bwMode="auto">
          <a:xfrm>
            <a:off x="417" y="838200"/>
            <a:ext cx="9251721" cy="6019800"/>
            <a:chOff x="-107" y="-270"/>
            <a:chExt cx="4517" cy="4861"/>
          </a:xfrm>
        </p:grpSpPr>
        <p:grpSp>
          <p:nvGrpSpPr>
            <p:cNvPr id="178183" name="Group 74"/>
            <p:cNvGrpSpPr>
              <a:grpSpLocks/>
            </p:cNvGrpSpPr>
            <p:nvPr/>
          </p:nvGrpSpPr>
          <p:grpSpPr bwMode="auto">
            <a:xfrm>
              <a:off x="-107" y="-270"/>
              <a:ext cx="4464" cy="653"/>
              <a:chOff x="-37" y="0"/>
              <a:chExt cx="4464" cy="653"/>
            </a:xfrm>
          </p:grpSpPr>
          <p:sp>
            <p:nvSpPr>
              <p:cNvPr id="178250" name="Rectangle 75"/>
              <p:cNvSpPr>
                <a:spLocks noChangeArrowheads="1"/>
              </p:cNvSpPr>
              <p:nvPr/>
            </p:nvSpPr>
            <p:spPr bwMode="auto">
              <a:xfrm>
                <a:off x="-37" y="0"/>
                <a:ext cx="4464" cy="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b="1" dirty="0">
                    <a:solidFill>
                      <a:schemeClr val="bg1"/>
                    </a:solidFill>
                    <a:ea typeface="SimSun" charset="0"/>
                    <a:cs typeface="SimSun" charset="0"/>
                  </a:rPr>
                  <a:t> Forgive Others and Seek Forgiveness</a:t>
                </a:r>
                <a:endParaRPr lang="en-US" altLang="zh-CN" dirty="0">
                  <a:solidFill>
                    <a:schemeClr val="bg1"/>
                  </a:solidFill>
                  <a:ea typeface="SimSun" charset="0"/>
                  <a:cs typeface="SimSun" charset="0"/>
                </a:endParaRPr>
              </a:p>
            </p:txBody>
          </p:sp>
          <p:sp>
            <p:nvSpPr>
              <p:cNvPr id="178251" name="Rectangle 76"/>
              <p:cNvSpPr>
                <a:spLocks noChangeArrowheads="1"/>
              </p:cNvSpPr>
              <p:nvPr/>
            </p:nvSpPr>
            <p:spPr bwMode="auto">
              <a:xfrm>
                <a:off x="0" y="0"/>
                <a:ext cx="4389" cy="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178184" name="Group 77"/>
            <p:cNvGrpSpPr>
              <a:grpSpLocks/>
            </p:cNvGrpSpPr>
            <p:nvPr/>
          </p:nvGrpSpPr>
          <p:grpSpPr bwMode="auto">
            <a:xfrm>
              <a:off x="-107" y="383"/>
              <a:ext cx="953" cy="827"/>
              <a:chOff x="-37" y="653"/>
              <a:chExt cx="953" cy="827"/>
            </a:xfrm>
          </p:grpSpPr>
          <p:sp>
            <p:nvSpPr>
              <p:cNvPr id="178248" name="Rectangle 78"/>
              <p:cNvSpPr>
                <a:spLocks noChangeArrowheads="1"/>
              </p:cNvSpPr>
              <p:nvPr/>
            </p:nvSpPr>
            <p:spPr bwMode="auto">
              <a:xfrm>
                <a:off x="-37" y="653"/>
                <a:ext cx="921" cy="8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b="1" dirty="0">
                    <a:solidFill>
                      <a:schemeClr val="bg1"/>
                    </a:solidFill>
                    <a:ea typeface="SimSun" charset="0"/>
                    <a:cs typeface="SimSun" charset="0"/>
                  </a:rPr>
                  <a:t> Greeting</a:t>
                </a:r>
                <a:endParaRPr lang="en-US" altLang="zh-CN" dirty="0">
                  <a:solidFill>
                    <a:schemeClr val="bg1"/>
                  </a:solidFill>
                  <a:ea typeface="SimSun" charset="0"/>
                  <a:cs typeface="SimSun" charset="0"/>
                </a:endParaRPr>
              </a:p>
              <a:p>
                <a:pPr algn="ctr"/>
                <a:r>
                  <a:rPr lang="en-US" altLang="zh-CN" b="1" dirty="0">
                    <a:solidFill>
                      <a:schemeClr val="bg1"/>
                    </a:solidFill>
                    <a:ea typeface="SimSun" charset="0"/>
                    <a:cs typeface="SimSun" charset="0"/>
                  </a:rPr>
                  <a:t>1-3</a:t>
                </a:r>
                <a:endParaRPr lang="en-US" altLang="zh-CN" dirty="0">
                  <a:solidFill>
                    <a:schemeClr val="bg1"/>
                  </a:solidFill>
                  <a:ea typeface="SimSun" charset="0"/>
                  <a:cs typeface="SimSun" charset="0"/>
                </a:endParaRPr>
              </a:p>
            </p:txBody>
          </p:sp>
          <p:sp>
            <p:nvSpPr>
              <p:cNvPr id="178249" name="Rectangle 79"/>
              <p:cNvSpPr>
                <a:spLocks noChangeArrowheads="1"/>
              </p:cNvSpPr>
              <p:nvPr/>
            </p:nvSpPr>
            <p:spPr bwMode="auto">
              <a:xfrm>
                <a:off x="0" y="653"/>
                <a:ext cx="916" cy="8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178185" name="Group 80"/>
            <p:cNvGrpSpPr>
              <a:grpSpLocks/>
            </p:cNvGrpSpPr>
            <p:nvPr/>
          </p:nvGrpSpPr>
          <p:grpSpPr bwMode="auto">
            <a:xfrm>
              <a:off x="824" y="383"/>
              <a:ext cx="985" cy="827"/>
              <a:chOff x="894" y="653"/>
              <a:chExt cx="985" cy="827"/>
            </a:xfrm>
          </p:grpSpPr>
          <p:sp>
            <p:nvSpPr>
              <p:cNvPr id="178246" name="Rectangle 81"/>
              <p:cNvSpPr>
                <a:spLocks noChangeArrowheads="1"/>
              </p:cNvSpPr>
              <p:nvPr/>
            </p:nvSpPr>
            <p:spPr bwMode="auto">
              <a:xfrm>
                <a:off x="894" y="653"/>
                <a:ext cx="985" cy="8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sz="2300" b="1" dirty="0">
                    <a:solidFill>
                      <a:schemeClr val="bg1"/>
                    </a:solidFill>
                    <a:latin typeface="Arial Narrow" charset="0"/>
                    <a:ea typeface="SimSun" charset="0"/>
                    <a:cs typeface="SimSun" charset="0"/>
                  </a:rPr>
                  <a:t> Prayer &amp; Commendation</a:t>
                </a:r>
                <a:endParaRPr lang="en-US" altLang="zh-CN" sz="2300" dirty="0">
                  <a:solidFill>
                    <a:schemeClr val="bg1"/>
                  </a:solidFill>
                  <a:latin typeface="Arial Narrow" charset="0"/>
                  <a:ea typeface="SimSun" charset="0"/>
                  <a:cs typeface="SimSun" charset="0"/>
                </a:endParaRPr>
              </a:p>
              <a:p>
                <a:pPr algn="ctr"/>
                <a:r>
                  <a:rPr lang="en-US" altLang="zh-CN" sz="2300" b="1" dirty="0">
                    <a:solidFill>
                      <a:schemeClr val="bg1"/>
                    </a:solidFill>
                    <a:latin typeface="Arial Narrow" charset="0"/>
                    <a:ea typeface="SimSun" charset="0"/>
                    <a:cs typeface="SimSun" charset="0"/>
                  </a:rPr>
                  <a:t>4-7</a:t>
                </a:r>
                <a:endParaRPr lang="en-US" altLang="zh-CN" sz="2300" dirty="0">
                  <a:solidFill>
                    <a:schemeClr val="bg1"/>
                  </a:solidFill>
                  <a:latin typeface="Arial Narrow" charset="0"/>
                  <a:ea typeface="SimSun" charset="0"/>
                  <a:cs typeface="SimSun" charset="0"/>
                </a:endParaRPr>
              </a:p>
            </p:txBody>
          </p:sp>
          <p:sp>
            <p:nvSpPr>
              <p:cNvPr id="178247" name="Rectangle 82"/>
              <p:cNvSpPr>
                <a:spLocks noChangeArrowheads="1"/>
              </p:cNvSpPr>
              <p:nvPr/>
            </p:nvSpPr>
            <p:spPr bwMode="auto">
              <a:xfrm>
                <a:off x="916" y="653"/>
                <a:ext cx="956" cy="8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178186" name="Group 83"/>
            <p:cNvGrpSpPr>
              <a:grpSpLocks/>
            </p:cNvGrpSpPr>
            <p:nvPr/>
          </p:nvGrpSpPr>
          <p:grpSpPr bwMode="auto">
            <a:xfrm>
              <a:off x="1802" y="383"/>
              <a:ext cx="1835" cy="827"/>
              <a:chOff x="1872" y="653"/>
              <a:chExt cx="1835" cy="827"/>
            </a:xfrm>
          </p:grpSpPr>
          <p:sp>
            <p:nvSpPr>
              <p:cNvPr id="178244" name="Rectangle 84"/>
              <p:cNvSpPr>
                <a:spLocks noChangeArrowheads="1"/>
              </p:cNvSpPr>
              <p:nvPr/>
            </p:nvSpPr>
            <p:spPr bwMode="auto">
              <a:xfrm>
                <a:off x="1904" y="653"/>
                <a:ext cx="1803" cy="8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b="1" dirty="0">
                    <a:solidFill>
                      <a:schemeClr val="bg1"/>
                    </a:solidFill>
                    <a:ea typeface="SimSun" charset="0"/>
                    <a:cs typeface="SimSun" charset="0"/>
                  </a:rPr>
                  <a:t> Appeal for Onesimus</a:t>
                </a:r>
                <a:endParaRPr lang="en-US" altLang="zh-CN" dirty="0">
                  <a:solidFill>
                    <a:schemeClr val="bg1"/>
                  </a:solidFill>
                  <a:ea typeface="SimSun" charset="0"/>
                  <a:cs typeface="SimSun" charset="0"/>
                </a:endParaRPr>
              </a:p>
              <a:p>
                <a:pPr algn="ctr"/>
                <a:r>
                  <a:rPr lang="en-US" altLang="zh-CN" b="1" dirty="0">
                    <a:solidFill>
                      <a:schemeClr val="bg1"/>
                    </a:solidFill>
                    <a:ea typeface="SimSun" charset="0"/>
                    <a:cs typeface="SimSun" charset="0"/>
                  </a:rPr>
                  <a:t>8-21</a:t>
                </a:r>
                <a:endParaRPr lang="en-US" altLang="zh-CN" dirty="0">
                  <a:solidFill>
                    <a:schemeClr val="bg1"/>
                  </a:solidFill>
                  <a:ea typeface="SimSun" charset="0"/>
                  <a:cs typeface="SimSun" charset="0"/>
                </a:endParaRPr>
              </a:p>
            </p:txBody>
          </p:sp>
          <p:sp>
            <p:nvSpPr>
              <p:cNvPr id="178245" name="Rectangle 85"/>
              <p:cNvSpPr>
                <a:spLocks noChangeArrowheads="1"/>
              </p:cNvSpPr>
              <p:nvPr/>
            </p:nvSpPr>
            <p:spPr bwMode="auto">
              <a:xfrm>
                <a:off x="1872" y="653"/>
                <a:ext cx="1800" cy="8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178187" name="Group 86"/>
            <p:cNvGrpSpPr>
              <a:grpSpLocks/>
            </p:cNvGrpSpPr>
            <p:nvPr/>
          </p:nvGrpSpPr>
          <p:grpSpPr bwMode="auto">
            <a:xfrm>
              <a:off x="3602" y="383"/>
              <a:ext cx="808" cy="827"/>
              <a:chOff x="3672" y="653"/>
              <a:chExt cx="808" cy="827"/>
            </a:xfrm>
          </p:grpSpPr>
          <p:sp>
            <p:nvSpPr>
              <p:cNvPr id="178242" name="Rectangle 87"/>
              <p:cNvSpPr>
                <a:spLocks noChangeArrowheads="1"/>
              </p:cNvSpPr>
              <p:nvPr/>
            </p:nvSpPr>
            <p:spPr bwMode="auto">
              <a:xfrm>
                <a:off x="3704" y="653"/>
                <a:ext cx="776" cy="8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sz="2200" b="1" dirty="0">
                    <a:solidFill>
                      <a:schemeClr val="bg1"/>
                    </a:solidFill>
                    <a:latin typeface="Arial Narrow" charset="0"/>
                    <a:ea typeface="SimSun" charset="0"/>
                    <a:cs typeface="SimSun" charset="0"/>
                  </a:rPr>
                  <a:t> </a:t>
                </a:r>
                <a:r>
                  <a:rPr lang="en-US" altLang="zh-CN" sz="2000" b="1" dirty="0">
                    <a:solidFill>
                      <a:schemeClr val="bg1"/>
                    </a:solidFill>
                    <a:latin typeface="Arial Narrow" charset="0"/>
                    <a:ea typeface="SimSun" charset="0"/>
                    <a:cs typeface="SimSun" charset="0"/>
                  </a:rPr>
                  <a:t>Conclusion</a:t>
                </a:r>
                <a:endParaRPr lang="en-US" altLang="zh-CN" sz="2200" dirty="0">
                  <a:solidFill>
                    <a:schemeClr val="bg1"/>
                  </a:solidFill>
                  <a:latin typeface="Arial Narrow" charset="0"/>
                  <a:ea typeface="SimSun" charset="0"/>
                  <a:cs typeface="SimSun" charset="0"/>
                </a:endParaRPr>
              </a:p>
              <a:p>
                <a:pPr algn="ctr"/>
                <a:r>
                  <a:rPr lang="en-US" altLang="zh-CN" sz="2200" b="1" dirty="0">
                    <a:solidFill>
                      <a:schemeClr val="bg1"/>
                    </a:solidFill>
                    <a:latin typeface="Arial Narrow" charset="0"/>
                    <a:ea typeface="SimSun" charset="0"/>
                    <a:cs typeface="SimSun" charset="0"/>
                  </a:rPr>
                  <a:t>22-25</a:t>
                </a:r>
                <a:endParaRPr lang="en-US" altLang="zh-CN" sz="2200" dirty="0">
                  <a:solidFill>
                    <a:schemeClr val="bg1"/>
                  </a:solidFill>
                  <a:latin typeface="Arial Narrow" charset="0"/>
                  <a:ea typeface="SimSun" charset="0"/>
                  <a:cs typeface="SimSun" charset="0"/>
                </a:endParaRPr>
              </a:p>
            </p:txBody>
          </p:sp>
          <p:sp>
            <p:nvSpPr>
              <p:cNvPr id="178243" name="Rectangle 88"/>
              <p:cNvSpPr>
                <a:spLocks noChangeArrowheads="1"/>
              </p:cNvSpPr>
              <p:nvPr/>
            </p:nvSpPr>
            <p:spPr bwMode="auto">
              <a:xfrm>
                <a:off x="3672" y="653"/>
                <a:ext cx="717" cy="8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178188" name="Group 89"/>
            <p:cNvGrpSpPr>
              <a:grpSpLocks/>
            </p:cNvGrpSpPr>
            <p:nvPr/>
          </p:nvGrpSpPr>
          <p:grpSpPr bwMode="auto">
            <a:xfrm>
              <a:off x="-107" y="1210"/>
              <a:ext cx="953" cy="606"/>
              <a:chOff x="-37" y="1480"/>
              <a:chExt cx="953" cy="606"/>
            </a:xfrm>
          </p:grpSpPr>
          <p:sp>
            <p:nvSpPr>
              <p:cNvPr id="178240" name="Rectangle 90"/>
              <p:cNvSpPr>
                <a:spLocks noChangeArrowheads="1"/>
              </p:cNvSpPr>
              <p:nvPr/>
            </p:nvSpPr>
            <p:spPr bwMode="auto">
              <a:xfrm>
                <a:off x="-37" y="1480"/>
                <a:ext cx="921" cy="6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b="1" dirty="0">
                    <a:solidFill>
                      <a:schemeClr val="bg1"/>
                    </a:solidFill>
                    <a:ea typeface="SimSun" charset="0"/>
                    <a:cs typeface="SimSun" charset="0"/>
                  </a:rPr>
                  <a:t> Preface</a:t>
                </a:r>
                <a:endParaRPr lang="en-US" altLang="zh-CN" dirty="0">
                  <a:solidFill>
                    <a:schemeClr val="bg1"/>
                  </a:solidFill>
                  <a:ea typeface="SimSun" charset="0"/>
                  <a:cs typeface="SimSun" charset="0"/>
                </a:endParaRPr>
              </a:p>
            </p:txBody>
          </p:sp>
          <p:sp>
            <p:nvSpPr>
              <p:cNvPr id="178241" name="Rectangle 91"/>
              <p:cNvSpPr>
                <a:spLocks noChangeArrowheads="1"/>
              </p:cNvSpPr>
              <p:nvPr/>
            </p:nvSpPr>
            <p:spPr bwMode="auto">
              <a:xfrm>
                <a:off x="0" y="1480"/>
                <a:ext cx="916" cy="6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178189" name="Group 92"/>
            <p:cNvGrpSpPr>
              <a:grpSpLocks/>
            </p:cNvGrpSpPr>
            <p:nvPr/>
          </p:nvGrpSpPr>
          <p:grpSpPr bwMode="auto">
            <a:xfrm>
              <a:off x="824" y="1210"/>
              <a:ext cx="985" cy="606"/>
              <a:chOff x="894" y="1480"/>
              <a:chExt cx="985" cy="606"/>
            </a:xfrm>
          </p:grpSpPr>
          <p:sp>
            <p:nvSpPr>
              <p:cNvPr id="178238" name="Rectangle 93"/>
              <p:cNvSpPr>
                <a:spLocks noChangeArrowheads="1"/>
              </p:cNvSpPr>
              <p:nvPr/>
            </p:nvSpPr>
            <p:spPr bwMode="auto">
              <a:xfrm>
                <a:off x="894" y="1480"/>
                <a:ext cx="985" cy="6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b="1" dirty="0">
                    <a:solidFill>
                      <a:schemeClr val="bg1"/>
                    </a:solidFill>
                    <a:ea typeface="SimSun" charset="0"/>
                    <a:cs typeface="SimSun" charset="0"/>
                  </a:rPr>
                  <a:t> Praise</a:t>
                </a:r>
                <a:endParaRPr lang="en-US" altLang="zh-CN" dirty="0">
                  <a:solidFill>
                    <a:schemeClr val="bg1"/>
                  </a:solidFill>
                  <a:ea typeface="SimSun" charset="0"/>
                  <a:cs typeface="SimSun" charset="0"/>
                </a:endParaRPr>
              </a:p>
            </p:txBody>
          </p:sp>
          <p:sp>
            <p:nvSpPr>
              <p:cNvPr id="178239" name="Rectangle 94"/>
              <p:cNvSpPr>
                <a:spLocks noChangeArrowheads="1"/>
              </p:cNvSpPr>
              <p:nvPr/>
            </p:nvSpPr>
            <p:spPr bwMode="auto">
              <a:xfrm>
                <a:off x="916" y="1480"/>
                <a:ext cx="956" cy="6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178190" name="Group 95"/>
            <p:cNvGrpSpPr>
              <a:grpSpLocks/>
            </p:cNvGrpSpPr>
            <p:nvPr/>
          </p:nvGrpSpPr>
          <p:grpSpPr bwMode="auto">
            <a:xfrm>
              <a:off x="1802" y="1210"/>
              <a:ext cx="1870" cy="606"/>
              <a:chOff x="1872" y="1480"/>
              <a:chExt cx="1870" cy="606"/>
            </a:xfrm>
          </p:grpSpPr>
          <p:sp>
            <p:nvSpPr>
              <p:cNvPr id="178236" name="Rectangle 96"/>
              <p:cNvSpPr>
                <a:spLocks noChangeArrowheads="1"/>
              </p:cNvSpPr>
              <p:nvPr/>
            </p:nvSpPr>
            <p:spPr bwMode="auto">
              <a:xfrm>
                <a:off x="1904" y="1480"/>
                <a:ext cx="1838" cy="6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b="1" dirty="0">
                    <a:solidFill>
                      <a:schemeClr val="bg1"/>
                    </a:solidFill>
                    <a:ea typeface="SimSun" charset="0"/>
                    <a:cs typeface="SimSun" charset="0"/>
                  </a:rPr>
                  <a:t> Petition</a:t>
                </a:r>
                <a:endParaRPr lang="en-US" altLang="zh-CN" dirty="0">
                  <a:solidFill>
                    <a:schemeClr val="bg1"/>
                  </a:solidFill>
                  <a:ea typeface="SimSun" charset="0"/>
                  <a:cs typeface="SimSun" charset="0"/>
                </a:endParaRPr>
              </a:p>
            </p:txBody>
          </p:sp>
          <p:sp>
            <p:nvSpPr>
              <p:cNvPr id="178237" name="Rectangle 97"/>
              <p:cNvSpPr>
                <a:spLocks noChangeArrowheads="1"/>
              </p:cNvSpPr>
              <p:nvPr/>
            </p:nvSpPr>
            <p:spPr bwMode="auto">
              <a:xfrm>
                <a:off x="1872" y="1480"/>
                <a:ext cx="1800" cy="6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178191" name="Group 98"/>
            <p:cNvGrpSpPr>
              <a:grpSpLocks/>
            </p:cNvGrpSpPr>
            <p:nvPr/>
          </p:nvGrpSpPr>
          <p:grpSpPr bwMode="auto">
            <a:xfrm>
              <a:off x="3602" y="1210"/>
              <a:ext cx="808" cy="606"/>
              <a:chOff x="3672" y="1480"/>
              <a:chExt cx="808" cy="606"/>
            </a:xfrm>
          </p:grpSpPr>
          <p:sp>
            <p:nvSpPr>
              <p:cNvPr id="178234" name="Rectangle 99"/>
              <p:cNvSpPr>
                <a:spLocks noChangeArrowheads="1"/>
              </p:cNvSpPr>
              <p:nvPr/>
            </p:nvSpPr>
            <p:spPr bwMode="auto">
              <a:xfrm>
                <a:off x="3704" y="1480"/>
                <a:ext cx="776" cy="6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b="1" dirty="0">
                    <a:solidFill>
                      <a:schemeClr val="bg1"/>
                    </a:solidFill>
                    <a:ea typeface="SimSun" charset="0"/>
                    <a:cs typeface="SimSun" charset="0"/>
                  </a:rPr>
                  <a:t> </a:t>
                </a:r>
                <a:r>
                  <a:rPr lang="en-US" altLang="zh-CN" b="1" dirty="0">
                    <a:solidFill>
                      <a:schemeClr val="bg1"/>
                    </a:solidFill>
                    <a:latin typeface="Arial Narrow" charset="0"/>
                    <a:ea typeface="SimSun" charset="0"/>
                    <a:cs typeface="SimSun" charset="0"/>
                  </a:rPr>
                  <a:t>Postscript</a:t>
                </a:r>
                <a:endParaRPr lang="en-US" altLang="zh-CN" dirty="0">
                  <a:solidFill>
                    <a:schemeClr val="bg1"/>
                  </a:solidFill>
                  <a:latin typeface="Arial Narrow" charset="0"/>
                  <a:ea typeface="SimSun" charset="0"/>
                  <a:cs typeface="SimSun" charset="0"/>
                </a:endParaRPr>
              </a:p>
            </p:txBody>
          </p:sp>
          <p:sp>
            <p:nvSpPr>
              <p:cNvPr id="178235" name="Rectangle 100"/>
              <p:cNvSpPr>
                <a:spLocks noChangeArrowheads="1"/>
              </p:cNvSpPr>
              <p:nvPr/>
            </p:nvSpPr>
            <p:spPr bwMode="auto">
              <a:xfrm>
                <a:off x="3672" y="1480"/>
                <a:ext cx="717" cy="6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178192" name="Group 101"/>
            <p:cNvGrpSpPr>
              <a:grpSpLocks/>
            </p:cNvGrpSpPr>
            <p:nvPr/>
          </p:nvGrpSpPr>
          <p:grpSpPr bwMode="auto">
            <a:xfrm>
              <a:off x="-107" y="1816"/>
              <a:ext cx="953" cy="712"/>
              <a:chOff x="-37" y="2086"/>
              <a:chExt cx="953" cy="712"/>
            </a:xfrm>
          </p:grpSpPr>
          <p:sp>
            <p:nvSpPr>
              <p:cNvPr id="178232" name="Rectangle 102"/>
              <p:cNvSpPr>
                <a:spLocks noChangeArrowheads="1"/>
              </p:cNvSpPr>
              <p:nvPr/>
            </p:nvSpPr>
            <p:spPr bwMode="auto">
              <a:xfrm>
                <a:off x="-37" y="2086"/>
                <a:ext cx="921" cy="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b="1" dirty="0">
                    <a:solidFill>
                      <a:schemeClr val="bg1"/>
                    </a:solidFill>
                    <a:ea typeface="SimSun" charset="0"/>
                    <a:cs typeface="SimSun" charset="0"/>
                  </a:rPr>
                  <a:t> People</a:t>
                </a:r>
                <a:endParaRPr lang="en-US" altLang="zh-CN" dirty="0">
                  <a:solidFill>
                    <a:schemeClr val="bg1"/>
                  </a:solidFill>
                  <a:ea typeface="SimSun" charset="0"/>
                  <a:cs typeface="SimSun" charset="0"/>
                </a:endParaRPr>
              </a:p>
              <a:p>
                <a:pPr algn="ctr"/>
                <a:r>
                  <a:rPr lang="en-US" altLang="zh-CN" b="1" dirty="0">
                    <a:solidFill>
                      <a:schemeClr val="bg1"/>
                    </a:solidFill>
                    <a:ea typeface="SimSun" charset="0"/>
                    <a:cs typeface="SimSun" charset="0"/>
                  </a:rPr>
                  <a:t>Concerned</a:t>
                </a:r>
                <a:endParaRPr lang="en-US" altLang="zh-CN" dirty="0">
                  <a:solidFill>
                    <a:schemeClr val="bg1"/>
                  </a:solidFill>
                  <a:ea typeface="SimSun" charset="0"/>
                  <a:cs typeface="SimSun" charset="0"/>
                </a:endParaRPr>
              </a:p>
            </p:txBody>
          </p:sp>
          <p:sp>
            <p:nvSpPr>
              <p:cNvPr id="178233" name="Rectangle 103"/>
              <p:cNvSpPr>
                <a:spLocks noChangeArrowheads="1"/>
              </p:cNvSpPr>
              <p:nvPr/>
            </p:nvSpPr>
            <p:spPr bwMode="auto">
              <a:xfrm>
                <a:off x="0" y="2086"/>
                <a:ext cx="916" cy="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178193" name="Group 104"/>
            <p:cNvGrpSpPr>
              <a:grpSpLocks/>
            </p:cNvGrpSpPr>
            <p:nvPr/>
          </p:nvGrpSpPr>
          <p:grpSpPr bwMode="auto">
            <a:xfrm>
              <a:off x="824" y="1816"/>
              <a:ext cx="985" cy="712"/>
              <a:chOff x="894" y="2086"/>
              <a:chExt cx="985" cy="712"/>
            </a:xfrm>
          </p:grpSpPr>
          <p:sp>
            <p:nvSpPr>
              <p:cNvPr id="178230" name="Rectangle 105"/>
              <p:cNvSpPr>
                <a:spLocks noChangeArrowheads="1"/>
              </p:cNvSpPr>
              <p:nvPr/>
            </p:nvSpPr>
            <p:spPr bwMode="auto">
              <a:xfrm>
                <a:off x="894" y="2086"/>
                <a:ext cx="985" cy="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b="1" dirty="0">
                    <a:solidFill>
                      <a:schemeClr val="bg1"/>
                    </a:solidFill>
                    <a:ea typeface="SimSun" charset="0"/>
                    <a:cs typeface="SimSun" charset="0"/>
                  </a:rPr>
                  <a:t> Philemon</a:t>
                </a:r>
                <a:r>
                  <a:rPr lang="uk-UA" altLang="zh-CN" b="1" dirty="0">
                    <a:solidFill>
                      <a:schemeClr val="bg1"/>
                    </a:solidFill>
                    <a:ea typeface="SimSun" charset="0"/>
                    <a:cs typeface="SimSun" charset="0"/>
                  </a:rPr>
                  <a:t>'</a:t>
                </a:r>
                <a:r>
                  <a:rPr lang="en-US" altLang="zh-CN" b="1" dirty="0">
                    <a:solidFill>
                      <a:schemeClr val="bg1"/>
                    </a:solidFill>
                    <a:ea typeface="SimSun" charset="0"/>
                    <a:cs typeface="SimSun" charset="0"/>
                  </a:rPr>
                  <a:t>s</a:t>
                </a:r>
                <a:endParaRPr lang="en-US" altLang="zh-CN" dirty="0">
                  <a:solidFill>
                    <a:schemeClr val="bg1"/>
                  </a:solidFill>
                  <a:ea typeface="SimSun" charset="0"/>
                  <a:cs typeface="SimSun" charset="0"/>
                </a:endParaRPr>
              </a:p>
              <a:p>
                <a:pPr algn="ctr"/>
                <a:r>
                  <a:rPr lang="en-US" altLang="zh-CN" b="1" dirty="0">
                    <a:solidFill>
                      <a:schemeClr val="bg1"/>
                    </a:solidFill>
                    <a:ea typeface="SimSun" charset="0"/>
                    <a:cs typeface="SimSun" charset="0"/>
                  </a:rPr>
                  <a:t>Character</a:t>
                </a:r>
                <a:endParaRPr lang="en-US" altLang="zh-CN" dirty="0">
                  <a:solidFill>
                    <a:schemeClr val="bg1"/>
                  </a:solidFill>
                  <a:ea typeface="SimSun" charset="0"/>
                  <a:cs typeface="SimSun" charset="0"/>
                </a:endParaRPr>
              </a:p>
            </p:txBody>
          </p:sp>
          <p:sp>
            <p:nvSpPr>
              <p:cNvPr id="178231" name="Rectangle 106"/>
              <p:cNvSpPr>
                <a:spLocks noChangeArrowheads="1"/>
              </p:cNvSpPr>
              <p:nvPr/>
            </p:nvSpPr>
            <p:spPr bwMode="auto">
              <a:xfrm>
                <a:off x="916" y="2086"/>
                <a:ext cx="956" cy="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178194" name="Group 107"/>
            <p:cNvGrpSpPr>
              <a:grpSpLocks/>
            </p:cNvGrpSpPr>
            <p:nvPr/>
          </p:nvGrpSpPr>
          <p:grpSpPr bwMode="auto">
            <a:xfrm>
              <a:off x="1802" y="1816"/>
              <a:ext cx="1835" cy="712"/>
              <a:chOff x="1872" y="2086"/>
              <a:chExt cx="1835" cy="712"/>
            </a:xfrm>
          </p:grpSpPr>
          <p:sp>
            <p:nvSpPr>
              <p:cNvPr id="178228" name="Rectangle 108"/>
              <p:cNvSpPr>
                <a:spLocks noChangeArrowheads="1"/>
              </p:cNvSpPr>
              <p:nvPr/>
            </p:nvSpPr>
            <p:spPr bwMode="auto">
              <a:xfrm>
                <a:off x="1904" y="2086"/>
                <a:ext cx="1803" cy="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b="1" dirty="0">
                    <a:solidFill>
                      <a:schemeClr val="bg1"/>
                    </a:solidFill>
                    <a:ea typeface="SimSun" charset="0"/>
                    <a:cs typeface="SimSun" charset="0"/>
                  </a:rPr>
                  <a:t> Onesimus</a:t>
                </a:r>
                <a:r>
                  <a:rPr lang="uk-UA" altLang="zh-CN" b="1" dirty="0">
                    <a:solidFill>
                      <a:schemeClr val="bg1"/>
                    </a:solidFill>
                    <a:ea typeface="SimSun" charset="0"/>
                    <a:cs typeface="SimSun" charset="0"/>
                  </a:rPr>
                  <a:t>'</a:t>
                </a:r>
                <a:endParaRPr lang="en-US" altLang="zh-CN" dirty="0">
                  <a:solidFill>
                    <a:schemeClr val="bg1"/>
                  </a:solidFill>
                  <a:ea typeface="SimSun" charset="0"/>
                  <a:cs typeface="SimSun" charset="0"/>
                </a:endParaRPr>
              </a:p>
              <a:p>
                <a:pPr algn="ctr"/>
                <a:r>
                  <a:rPr lang="en-US" altLang="zh-CN" b="1" dirty="0">
                    <a:solidFill>
                      <a:schemeClr val="bg1"/>
                    </a:solidFill>
                    <a:ea typeface="SimSun" charset="0"/>
                    <a:cs typeface="SimSun" charset="0"/>
                  </a:rPr>
                  <a:t>Conversion</a:t>
                </a:r>
                <a:endParaRPr lang="en-US" altLang="zh-CN" dirty="0">
                  <a:solidFill>
                    <a:schemeClr val="bg1"/>
                  </a:solidFill>
                  <a:ea typeface="SimSun" charset="0"/>
                  <a:cs typeface="SimSun" charset="0"/>
                </a:endParaRPr>
              </a:p>
            </p:txBody>
          </p:sp>
          <p:sp>
            <p:nvSpPr>
              <p:cNvPr id="178229" name="Rectangle 109"/>
              <p:cNvSpPr>
                <a:spLocks noChangeArrowheads="1"/>
              </p:cNvSpPr>
              <p:nvPr/>
            </p:nvSpPr>
            <p:spPr bwMode="auto">
              <a:xfrm>
                <a:off x="1872" y="2086"/>
                <a:ext cx="1800" cy="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eaLnBrk="1" hangingPunct="1"/>
                <a:endParaRPr lang="en-US">
                  <a:solidFill>
                    <a:schemeClr val="bg1"/>
                  </a:solidFill>
                  <a:latin typeface="Times New Roman" charset="0"/>
                </a:endParaRPr>
              </a:p>
            </p:txBody>
          </p:sp>
        </p:grpSp>
        <p:grpSp>
          <p:nvGrpSpPr>
            <p:cNvPr id="178195" name="Group 110"/>
            <p:cNvGrpSpPr>
              <a:grpSpLocks/>
            </p:cNvGrpSpPr>
            <p:nvPr/>
          </p:nvGrpSpPr>
          <p:grpSpPr bwMode="auto">
            <a:xfrm>
              <a:off x="3602" y="1816"/>
              <a:ext cx="808" cy="712"/>
              <a:chOff x="3672" y="2086"/>
              <a:chExt cx="808" cy="712"/>
            </a:xfrm>
          </p:grpSpPr>
          <p:sp>
            <p:nvSpPr>
              <p:cNvPr id="178226" name="Rectangle 111"/>
              <p:cNvSpPr>
                <a:spLocks noChangeArrowheads="1"/>
              </p:cNvSpPr>
              <p:nvPr/>
            </p:nvSpPr>
            <p:spPr bwMode="auto">
              <a:xfrm>
                <a:off x="3704" y="2086"/>
                <a:ext cx="776" cy="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b="1" dirty="0">
                    <a:solidFill>
                      <a:schemeClr val="bg1"/>
                    </a:solidFill>
                    <a:ea typeface="SimSun" charset="0"/>
                    <a:cs typeface="SimSun" charset="0"/>
                  </a:rPr>
                  <a:t> </a:t>
                </a:r>
                <a:r>
                  <a:rPr lang="en-US" altLang="zh-CN" sz="2200" b="1" dirty="0">
                    <a:solidFill>
                      <a:schemeClr val="bg1"/>
                    </a:solidFill>
                    <a:latin typeface="Arial Narrow" charset="0"/>
                    <a:ea typeface="SimSun" charset="0"/>
                    <a:cs typeface="SimSun" charset="0"/>
                  </a:rPr>
                  <a:t>Paul</a:t>
                </a:r>
                <a:r>
                  <a:rPr lang="uk-UA" altLang="zh-CN" sz="2200" b="1" dirty="0">
                    <a:solidFill>
                      <a:schemeClr val="bg1"/>
                    </a:solidFill>
                    <a:latin typeface="Arial Narrow" charset="0"/>
                    <a:ea typeface="SimSun" charset="0"/>
                    <a:cs typeface="SimSun" charset="0"/>
                  </a:rPr>
                  <a:t>'</a:t>
                </a:r>
                <a:r>
                  <a:rPr lang="en-US" altLang="zh-CN" sz="2200" b="1" dirty="0">
                    <a:solidFill>
                      <a:schemeClr val="bg1"/>
                    </a:solidFill>
                    <a:latin typeface="Arial Narrow" charset="0"/>
                    <a:ea typeface="SimSun" charset="0"/>
                    <a:cs typeface="SimSun" charset="0"/>
                  </a:rPr>
                  <a:t>s</a:t>
                </a:r>
                <a:endParaRPr lang="en-US" altLang="zh-CN" sz="2200" dirty="0">
                  <a:solidFill>
                    <a:schemeClr val="bg1"/>
                  </a:solidFill>
                  <a:latin typeface="Arial Narrow" charset="0"/>
                  <a:ea typeface="SimSun" charset="0"/>
                  <a:cs typeface="SimSun" charset="0"/>
                </a:endParaRPr>
              </a:p>
              <a:p>
                <a:pPr algn="ctr"/>
                <a:r>
                  <a:rPr lang="en-US" altLang="zh-CN" sz="2200" b="1" dirty="0">
                    <a:solidFill>
                      <a:schemeClr val="bg1"/>
                    </a:solidFill>
                    <a:latin typeface="Arial Narrow" charset="0"/>
                    <a:ea typeface="SimSun" charset="0"/>
                    <a:cs typeface="SimSun" charset="0"/>
                  </a:rPr>
                  <a:t>Co-Workers</a:t>
                </a:r>
                <a:endParaRPr lang="en-US" altLang="zh-CN" sz="2200" dirty="0">
                  <a:solidFill>
                    <a:schemeClr val="bg1"/>
                  </a:solidFill>
                  <a:latin typeface="Arial Narrow" charset="0"/>
                  <a:ea typeface="SimSun" charset="0"/>
                  <a:cs typeface="SimSun" charset="0"/>
                </a:endParaRPr>
              </a:p>
            </p:txBody>
          </p:sp>
          <p:sp>
            <p:nvSpPr>
              <p:cNvPr id="178227" name="Rectangle 112"/>
              <p:cNvSpPr>
                <a:spLocks noChangeArrowheads="1"/>
              </p:cNvSpPr>
              <p:nvPr/>
            </p:nvSpPr>
            <p:spPr bwMode="auto">
              <a:xfrm>
                <a:off x="3672" y="2086"/>
                <a:ext cx="717" cy="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178196" name="Group 113"/>
            <p:cNvGrpSpPr>
              <a:grpSpLocks/>
            </p:cNvGrpSpPr>
            <p:nvPr/>
          </p:nvGrpSpPr>
          <p:grpSpPr bwMode="auto">
            <a:xfrm>
              <a:off x="-107" y="2528"/>
              <a:ext cx="457" cy="833"/>
              <a:chOff x="-37" y="2798"/>
              <a:chExt cx="457" cy="833"/>
            </a:xfrm>
          </p:grpSpPr>
          <p:sp>
            <p:nvSpPr>
              <p:cNvPr id="178224" name="Rectangle 114"/>
              <p:cNvSpPr>
                <a:spLocks noChangeArrowheads="1"/>
              </p:cNvSpPr>
              <p:nvPr/>
            </p:nvSpPr>
            <p:spPr bwMode="auto">
              <a:xfrm>
                <a:off x="-37" y="2798"/>
                <a:ext cx="425" cy="8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sz="2000" b="1" dirty="0">
                    <a:solidFill>
                      <a:schemeClr val="bg1"/>
                    </a:solidFill>
                    <a:ea typeface="SimSun" charset="0"/>
                    <a:cs typeface="SimSun" charset="0"/>
                  </a:rPr>
                  <a:t> </a:t>
                </a:r>
                <a:r>
                  <a:rPr lang="en-US" altLang="zh-CN" sz="1600" b="1" dirty="0">
                    <a:solidFill>
                      <a:schemeClr val="bg1"/>
                    </a:solidFill>
                    <a:latin typeface="Arial Narrow" charset="0"/>
                    <a:ea typeface="SimSun" charset="0"/>
                    <a:cs typeface="SimSun" charset="0"/>
                  </a:rPr>
                  <a:t>Authors</a:t>
                </a:r>
              </a:p>
              <a:p>
                <a:pPr algn="ctr" eaLnBrk="1" hangingPunct="1"/>
                <a:r>
                  <a:rPr lang="en-US" altLang="zh-CN" sz="1600" b="1" dirty="0">
                    <a:solidFill>
                      <a:schemeClr val="bg1"/>
                    </a:solidFill>
                    <a:latin typeface="Arial Narrow" charset="0"/>
                    <a:ea typeface="SimSun" charset="0"/>
                    <a:cs typeface="SimSun" charset="0"/>
                  </a:rPr>
                  <a:t>1a-b</a:t>
                </a:r>
              </a:p>
            </p:txBody>
          </p:sp>
          <p:sp>
            <p:nvSpPr>
              <p:cNvPr id="178225" name="Rectangle 115"/>
              <p:cNvSpPr>
                <a:spLocks noChangeArrowheads="1"/>
              </p:cNvSpPr>
              <p:nvPr/>
            </p:nvSpPr>
            <p:spPr bwMode="auto">
              <a:xfrm>
                <a:off x="0" y="2798"/>
                <a:ext cx="420" cy="8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178197" name="Group 116"/>
            <p:cNvGrpSpPr>
              <a:grpSpLocks/>
            </p:cNvGrpSpPr>
            <p:nvPr/>
          </p:nvGrpSpPr>
          <p:grpSpPr bwMode="auto">
            <a:xfrm>
              <a:off x="297" y="2528"/>
              <a:ext cx="549" cy="833"/>
              <a:chOff x="367" y="2798"/>
              <a:chExt cx="549" cy="833"/>
            </a:xfrm>
          </p:grpSpPr>
          <p:sp>
            <p:nvSpPr>
              <p:cNvPr id="178222" name="Rectangle 117"/>
              <p:cNvSpPr>
                <a:spLocks noChangeArrowheads="1"/>
              </p:cNvSpPr>
              <p:nvPr/>
            </p:nvSpPr>
            <p:spPr bwMode="auto">
              <a:xfrm>
                <a:off x="367" y="2798"/>
                <a:ext cx="517" cy="8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sz="1600" b="1" dirty="0">
                    <a:solidFill>
                      <a:schemeClr val="bg1"/>
                    </a:solidFill>
                    <a:latin typeface="Arial Narrow" charset="0"/>
                    <a:ea typeface="SimSun" charset="0"/>
                    <a:cs typeface="SimSun" charset="0"/>
                  </a:rPr>
                  <a:t> </a:t>
                </a:r>
                <a:r>
                  <a:rPr lang="en-US" altLang="zh-CN" sz="1400" b="1" dirty="0">
                    <a:solidFill>
                      <a:schemeClr val="bg1"/>
                    </a:solidFill>
                    <a:latin typeface="Arial Narrow" charset="0"/>
                    <a:ea typeface="SimSun" charset="0"/>
                    <a:cs typeface="SimSun" charset="0"/>
                  </a:rPr>
                  <a:t>Recipients</a:t>
                </a:r>
              </a:p>
              <a:p>
                <a:pPr algn="ctr"/>
                <a:r>
                  <a:rPr lang="en-US" altLang="zh-CN" sz="1400" b="1" dirty="0">
                    <a:solidFill>
                      <a:schemeClr val="bg1"/>
                    </a:solidFill>
                    <a:latin typeface="Arial Narrow" charset="0"/>
                    <a:ea typeface="SimSun" charset="0"/>
                    <a:cs typeface="SimSun" charset="0"/>
                  </a:rPr>
                  <a:t>1c-3</a:t>
                </a:r>
              </a:p>
            </p:txBody>
          </p:sp>
          <p:sp>
            <p:nvSpPr>
              <p:cNvPr id="178223" name="Rectangle 118"/>
              <p:cNvSpPr>
                <a:spLocks noChangeArrowheads="1"/>
              </p:cNvSpPr>
              <p:nvPr/>
            </p:nvSpPr>
            <p:spPr bwMode="auto">
              <a:xfrm>
                <a:off x="420" y="2798"/>
                <a:ext cx="496" cy="8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178198" name="Group 119"/>
            <p:cNvGrpSpPr>
              <a:grpSpLocks/>
            </p:cNvGrpSpPr>
            <p:nvPr/>
          </p:nvGrpSpPr>
          <p:grpSpPr bwMode="auto">
            <a:xfrm>
              <a:off x="824" y="2528"/>
              <a:ext cx="410" cy="833"/>
              <a:chOff x="894" y="2798"/>
              <a:chExt cx="410" cy="833"/>
            </a:xfrm>
          </p:grpSpPr>
          <p:sp>
            <p:nvSpPr>
              <p:cNvPr id="178220" name="Rectangle 120"/>
              <p:cNvSpPr>
                <a:spLocks noChangeArrowheads="1"/>
              </p:cNvSpPr>
              <p:nvPr/>
            </p:nvSpPr>
            <p:spPr bwMode="auto">
              <a:xfrm>
                <a:off x="894" y="2798"/>
                <a:ext cx="378" cy="8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sz="2000" b="1" dirty="0">
                    <a:solidFill>
                      <a:schemeClr val="bg1"/>
                    </a:solidFill>
                    <a:ea typeface="SimSun" charset="0"/>
                    <a:cs typeface="SimSun" charset="0"/>
                  </a:rPr>
                  <a:t> </a:t>
                </a:r>
                <a:r>
                  <a:rPr lang="en-US" altLang="zh-CN" sz="1400" b="1" dirty="0">
                    <a:solidFill>
                      <a:schemeClr val="bg1"/>
                    </a:solidFill>
                    <a:latin typeface="Arial Narrow" charset="0"/>
                    <a:ea typeface="SimSun" charset="0"/>
                    <a:cs typeface="SimSun" charset="0"/>
                  </a:rPr>
                  <a:t>Thanks</a:t>
                </a:r>
              </a:p>
              <a:p>
                <a:pPr algn="ctr"/>
                <a:r>
                  <a:rPr lang="en-US" altLang="zh-CN" sz="1400" b="1" dirty="0">
                    <a:solidFill>
                      <a:schemeClr val="bg1"/>
                    </a:solidFill>
                    <a:latin typeface="Arial Narrow" charset="0"/>
                    <a:ea typeface="SimSun" charset="0"/>
                    <a:cs typeface="SimSun" charset="0"/>
                  </a:rPr>
                  <a:t>4-5</a:t>
                </a:r>
              </a:p>
            </p:txBody>
          </p:sp>
          <p:sp>
            <p:nvSpPr>
              <p:cNvPr id="178221" name="Rectangle 121"/>
              <p:cNvSpPr>
                <a:spLocks noChangeArrowheads="1"/>
              </p:cNvSpPr>
              <p:nvPr/>
            </p:nvSpPr>
            <p:spPr bwMode="auto">
              <a:xfrm>
                <a:off x="916" y="2798"/>
                <a:ext cx="388" cy="8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178199" name="Group 122"/>
            <p:cNvGrpSpPr>
              <a:grpSpLocks/>
            </p:cNvGrpSpPr>
            <p:nvPr/>
          </p:nvGrpSpPr>
          <p:grpSpPr bwMode="auto">
            <a:xfrm>
              <a:off x="1211" y="2528"/>
              <a:ext cx="591" cy="833"/>
              <a:chOff x="1281" y="2798"/>
              <a:chExt cx="591" cy="833"/>
            </a:xfrm>
          </p:grpSpPr>
          <p:sp>
            <p:nvSpPr>
              <p:cNvPr id="178218" name="Rectangle 123"/>
              <p:cNvSpPr>
                <a:spLocks noChangeArrowheads="1"/>
              </p:cNvSpPr>
              <p:nvPr/>
            </p:nvSpPr>
            <p:spPr bwMode="auto">
              <a:xfrm>
                <a:off x="1281" y="2798"/>
                <a:ext cx="559" cy="8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b="1" dirty="0">
                    <a:solidFill>
                      <a:schemeClr val="bg1"/>
                    </a:solidFill>
                    <a:ea typeface="SimSun" charset="0"/>
                    <a:cs typeface="SimSun" charset="0"/>
                  </a:rPr>
                  <a:t> </a:t>
                </a:r>
                <a:r>
                  <a:rPr lang="en-US" altLang="zh-CN" sz="1400" b="1" dirty="0">
                    <a:solidFill>
                      <a:schemeClr val="bg1"/>
                    </a:solidFill>
                    <a:latin typeface="Arial Narrow" charset="0"/>
                    <a:ea typeface="SimSun" charset="0"/>
                    <a:cs typeface="SimSun" charset="0"/>
                  </a:rPr>
                  <a:t>Relationships</a:t>
                </a:r>
              </a:p>
              <a:p>
                <a:pPr algn="ctr"/>
                <a:r>
                  <a:rPr lang="en-US" altLang="zh-CN" sz="1400" b="1" dirty="0">
                    <a:solidFill>
                      <a:schemeClr val="bg1"/>
                    </a:solidFill>
                    <a:latin typeface="Arial Narrow" charset="0"/>
                    <a:ea typeface="SimSun" charset="0"/>
                    <a:cs typeface="SimSun" charset="0"/>
                  </a:rPr>
                  <a:t>6-7</a:t>
                </a:r>
              </a:p>
            </p:txBody>
          </p:sp>
          <p:sp>
            <p:nvSpPr>
              <p:cNvPr id="178219" name="Rectangle 124"/>
              <p:cNvSpPr>
                <a:spLocks noChangeArrowheads="1"/>
              </p:cNvSpPr>
              <p:nvPr/>
            </p:nvSpPr>
            <p:spPr bwMode="auto">
              <a:xfrm>
                <a:off x="1304" y="2798"/>
                <a:ext cx="568" cy="8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178200" name="Group 125"/>
            <p:cNvGrpSpPr>
              <a:grpSpLocks/>
            </p:cNvGrpSpPr>
            <p:nvPr/>
          </p:nvGrpSpPr>
          <p:grpSpPr bwMode="auto">
            <a:xfrm>
              <a:off x="1802" y="2528"/>
              <a:ext cx="499" cy="833"/>
              <a:chOff x="1872" y="2798"/>
              <a:chExt cx="499" cy="833"/>
            </a:xfrm>
          </p:grpSpPr>
          <p:sp>
            <p:nvSpPr>
              <p:cNvPr id="178216" name="Rectangle 126"/>
              <p:cNvSpPr>
                <a:spLocks noChangeArrowheads="1"/>
              </p:cNvSpPr>
              <p:nvPr/>
            </p:nvSpPr>
            <p:spPr bwMode="auto">
              <a:xfrm>
                <a:off x="1904" y="2798"/>
                <a:ext cx="467" cy="8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sz="2000" b="1" dirty="0">
                    <a:solidFill>
                      <a:schemeClr val="bg1"/>
                    </a:solidFill>
                    <a:ea typeface="SimSun" charset="0"/>
                    <a:cs typeface="SimSun" charset="0"/>
                  </a:rPr>
                  <a:t> </a:t>
                </a:r>
                <a:r>
                  <a:rPr lang="en-US" altLang="zh-CN" sz="1600" b="1" dirty="0">
                    <a:solidFill>
                      <a:schemeClr val="bg1"/>
                    </a:solidFill>
                    <a:latin typeface="Arial Narrow" charset="0"/>
                    <a:ea typeface="SimSun" charset="0"/>
                    <a:cs typeface="SimSun" charset="0"/>
                  </a:rPr>
                  <a:t>General Appeal</a:t>
                </a:r>
              </a:p>
              <a:p>
                <a:pPr algn="ctr"/>
                <a:r>
                  <a:rPr lang="en-US" altLang="zh-CN" sz="1600" b="1" dirty="0">
                    <a:solidFill>
                      <a:schemeClr val="bg1"/>
                    </a:solidFill>
                    <a:latin typeface="Arial Narrow" charset="0"/>
                    <a:ea typeface="SimSun" charset="0"/>
                    <a:cs typeface="SimSun" charset="0"/>
                  </a:rPr>
                  <a:t>8-11</a:t>
                </a:r>
              </a:p>
            </p:txBody>
          </p:sp>
          <p:sp>
            <p:nvSpPr>
              <p:cNvPr id="178217" name="Rectangle 127"/>
              <p:cNvSpPr>
                <a:spLocks noChangeArrowheads="1"/>
              </p:cNvSpPr>
              <p:nvPr/>
            </p:nvSpPr>
            <p:spPr bwMode="auto">
              <a:xfrm>
                <a:off x="1872" y="2798"/>
                <a:ext cx="460" cy="8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178201" name="Group 128"/>
            <p:cNvGrpSpPr>
              <a:grpSpLocks/>
            </p:cNvGrpSpPr>
            <p:nvPr/>
          </p:nvGrpSpPr>
          <p:grpSpPr bwMode="auto">
            <a:xfrm>
              <a:off x="2262" y="2528"/>
              <a:ext cx="777" cy="833"/>
              <a:chOff x="2332" y="2798"/>
              <a:chExt cx="777" cy="833"/>
            </a:xfrm>
          </p:grpSpPr>
          <p:sp>
            <p:nvSpPr>
              <p:cNvPr id="178214" name="Rectangle 129"/>
              <p:cNvSpPr>
                <a:spLocks noChangeArrowheads="1"/>
              </p:cNvSpPr>
              <p:nvPr/>
            </p:nvSpPr>
            <p:spPr bwMode="auto">
              <a:xfrm>
                <a:off x="2364" y="2798"/>
                <a:ext cx="745" cy="8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sz="2000" b="1" dirty="0">
                    <a:solidFill>
                      <a:schemeClr val="bg1"/>
                    </a:solidFill>
                    <a:ea typeface="SimSun" charset="0"/>
                    <a:cs typeface="SimSun" charset="0"/>
                  </a:rPr>
                  <a:t> </a:t>
                </a:r>
                <a:r>
                  <a:rPr lang="en-US" altLang="zh-CN" sz="1600" b="1" dirty="0">
                    <a:solidFill>
                      <a:schemeClr val="bg1"/>
                    </a:solidFill>
                    <a:latin typeface="Arial Narrow" charset="0"/>
                    <a:ea typeface="SimSun" charset="0"/>
                    <a:cs typeface="SimSun" charset="0"/>
                  </a:rPr>
                  <a:t>Reasons for Return</a:t>
                </a:r>
              </a:p>
              <a:p>
                <a:pPr algn="ctr"/>
                <a:r>
                  <a:rPr lang="en-US" altLang="zh-CN" sz="1600" b="1" dirty="0">
                    <a:solidFill>
                      <a:schemeClr val="bg1"/>
                    </a:solidFill>
                    <a:latin typeface="Arial Narrow" charset="0"/>
                    <a:ea typeface="SimSun" charset="0"/>
                    <a:cs typeface="SimSun" charset="0"/>
                  </a:rPr>
                  <a:t>12-16</a:t>
                </a:r>
              </a:p>
            </p:txBody>
          </p:sp>
          <p:sp>
            <p:nvSpPr>
              <p:cNvPr id="178215" name="Rectangle 130"/>
              <p:cNvSpPr>
                <a:spLocks noChangeArrowheads="1"/>
              </p:cNvSpPr>
              <p:nvPr/>
            </p:nvSpPr>
            <p:spPr bwMode="auto">
              <a:xfrm>
                <a:off x="2332" y="2798"/>
                <a:ext cx="722" cy="8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178202" name="Group 131"/>
            <p:cNvGrpSpPr>
              <a:grpSpLocks/>
            </p:cNvGrpSpPr>
            <p:nvPr/>
          </p:nvGrpSpPr>
          <p:grpSpPr bwMode="auto">
            <a:xfrm>
              <a:off x="2984" y="2528"/>
              <a:ext cx="653" cy="833"/>
              <a:chOff x="3054" y="2798"/>
              <a:chExt cx="653" cy="833"/>
            </a:xfrm>
          </p:grpSpPr>
          <p:sp>
            <p:nvSpPr>
              <p:cNvPr id="178212" name="Rectangle 132"/>
              <p:cNvSpPr>
                <a:spLocks noChangeArrowheads="1"/>
              </p:cNvSpPr>
              <p:nvPr/>
            </p:nvSpPr>
            <p:spPr bwMode="auto">
              <a:xfrm>
                <a:off x="3086" y="2798"/>
                <a:ext cx="621" cy="8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sz="2000" b="1" dirty="0">
                    <a:solidFill>
                      <a:schemeClr val="bg1"/>
                    </a:solidFill>
                    <a:ea typeface="SimSun" charset="0"/>
                    <a:cs typeface="SimSun" charset="0"/>
                  </a:rPr>
                  <a:t> </a:t>
                </a:r>
                <a:r>
                  <a:rPr lang="en-US" altLang="zh-CN" sz="1600" b="1" dirty="0">
                    <a:solidFill>
                      <a:schemeClr val="bg1"/>
                    </a:solidFill>
                    <a:latin typeface="Arial Narrow" charset="0"/>
                    <a:ea typeface="SimSun" charset="0"/>
                    <a:cs typeface="SimSun" charset="0"/>
                  </a:rPr>
                  <a:t>Specific Appeal</a:t>
                </a:r>
              </a:p>
              <a:p>
                <a:pPr algn="ctr"/>
                <a:r>
                  <a:rPr lang="en-US" altLang="zh-CN" sz="1600" b="1" dirty="0">
                    <a:solidFill>
                      <a:schemeClr val="bg1"/>
                    </a:solidFill>
                    <a:latin typeface="Arial Narrow" charset="0"/>
                    <a:ea typeface="SimSun" charset="0"/>
                    <a:cs typeface="SimSun" charset="0"/>
                  </a:rPr>
                  <a:t>17-21</a:t>
                </a:r>
              </a:p>
            </p:txBody>
          </p:sp>
          <p:sp>
            <p:nvSpPr>
              <p:cNvPr id="178213" name="Rectangle 133"/>
              <p:cNvSpPr>
                <a:spLocks noChangeArrowheads="1"/>
              </p:cNvSpPr>
              <p:nvPr/>
            </p:nvSpPr>
            <p:spPr bwMode="auto">
              <a:xfrm>
                <a:off x="3054" y="2798"/>
                <a:ext cx="618" cy="8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178203" name="Group 134"/>
            <p:cNvGrpSpPr>
              <a:grpSpLocks/>
            </p:cNvGrpSpPr>
            <p:nvPr/>
          </p:nvGrpSpPr>
          <p:grpSpPr bwMode="auto">
            <a:xfrm>
              <a:off x="3602" y="2528"/>
              <a:ext cx="755" cy="833"/>
              <a:chOff x="3672" y="2798"/>
              <a:chExt cx="755" cy="833"/>
            </a:xfrm>
          </p:grpSpPr>
          <p:sp>
            <p:nvSpPr>
              <p:cNvPr id="178210" name="Rectangle 135"/>
              <p:cNvSpPr>
                <a:spLocks noChangeArrowheads="1"/>
              </p:cNvSpPr>
              <p:nvPr/>
            </p:nvSpPr>
            <p:spPr bwMode="auto">
              <a:xfrm>
                <a:off x="3704" y="2798"/>
                <a:ext cx="723" cy="8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sz="2000" b="1" dirty="0">
                    <a:solidFill>
                      <a:schemeClr val="bg1"/>
                    </a:solidFill>
                    <a:ea typeface="SimSun" charset="0"/>
                    <a:cs typeface="SimSun" charset="0"/>
                  </a:rPr>
                  <a:t> </a:t>
                </a:r>
                <a:r>
                  <a:rPr lang="en-US" altLang="zh-CN" sz="1600" b="1" dirty="0">
                    <a:solidFill>
                      <a:schemeClr val="bg1"/>
                    </a:solidFill>
                    <a:latin typeface="Arial Narrow" charset="0"/>
                    <a:ea typeface="SimSun" charset="0"/>
                    <a:cs typeface="SimSun" charset="0"/>
                  </a:rPr>
                  <a:t>Preparations</a:t>
                </a:r>
              </a:p>
              <a:p>
                <a:pPr algn="ctr"/>
                <a:r>
                  <a:rPr lang="en-US" altLang="zh-CN" sz="1600" b="1" dirty="0">
                    <a:solidFill>
                      <a:schemeClr val="bg1"/>
                    </a:solidFill>
                    <a:latin typeface="Arial Narrow" charset="0"/>
                    <a:ea typeface="SimSun" charset="0"/>
                    <a:cs typeface="SimSun" charset="0"/>
                  </a:rPr>
                  <a:t>Greetings</a:t>
                </a:r>
              </a:p>
              <a:p>
                <a:pPr algn="ctr"/>
                <a:r>
                  <a:rPr lang="en-US" altLang="zh-CN" sz="1600" b="1" dirty="0">
                    <a:solidFill>
                      <a:schemeClr val="bg1"/>
                    </a:solidFill>
                    <a:latin typeface="Arial Narrow" charset="0"/>
                    <a:ea typeface="SimSun" charset="0"/>
                    <a:cs typeface="SimSun" charset="0"/>
                  </a:rPr>
                  <a:t>Blessing</a:t>
                </a:r>
              </a:p>
              <a:p>
                <a:pPr algn="ctr"/>
                <a:r>
                  <a:rPr lang="en-US" altLang="zh-CN" sz="1600" b="1" dirty="0">
                    <a:solidFill>
                      <a:schemeClr val="bg1"/>
                    </a:solidFill>
                    <a:latin typeface="Arial Narrow" charset="0"/>
                    <a:ea typeface="SimSun" charset="0"/>
                    <a:cs typeface="SimSun" charset="0"/>
                  </a:rPr>
                  <a:t>22-25</a:t>
                </a:r>
              </a:p>
            </p:txBody>
          </p:sp>
          <p:sp>
            <p:nvSpPr>
              <p:cNvPr id="178211" name="Rectangle 136"/>
              <p:cNvSpPr>
                <a:spLocks noChangeArrowheads="1"/>
              </p:cNvSpPr>
              <p:nvPr/>
            </p:nvSpPr>
            <p:spPr bwMode="auto">
              <a:xfrm>
                <a:off x="3672" y="2798"/>
                <a:ext cx="716" cy="8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178204" name="Group 137"/>
            <p:cNvGrpSpPr>
              <a:grpSpLocks/>
            </p:cNvGrpSpPr>
            <p:nvPr/>
          </p:nvGrpSpPr>
          <p:grpSpPr bwMode="auto">
            <a:xfrm>
              <a:off x="-70" y="3361"/>
              <a:ext cx="4390" cy="615"/>
              <a:chOff x="0" y="3631"/>
              <a:chExt cx="5901" cy="615"/>
            </a:xfrm>
          </p:grpSpPr>
          <p:sp>
            <p:nvSpPr>
              <p:cNvPr id="178208" name="Rectangle 138"/>
              <p:cNvSpPr>
                <a:spLocks noChangeArrowheads="1"/>
              </p:cNvSpPr>
              <p:nvPr/>
            </p:nvSpPr>
            <p:spPr bwMode="auto">
              <a:xfrm>
                <a:off x="32" y="3631"/>
                <a:ext cx="5837"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b="1">
                    <a:solidFill>
                      <a:schemeClr val="bg1"/>
                    </a:solidFill>
                    <a:ea typeface="SimSun" charset="0"/>
                    <a:cs typeface="SimSun" charset="0"/>
                  </a:rPr>
                  <a:t> Rome to Colosse</a:t>
                </a:r>
                <a:endParaRPr lang="en-US" altLang="zh-CN">
                  <a:solidFill>
                    <a:schemeClr val="bg1"/>
                  </a:solidFill>
                  <a:ea typeface="SimSun" charset="0"/>
                  <a:cs typeface="SimSun" charset="0"/>
                </a:endParaRPr>
              </a:p>
            </p:txBody>
          </p:sp>
          <p:sp>
            <p:nvSpPr>
              <p:cNvPr id="178209" name="Rectangle 139"/>
              <p:cNvSpPr>
                <a:spLocks noChangeArrowheads="1"/>
              </p:cNvSpPr>
              <p:nvPr/>
            </p:nvSpPr>
            <p:spPr bwMode="auto">
              <a:xfrm>
                <a:off x="0" y="3631"/>
                <a:ext cx="5901"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178205" name="Group 140"/>
            <p:cNvGrpSpPr>
              <a:grpSpLocks/>
            </p:cNvGrpSpPr>
            <p:nvPr/>
          </p:nvGrpSpPr>
          <p:grpSpPr bwMode="auto">
            <a:xfrm>
              <a:off x="-70" y="3976"/>
              <a:ext cx="4390" cy="615"/>
              <a:chOff x="0" y="4246"/>
              <a:chExt cx="5901" cy="615"/>
            </a:xfrm>
          </p:grpSpPr>
          <p:sp>
            <p:nvSpPr>
              <p:cNvPr id="178206" name="Rectangle 141"/>
              <p:cNvSpPr>
                <a:spLocks noChangeArrowheads="1"/>
              </p:cNvSpPr>
              <p:nvPr/>
            </p:nvSpPr>
            <p:spPr bwMode="auto">
              <a:xfrm>
                <a:off x="32" y="4246"/>
                <a:ext cx="5837"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b="1">
                    <a:solidFill>
                      <a:schemeClr val="bg1"/>
                    </a:solidFill>
                    <a:ea typeface="SimSun" charset="0"/>
                    <a:cs typeface="SimSun" charset="0"/>
                  </a:rPr>
                  <a:t> Fall AD 61</a:t>
                </a:r>
                <a:endParaRPr lang="en-US" altLang="zh-CN">
                  <a:solidFill>
                    <a:schemeClr val="bg1"/>
                  </a:solidFill>
                  <a:ea typeface="SimSun" charset="0"/>
                  <a:cs typeface="SimSun" charset="0"/>
                </a:endParaRPr>
              </a:p>
            </p:txBody>
          </p:sp>
          <p:sp>
            <p:nvSpPr>
              <p:cNvPr id="178207" name="Rectangle 142"/>
              <p:cNvSpPr>
                <a:spLocks noChangeArrowheads="1"/>
              </p:cNvSpPr>
              <p:nvPr/>
            </p:nvSpPr>
            <p:spPr bwMode="auto">
              <a:xfrm>
                <a:off x="0" y="4246"/>
                <a:ext cx="5901"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sp>
        <p:nvSpPr>
          <p:cNvPr id="178182" name="WordArt 143"/>
          <p:cNvSpPr>
            <a:spLocks noChangeArrowheads="1" noChangeShapeType="1" noTextEdit="1"/>
          </p:cNvSpPr>
          <p:nvPr/>
        </p:nvSpPr>
        <p:spPr bwMode="auto">
          <a:xfrm>
            <a:off x="152400" y="76200"/>
            <a:ext cx="3627512" cy="990600"/>
          </a:xfrm>
          <a:prstGeom prst="rect">
            <a:avLst/>
          </a:prstGeom>
        </p:spPr>
        <p:txBody>
          <a:bodyPr wrap="none" fromWordArt="1">
            <a:prstTxWarp prst="textPlain">
              <a:avLst>
                <a:gd name="adj" fmla="val 50000"/>
              </a:avLst>
            </a:prstTxWarp>
          </a:bodyPr>
          <a:lstStyle/>
          <a:p>
            <a:pPr algn="ctr"/>
            <a:r>
              <a:rPr lang="en-US" sz="3600" kern="10" spc="720" normalizeH="1" dirty="0">
                <a:ln w="19050" cap="sq">
                  <a:solidFill>
                    <a:srgbClr val="99CCFF"/>
                  </a:solidFill>
                  <a:round/>
                  <a:headEnd type="none" w="sm" len="sm"/>
                  <a:tailEnd type="none" w="sm" len="sm"/>
                </a:ln>
                <a:solidFill>
                  <a:srgbClr val="FF0000"/>
                </a:solidFill>
                <a:effectLst>
                  <a:outerShdw blurRad="63500" dist="38099" dir="2700000" algn="ctr" rotWithShape="0">
                    <a:srgbClr val="990000">
                      <a:alpha val="74997"/>
                    </a:srgbClr>
                  </a:outerShdw>
                </a:effectLst>
                <a:latin typeface="Impact"/>
                <a:ea typeface="Impact"/>
                <a:cs typeface="Impact"/>
              </a:rPr>
              <a:t>Philemon</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44034" name="Picture 2" descr="j028499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838200"/>
            <a:ext cx="2395538"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0227" name="Text Box 3"/>
          <p:cNvSpPr txBox="1">
            <a:spLocks noChangeArrowheads="1"/>
          </p:cNvSpPr>
          <p:nvPr/>
        </p:nvSpPr>
        <p:spPr bwMode="auto">
          <a:xfrm>
            <a:off x="8305800" y="152400"/>
            <a:ext cx="692150" cy="4572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solidFill>
                  <a:schemeClr val="bg1"/>
                </a:solidFill>
              </a:rPr>
              <a:t>247</a:t>
            </a:r>
          </a:p>
        </p:txBody>
      </p:sp>
      <p:sp>
        <p:nvSpPr>
          <p:cNvPr id="44036" name="Text Box 4"/>
          <p:cNvSpPr txBox="1">
            <a:spLocks noChangeArrowheads="1"/>
          </p:cNvSpPr>
          <p:nvPr/>
        </p:nvSpPr>
        <p:spPr bwMode="auto">
          <a:xfrm>
            <a:off x="906463" y="2697163"/>
            <a:ext cx="5045075" cy="528637"/>
          </a:xfrm>
          <a:prstGeom prst="rect">
            <a:avLst/>
          </a:prstGeom>
          <a:solidFill>
            <a:schemeClr val="bg1">
              <a:lumMod val="85000"/>
            </a:schemeClr>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eaLnBrk="1" hangingPunct="1"/>
            <a:r>
              <a:rPr lang="en-US" altLang="zh-CN" sz="2800" b="1" dirty="0">
                <a:ea typeface="SimSun" charset="0"/>
                <a:cs typeface="SimSun" charset="0"/>
              </a:rPr>
              <a:t>4-7	Prayer / commendation</a:t>
            </a:r>
          </a:p>
        </p:txBody>
      </p:sp>
      <p:sp>
        <p:nvSpPr>
          <p:cNvPr id="44037" name="Text Box 5"/>
          <p:cNvSpPr txBox="1">
            <a:spLocks noChangeArrowheads="1"/>
          </p:cNvSpPr>
          <p:nvPr/>
        </p:nvSpPr>
        <p:spPr bwMode="auto">
          <a:xfrm>
            <a:off x="228600" y="995363"/>
            <a:ext cx="2743200" cy="528637"/>
          </a:xfrm>
          <a:prstGeom prst="rect">
            <a:avLst/>
          </a:prstGeom>
          <a:solidFill>
            <a:schemeClr val="bg1">
              <a:lumMod val="85000"/>
            </a:schemeClr>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eaLnBrk="1" hangingPunct="1"/>
            <a:r>
              <a:rPr lang="en-US" altLang="zh-CN" sz="2800" b="1">
                <a:ea typeface="SimSun" charset="0"/>
                <a:cs typeface="SimSun" charset="0"/>
              </a:rPr>
              <a:t>1-3	Greeting</a:t>
            </a:r>
          </a:p>
        </p:txBody>
      </p:sp>
      <p:sp>
        <p:nvSpPr>
          <p:cNvPr id="44038" name="Text Box 6"/>
          <p:cNvSpPr txBox="1">
            <a:spLocks noChangeArrowheads="1"/>
          </p:cNvSpPr>
          <p:nvPr/>
        </p:nvSpPr>
        <p:spPr bwMode="auto">
          <a:xfrm>
            <a:off x="3319463" y="4398963"/>
            <a:ext cx="4833937" cy="528637"/>
          </a:xfrm>
          <a:prstGeom prst="rect">
            <a:avLst/>
          </a:prstGeom>
          <a:solidFill>
            <a:schemeClr val="bg1">
              <a:lumMod val="85000"/>
            </a:schemeClr>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eaLnBrk="1" hangingPunct="1"/>
            <a:r>
              <a:rPr lang="en-US" altLang="zh-CN" sz="2800" b="1">
                <a:ea typeface="SimSun" charset="0"/>
                <a:cs typeface="SimSun" charset="0"/>
              </a:rPr>
              <a:t>8-21	Appeal for Onesimus</a:t>
            </a:r>
          </a:p>
        </p:txBody>
      </p:sp>
      <p:sp>
        <p:nvSpPr>
          <p:cNvPr id="44039" name="Text Box 7"/>
          <p:cNvSpPr txBox="1">
            <a:spLocks noChangeArrowheads="1"/>
          </p:cNvSpPr>
          <p:nvPr/>
        </p:nvSpPr>
        <p:spPr bwMode="auto">
          <a:xfrm>
            <a:off x="4953000" y="6100763"/>
            <a:ext cx="3962400" cy="528637"/>
          </a:xfrm>
          <a:prstGeom prst="rect">
            <a:avLst/>
          </a:prstGeom>
          <a:solidFill>
            <a:schemeClr val="bg1">
              <a:lumMod val="85000"/>
            </a:schemeClr>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eaLnBrk="1" hangingPunct="1"/>
            <a:r>
              <a:rPr lang="en-US" altLang="zh-CN" sz="2800" b="1">
                <a:ea typeface="SimSun" charset="0"/>
                <a:cs typeface="SimSun" charset="0"/>
              </a:rPr>
              <a:t>22-25		Conclusion</a:t>
            </a:r>
          </a:p>
        </p:txBody>
      </p:sp>
      <p:pic>
        <p:nvPicPr>
          <p:cNvPr id="44040" name="Picture 8" descr="j017781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991225" y="914400"/>
            <a:ext cx="1676400"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0233" name="Rectangle 9"/>
          <p:cNvSpPr>
            <a:spLocks noGrp="1" noChangeArrowheads="1"/>
          </p:cNvSpPr>
          <p:nvPr>
            <p:ph type="title" idx="4294967295"/>
          </p:nvPr>
        </p:nvSpPr>
        <p:spPr>
          <a:xfrm>
            <a:off x="2971800" y="228600"/>
            <a:ext cx="2486025" cy="519113"/>
          </a:xfrm>
          <a:solidFill>
            <a:srgbClr val="000000"/>
          </a:solidFill>
        </p:spPr>
        <p:txBody>
          <a:bodyPr anchor="t">
            <a:spAutoFit/>
          </a:bodyPr>
          <a:lstStyle/>
          <a:p>
            <a:pPr algn="ctr" eaLnBrk="1" hangingPunct="1"/>
            <a:r>
              <a:rPr lang="en-US" sz="2800" b="1">
                <a:solidFill>
                  <a:srgbClr val="FFFFFF"/>
                </a:solidFill>
                <a:latin typeface="Arial" charset="0"/>
                <a:ea typeface="SimSun" charset="0"/>
                <a:cs typeface="SimSun" charset="0"/>
              </a:rPr>
              <a:t>Synthesis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4037"/>
                                        </p:tgtEl>
                                        <p:attrNameLst>
                                          <p:attrName>style.visibility</p:attrName>
                                        </p:attrNameLst>
                                      </p:cBhvr>
                                      <p:to>
                                        <p:strVal val="visible"/>
                                      </p:to>
                                    </p:set>
                                    <p:anim calcmode="lin" valueType="num">
                                      <p:cBhvr additive="base">
                                        <p:cTn id="7" dur="500" fill="hold"/>
                                        <p:tgtEl>
                                          <p:spTgt spid="44037"/>
                                        </p:tgtEl>
                                        <p:attrNameLst>
                                          <p:attrName>ppt_x</p:attrName>
                                        </p:attrNameLst>
                                      </p:cBhvr>
                                      <p:tavLst>
                                        <p:tav tm="0">
                                          <p:val>
                                            <p:strVal val="0-#ppt_w/2"/>
                                          </p:val>
                                        </p:tav>
                                        <p:tav tm="100000">
                                          <p:val>
                                            <p:strVal val="#ppt_x"/>
                                          </p:val>
                                        </p:tav>
                                      </p:tavLst>
                                    </p:anim>
                                    <p:anim calcmode="lin" valueType="num">
                                      <p:cBhvr additive="base">
                                        <p:cTn id="8" dur="500" fill="hold"/>
                                        <p:tgtEl>
                                          <p:spTgt spid="44037"/>
                                        </p:tgtEl>
                                        <p:attrNameLst>
                                          <p:attrName>ppt_y</p:attrName>
                                        </p:attrNameLst>
                                      </p:cBhvr>
                                      <p:tavLst>
                                        <p:tav tm="0">
                                          <p:val>
                                            <p:strVal val="#ppt_y"/>
                                          </p:val>
                                        </p:tav>
                                        <p:tav tm="100000">
                                          <p:val>
                                            <p:strVal val="#ppt_y"/>
                                          </p:val>
                                        </p:tav>
                                      </p:tavLst>
                                    </p:anim>
                                  </p:childTnLst>
                                </p:cTn>
                              </p:par>
                              <p:par>
                                <p:cTn id="9" presetID="15" presetClass="entr" presetSubtype="0" fill="hold" nodeType="withEffect">
                                  <p:stCondLst>
                                    <p:cond delay="0"/>
                                  </p:stCondLst>
                                  <p:childTnLst>
                                    <p:set>
                                      <p:cBhvr>
                                        <p:cTn id="10" dur="1" fill="hold">
                                          <p:stCondLst>
                                            <p:cond delay="0"/>
                                          </p:stCondLst>
                                        </p:cTn>
                                        <p:tgtEl>
                                          <p:spTgt spid="44034"/>
                                        </p:tgtEl>
                                        <p:attrNameLst>
                                          <p:attrName>style.visibility</p:attrName>
                                        </p:attrNameLst>
                                      </p:cBhvr>
                                      <p:to>
                                        <p:strVal val="visible"/>
                                      </p:to>
                                    </p:set>
                                    <p:anim calcmode="lin" valueType="num">
                                      <p:cBhvr>
                                        <p:cTn id="11" dur="1000" fill="hold"/>
                                        <p:tgtEl>
                                          <p:spTgt spid="44034"/>
                                        </p:tgtEl>
                                        <p:attrNameLst>
                                          <p:attrName>ppt_w</p:attrName>
                                        </p:attrNameLst>
                                      </p:cBhvr>
                                      <p:tavLst>
                                        <p:tav tm="0">
                                          <p:val>
                                            <p:fltVal val="0"/>
                                          </p:val>
                                        </p:tav>
                                        <p:tav tm="100000">
                                          <p:val>
                                            <p:strVal val="#ppt_w"/>
                                          </p:val>
                                        </p:tav>
                                      </p:tavLst>
                                    </p:anim>
                                    <p:anim calcmode="lin" valueType="num">
                                      <p:cBhvr>
                                        <p:cTn id="12" dur="1000" fill="hold"/>
                                        <p:tgtEl>
                                          <p:spTgt spid="44034"/>
                                        </p:tgtEl>
                                        <p:attrNameLst>
                                          <p:attrName>ppt_h</p:attrName>
                                        </p:attrNameLst>
                                      </p:cBhvr>
                                      <p:tavLst>
                                        <p:tav tm="0">
                                          <p:val>
                                            <p:fltVal val="0"/>
                                          </p:val>
                                        </p:tav>
                                        <p:tav tm="100000">
                                          <p:val>
                                            <p:strVal val="#ppt_h"/>
                                          </p:val>
                                        </p:tav>
                                      </p:tavLst>
                                    </p:anim>
                                    <p:anim calcmode="lin" valueType="num">
                                      <p:cBhvr>
                                        <p:cTn id="13" dur="1000" fill="hold"/>
                                        <p:tgtEl>
                                          <p:spTgt spid="44034"/>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4403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4036"/>
                                        </p:tgtEl>
                                        <p:attrNameLst>
                                          <p:attrName>style.visibility</p:attrName>
                                        </p:attrNameLst>
                                      </p:cBhvr>
                                      <p:to>
                                        <p:strVal val="visible"/>
                                      </p:to>
                                    </p:set>
                                    <p:anim calcmode="lin" valueType="num">
                                      <p:cBhvr additive="base">
                                        <p:cTn id="19" dur="500" fill="hold"/>
                                        <p:tgtEl>
                                          <p:spTgt spid="44036"/>
                                        </p:tgtEl>
                                        <p:attrNameLst>
                                          <p:attrName>ppt_x</p:attrName>
                                        </p:attrNameLst>
                                      </p:cBhvr>
                                      <p:tavLst>
                                        <p:tav tm="0">
                                          <p:val>
                                            <p:strVal val="0-#ppt_w/2"/>
                                          </p:val>
                                        </p:tav>
                                        <p:tav tm="100000">
                                          <p:val>
                                            <p:strVal val="#ppt_x"/>
                                          </p:val>
                                        </p:tav>
                                      </p:tavLst>
                                    </p:anim>
                                    <p:anim calcmode="lin" valueType="num">
                                      <p:cBhvr additive="base">
                                        <p:cTn id="20" dur="500" fill="hold"/>
                                        <p:tgtEl>
                                          <p:spTgt spid="44036"/>
                                        </p:tgtEl>
                                        <p:attrNameLst>
                                          <p:attrName>ppt_y</p:attrName>
                                        </p:attrNameLst>
                                      </p:cBhvr>
                                      <p:tavLst>
                                        <p:tav tm="0">
                                          <p:val>
                                            <p:strVal val="#ppt_y"/>
                                          </p:val>
                                        </p:tav>
                                        <p:tav tm="100000">
                                          <p:val>
                                            <p:strVal val="#ppt_y"/>
                                          </p:val>
                                        </p:tav>
                                      </p:tavLst>
                                    </p:anim>
                                  </p:childTnLst>
                                </p:cTn>
                              </p:par>
                              <p:par>
                                <p:cTn id="21" presetID="15" presetClass="entr" presetSubtype="0" fill="hold" nodeType="withEffect">
                                  <p:stCondLst>
                                    <p:cond delay="0"/>
                                  </p:stCondLst>
                                  <p:childTnLst>
                                    <p:set>
                                      <p:cBhvr>
                                        <p:cTn id="22" dur="1" fill="hold">
                                          <p:stCondLst>
                                            <p:cond delay="0"/>
                                          </p:stCondLst>
                                        </p:cTn>
                                        <p:tgtEl>
                                          <p:spTgt spid="44040"/>
                                        </p:tgtEl>
                                        <p:attrNameLst>
                                          <p:attrName>style.visibility</p:attrName>
                                        </p:attrNameLst>
                                      </p:cBhvr>
                                      <p:to>
                                        <p:strVal val="visible"/>
                                      </p:to>
                                    </p:set>
                                    <p:anim calcmode="lin" valueType="num">
                                      <p:cBhvr>
                                        <p:cTn id="23" dur="1000" fill="hold"/>
                                        <p:tgtEl>
                                          <p:spTgt spid="44040"/>
                                        </p:tgtEl>
                                        <p:attrNameLst>
                                          <p:attrName>ppt_w</p:attrName>
                                        </p:attrNameLst>
                                      </p:cBhvr>
                                      <p:tavLst>
                                        <p:tav tm="0">
                                          <p:val>
                                            <p:fltVal val="0"/>
                                          </p:val>
                                        </p:tav>
                                        <p:tav tm="100000">
                                          <p:val>
                                            <p:strVal val="#ppt_w"/>
                                          </p:val>
                                        </p:tav>
                                      </p:tavLst>
                                    </p:anim>
                                    <p:anim calcmode="lin" valueType="num">
                                      <p:cBhvr>
                                        <p:cTn id="24" dur="1000" fill="hold"/>
                                        <p:tgtEl>
                                          <p:spTgt spid="44040"/>
                                        </p:tgtEl>
                                        <p:attrNameLst>
                                          <p:attrName>ppt_h</p:attrName>
                                        </p:attrNameLst>
                                      </p:cBhvr>
                                      <p:tavLst>
                                        <p:tav tm="0">
                                          <p:val>
                                            <p:fltVal val="0"/>
                                          </p:val>
                                        </p:tav>
                                        <p:tav tm="100000">
                                          <p:val>
                                            <p:strVal val="#ppt_h"/>
                                          </p:val>
                                        </p:tav>
                                      </p:tavLst>
                                    </p:anim>
                                    <p:anim calcmode="lin" valueType="num">
                                      <p:cBhvr>
                                        <p:cTn id="25" dur="1000" fill="hold"/>
                                        <p:tgtEl>
                                          <p:spTgt spid="44040"/>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4404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4038"/>
                                        </p:tgtEl>
                                        <p:attrNameLst>
                                          <p:attrName>style.visibility</p:attrName>
                                        </p:attrNameLst>
                                      </p:cBhvr>
                                      <p:to>
                                        <p:strVal val="visible"/>
                                      </p:to>
                                    </p:set>
                                    <p:anim calcmode="lin" valueType="num">
                                      <p:cBhvr additive="base">
                                        <p:cTn id="31" dur="500" fill="hold"/>
                                        <p:tgtEl>
                                          <p:spTgt spid="44038"/>
                                        </p:tgtEl>
                                        <p:attrNameLst>
                                          <p:attrName>ppt_x</p:attrName>
                                        </p:attrNameLst>
                                      </p:cBhvr>
                                      <p:tavLst>
                                        <p:tav tm="0">
                                          <p:val>
                                            <p:strVal val="0-#ppt_w/2"/>
                                          </p:val>
                                        </p:tav>
                                        <p:tav tm="100000">
                                          <p:val>
                                            <p:strVal val="#ppt_x"/>
                                          </p:val>
                                        </p:tav>
                                      </p:tavLst>
                                    </p:anim>
                                    <p:anim calcmode="lin" valueType="num">
                                      <p:cBhvr additive="base">
                                        <p:cTn id="32" dur="500" fill="hold"/>
                                        <p:tgtEl>
                                          <p:spTgt spid="44038"/>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4039"/>
                                        </p:tgtEl>
                                        <p:attrNameLst>
                                          <p:attrName>style.visibility</p:attrName>
                                        </p:attrNameLst>
                                      </p:cBhvr>
                                      <p:to>
                                        <p:strVal val="visible"/>
                                      </p:to>
                                    </p:set>
                                    <p:anim calcmode="lin" valueType="num">
                                      <p:cBhvr additive="base">
                                        <p:cTn id="37" dur="500" fill="hold"/>
                                        <p:tgtEl>
                                          <p:spTgt spid="44039"/>
                                        </p:tgtEl>
                                        <p:attrNameLst>
                                          <p:attrName>ppt_x</p:attrName>
                                        </p:attrNameLst>
                                      </p:cBhvr>
                                      <p:tavLst>
                                        <p:tav tm="0">
                                          <p:val>
                                            <p:strVal val="0-#ppt_w/2"/>
                                          </p:val>
                                        </p:tav>
                                        <p:tav tm="100000">
                                          <p:val>
                                            <p:strVal val="#ppt_x"/>
                                          </p:val>
                                        </p:tav>
                                      </p:tavLst>
                                    </p:anim>
                                    <p:anim calcmode="lin" valueType="num">
                                      <p:cBhvr additive="base">
                                        <p:cTn id="38" dur="500" fill="hold"/>
                                        <p:tgtEl>
                                          <p:spTgt spid="440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6" grpId="0" animBg="1" autoUpdateAnimBg="0"/>
      <p:bldP spid="44037" grpId="0" animBg="1" autoUpdateAnimBg="0"/>
      <p:bldP spid="44038" grpId="0" animBg="1" autoUpdateAnimBg="0"/>
      <p:bldP spid="44039" grpId="0" animBg="1" autoUpdateAnimBg="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2915816" y="29469"/>
            <a:ext cx="6228184" cy="2319411"/>
          </a:xfrm>
          <a:effectLst/>
        </p:spPr>
        <p:txBody>
          <a:bodyPr anchor="t"/>
          <a:lstStyle/>
          <a:p>
            <a:pPr>
              <a:defRPr/>
            </a:pPr>
            <a:r>
              <a:rPr lang="en-US" sz="4000" b="1" dirty="0">
                <a:solidFill>
                  <a:schemeClr val="tx1"/>
                </a:solidFill>
                <a:effectLst/>
                <a:latin typeface="Arial" charset="0"/>
                <a:ea typeface="ＭＳ Ｐゴシック" charset="0"/>
                <a:cs typeface="ＭＳ Ｐゴシック" charset="0"/>
              </a:rPr>
              <a:t>Paul helped Onesimus see his responsibility to Philemon</a:t>
            </a:r>
          </a:p>
        </p:txBody>
      </p:sp>
    </p:spTree>
    <p:extLst>
      <p:ext uri="{BB962C8B-B14F-4D97-AF65-F5344CB8AC3E}">
        <p14:creationId xmlns:p14="http://schemas.microsoft.com/office/powerpoint/2010/main" val="121274690"/>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185346" name="Text Box 2"/>
          <p:cNvSpPr txBox="1">
            <a:spLocks noChangeArrowheads="1"/>
          </p:cNvSpPr>
          <p:nvPr/>
        </p:nvSpPr>
        <p:spPr bwMode="auto">
          <a:xfrm>
            <a:off x="8350250" y="152400"/>
            <a:ext cx="698500" cy="461963"/>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chemeClr val="bg1"/>
                </a:solidFill>
                <a:cs typeface="Arial" charset="0"/>
              </a:rPr>
              <a:t>252</a:t>
            </a:r>
          </a:p>
        </p:txBody>
      </p:sp>
      <p:sp>
        <p:nvSpPr>
          <p:cNvPr id="49155" name="Text Box 3"/>
          <p:cNvSpPr txBox="1">
            <a:spLocks noChangeArrowheads="1"/>
          </p:cNvSpPr>
          <p:nvPr/>
        </p:nvSpPr>
        <p:spPr bwMode="auto">
          <a:xfrm>
            <a:off x="4235450" y="1133475"/>
            <a:ext cx="4756150" cy="1196975"/>
          </a:xfrm>
          <a:prstGeom prst="rect">
            <a:avLst/>
          </a:prstGeom>
          <a:solidFill>
            <a:srgbClr val="CCFFCC"/>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zh-CN" b="1">
                <a:solidFill>
                  <a:srgbClr val="000000"/>
                </a:solidFill>
                <a:cs typeface="Arial" charset="0"/>
              </a:rPr>
              <a:t>1. Realize that God is working through the actions of your offender </a:t>
            </a:r>
          </a:p>
        </p:txBody>
      </p:sp>
      <p:sp>
        <p:nvSpPr>
          <p:cNvPr id="49156" name="Text Box 4"/>
          <p:cNvSpPr txBox="1">
            <a:spLocks noChangeArrowheads="1"/>
          </p:cNvSpPr>
          <p:nvPr/>
        </p:nvSpPr>
        <p:spPr bwMode="auto">
          <a:xfrm>
            <a:off x="4235450" y="2459038"/>
            <a:ext cx="4800600" cy="831850"/>
          </a:xfrm>
          <a:prstGeom prst="rect">
            <a:avLst/>
          </a:prstGeom>
          <a:solidFill>
            <a:srgbClr val="CCFFCC"/>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000000"/>
                </a:solidFill>
                <a:cs typeface="Arial" charset="0"/>
              </a:rPr>
              <a:t>2. Thank God for the benefit He plans through each offense</a:t>
            </a:r>
          </a:p>
        </p:txBody>
      </p:sp>
      <p:sp>
        <p:nvSpPr>
          <p:cNvPr id="49157" name="Text Box 5"/>
          <p:cNvSpPr txBox="1">
            <a:spLocks noChangeArrowheads="1"/>
          </p:cNvSpPr>
          <p:nvPr/>
        </p:nvSpPr>
        <p:spPr bwMode="auto">
          <a:xfrm>
            <a:off x="4235450" y="3419475"/>
            <a:ext cx="4800600" cy="1196975"/>
          </a:xfrm>
          <a:prstGeom prst="rect">
            <a:avLst/>
          </a:prstGeom>
          <a:solidFill>
            <a:srgbClr val="CCFFCC"/>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000000"/>
                </a:solidFill>
                <a:cs typeface="Arial" charset="0"/>
              </a:rPr>
              <a:t>3. Discern what character qualities God wants to develop in you through the offense</a:t>
            </a:r>
          </a:p>
        </p:txBody>
      </p:sp>
      <p:sp>
        <p:nvSpPr>
          <p:cNvPr id="49158" name="Text Box 6"/>
          <p:cNvSpPr txBox="1">
            <a:spLocks noChangeArrowheads="1"/>
          </p:cNvSpPr>
          <p:nvPr/>
        </p:nvSpPr>
        <p:spPr bwMode="auto">
          <a:xfrm>
            <a:off x="4235450" y="4746625"/>
            <a:ext cx="4800600" cy="1200150"/>
          </a:xfrm>
          <a:prstGeom prst="rect">
            <a:avLst/>
          </a:prstGeom>
          <a:solidFill>
            <a:srgbClr val="CCFFCC"/>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zh-CN" b="1">
                <a:solidFill>
                  <a:srgbClr val="000000"/>
                </a:solidFill>
                <a:cs typeface="Arial" charset="0"/>
              </a:rPr>
              <a:t>4. Expect to suffer for doing right as a normal part of Christian living</a:t>
            </a:r>
          </a:p>
        </p:txBody>
      </p:sp>
      <p:pic>
        <p:nvPicPr>
          <p:cNvPr id="185351" name="Picture 7" descr="Via Appi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43000"/>
            <a:ext cx="4151313" cy="4516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5352" name="Text Box 8"/>
          <p:cNvSpPr txBox="1">
            <a:spLocks noChangeArrowheads="1"/>
          </p:cNvSpPr>
          <p:nvPr/>
        </p:nvSpPr>
        <p:spPr bwMode="auto">
          <a:xfrm>
            <a:off x="0" y="5105400"/>
            <a:ext cx="4191000" cy="163195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dirty="0">
                <a:solidFill>
                  <a:schemeClr val="bg1"/>
                </a:solidFill>
                <a:cs typeface="Arial" charset="0"/>
              </a:rPr>
              <a:t>The Via </a:t>
            </a:r>
            <a:r>
              <a:rPr lang="en-US" sz="2000" b="1" dirty="0" err="1">
                <a:solidFill>
                  <a:schemeClr val="bg1"/>
                </a:solidFill>
                <a:cs typeface="Arial" charset="0"/>
              </a:rPr>
              <a:t>Appia</a:t>
            </a:r>
            <a:r>
              <a:rPr lang="en-US" sz="2000" b="1" dirty="0">
                <a:solidFill>
                  <a:schemeClr val="bg1"/>
                </a:solidFill>
                <a:cs typeface="Arial" charset="0"/>
              </a:rPr>
              <a:t>, </a:t>
            </a:r>
            <a:r>
              <a:rPr lang="ru-RU" altLang="ja-JP" sz="2000" b="1" dirty="0">
                <a:solidFill>
                  <a:schemeClr val="bg1"/>
                </a:solidFill>
                <a:cs typeface="Arial" charset="0"/>
              </a:rPr>
              <a:t>"</a:t>
            </a:r>
            <a:r>
              <a:rPr lang="en-US" altLang="ja-JP" sz="2000" b="1" dirty="0">
                <a:solidFill>
                  <a:schemeClr val="bg1"/>
                </a:solidFill>
                <a:cs typeface="Arial" charset="0"/>
              </a:rPr>
              <a:t>Queen of Roman roads,</a:t>
            </a:r>
            <a:r>
              <a:rPr lang="ru-RU" altLang="ja-JP" sz="2000" b="1" dirty="0">
                <a:solidFill>
                  <a:schemeClr val="bg1"/>
                </a:solidFill>
                <a:cs typeface="Arial" charset="0"/>
              </a:rPr>
              <a:t>"</a:t>
            </a:r>
            <a:r>
              <a:rPr lang="en-US" altLang="ja-JP" sz="2000" b="1" dirty="0">
                <a:solidFill>
                  <a:schemeClr val="bg1"/>
                </a:solidFill>
                <a:cs typeface="Arial" charset="0"/>
              </a:rPr>
              <a:t> which was the road from Rome that Onesimus took back to Colossae for Philemon</a:t>
            </a:r>
            <a:r>
              <a:rPr lang="uk-UA" altLang="ja-JP" sz="2000" b="1" dirty="0">
                <a:solidFill>
                  <a:schemeClr val="bg1"/>
                </a:solidFill>
                <a:cs typeface="Arial" charset="0"/>
              </a:rPr>
              <a:t>'</a:t>
            </a:r>
            <a:r>
              <a:rPr lang="en-US" altLang="ja-JP" sz="2000" b="1" dirty="0">
                <a:solidFill>
                  <a:schemeClr val="bg1"/>
                </a:solidFill>
                <a:cs typeface="Arial" charset="0"/>
              </a:rPr>
              <a:t>s forgiveness</a:t>
            </a:r>
            <a:endParaRPr lang="en-US" sz="2000" b="1" dirty="0">
              <a:solidFill>
                <a:schemeClr val="bg1"/>
              </a:solidFill>
              <a:cs typeface="Arial" charset="0"/>
            </a:endParaRPr>
          </a:p>
        </p:txBody>
      </p:sp>
      <p:sp>
        <p:nvSpPr>
          <p:cNvPr id="146441" name="Text Box 9"/>
          <p:cNvSpPr txBox="1">
            <a:spLocks noChangeArrowheads="1"/>
          </p:cNvSpPr>
          <p:nvPr/>
        </p:nvSpPr>
        <p:spPr bwMode="auto">
          <a:xfrm>
            <a:off x="5219700" y="6156325"/>
            <a:ext cx="3781425" cy="585788"/>
          </a:xfrm>
          <a:prstGeom prst="rect">
            <a:avLst/>
          </a:prstGeom>
          <a:solidFill>
            <a:schemeClr val="accent5">
              <a:lumMod val="60000"/>
              <a:lumOff val="40000"/>
            </a:schemeClr>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200" b="1" i="1" dirty="0">
                <a:solidFill>
                  <a:srgbClr val="000000"/>
                </a:solidFill>
                <a:latin typeface="Arial"/>
                <a:cs typeface="Arial"/>
              </a:rPr>
              <a:t>Bill </a:t>
            </a:r>
            <a:r>
              <a:rPr lang="en-US" sz="3200" b="1" i="1" dirty="0" err="1">
                <a:solidFill>
                  <a:srgbClr val="000000"/>
                </a:solidFill>
                <a:latin typeface="Arial"/>
                <a:cs typeface="Arial"/>
              </a:rPr>
              <a:t>Gothard</a:t>
            </a:r>
            <a:r>
              <a:rPr lang="en-US" sz="3200" b="1" i="1" dirty="0">
                <a:solidFill>
                  <a:srgbClr val="000000"/>
                </a:solidFill>
                <a:latin typeface="Arial"/>
                <a:cs typeface="Arial"/>
              </a:rPr>
              <a:t>, IBLP</a:t>
            </a:r>
          </a:p>
        </p:txBody>
      </p:sp>
      <p:sp>
        <p:nvSpPr>
          <p:cNvPr id="185354" name="Rectangle 10"/>
          <p:cNvSpPr>
            <a:spLocks noGrp="1" noChangeArrowheads="1"/>
          </p:cNvSpPr>
          <p:nvPr>
            <p:ph type="title" idx="4294967295"/>
          </p:nvPr>
        </p:nvSpPr>
        <p:spPr>
          <a:xfrm>
            <a:off x="685800" y="304800"/>
            <a:ext cx="7239000" cy="519113"/>
          </a:xfrm>
          <a:solidFill>
            <a:schemeClr val="tx1"/>
          </a:solidFill>
        </p:spPr>
        <p:txBody>
          <a:bodyPr anchor="t">
            <a:spAutoFit/>
          </a:bodyPr>
          <a:lstStyle/>
          <a:p>
            <a:pPr algn="ctr" eaLnBrk="1" hangingPunct="1"/>
            <a:r>
              <a:rPr lang="en-US" sz="2800" b="1">
                <a:solidFill>
                  <a:srgbClr val="FFFFFF"/>
                </a:solidFill>
                <a:latin typeface="Arial" charset="0"/>
                <a:ea typeface="ＭＳ Ｐゴシック" charset="0"/>
                <a:cs typeface="Arial" charset="0"/>
              </a:rPr>
              <a:t>Basic Steps to Gain a Forgiving Spirit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9155"/>
                                        </p:tgtEl>
                                        <p:attrNameLst>
                                          <p:attrName>style.visibility</p:attrName>
                                        </p:attrNameLst>
                                      </p:cBhvr>
                                      <p:to>
                                        <p:strVal val="visible"/>
                                      </p:to>
                                    </p:set>
                                    <p:animEffect transition="in" filter="box(in)">
                                      <p:cBhvr>
                                        <p:cTn id="7" dur="500"/>
                                        <p:tgtEl>
                                          <p:spTgt spid="491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9156"/>
                                        </p:tgtEl>
                                        <p:attrNameLst>
                                          <p:attrName>style.visibility</p:attrName>
                                        </p:attrNameLst>
                                      </p:cBhvr>
                                      <p:to>
                                        <p:strVal val="visible"/>
                                      </p:to>
                                    </p:set>
                                    <p:animEffect transition="in" filter="box(in)">
                                      <p:cBhvr>
                                        <p:cTn id="12" dur="500"/>
                                        <p:tgtEl>
                                          <p:spTgt spid="4915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9157"/>
                                        </p:tgtEl>
                                        <p:attrNameLst>
                                          <p:attrName>style.visibility</p:attrName>
                                        </p:attrNameLst>
                                      </p:cBhvr>
                                      <p:to>
                                        <p:strVal val="visible"/>
                                      </p:to>
                                    </p:set>
                                    <p:animEffect transition="in" filter="box(in)">
                                      <p:cBhvr>
                                        <p:cTn id="17" dur="500"/>
                                        <p:tgtEl>
                                          <p:spTgt spid="4915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49158"/>
                                        </p:tgtEl>
                                        <p:attrNameLst>
                                          <p:attrName>style.visibility</p:attrName>
                                        </p:attrNameLst>
                                      </p:cBhvr>
                                      <p:to>
                                        <p:strVal val="visible"/>
                                      </p:to>
                                    </p:set>
                                    <p:animEffect transition="in" filter="box(in)">
                                      <p:cBhvr>
                                        <p:cTn id="22" dur="500"/>
                                        <p:tgtEl>
                                          <p:spTgt spid="49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animBg="1" autoUpdateAnimBg="0"/>
      <p:bldP spid="49156" grpId="0" animBg="1" autoUpdateAnimBg="0"/>
      <p:bldP spid="49157" grpId="0" animBg="1" autoUpdateAnimBg="0"/>
      <p:bldP spid="49158" grpId="0" animBg="1"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orgiveness-stone-e1278465271267.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6357060" cy="422108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6102" y="3645024"/>
            <a:ext cx="9144000" cy="1723032"/>
          </a:xfrm>
          <a:effectLst>
            <a:outerShdw blurRad="63500" dist="35921" dir="2700000" algn="ctr" rotWithShape="0">
              <a:schemeClr val="tx2">
                <a:alpha val="74998"/>
              </a:schemeClr>
            </a:outerShdw>
          </a:effectLst>
        </p:spPr>
        <p:txBody>
          <a:bodyPr anchor="t"/>
          <a:lstStyle/>
          <a:p>
            <a:pPr>
              <a:defRPr/>
            </a:pPr>
            <a:r>
              <a:rPr lang="en-US" sz="4800" b="1" i="1" dirty="0">
                <a:effectLst>
                  <a:glow rad="127000">
                    <a:schemeClr val="tx1"/>
                  </a:glow>
                </a:effectLst>
                <a:latin typeface="Arial" charset="0"/>
                <a:ea typeface="ＭＳ Ｐゴシック" charset="0"/>
                <a:cs typeface="ＭＳ Ｐゴシック" charset="0"/>
              </a:rPr>
              <a:t>How to </a:t>
            </a:r>
            <a:r>
              <a:rPr lang="en-US" sz="4800" b="1" i="1" dirty="0">
                <a:solidFill>
                  <a:srgbClr val="FFFF00"/>
                </a:solidFill>
                <a:effectLst>
                  <a:glow rad="127000">
                    <a:schemeClr val="tx1"/>
                  </a:glow>
                </a:effectLst>
                <a:latin typeface="Arial" charset="0"/>
                <a:ea typeface="ＭＳ Ｐゴシック" charset="0"/>
                <a:cs typeface="ＭＳ Ｐゴシック" charset="0"/>
              </a:rPr>
              <a:t>forgive</a:t>
            </a:r>
            <a:r>
              <a:rPr lang="en-US" sz="4800" b="1" i="1" dirty="0">
                <a:effectLst>
                  <a:glow rad="127000">
                    <a:schemeClr val="tx1"/>
                  </a:glow>
                </a:effectLst>
                <a:latin typeface="Arial" charset="0"/>
                <a:ea typeface="ＭＳ Ｐゴシック" charset="0"/>
                <a:cs typeface="ＭＳ Ｐゴシック" charset="0"/>
              </a:rPr>
              <a:t> those who offend us</a:t>
            </a:r>
            <a:r>
              <a:rPr lang="is-IS" sz="4800" b="1" i="1" dirty="0">
                <a:effectLst>
                  <a:glow rad="127000">
                    <a:schemeClr val="tx1"/>
                  </a:glow>
                </a:effectLst>
                <a:latin typeface="Arial" charset="0"/>
                <a:ea typeface="ＭＳ Ｐゴシック" charset="0"/>
                <a:cs typeface="ＭＳ Ｐゴシック" charset="0"/>
              </a:rPr>
              <a:t>…</a:t>
            </a:r>
            <a:endParaRPr lang="en-US" sz="4800" b="1" i="1" dirty="0">
              <a:effectLst>
                <a:glow rad="127000">
                  <a:schemeClr val="tx1"/>
                </a:glow>
              </a:effectLst>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32107984-24D2-764A-A3CB-F4F221A03A07}"/>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Philemon</a:t>
            </a:r>
          </a:p>
        </p:txBody>
      </p:sp>
    </p:spTree>
    <p:extLst>
      <p:ext uri="{BB962C8B-B14F-4D97-AF65-F5344CB8AC3E}">
        <p14:creationId xmlns:p14="http://schemas.microsoft.com/office/powerpoint/2010/main" val="42412979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2"/>
          <p:cNvSpPr>
            <a:spLocks noGrp="1" noChangeArrowheads="1"/>
          </p:cNvSpPr>
          <p:nvPr>
            <p:ph type="title"/>
          </p:nvPr>
        </p:nvSpPr>
        <p:spPr>
          <a:xfrm>
            <a:off x="457200" y="457200"/>
            <a:ext cx="8229600" cy="1143000"/>
          </a:xfrm>
        </p:spPr>
        <p:txBody>
          <a:bodyPr/>
          <a:lstStyle/>
          <a:p>
            <a:pPr eaLnBrk="1" hangingPunct="1"/>
            <a:r>
              <a:rPr lang="en-US">
                <a:latin typeface="Arial"/>
                <a:cs typeface="Arial"/>
              </a:rPr>
              <a:t>How do I ask forgiveness?</a:t>
            </a:r>
          </a:p>
        </p:txBody>
      </p:sp>
      <p:sp>
        <p:nvSpPr>
          <p:cNvPr id="50179" name="Text Box 3"/>
          <p:cNvSpPr txBox="1">
            <a:spLocks noChangeArrowheads="1"/>
          </p:cNvSpPr>
          <p:nvPr/>
        </p:nvSpPr>
        <p:spPr bwMode="auto">
          <a:xfrm>
            <a:off x="304800" y="1828800"/>
            <a:ext cx="5257800" cy="3797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sz="2800" b="1" dirty="0">
                <a:latin typeface="Arial"/>
                <a:cs typeface="Arial"/>
              </a:rPr>
              <a:t>Never say, </a:t>
            </a:r>
            <a:r>
              <a:rPr lang="ru-RU" altLang="ja-JP" sz="2800" b="1" dirty="0">
                <a:latin typeface="Arial"/>
                <a:cs typeface="Arial"/>
              </a:rPr>
              <a:t>"</a:t>
            </a:r>
            <a:r>
              <a:rPr lang="en-US" altLang="ja-JP" sz="2800" b="1" dirty="0">
                <a:latin typeface="Arial"/>
                <a:cs typeface="Arial"/>
              </a:rPr>
              <a:t>I</a:t>
            </a:r>
            <a:r>
              <a:rPr lang="uk-UA" altLang="ja-JP" sz="2800" b="1" dirty="0">
                <a:latin typeface="Arial"/>
                <a:cs typeface="Arial"/>
              </a:rPr>
              <a:t>'</a:t>
            </a:r>
            <a:r>
              <a:rPr lang="en-US" altLang="ja-JP" sz="2800" b="1" dirty="0">
                <a:latin typeface="Arial"/>
                <a:cs typeface="Arial"/>
              </a:rPr>
              <a:t>m sorry</a:t>
            </a:r>
            <a:r>
              <a:rPr lang="ru-RU" altLang="ja-JP" sz="2800" b="1" dirty="0">
                <a:latin typeface="Arial"/>
                <a:cs typeface="Arial"/>
              </a:rPr>
              <a:t>"</a:t>
            </a:r>
            <a:br>
              <a:rPr lang="en-US" altLang="ja-JP" sz="2800" b="1" dirty="0">
                <a:latin typeface="Arial"/>
                <a:cs typeface="Arial"/>
              </a:rPr>
            </a:br>
            <a:r>
              <a:rPr lang="en-US" altLang="ja-JP" sz="2800" b="1" dirty="0">
                <a:latin typeface="Arial"/>
                <a:cs typeface="Arial"/>
              </a:rPr>
              <a:t>(period/full stop).</a:t>
            </a:r>
          </a:p>
          <a:p>
            <a:pPr eaLnBrk="1" hangingPunct="1">
              <a:spcBef>
                <a:spcPct val="20000"/>
              </a:spcBef>
            </a:pPr>
            <a:endParaRPr lang="en-US" sz="2800" b="1" dirty="0">
              <a:latin typeface="Arial"/>
              <a:cs typeface="Arial"/>
            </a:endParaRPr>
          </a:p>
          <a:p>
            <a:pPr eaLnBrk="1" hangingPunct="1">
              <a:spcBef>
                <a:spcPct val="20000"/>
              </a:spcBef>
            </a:pPr>
            <a:r>
              <a:rPr lang="en-US" sz="2800" b="1" dirty="0">
                <a:latin typeface="Arial"/>
                <a:cs typeface="Arial"/>
              </a:rPr>
              <a:t>Say, </a:t>
            </a:r>
            <a:r>
              <a:rPr lang="ru-RU" altLang="ja-JP" sz="2800" b="1" dirty="0">
                <a:latin typeface="Arial"/>
                <a:cs typeface="Arial"/>
              </a:rPr>
              <a:t>"</a:t>
            </a:r>
            <a:r>
              <a:rPr lang="en-US" altLang="ja-JP" sz="2800" b="1" dirty="0">
                <a:latin typeface="Arial"/>
                <a:cs typeface="Arial"/>
              </a:rPr>
              <a:t>Will you forgive me for ___________</a:t>
            </a:r>
            <a:r>
              <a:rPr lang="ru-RU" altLang="ja-JP" sz="2800" b="1" dirty="0">
                <a:latin typeface="Arial"/>
                <a:cs typeface="Arial"/>
              </a:rPr>
              <a:t>"</a:t>
            </a:r>
            <a:r>
              <a:rPr lang="en-US" altLang="ja-JP" sz="2800" b="1" dirty="0">
                <a:latin typeface="Arial"/>
                <a:cs typeface="Arial"/>
              </a:rPr>
              <a:t> </a:t>
            </a:r>
          </a:p>
          <a:p>
            <a:pPr eaLnBrk="1" hangingPunct="1">
              <a:spcBef>
                <a:spcPct val="20000"/>
              </a:spcBef>
            </a:pPr>
            <a:r>
              <a:rPr lang="en-US" sz="2800" b="1" dirty="0">
                <a:latin typeface="Arial"/>
                <a:cs typeface="Arial"/>
              </a:rPr>
              <a:t>(specify your offense). </a:t>
            </a:r>
            <a:br>
              <a:rPr lang="en-US" sz="2800" b="1" dirty="0">
                <a:latin typeface="Arial"/>
                <a:cs typeface="Arial"/>
              </a:rPr>
            </a:br>
            <a:r>
              <a:rPr lang="en-US" sz="2800" b="1" dirty="0">
                <a:latin typeface="Arial"/>
                <a:cs typeface="Arial"/>
              </a:rPr>
              <a:t>Philemon 11, 18</a:t>
            </a:r>
          </a:p>
          <a:p>
            <a:pPr eaLnBrk="1" hangingPunct="1"/>
            <a:endParaRPr lang="en-US" sz="2800" b="1" dirty="0">
              <a:latin typeface="Arial"/>
              <a:cs typeface="Arial"/>
            </a:endParaRPr>
          </a:p>
        </p:txBody>
      </p:sp>
      <p:pic>
        <p:nvPicPr>
          <p:cNvPr id="187395"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15000" y="1828800"/>
            <a:ext cx="3157538" cy="441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181"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680075" y="1828800"/>
            <a:ext cx="3159125" cy="4422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7397" name="Text Box 6"/>
          <p:cNvSpPr txBox="1">
            <a:spLocks noChangeArrowheads="1"/>
          </p:cNvSpPr>
          <p:nvPr/>
        </p:nvSpPr>
        <p:spPr bwMode="auto">
          <a:xfrm>
            <a:off x="8002588" y="22860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latin typeface="Arial"/>
                <a:cs typeface="Arial"/>
              </a:rPr>
              <a:t>253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0181"/>
                                        </p:tgtEl>
                                        <p:attrNameLst>
                                          <p:attrName>style.visibility</p:attrName>
                                        </p:attrNameLst>
                                      </p:cBhvr>
                                      <p:to>
                                        <p:strVal val="visible"/>
                                      </p:to>
                                    </p:set>
                                    <p:animEffect transition="in" filter="fade">
                                      <p:cBhvr>
                                        <p:cTn id="7" dur="1000"/>
                                        <p:tgtEl>
                                          <p:spTgt spid="50181"/>
                                        </p:tgtEl>
                                      </p:cBhvr>
                                    </p:animEffect>
                                  </p:childTnLst>
                                </p:cTn>
                              </p:par>
                              <p:par>
                                <p:cTn id="8" presetID="10" presetClass="entr" presetSubtype="0" fill="hold" nodeType="withEffect">
                                  <p:stCondLst>
                                    <p:cond delay="0"/>
                                  </p:stCondLst>
                                  <p:childTnLst>
                                    <p:set>
                                      <p:cBhvr>
                                        <p:cTn id="9" dur="1" fill="hold">
                                          <p:stCondLst>
                                            <p:cond delay="0"/>
                                          </p:stCondLst>
                                        </p:cTn>
                                        <p:tgtEl>
                                          <p:spTgt spid="50179">
                                            <p:txEl>
                                              <p:pRg st="2" end="2"/>
                                            </p:txEl>
                                          </p:spTgt>
                                        </p:tgtEl>
                                        <p:attrNameLst>
                                          <p:attrName>style.visibility</p:attrName>
                                        </p:attrNameLst>
                                      </p:cBhvr>
                                      <p:to>
                                        <p:strVal val="visible"/>
                                      </p:to>
                                    </p:set>
                                    <p:animEffect transition="in" filter="fade">
                                      <p:cBhvr>
                                        <p:cTn id="10" dur="1000"/>
                                        <p:tgtEl>
                                          <p:spTgt spid="50179">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0179">
                                            <p:txEl>
                                              <p:pRg st="3" end="3"/>
                                            </p:txEl>
                                          </p:spTgt>
                                        </p:tgtEl>
                                        <p:attrNameLst>
                                          <p:attrName>style.visibility</p:attrName>
                                        </p:attrNameLst>
                                      </p:cBhvr>
                                      <p:to>
                                        <p:strVal val="visible"/>
                                      </p:to>
                                    </p:set>
                                    <p:animEffect transition="in" filter="fade">
                                      <p:cBhvr>
                                        <p:cTn id="13" dur="2000"/>
                                        <p:tgtEl>
                                          <p:spTgt spid="5017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1"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76800" y="1371600"/>
            <a:ext cx="3697288" cy="518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9442" name="Rectangle 2"/>
          <p:cNvSpPr>
            <a:spLocks noGrp="1" noChangeArrowheads="1"/>
          </p:cNvSpPr>
          <p:nvPr>
            <p:ph type="title"/>
          </p:nvPr>
        </p:nvSpPr>
        <p:spPr/>
        <p:txBody>
          <a:bodyPr/>
          <a:lstStyle/>
          <a:p>
            <a:pPr eaLnBrk="1" hangingPunct="1"/>
            <a:r>
              <a:rPr lang="en-US">
                <a:latin typeface="Arial"/>
                <a:cs typeface="Arial"/>
              </a:rPr>
              <a:t>How do I ask forgiveness?</a:t>
            </a:r>
          </a:p>
        </p:txBody>
      </p:sp>
      <p:sp>
        <p:nvSpPr>
          <p:cNvPr id="52227" name="Text Box 3"/>
          <p:cNvSpPr txBox="1">
            <a:spLocks noChangeArrowheads="1"/>
          </p:cNvSpPr>
          <p:nvPr/>
        </p:nvSpPr>
        <p:spPr bwMode="auto">
          <a:xfrm>
            <a:off x="304800" y="1447800"/>
            <a:ext cx="4495800" cy="4721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179388" indent="-179388">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buFont typeface="Arial" charset="0"/>
              <a:buChar char="•"/>
            </a:pPr>
            <a:r>
              <a:rPr lang="en-US" sz="3200" b="1">
                <a:latin typeface="Arial"/>
                <a:cs typeface="Arial"/>
              </a:rPr>
              <a:t>Not by phone </a:t>
            </a:r>
          </a:p>
          <a:p>
            <a:pPr eaLnBrk="1" hangingPunct="1">
              <a:spcBef>
                <a:spcPct val="20000"/>
              </a:spcBef>
              <a:buFont typeface="Arial" charset="0"/>
              <a:buChar char="•"/>
            </a:pPr>
            <a:r>
              <a:rPr lang="en-US" sz="3200" b="1">
                <a:latin typeface="Arial"/>
                <a:cs typeface="Arial"/>
              </a:rPr>
              <a:t>Not by letter </a:t>
            </a:r>
          </a:p>
          <a:p>
            <a:pPr eaLnBrk="1" hangingPunct="1">
              <a:spcBef>
                <a:spcPct val="20000"/>
              </a:spcBef>
              <a:buFont typeface="Arial" charset="0"/>
              <a:buChar char="•"/>
            </a:pPr>
            <a:r>
              <a:rPr lang="en-US" sz="3200" b="1">
                <a:latin typeface="Arial"/>
                <a:cs typeface="Arial"/>
              </a:rPr>
              <a:t>Not by fax </a:t>
            </a:r>
          </a:p>
          <a:p>
            <a:pPr eaLnBrk="1" hangingPunct="1">
              <a:spcBef>
                <a:spcPct val="20000"/>
              </a:spcBef>
              <a:buFont typeface="Arial" charset="0"/>
              <a:buChar char="•"/>
            </a:pPr>
            <a:r>
              <a:rPr lang="en-US" sz="3200" b="1">
                <a:latin typeface="Arial"/>
                <a:cs typeface="Arial"/>
              </a:rPr>
              <a:t>Not by text message</a:t>
            </a:r>
          </a:p>
          <a:p>
            <a:pPr eaLnBrk="1" hangingPunct="1">
              <a:spcBef>
                <a:spcPct val="20000"/>
              </a:spcBef>
              <a:buFont typeface="Arial" charset="0"/>
              <a:buChar char="•"/>
            </a:pPr>
            <a:r>
              <a:rPr lang="en-US" sz="3200" b="1">
                <a:latin typeface="Arial"/>
                <a:cs typeface="Arial"/>
              </a:rPr>
              <a:t>Not by facebook</a:t>
            </a:r>
          </a:p>
          <a:p>
            <a:pPr eaLnBrk="1" hangingPunct="1">
              <a:spcBef>
                <a:spcPct val="20000"/>
              </a:spcBef>
              <a:buFont typeface="Arial" charset="0"/>
              <a:buChar char="•"/>
            </a:pPr>
            <a:r>
              <a:rPr lang="en-US" sz="3200" b="1">
                <a:latin typeface="Arial"/>
                <a:cs typeface="Arial"/>
              </a:rPr>
              <a:t>Not by Twitter </a:t>
            </a:r>
          </a:p>
          <a:p>
            <a:pPr eaLnBrk="1" hangingPunct="1">
              <a:spcBef>
                <a:spcPct val="20000"/>
              </a:spcBef>
              <a:buFont typeface="Arial" charset="0"/>
              <a:buChar char="•"/>
            </a:pPr>
            <a:r>
              <a:rPr lang="en-US" sz="3200" b="1">
                <a:latin typeface="Arial"/>
                <a:cs typeface="Arial"/>
              </a:rPr>
              <a:t>Not by email </a:t>
            </a:r>
          </a:p>
          <a:p>
            <a:pPr eaLnBrk="1" hangingPunct="1">
              <a:spcBef>
                <a:spcPct val="20000"/>
              </a:spcBef>
              <a:buFont typeface="Arial" charset="0"/>
              <a:buChar char="•"/>
            </a:pPr>
            <a:r>
              <a:rPr lang="en-US" sz="3200" b="1">
                <a:latin typeface="Arial"/>
                <a:cs typeface="Arial"/>
              </a:rPr>
              <a:t>Not by mediators…</a:t>
            </a:r>
          </a:p>
        </p:txBody>
      </p:sp>
      <p:sp>
        <p:nvSpPr>
          <p:cNvPr id="189444" name="Text Box 6"/>
          <p:cNvSpPr txBox="1">
            <a:spLocks noChangeArrowheads="1"/>
          </p:cNvSpPr>
          <p:nvPr/>
        </p:nvSpPr>
        <p:spPr bwMode="auto">
          <a:xfrm>
            <a:off x="8002588" y="22860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latin typeface="Arial"/>
                <a:cs typeface="Arial"/>
              </a:rPr>
              <a:t>253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2227"/>
                                        </p:tgtEl>
                                        <p:attrNameLst>
                                          <p:attrName>style.visibility</p:attrName>
                                        </p:attrNameLst>
                                      </p:cBhvr>
                                      <p:to>
                                        <p:strVal val="visible"/>
                                      </p:to>
                                    </p:set>
                                    <p:animEffect transition="in" filter="wipe(up)">
                                      <p:cBhvr>
                                        <p:cTn id="7" dur="3600"/>
                                        <p:tgtEl>
                                          <p:spTgt spid="52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2"/>
          <p:cNvSpPr>
            <a:spLocks noGrp="1" noChangeArrowheads="1"/>
          </p:cNvSpPr>
          <p:nvPr>
            <p:ph type="title"/>
          </p:nvPr>
        </p:nvSpPr>
        <p:spPr/>
        <p:txBody>
          <a:bodyPr/>
          <a:lstStyle/>
          <a:p>
            <a:pPr eaLnBrk="1" hangingPunct="1"/>
            <a:r>
              <a:rPr lang="en-US">
                <a:latin typeface="Arial"/>
                <a:cs typeface="Arial"/>
              </a:rPr>
              <a:t>How do I ask forgiveness?</a:t>
            </a:r>
          </a:p>
        </p:txBody>
      </p:sp>
      <p:sp>
        <p:nvSpPr>
          <p:cNvPr id="52227" name="Text Box 3"/>
          <p:cNvSpPr txBox="1">
            <a:spLocks noChangeArrowheads="1"/>
          </p:cNvSpPr>
          <p:nvPr/>
        </p:nvSpPr>
        <p:spPr bwMode="auto">
          <a:xfrm>
            <a:off x="304800" y="1447800"/>
            <a:ext cx="4495800" cy="2554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sz="3200" b="1">
                <a:latin typeface="Arial"/>
                <a:cs typeface="Arial"/>
              </a:rPr>
              <a:t>But by one simple word…</a:t>
            </a:r>
          </a:p>
          <a:p>
            <a:pPr algn="ctr" eaLnBrk="1" hangingPunct="1">
              <a:spcBef>
                <a:spcPct val="20000"/>
              </a:spcBef>
            </a:pPr>
            <a:r>
              <a:rPr lang="en-US" sz="8000" b="1">
                <a:latin typeface="Arial"/>
                <a:cs typeface="Arial"/>
              </a:rPr>
              <a:t>Go</a:t>
            </a:r>
            <a:endParaRPr lang="en-US" sz="6600" b="1">
              <a:latin typeface="Arial"/>
              <a:cs typeface="Arial"/>
            </a:endParaRPr>
          </a:p>
        </p:txBody>
      </p:sp>
      <p:pic>
        <p:nvPicPr>
          <p:cNvPr id="191491"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70475" y="1447800"/>
            <a:ext cx="3311525" cy="495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1492" name="Text Box 6"/>
          <p:cNvSpPr txBox="1">
            <a:spLocks noChangeArrowheads="1"/>
          </p:cNvSpPr>
          <p:nvPr/>
        </p:nvSpPr>
        <p:spPr bwMode="auto">
          <a:xfrm>
            <a:off x="8002588" y="22860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latin typeface="Arial"/>
                <a:cs typeface="Arial"/>
              </a:rPr>
              <a:t>253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2227"/>
                                        </p:tgtEl>
                                        <p:attrNameLst>
                                          <p:attrName>style.visibility</p:attrName>
                                        </p:attrNameLst>
                                      </p:cBhvr>
                                      <p:to>
                                        <p:strVal val="visible"/>
                                      </p:to>
                                    </p:set>
                                    <p:animEffect transition="in" filter="wipe(up)">
                                      <p:cBhvr>
                                        <p:cTn id="7" dur="3600"/>
                                        <p:tgtEl>
                                          <p:spTgt spid="52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11188" y="1341438"/>
            <a:ext cx="7848600" cy="523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3538" name="Rectangle 2"/>
          <p:cNvSpPr>
            <a:spLocks noGrp="1" noChangeArrowheads="1"/>
          </p:cNvSpPr>
          <p:nvPr>
            <p:ph type="title"/>
          </p:nvPr>
        </p:nvSpPr>
        <p:spPr/>
        <p:txBody>
          <a:bodyPr/>
          <a:lstStyle/>
          <a:p>
            <a:pPr eaLnBrk="1" hangingPunct="1"/>
            <a:r>
              <a:rPr lang="en-US" dirty="0">
                <a:latin typeface="Arial"/>
                <a:cs typeface="Arial"/>
              </a:rPr>
              <a:t>How do I ask forgiveness?</a:t>
            </a:r>
          </a:p>
        </p:txBody>
      </p:sp>
      <p:sp>
        <p:nvSpPr>
          <p:cNvPr id="52227" name="Text Box 3"/>
          <p:cNvSpPr txBox="1">
            <a:spLocks noChangeArrowheads="1"/>
          </p:cNvSpPr>
          <p:nvPr/>
        </p:nvSpPr>
        <p:spPr bwMode="auto">
          <a:xfrm>
            <a:off x="755576" y="4653136"/>
            <a:ext cx="4495800" cy="20621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defRPr/>
            </a:pPr>
            <a:r>
              <a:rPr lang="en-US" sz="3200" b="1" dirty="0">
                <a:solidFill>
                  <a:srgbClr val="FFFFFF"/>
                </a:solidFill>
                <a:effectLst>
                  <a:glow rad="254000">
                    <a:schemeClr val="tx1"/>
                  </a:glow>
                </a:effectLst>
                <a:latin typeface="Arial"/>
                <a:cs typeface="Arial"/>
              </a:rPr>
              <a:t>Onesimus traveled 1400 km to speak to Philemon in person</a:t>
            </a:r>
          </a:p>
          <a:p>
            <a:pPr eaLnBrk="1" hangingPunct="1">
              <a:defRPr/>
            </a:pPr>
            <a:endParaRPr lang="en-US" sz="3200" b="1" dirty="0">
              <a:solidFill>
                <a:srgbClr val="FFFFFF"/>
              </a:solidFill>
              <a:effectLst>
                <a:glow rad="254000">
                  <a:schemeClr val="tx1"/>
                </a:glow>
              </a:effectLst>
              <a:latin typeface="Arial"/>
              <a:cs typeface="Arial"/>
            </a:endParaRPr>
          </a:p>
        </p:txBody>
      </p:sp>
      <p:sp>
        <p:nvSpPr>
          <p:cNvPr id="193540" name="Text Box 6"/>
          <p:cNvSpPr txBox="1">
            <a:spLocks noChangeArrowheads="1"/>
          </p:cNvSpPr>
          <p:nvPr/>
        </p:nvSpPr>
        <p:spPr bwMode="auto">
          <a:xfrm>
            <a:off x="8002588" y="22860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latin typeface="Arial"/>
                <a:cs typeface="Arial"/>
              </a:rPr>
              <a:t>253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2227">
                                            <p:txEl>
                                              <p:pRg st="0" end="0"/>
                                            </p:txEl>
                                          </p:spTgt>
                                        </p:tgtEl>
                                        <p:attrNameLst>
                                          <p:attrName>style.visibility</p:attrName>
                                        </p:attrNameLst>
                                      </p:cBhvr>
                                      <p:to>
                                        <p:strVal val="visible"/>
                                      </p:to>
                                    </p:set>
                                    <p:animEffect transition="in" filter="fade">
                                      <p:cBhvr>
                                        <p:cTn id="7" dur="1000"/>
                                        <p:tgtEl>
                                          <p:spTgt spid="522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5"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214938" y="2133600"/>
            <a:ext cx="3090862" cy="396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4275"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29200" y="1905000"/>
            <a:ext cx="3570288" cy="4371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5587" name="Rectangle 4"/>
          <p:cNvSpPr>
            <a:spLocks noGrp="1" noChangeArrowheads="1"/>
          </p:cNvSpPr>
          <p:nvPr>
            <p:ph type="title"/>
          </p:nvPr>
        </p:nvSpPr>
        <p:spPr/>
        <p:txBody>
          <a:bodyPr/>
          <a:lstStyle/>
          <a:p>
            <a:pPr eaLnBrk="1" hangingPunct="1"/>
            <a:r>
              <a:rPr lang="en-US">
                <a:latin typeface="Arial"/>
                <a:cs typeface="Arial"/>
              </a:rPr>
              <a:t>How do I ask forgiveness?</a:t>
            </a:r>
          </a:p>
        </p:txBody>
      </p:sp>
      <p:sp>
        <p:nvSpPr>
          <p:cNvPr id="195588" name="Text Box 5"/>
          <p:cNvSpPr txBox="1">
            <a:spLocks noChangeArrowheads="1"/>
          </p:cNvSpPr>
          <p:nvPr/>
        </p:nvSpPr>
        <p:spPr bwMode="auto">
          <a:xfrm>
            <a:off x="533400" y="1828800"/>
            <a:ext cx="4114800" cy="32808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sz="2800" b="1">
                <a:latin typeface="Arial"/>
                <a:cs typeface="Arial"/>
              </a:rPr>
              <a:t>Demonstrate humility without concern for saving face.</a:t>
            </a:r>
          </a:p>
          <a:p>
            <a:pPr eaLnBrk="1" hangingPunct="1">
              <a:spcBef>
                <a:spcPct val="20000"/>
              </a:spcBef>
            </a:pPr>
            <a:endParaRPr lang="en-US" sz="2800" b="1">
              <a:latin typeface="Arial"/>
              <a:cs typeface="Arial"/>
            </a:endParaRPr>
          </a:p>
          <a:p>
            <a:pPr eaLnBrk="1" hangingPunct="1">
              <a:spcBef>
                <a:spcPct val="20000"/>
              </a:spcBef>
            </a:pPr>
            <a:r>
              <a:rPr lang="en-US" sz="2800" b="1">
                <a:latin typeface="Arial"/>
                <a:cs typeface="Arial"/>
              </a:rPr>
              <a:t>Philemon 1, 8-9, 14 (cf. Gal. 6:1b, 3-4)</a:t>
            </a:r>
          </a:p>
          <a:p>
            <a:pPr eaLnBrk="1" hangingPunct="1"/>
            <a:endParaRPr lang="en-US" sz="2800" b="1">
              <a:latin typeface="Arial"/>
              <a:cs typeface="Arial"/>
            </a:endParaRPr>
          </a:p>
        </p:txBody>
      </p:sp>
      <p:sp>
        <p:nvSpPr>
          <p:cNvPr id="195589" name="Text Box 6"/>
          <p:cNvSpPr txBox="1">
            <a:spLocks noChangeArrowheads="1"/>
          </p:cNvSpPr>
          <p:nvPr/>
        </p:nvSpPr>
        <p:spPr bwMode="auto">
          <a:xfrm>
            <a:off x="8002588" y="22860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latin typeface="Arial"/>
                <a:cs typeface="Arial"/>
              </a:rPr>
              <a:t>253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4" fill="hold" nodeType="clickEffect">
                                  <p:stCondLst>
                                    <p:cond delay="0"/>
                                  </p:stCondLst>
                                  <p:childTnLst>
                                    <p:anim calcmode="lin" valueType="num">
                                      <p:cBhvr additive="base">
                                        <p:cTn id="6" dur="500"/>
                                        <p:tgtEl>
                                          <p:spTgt spid="54275"/>
                                        </p:tgtEl>
                                        <p:attrNameLst>
                                          <p:attrName>ppt_x</p:attrName>
                                        </p:attrNameLst>
                                      </p:cBhvr>
                                      <p:tavLst>
                                        <p:tav tm="0">
                                          <p:val>
                                            <p:strVal val="ppt_x"/>
                                          </p:val>
                                        </p:tav>
                                        <p:tav tm="100000">
                                          <p:val>
                                            <p:strVal val="ppt_x"/>
                                          </p:val>
                                        </p:tav>
                                      </p:tavLst>
                                    </p:anim>
                                    <p:anim calcmode="lin" valueType="num">
                                      <p:cBhvr additive="base">
                                        <p:cTn id="7" dur="500"/>
                                        <p:tgtEl>
                                          <p:spTgt spid="54275"/>
                                        </p:tgtEl>
                                        <p:attrNameLst>
                                          <p:attrName>ppt_y</p:attrName>
                                        </p:attrNameLst>
                                      </p:cBhvr>
                                      <p:tavLst>
                                        <p:tav tm="0">
                                          <p:val>
                                            <p:strVal val="ppt_y"/>
                                          </p:val>
                                        </p:tav>
                                        <p:tav tm="100000">
                                          <p:val>
                                            <p:strVal val="1+ppt_h/2"/>
                                          </p:val>
                                        </p:tav>
                                      </p:tavLst>
                                    </p:anim>
                                    <p:set>
                                      <p:cBhvr>
                                        <p:cTn id="8" dur="1" fill="hold">
                                          <p:stCondLst>
                                            <p:cond delay="499"/>
                                          </p:stCondLst>
                                        </p:cTn>
                                        <p:tgtEl>
                                          <p:spTgt spid="5427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7634" name="Rectangle 3"/>
          <p:cNvSpPr>
            <a:spLocks noGrp="1" noChangeArrowheads="1"/>
          </p:cNvSpPr>
          <p:nvPr>
            <p:ph type="title"/>
          </p:nvPr>
        </p:nvSpPr>
        <p:spPr/>
        <p:txBody>
          <a:bodyPr/>
          <a:lstStyle/>
          <a:p>
            <a:pPr eaLnBrk="1" hangingPunct="1"/>
            <a:r>
              <a:rPr lang="en-US">
                <a:solidFill>
                  <a:schemeClr val="bg1"/>
                </a:solidFill>
                <a:latin typeface="Verdana" charset="0"/>
              </a:rPr>
              <a:t>How do I ask forgiveness?</a:t>
            </a:r>
          </a:p>
        </p:txBody>
      </p:sp>
      <p:sp>
        <p:nvSpPr>
          <p:cNvPr id="56324" name="Text Box 4"/>
          <p:cNvSpPr txBox="1">
            <a:spLocks noChangeArrowheads="1"/>
          </p:cNvSpPr>
          <p:nvPr/>
        </p:nvSpPr>
        <p:spPr bwMode="auto">
          <a:xfrm>
            <a:off x="533400" y="4724400"/>
            <a:ext cx="8077200" cy="1905000"/>
          </a:xfrm>
          <a:prstGeom prst="rect">
            <a:avLst/>
          </a:prstGeom>
          <a:solidFill>
            <a:schemeClr val="accent2">
              <a:alpha val="70000"/>
            </a:schemeClr>
          </a:solid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defRPr/>
            </a:pPr>
            <a:r>
              <a:rPr lang="en-US" sz="2800" b="1">
                <a:solidFill>
                  <a:schemeClr val="bg1"/>
                </a:solidFill>
                <a:effectLst>
                  <a:outerShdw blurRad="38100" dist="38100" dir="2700000" algn="tl">
                    <a:srgbClr val="000000"/>
                  </a:outerShdw>
                </a:effectLst>
                <a:latin typeface="Verdana" charset="0"/>
                <a:cs typeface="Arial" charset="0"/>
              </a:rPr>
              <a:t>Remember that your response is not a private issue, but public, involving many people.</a:t>
            </a:r>
          </a:p>
          <a:p>
            <a:pPr eaLnBrk="1" hangingPunct="1">
              <a:spcBef>
                <a:spcPct val="20000"/>
              </a:spcBef>
              <a:defRPr/>
            </a:pPr>
            <a:r>
              <a:rPr lang="en-US" sz="2800" b="1">
                <a:solidFill>
                  <a:schemeClr val="bg1"/>
                </a:solidFill>
                <a:effectLst>
                  <a:outerShdw blurRad="38100" dist="38100" dir="2700000" algn="tl">
                    <a:srgbClr val="000000"/>
                  </a:outerShdw>
                </a:effectLst>
                <a:latin typeface="Verdana" charset="0"/>
                <a:cs typeface="Arial" charset="0"/>
              </a:rPr>
              <a:t>Philemon 1-2, 25 (plural)</a:t>
            </a:r>
          </a:p>
        </p:txBody>
      </p:sp>
      <p:sp>
        <p:nvSpPr>
          <p:cNvPr id="197636" name="Text Box 5"/>
          <p:cNvSpPr txBox="1">
            <a:spLocks noChangeArrowheads="1"/>
          </p:cNvSpPr>
          <p:nvPr/>
        </p:nvSpPr>
        <p:spPr bwMode="auto">
          <a:xfrm>
            <a:off x="8274050" y="44450"/>
            <a:ext cx="8350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chemeClr val="bg1"/>
                </a:solidFill>
                <a:latin typeface="Verdana" charset="0"/>
                <a:cs typeface="Arial" charset="0"/>
              </a:rPr>
              <a:t>253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2"/>
          <p:cNvSpPr>
            <a:spLocks noGrp="1" noChangeArrowheads="1"/>
          </p:cNvSpPr>
          <p:nvPr>
            <p:ph type="title"/>
          </p:nvPr>
        </p:nvSpPr>
        <p:spPr/>
        <p:txBody>
          <a:bodyPr/>
          <a:lstStyle/>
          <a:p>
            <a:pPr eaLnBrk="1" hangingPunct="1"/>
            <a:r>
              <a:rPr lang="en-US">
                <a:latin typeface="Arial"/>
                <a:cs typeface="Arial"/>
              </a:rPr>
              <a:t>How do I ask forgiveness?</a:t>
            </a:r>
          </a:p>
        </p:txBody>
      </p:sp>
      <p:sp>
        <p:nvSpPr>
          <p:cNvPr id="199682" name="Text Box 3"/>
          <p:cNvSpPr txBox="1">
            <a:spLocks noChangeArrowheads="1"/>
          </p:cNvSpPr>
          <p:nvPr/>
        </p:nvSpPr>
        <p:spPr bwMode="auto">
          <a:xfrm>
            <a:off x="304800" y="1600200"/>
            <a:ext cx="4800600" cy="483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sz="2800" b="1" dirty="0">
                <a:latin typeface="Arial"/>
                <a:cs typeface="Arial"/>
              </a:rPr>
              <a:t>Make the request for</a:t>
            </a:r>
          </a:p>
          <a:p>
            <a:pPr eaLnBrk="1" hangingPunct="1">
              <a:spcBef>
                <a:spcPct val="20000"/>
              </a:spcBef>
            </a:pPr>
            <a:r>
              <a:rPr lang="en-US" sz="2800" b="1" dirty="0">
                <a:latin typeface="Arial"/>
                <a:cs typeface="Arial"/>
              </a:rPr>
              <a:t>forgiveness as public</a:t>
            </a:r>
          </a:p>
          <a:p>
            <a:pPr eaLnBrk="1" hangingPunct="1">
              <a:spcBef>
                <a:spcPct val="20000"/>
              </a:spcBef>
            </a:pPr>
            <a:r>
              <a:rPr lang="en-US" sz="2800" b="1" dirty="0">
                <a:latin typeface="Arial"/>
                <a:cs typeface="Arial"/>
              </a:rPr>
              <a:t>as the offense. </a:t>
            </a:r>
          </a:p>
          <a:p>
            <a:pPr eaLnBrk="1" hangingPunct="1">
              <a:spcBef>
                <a:spcPct val="20000"/>
              </a:spcBef>
            </a:pPr>
            <a:endParaRPr lang="en-US" sz="2800" b="1" dirty="0">
              <a:latin typeface="Arial"/>
              <a:cs typeface="Arial"/>
            </a:endParaRPr>
          </a:p>
          <a:p>
            <a:pPr eaLnBrk="1" hangingPunct="1">
              <a:spcBef>
                <a:spcPct val="20000"/>
              </a:spcBef>
              <a:buFontTx/>
              <a:buAutoNum type="alphaLcPeriod"/>
            </a:pPr>
            <a:r>
              <a:rPr lang="en-US" sz="2800" b="1" dirty="0">
                <a:latin typeface="Arial"/>
                <a:cs typeface="Arial"/>
              </a:rPr>
              <a:t>Public sins require public apology </a:t>
            </a:r>
            <a:br>
              <a:rPr lang="en-US" sz="2800" b="1" dirty="0">
                <a:latin typeface="Arial"/>
                <a:cs typeface="Arial"/>
              </a:rPr>
            </a:br>
            <a:r>
              <a:rPr lang="en-US" sz="2800" b="1" dirty="0">
                <a:latin typeface="Arial"/>
                <a:cs typeface="Arial"/>
              </a:rPr>
              <a:t>(1 Tim. 5:20)</a:t>
            </a:r>
          </a:p>
          <a:p>
            <a:pPr eaLnBrk="1" hangingPunct="1">
              <a:spcBef>
                <a:spcPct val="20000"/>
              </a:spcBef>
              <a:buFontTx/>
              <a:buAutoNum type="alphaLcPeriod"/>
            </a:pPr>
            <a:r>
              <a:rPr lang="en-US" sz="2800" b="1" dirty="0">
                <a:latin typeface="Arial"/>
                <a:cs typeface="Arial"/>
              </a:rPr>
              <a:t>Private sins require private apology (Matt. 18:15) </a:t>
            </a:r>
          </a:p>
        </p:txBody>
      </p:sp>
      <p:pic>
        <p:nvPicPr>
          <p:cNvPr id="199683" name="Picture 4" descr="j0156449[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24400" y="2057400"/>
            <a:ext cx="4192588" cy="4340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9684" name="Text Box 5"/>
          <p:cNvSpPr txBox="1">
            <a:spLocks noChangeArrowheads="1"/>
          </p:cNvSpPr>
          <p:nvPr/>
        </p:nvSpPr>
        <p:spPr bwMode="auto">
          <a:xfrm>
            <a:off x="8274050" y="4445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latin typeface="Arial"/>
                <a:cs typeface="Arial"/>
              </a:rPr>
              <a:t>253</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2"/>
          <p:cNvSpPr>
            <a:spLocks noGrp="1" noChangeArrowheads="1"/>
          </p:cNvSpPr>
          <p:nvPr>
            <p:ph type="title"/>
          </p:nvPr>
        </p:nvSpPr>
        <p:spPr/>
        <p:txBody>
          <a:bodyPr/>
          <a:lstStyle/>
          <a:p>
            <a:pPr eaLnBrk="1" hangingPunct="1"/>
            <a:r>
              <a:rPr lang="en-US">
                <a:latin typeface="Verdana" charset="0"/>
              </a:rPr>
              <a:t>Restoring Relationships</a:t>
            </a:r>
          </a:p>
        </p:txBody>
      </p:sp>
      <p:sp>
        <p:nvSpPr>
          <p:cNvPr id="60419" name="Text Box 3"/>
          <p:cNvSpPr txBox="1">
            <a:spLocks noChangeArrowheads="1"/>
          </p:cNvSpPr>
          <p:nvPr/>
        </p:nvSpPr>
        <p:spPr bwMode="auto">
          <a:xfrm>
            <a:off x="681038" y="1393825"/>
            <a:ext cx="7812087" cy="1804988"/>
          </a:xfrm>
          <a:prstGeom prst="rect">
            <a:avLst/>
          </a:prstGeom>
          <a:solidFill>
            <a:srgbClr val="660066"/>
          </a:solidFill>
          <a:ln w="9525">
            <a:no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2800" b="1" u="sng" dirty="0">
                <a:solidFill>
                  <a:schemeClr val="bg1"/>
                </a:solidFill>
                <a:effectLst>
                  <a:outerShdw blurRad="38100" dist="38100" dir="2700000" algn="tl">
                    <a:srgbClr val="000000"/>
                  </a:outerShdw>
                </a:effectLst>
                <a:latin typeface="Verdana" charset="0"/>
                <a:cs typeface="Arial" charset="0"/>
              </a:rPr>
              <a:t>General Principle</a:t>
            </a:r>
          </a:p>
          <a:p>
            <a:pPr algn="ctr" eaLnBrk="1" hangingPunct="1">
              <a:defRPr/>
            </a:pPr>
            <a:r>
              <a:rPr lang="en-US" sz="2800" b="1" dirty="0">
                <a:solidFill>
                  <a:schemeClr val="bg1"/>
                </a:solidFill>
                <a:effectLst>
                  <a:outerShdw blurRad="38100" dist="38100" dir="2700000" algn="tl">
                    <a:srgbClr val="000000"/>
                  </a:outerShdw>
                </a:effectLst>
                <a:cs typeface="Arial" charset="0"/>
              </a:rPr>
              <a:t>Romans 12:18</a:t>
            </a:r>
          </a:p>
          <a:p>
            <a:pPr algn="ctr" eaLnBrk="1" hangingPunct="1">
              <a:defRPr/>
            </a:pPr>
            <a:r>
              <a:rPr lang="ru-RU" altLang="ja-JP" sz="2800" b="1" dirty="0">
                <a:solidFill>
                  <a:schemeClr val="bg1"/>
                </a:solidFill>
                <a:effectLst>
                  <a:outerShdw blurRad="38100" dist="38100" dir="2700000" algn="tl">
                    <a:srgbClr val="000000"/>
                  </a:outerShdw>
                </a:effectLst>
                <a:cs typeface="Arial" charset="0"/>
              </a:rPr>
              <a:t>"</a:t>
            </a:r>
            <a:r>
              <a:rPr lang="en-US" altLang="ja-JP" sz="2800" b="1" dirty="0">
                <a:solidFill>
                  <a:schemeClr val="bg1"/>
                </a:solidFill>
                <a:effectLst>
                  <a:outerShdw blurRad="38100" dist="38100" dir="2700000" algn="tl">
                    <a:srgbClr val="000000"/>
                  </a:outerShdw>
                </a:effectLst>
                <a:cs typeface="Arial" charset="0"/>
              </a:rPr>
              <a:t>If it is possible, as far as it depends on you, </a:t>
            </a:r>
          </a:p>
          <a:p>
            <a:pPr algn="ctr" eaLnBrk="1" hangingPunct="1">
              <a:defRPr/>
            </a:pPr>
            <a:r>
              <a:rPr lang="en-US" sz="2800" b="1" dirty="0">
                <a:solidFill>
                  <a:schemeClr val="bg1"/>
                </a:solidFill>
                <a:effectLst>
                  <a:outerShdw blurRad="38100" dist="38100" dir="2700000" algn="tl">
                    <a:srgbClr val="000000"/>
                  </a:outerShdw>
                </a:effectLst>
                <a:cs typeface="Arial" charset="0"/>
              </a:rPr>
              <a:t>live at peace with everyone.</a:t>
            </a:r>
            <a:r>
              <a:rPr lang="ru-RU" altLang="ja-JP" sz="2800" b="1" dirty="0">
                <a:solidFill>
                  <a:schemeClr val="bg1"/>
                </a:solidFill>
                <a:effectLst>
                  <a:outerShdw blurRad="38100" dist="38100" dir="2700000" algn="tl">
                    <a:srgbClr val="000000"/>
                  </a:outerShdw>
                </a:effectLst>
                <a:cs typeface="Arial" charset="0"/>
              </a:rPr>
              <a:t>"</a:t>
            </a:r>
            <a:endParaRPr lang="en-US" sz="2800" b="1" dirty="0">
              <a:solidFill>
                <a:schemeClr val="bg1"/>
              </a:solidFill>
              <a:effectLst>
                <a:outerShdw blurRad="38100" dist="38100" dir="2700000" algn="tl">
                  <a:srgbClr val="000000"/>
                </a:outerShdw>
              </a:effectLst>
              <a:latin typeface="Verdana" charset="0"/>
              <a:cs typeface="Arial" charset="0"/>
            </a:endParaRPr>
          </a:p>
        </p:txBody>
      </p:sp>
      <p:sp>
        <p:nvSpPr>
          <p:cNvPr id="60420" name="Text Box 4"/>
          <p:cNvSpPr txBox="1">
            <a:spLocks noChangeArrowheads="1"/>
          </p:cNvSpPr>
          <p:nvPr/>
        </p:nvSpPr>
        <p:spPr bwMode="auto">
          <a:xfrm>
            <a:off x="92075" y="3733800"/>
            <a:ext cx="3868738" cy="157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latin typeface="Verdana" charset="0"/>
                <a:cs typeface="Arial" charset="0"/>
              </a:rPr>
              <a:t>For the Offender: GO!</a:t>
            </a:r>
          </a:p>
          <a:p>
            <a:pPr eaLnBrk="1" hangingPunct="1"/>
            <a:endParaRPr lang="en-US" b="1">
              <a:latin typeface="Verdana" charset="0"/>
              <a:cs typeface="Arial" charset="0"/>
            </a:endParaRPr>
          </a:p>
          <a:p>
            <a:pPr eaLnBrk="1" hangingPunct="1"/>
            <a:r>
              <a:rPr lang="en-US" b="1">
                <a:latin typeface="Verdana" charset="0"/>
                <a:cs typeface="Arial" charset="0"/>
              </a:rPr>
              <a:t>Matthew 5:23-24</a:t>
            </a:r>
          </a:p>
          <a:p>
            <a:pPr eaLnBrk="1" hangingPunct="1"/>
            <a:r>
              <a:rPr lang="en-US" b="1">
                <a:latin typeface="Verdana" charset="0"/>
                <a:cs typeface="Arial" charset="0"/>
              </a:rPr>
              <a:t>James 5:16</a:t>
            </a:r>
          </a:p>
        </p:txBody>
      </p:sp>
      <p:sp>
        <p:nvSpPr>
          <p:cNvPr id="60421" name="Text Box 5"/>
          <p:cNvSpPr txBox="1">
            <a:spLocks noChangeArrowheads="1"/>
          </p:cNvSpPr>
          <p:nvPr/>
        </p:nvSpPr>
        <p:spPr bwMode="auto">
          <a:xfrm>
            <a:off x="5211763" y="3705225"/>
            <a:ext cx="3930650" cy="157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latin typeface="Verdana" charset="0"/>
                <a:cs typeface="Arial" charset="0"/>
              </a:rPr>
              <a:t>For the Offended: GO!</a:t>
            </a:r>
          </a:p>
          <a:p>
            <a:pPr eaLnBrk="1" hangingPunct="1"/>
            <a:endParaRPr lang="en-US" b="1">
              <a:latin typeface="Verdana" charset="0"/>
              <a:cs typeface="Arial" charset="0"/>
            </a:endParaRPr>
          </a:p>
          <a:p>
            <a:pPr eaLnBrk="1" hangingPunct="1"/>
            <a:r>
              <a:rPr lang="en-US" b="1">
                <a:latin typeface="Verdana" charset="0"/>
                <a:cs typeface="Arial" charset="0"/>
              </a:rPr>
              <a:t>Matthew 18:15</a:t>
            </a:r>
          </a:p>
          <a:p>
            <a:pPr eaLnBrk="1" hangingPunct="1"/>
            <a:r>
              <a:rPr lang="en-US" b="1">
                <a:latin typeface="Verdana" charset="0"/>
                <a:cs typeface="Arial" charset="0"/>
              </a:rPr>
              <a:t>Galatians 6:1</a:t>
            </a:r>
          </a:p>
        </p:txBody>
      </p:sp>
      <p:pic>
        <p:nvPicPr>
          <p:cNvPr id="60422"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46525" y="3505200"/>
            <a:ext cx="1311275" cy="2773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1734" name="Text Box 7"/>
          <p:cNvSpPr txBox="1">
            <a:spLocks noChangeArrowheads="1"/>
          </p:cNvSpPr>
          <p:nvPr/>
        </p:nvSpPr>
        <p:spPr bwMode="auto">
          <a:xfrm>
            <a:off x="8201025" y="44450"/>
            <a:ext cx="8350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latin typeface="Verdana" charset="0"/>
                <a:cs typeface="Arial" charset="0"/>
              </a:rPr>
              <a:t>253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0422"/>
                                        </p:tgtEl>
                                        <p:attrNameLst>
                                          <p:attrName>style.visibility</p:attrName>
                                        </p:attrNameLst>
                                      </p:cBhvr>
                                      <p:to>
                                        <p:strVal val="visible"/>
                                      </p:to>
                                    </p:set>
                                    <p:animEffect transition="in" filter="fade">
                                      <p:cBhvr>
                                        <p:cTn id="7" dur="2000"/>
                                        <p:tgtEl>
                                          <p:spTgt spid="604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0420"/>
                                        </p:tgtEl>
                                        <p:attrNameLst>
                                          <p:attrName>style.visibility</p:attrName>
                                        </p:attrNameLst>
                                      </p:cBhvr>
                                      <p:to>
                                        <p:strVal val="visible"/>
                                      </p:to>
                                    </p:set>
                                    <p:animEffect transition="in" filter="dissolve">
                                      <p:cBhvr>
                                        <p:cTn id="12" dur="500"/>
                                        <p:tgtEl>
                                          <p:spTgt spid="6042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0421"/>
                                        </p:tgtEl>
                                        <p:attrNameLst>
                                          <p:attrName>style.visibility</p:attrName>
                                        </p:attrNameLst>
                                      </p:cBhvr>
                                      <p:to>
                                        <p:strVal val="visible"/>
                                      </p:to>
                                    </p:set>
                                    <p:animEffect transition="in" filter="dissolve">
                                      <p:cBhvr>
                                        <p:cTn id="17" dur="500"/>
                                        <p:tgtEl>
                                          <p:spTgt spid="6042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0419"/>
                                        </p:tgtEl>
                                        <p:attrNameLst>
                                          <p:attrName>style.visibility</p:attrName>
                                        </p:attrNameLst>
                                      </p:cBhvr>
                                      <p:to>
                                        <p:strVal val="visible"/>
                                      </p:to>
                                    </p:set>
                                    <p:animEffect transition="in" filter="dissolve">
                                      <p:cBhvr>
                                        <p:cTn id="22" dur="500"/>
                                        <p:tgtEl>
                                          <p:spTgt spid="604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9" grpId="0" animBg="1"/>
      <p:bldP spid="60420" grpId="0"/>
      <p:bldP spid="60421"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0FBF3BB-4F86-514A-9F83-43F0D9D307DE}"/>
              </a:ext>
            </a:extLst>
          </p:cNvPr>
          <p:cNvGrpSpPr/>
          <p:nvPr/>
        </p:nvGrpSpPr>
        <p:grpSpPr>
          <a:xfrm>
            <a:off x="-26988" y="23813"/>
            <a:ext cx="6687220" cy="6834187"/>
            <a:chOff x="-26988" y="23813"/>
            <a:chExt cx="6687220" cy="6834187"/>
          </a:xfrm>
        </p:grpSpPr>
        <p:pic>
          <p:nvPicPr>
            <p:cNvPr id="203777" name="Picture 1" descr="Philemon Become like Those We Resen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6988" y="23813"/>
              <a:ext cx="6288088" cy="6834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ounded Rectangle 1">
              <a:extLst>
                <a:ext uri="{FF2B5EF4-FFF2-40B4-BE49-F238E27FC236}">
                  <a16:creationId xmlns:a16="http://schemas.microsoft.com/office/drawing/2014/main" id="{96819B10-0DA5-844D-8E58-AC0A1C6AAC58}"/>
                </a:ext>
              </a:extLst>
            </p:cNvPr>
            <p:cNvSpPr/>
            <p:nvPr/>
          </p:nvSpPr>
          <p:spPr bwMode="auto">
            <a:xfrm>
              <a:off x="4393022" y="475228"/>
              <a:ext cx="1619138" cy="577508"/>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20" name="Rounded Rectangle 19">
              <a:extLst>
                <a:ext uri="{FF2B5EF4-FFF2-40B4-BE49-F238E27FC236}">
                  <a16:creationId xmlns:a16="http://schemas.microsoft.com/office/drawing/2014/main" id="{60B602E4-F8BC-B24A-B07F-6E7F3866E74B}"/>
                </a:ext>
              </a:extLst>
            </p:cNvPr>
            <p:cNvSpPr/>
            <p:nvPr/>
          </p:nvSpPr>
          <p:spPr bwMode="auto">
            <a:xfrm>
              <a:off x="1680829" y="274394"/>
              <a:ext cx="1004376" cy="791493"/>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21" name="Rounded Rectangle 20">
              <a:extLst>
                <a:ext uri="{FF2B5EF4-FFF2-40B4-BE49-F238E27FC236}">
                  <a16:creationId xmlns:a16="http://schemas.microsoft.com/office/drawing/2014/main" id="{8EEB48C0-0480-5B4E-B4C7-FFDCCA1A7981}"/>
                </a:ext>
              </a:extLst>
            </p:cNvPr>
            <p:cNvSpPr/>
            <p:nvPr/>
          </p:nvSpPr>
          <p:spPr bwMode="auto">
            <a:xfrm>
              <a:off x="58205" y="1433991"/>
              <a:ext cx="861431" cy="399000"/>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22" name="Rounded Rectangle 21">
              <a:extLst>
                <a:ext uri="{FF2B5EF4-FFF2-40B4-BE49-F238E27FC236}">
                  <a16:creationId xmlns:a16="http://schemas.microsoft.com/office/drawing/2014/main" id="{C481C595-02AB-8345-86D8-3D7DD1FD7857}"/>
                </a:ext>
              </a:extLst>
            </p:cNvPr>
            <p:cNvSpPr/>
            <p:nvPr/>
          </p:nvSpPr>
          <p:spPr bwMode="auto">
            <a:xfrm>
              <a:off x="2451956" y="5025923"/>
              <a:ext cx="2029442" cy="575732"/>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23" name="Rounded Rectangle 22">
              <a:extLst>
                <a:ext uri="{FF2B5EF4-FFF2-40B4-BE49-F238E27FC236}">
                  <a16:creationId xmlns:a16="http://schemas.microsoft.com/office/drawing/2014/main" id="{E9FA61A4-CAFC-AB49-BB5A-FDD24DF24804}"/>
                </a:ext>
              </a:extLst>
            </p:cNvPr>
            <p:cNvSpPr/>
            <p:nvPr/>
          </p:nvSpPr>
          <p:spPr bwMode="auto">
            <a:xfrm>
              <a:off x="4630790" y="4509452"/>
              <a:ext cx="2029442" cy="575732"/>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24" name="Rounded Rectangle 23">
              <a:extLst>
                <a:ext uri="{FF2B5EF4-FFF2-40B4-BE49-F238E27FC236}">
                  <a16:creationId xmlns:a16="http://schemas.microsoft.com/office/drawing/2014/main" id="{537C871D-4323-9040-90E4-37E46DDC4A7A}"/>
                </a:ext>
              </a:extLst>
            </p:cNvPr>
            <p:cNvSpPr/>
            <p:nvPr/>
          </p:nvSpPr>
          <p:spPr bwMode="auto">
            <a:xfrm>
              <a:off x="2145642" y="1597957"/>
              <a:ext cx="2029442" cy="911846"/>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25" name="Rounded Rectangle 24">
              <a:extLst>
                <a:ext uri="{FF2B5EF4-FFF2-40B4-BE49-F238E27FC236}">
                  <a16:creationId xmlns:a16="http://schemas.microsoft.com/office/drawing/2014/main" id="{70FCB2F3-D69E-074B-A90F-1F9558FF04C6}"/>
                </a:ext>
              </a:extLst>
            </p:cNvPr>
            <p:cNvSpPr/>
            <p:nvPr/>
          </p:nvSpPr>
          <p:spPr bwMode="auto">
            <a:xfrm>
              <a:off x="479527" y="2181378"/>
              <a:ext cx="1323600" cy="911846"/>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27" name="Rounded Rectangle 26">
              <a:extLst>
                <a:ext uri="{FF2B5EF4-FFF2-40B4-BE49-F238E27FC236}">
                  <a16:creationId xmlns:a16="http://schemas.microsoft.com/office/drawing/2014/main" id="{100F4FDD-8DF4-6545-A9FA-ABEC94D0DD56}"/>
                </a:ext>
              </a:extLst>
            </p:cNvPr>
            <p:cNvSpPr/>
            <p:nvPr/>
          </p:nvSpPr>
          <p:spPr bwMode="auto">
            <a:xfrm rot="2736731">
              <a:off x="1951254" y="3727440"/>
              <a:ext cx="1986401" cy="399000"/>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28" name="Rounded Rectangle 27">
              <a:extLst>
                <a:ext uri="{FF2B5EF4-FFF2-40B4-BE49-F238E27FC236}">
                  <a16:creationId xmlns:a16="http://schemas.microsoft.com/office/drawing/2014/main" id="{69956A38-5572-964E-9812-D18C62C9ABC5}"/>
                </a:ext>
              </a:extLst>
            </p:cNvPr>
            <p:cNvSpPr/>
            <p:nvPr/>
          </p:nvSpPr>
          <p:spPr bwMode="auto">
            <a:xfrm rot="2736731">
              <a:off x="2601993" y="3295484"/>
              <a:ext cx="1986401" cy="399000"/>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29" name="Rounded Rectangle 28">
              <a:extLst>
                <a:ext uri="{FF2B5EF4-FFF2-40B4-BE49-F238E27FC236}">
                  <a16:creationId xmlns:a16="http://schemas.microsoft.com/office/drawing/2014/main" id="{EA6BA35D-7B0B-4246-B8D8-80144438D3DA}"/>
                </a:ext>
              </a:extLst>
            </p:cNvPr>
            <p:cNvSpPr/>
            <p:nvPr/>
          </p:nvSpPr>
          <p:spPr bwMode="auto">
            <a:xfrm rot="2787863">
              <a:off x="2866510" y="2930567"/>
              <a:ext cx="2990394" cy="399000"/>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30" name="Rounded Rectangle 29">
              <a:extLst>
                <a:ext uri="{FF2B5EF4-FFF2-40B4-BE49-F238E27FC236}">
                  <a16:creationId xmlns:a16="http://schemas.microsoft.com/office/drawing/2014/main" id="{31765E29-FFC9-6343-8CF4-795C9D2158ED}"/>
                </a:ext>
              </a:extLst>
            </p:cNvPr>
            <p:cNvSpPr/>
            <p:nvPr/>
          </p:nvSpPr>
          <p:spPr bwMode="auto">
            <a:xfrm>
              <a:off x="2097244" y="6237312"/>
              <a:ext cx="2690780" cy="320542"/>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31" name="Rounded Rectangle 30">
              <a:extLst>
                <a:ext uri="{FF2B5EF4-FFF2-40B4-BE49-F238E27FC236}">
                  <a16:creationId xmlns:a16="http://schemas.microsoft.com/office/drawing/2014/main" id="{27D074F4-7E48-C840-BE31-EC5FF7CE5AC5}"/>
                </a:ext>
              </a:extLst>
            </p:cNvPr>
            <p:cNvSpPr/>
            <p:nvPr/>
          </p:nvSpPr>
          <p:spPr bwMode="auto">
            <a:xfrm>
              <a:off x="5078721" y="6126344"/>
              <a:ext cx="861431" cy="399000"/>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26" name="Rounded Rectangle 25">
              <a:extLst>
                <a:ext uri="{FF2B5EF4-FFF2-40B4-BE49-F238E27FC236}">
                  <a16:creationId xmlns:a16="http://schemas.microsoft.com/office/drawing/2014/main" id="{72CAF0C5-F296-874B-A31C-62212608E2D2}"/>
                </a:ext>
              </a:extLst>
            </p:cNvPr>
            <p:cNvSpPr/>
            <p:nvPr/>
          </p:nvSpPr>
          <p:spPr bwMode="auto">
            <a:xfrm>
              <a:off x="1264315" y="2398879"/>
              <a:ext cx="861431" cy="399000"/>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grpSp>
      <p:sp>
        <p:nvSpPr>
          <p:cNvPr id="203778" name="Text Box 7"/>
          <p:cNvSpPr txBox="1">
            <a:spLocks noChangeArrowheads="1"/>
          </p:cNvSpPr>
          <p:nvPr/>
        </p:nvSpPr>
        <p:spPr bwMode="auto">
          <a:xfrm>
            <a:off x="8388350" y="87313"/>
            <a:ext cx="6985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251</a:t>
            </a:r>
          </a:p>
        </p:txBody>
      </p:sp>
      <p:sp>
        <p:nvSpPr>
          <p:cNvPr id="203779" name="Rectangle 2"/>
          <p:cNvSpPr>
            <a:spLocks noGrp="1" noChangeArrowheads="1"/>
          </p:cNvSpPr>
          <p:nvPr>
            <p:ph type="title"/>
          </p:nvPr>
        </p:nvSpPr>
        <p:spPr>
          <a:xfrm>
            <a:off x="5867400" y="404813"/>
            <a:ext cx="3276600" cy="3671887"/>
          </a:xfrm>
        </p:spPr>
        <p:txBody>
          <a:bodyPr/>
          <a:lstStyle/>
          <a:p>
            <a:pPr eaLnBrk="1" hangingPunct="1"/>
            <a:r>
              <a:rPr lang="en-US">
                <a:latin typeface="Arial" charset="0"/>
              </a:rPr>
              <a:t>How We Become Like Those We Resent</a:t>
            </a:r>
          </a:p>
        </p:txBody>
      </p:sp>
      <p:sp>
        <p:nvSpPr>
          <p:cNvPr id="203780" name="Rectangle 2"/>
          <p:cNvSpPr txBox="1">
            <a:spLocks noChangeArrowheads="1"/>
          </p:cNvSpPr>
          <p:nvPr/>
        </p:nvSpPr>
        <p:spPr bwMode="auto">
          <a:xfrm>
            <a:off x="5988050" y="5805488"/>
            <a:ext cx="3155950" cy="1033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Bill Gothard, </a:t>
            </a:r>
            <a:r>
              <a:rPr kumimoji="0" 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Institute in Basic Life Principles</a:t>
            </a:r>
            <a:endPar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7" name="Rectangle 2">
            <a:extLst>
              <a:ext uri="{FF2B5EF4-FFF2-40B4-BE49-F238E27FC236}">
                <a16:creationId xmlns:a16="http://schemas.microsoft.com/office/drawing/2014/main" id="{7AB8ED53-153D-DE4A-9751-D4ECF23F009D}"/>
              </a:ext>
            </a:extLst>
          </p:cNvPr>
          <p:cNvSpPr txBox="1">
            <a:spLocks noChangeArrowheads="1"/>
          </p:cNvSpPr>
          <p:nvPr/>
        </p:nvSpPr>
        <p:spPr bwMode="auto">
          <a:xfrm rot="2796338">
            <a:off x="1918906" y="3442689"/>
            <a:ext cx="3382037" cy="2491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VISIBLE ACTIONS</a:t>
            </a:r>
          </a:p>
        </p:txBody>
      </p:sp>
      <p:sp>
        <p:nvSpPr>
          <p:cNvPr id="8" name="Rectangle 2">
            <a:extLst>
              <a:ext uri="{FF2B5EF4-FFF2-40B4-BE49-F238E27FC236}">
                <a16:creationId xmlns:a16="http://schemas.microsoft.com/office/drawing/2014/main" id="{D650A8B5-DEA6-E64B-A451-612CF3FE27DA}"/>
              </a:ext>
            </a:extLst>
          </p:cNvPr>
          <p:cNvSpPr txBox="1">
            <a:spLocks noChangeArrowheads="1"/>
          </p:cNvSpPr>
          <p:nvPr/>
        </p:nvSpPr>
        <p:spPr bwMode="auto">
          <a:xfrm>
            <a:off x="-29641" y="1508940"/>
            <a:ext cx="1073250" cy="2491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SON</a:t>
            </a:r>
          </a:p>
        </p:txBody>
      </p:sp>
      <p:sp>
        <p:nvSpPr>
          <p:cNvPr id="9" name="Rectangle 2">
            <a:extLst>
              <a:ext uri="{FF2B5EF4-FFF2-40B4-BE49-F238E27FC236}">
                <a16:creationId xmlns:a16="http://schemas.microsoft.com/office/drawing/2014/main" id="{615F0DBE-F545-DB43-9CD6-1E05731EAB2F}"/>
              </a:ext>
            </a:extLst>
          </p:cNvPr>
          <p:cNvSpPr txBox="1">
            <a:spLocks noChangeArrowheads="1"/>
          </p:cNvSpPr>
          <p:nvPr/>
        </p:nvSpPr>
        <p:spPr bwMode="auto">
          <a:xfrm>
            <a:off x="4481398" y="6211568"/>
            <a:ext cx="2013885" cy="2491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FATHER</a:t>
            </a:r>
          </a:p>
        </p:txBody>
      </p:sp>
      <p:sp>
        <p:nvSpPr>
          <p:cNvPr id="10" name="Rectangle 2">
            <a:extLst>
              <a:ext uri="{FF2B5EF4-FFF2-40B4-BE49-F238E27FC236}">
                <a16:creationId xmlns:a16="http://schemas.microsoft.com/office/drawing/2014/main" id="{E40FD9D2-FCE3-F04A-9F54-4DF0FC6A51BB}"/>
              </a:ext>
            </a:extLst>
          </p:cNvPr>
          <p:cNvSpPr txBox="1">
            <a:spLocks noChangeArrowheads="1"/>
          </p:cNvSpPr>
          <p:nvPr/>
        </p:nvSpPr>
        <p:spPr bwMode="auto">
          <a:xfrm>
            <a:off x="4308460" y="407171"/>
            <a:ext cx="1877855" cy="771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You're just like your father! (in attitudes)</a:t>
            </a:r>
          </a:p>
        </p:txBody>
      </p:sp>
      <p:sp>
        <p:nvSpPr>
          <p:cNvPr id="11" name="Rectangle 2">
            <a:extLst>
              <a:ext uri="{FF2B5EF4-FFF2-40B4-BE49-F238E27FC236}">
                <a16:creationId xmlns:a16="http://schemas.microsoft.com/office/drawing/2014/main" id="{77D509B5-906D-FB42-862D-A7E184A4A186}"/>
              </a:ext>
            </a:extLst>
          </p:cNvPr>
          <p:cNvSpPr txBox="1">
            <a:spLocks noChangeArrowheads="1"/>
          </p:cNvSpPr>
          <p:nvPr/>
        </p:nvSpPr>
        <p:spPr bwMode="auto">
          <a:xfrm>
            <a:off x="1146015" y="281031"/>
            <a:ext cx="2013885" cy="864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I'll never</a:t>
            </a:r>
            <a:br>
              <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be like* my</a:t>
            </a:r>
            <a:br>
              <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father!</a:t>
            </a:r>
          </a:p>
        </p:txBody>
      </p:sp>
      <p:sp>
        <p:nvSpPr>
          <p:cNvPr id="12" name="Rectangle 2">
            <a:extLst>
              <a:ext uri="{FF2B5EF4-FFF2-40B4-BE49-F238E27FC236}">
                <a16:creationId xmlns:a16="http://schemas.microsoft.com/office/drawing/2014/main" id="{812C2FAD-2262-A142-A6E8-59D058768363}"/>
              </a:ext>
            </a:extLst>
          </p:cNvPr>
          <p:cNvSpPr txBox="1">
            <a:spLocks noChangeArrowheads="1"/>
          </p:cNvSpPr>
          <p:nvPr/>
        </p:nvSpPr>
        <p:spPr bwMode="auto">
          <a:xfrm>
            <a:off x="4629444" y="4443729"/>
            <a:ext cx="2282308" cy="864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(Drinking, neglect, unfaithfulness, etc.)</a:t>
            </a:r>
          </a:p>
        </p:txBody>
      </p:sp>
      <p:sp>
        <p:nvSpPr>
          <p:cNvPr id="13" name="Rectangle 2">
            <a:extLst>
              <a:ext uri="{FF2B5EF4-FFF2-40B4-BE49-F238E27FC236}">
                <a16:creationId xmlns:a16="http://schemas.microsoft.com/office/drawing/2014/main" id="{A1A54EB3-FBE1-AC46-AFB4-877D87A6C9C3}"/>
              </a:ext>
            </a:extLst>
          </p:cNvPr>
          <p:cNvSpPr txBox="1">
            <a:spLocks noChangeArrowheads="1"/>
          </p:cNvSpPr>
          <p:nvPr/>
        </p:nvSpPr>
        <p:spPr bwMode="auto">
          <a:xfrm>
            <a:off x="1979712" y="1268760"/>
            <a:ext cx="1830611" cy="11315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He was focusing on one side of the emotional focus</a:t>
            </a:r>
          </a:p>
        </p:txBody>
      </p:sp>
      <p:sp>
        <p:nvSpPr>
          <p:cNvPr id="14" name="Rectangle 2">
            <a:extLst>
              <a:ext uri="{FF2B5EF4-FFF2-40B4-BE49-F238E27FC236}">
                <a16:creationId xmlns:a16="http://schemas.microsoft.com/office/drawing/2014/main" id="{57FEF238-1F43-3B47-BD9A-4112E66AF514}"/>
              </a:ext>
            </a:extLst>
          </p:cNvPr>
          <p:cNvSpPr txBox="1">
            <a:spLocks noChangeArrowheads="1"/>
          </p:cNvSpPr>
          <p:nvPr/>
        </p:nvSpPr>
        <p:spPr bwMode="auto">
          <a:xfrm>
            <a:off x="744134" y="1916832"/>
            <a:ext cx="1517889" cy="11315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He didn't realize that there is another side also</a:t>
            </a:r>
          </a:p>
        </p:txBody>
      </p:sp>
      <p:sp>
        <p:nvSpPr>
          <p:cNvPr id="15" name="Rectangle 2">
            <a:extLst>
              <a:ext uri="{FF2B5EF4-FFF2-40B4-BE49-F238E27FC236}">
                <a16:creationId xmlns:a16="http://schemas.microsoft.com/office/drawing/2014/main" id="{E98CB925-DA83-4240-901B-3291911363F6}"/>
              </a:ext>
            </a:extLst>
          </p:cNvPr>
          <p:cNvSpPr txBox="1">
            <a:spLocks noChangeArrowheads="1"/>
          </p:cNvSpPr>
          <p:nvPr/>
        </p:nvSpPr>
        <p:spPr bwMode="auto">
          <a:xfrm>
            <a:off x="2232248" y="4875978"/>
            <a:ext cx="2339752" cy="11315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(Bitterness, selfishness, pride, self-centeredness, etc.)</a:t>
            </a:r>
          </a:p>
        </p:txBody>
      </p:sp>
      <p:sp>
        <p:nvSpPr>
          <p:cNvPr id="16" name="Rectangle 2">
            <a:extLst>
              <a:ext uri="{FF2B5EF4-FFF2-40B4-BE49-F238E27FC236}">
                <a16:creationId xmlns:a16="http://schemas.microsoft.com/office/drawing/2014/main" id="{CC20D9FB-2BA3-E848-986A-A253353A76C4}"/>
              </a:ext>
            </a:extLst>
          </p:cNvPr>
          <p:cNvSpPr txBox="1">
            <a:spLocks noChangeArrowheads="1"/>
          </p:cNvSpPr>
          <p:nvPr/>
        </p:nvSpPr>
        <p:spPr bwMode="auto">
          <a:xfrm>
            <a:off x="1895550" y="6111403"/>
            <a:ext cx="3077384" cy="4802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*LIKE – Standard of comparison</a:t>
            </a:r>
          </a:p>
        </p:txBody>
      </p:sp>
      <p:sp>
        <p:nvSpPr>
          <p:cNvPr id="17" name="Rectangle 2">
            <a:extLst>
              <a:ext uri="{FF2B5EF4-FFF2-40B4-BE49-F238E27FC236}">
                <a16:creationId xmlns:a16="http://schemas.microsoft.com/office/drawing/2014/main" id="{063D62E7-11A5-0044-A4FD-DE27FD0C2B33}"/>
              </a:ext>
            </a:extLst>
          </p:cNvPr>
          <p:cNvSpPr txBox="1">
            <a:spLocks noChangeArrowheads="1"/>
          </p:cNvSpPr>
          <p:nvPr/>
        </p:nvSpPr>
        <p:spPr bwMode="auto">
          <a:xfrm rot="2796338">
            <a:off x="1396939" y="3826695"/>
            <a:ext cx="3382037" cy="2491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ROOT ATTITUDES</a:t>
            </a:r>
          </a:p>
        </p:txBody>
      </p:sp>
      <p:sp>
        <p:nvSpPr>
          <p:cNvPr id="18" name="Rectangle 2">
            <a:extLst>
              <a:ext uri="{FF2B5EF4-FFF2-40B4-BE49-F238E27FC236}">
                <a16:creationId xmlns:a16="http://schemas.microsoft.com/office/drawing/2014/main" id="{8447610E-3AD7-0B4C-932A-A0FFCF8304F6}"/>
              </a:ext>
            </a:extLst>
          </p:cNvPr>
          <p:cNvSpPr txBox="1">
            <a:spLocks noChangeArrowheads="1"/>
          </p:cNvSpPr>
          <p:nvPr/>
        </p:nvSpPr>
        <p:spPr bwMode="auto">
          <a:xfrm rot="2796338">
            <a:off x="2371996" y="3234182"/>
            <a:ext cx="4123254" cy="2491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EMOTIONAL FOCUS ON FATHER</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6" grpId="0"/>
      <p:bldP spid="17" grpId="0"/>
      <p:bldP spid="18" grpId="0"/>
    </p:bldLst>
  </p:timing>
</p:sld>
</file>

<file path=ppt/slides/slide149.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20162" name="Text Box 2"/>
          <p:cNvSpPr txBox="1">
            <a:spLocks noChangeArrowheads="1"/>
          </p:cNvSpPr>
          <p:nvPr/>
        </p:nvSpPr>
        <p:spPr bwMode="auto">
          <a:xfrm>
            <a:off x="7791450" y="152400"/>
            <a:ext cx="1314450" cy="461963"/>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chemeClr val="bg1"/>
                </a:solidFill>
                <a:cs typeface="Arial" charset="0"/>
              </a:rPr>
              <a:t>248-250</a:t>
            </a:r>
          </a:p>
        </p:txBody>
      </p:sp>
      <p:sp>
        <p:nvSpPr>
          <p:cNvPr id="68611" name="Text Box 3"/>
          <p:cNvSpPr txBox="1">
            <a:spLocks noChangeArrowheads="1"/>
          </p:cNvSpPr>
          <p:nvPr/>
        </p:nvSpPr>
        <p:spPr bwMode="auto">
          <a:xfrm>
            <a:off x="457200" y="927521"/>
            <a:ext cx="8153400" cy="1106488"/>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zh-CN" sz="2200" b="1" dirty="0">
                <a:solidFill>
                  <a:srgbClr val="000000"/>
                </a:solidFill>
                <a:latin typeface="Arial Narrow" charset="0"/>
                <a:ea typeface="SimSun" charset="0"/>
                <a:cs typeface="SimSun" charset="0"/>
              </a:rPr>
              <a:t>(1-3)  Paul introduces himself as author with Timothy, addresses Philemon, his wife, his son &amp; his house church, &amp; wishes them God</a:t>
            </a:r>
            <a:r>
              <a:rPr lang="uk-UA" altLang="zh-CN" sz="2200" b="1" dirty="0">
                <a:solidFill>
                  <a:srgbClr val="000000"/>
                </a:solidFill>
                <a:latin typeface="Arial Narrow" charset="0"/>
                <a:ea typeface="SimSun" charset="0"/>
                <a:cs typeface="SimSun" charset="0"/>
              </a:rPr>
              <a:t>'</a:t>
            </a:r>
            <a:r>
              <a:rPr lang="en-US" altLang="zh-CN" sz="2200" b="1" dirty="0">
                <a:solidFill>
                  <a:srgbClr val="000000"/>
                </a:solidFill>
                <a:latin typeface="Arial Narrow" charset="0"/>
                <a:ea typeface="SimSun" charset="0"/>
                <a:cs typeface="SimSun" charset="0"/>
              </a:rPr>
              <a:t>s grace &amp; peace to set the tone for his following appeal for Onesimus.</a:t>
            </a:r>
          </a:p>
        </p:txBody>
      </p:sp>
      <p:sp>
        <p:nvSpPr>
          <p:cNvPr id="68612" name="Text Box 4"/>
          <p:cNvSpPr txBox="1">
            <a:spLocks noChangeArrowheads="1"/>
          </p:cNvSpPr>
          <p:nvPr/>
        </p:nvSpPr>
        <p:spPr bwMode="auto">
          <a:xfrm>
            <a:off x="457200" y="2373064"/>
            <a:ext cx="8229600" cy="1106487"/>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zh-CN" sz="2200" b="1">
                <a:solidFill>
                  <a:srgbClr val="000000"/>
                </a:solidFill>
                <a:latin typeface="Arial Narrow" charset="0"/>
                <a:ea typeface="SimSun" charset="0"/>
                <a:cs typeface="SimSun" charset="0"/>
              </a:rPr>
              <a:t>(4-7) Paul prays for &amp; commends the love &amp; faith of Philemon in genuine thanksgiving to encourage Philemon to demonstrate these same qualities towards Onesimus, his runaway but repentant slave.</a:t>
            </a:r>
            <a:endParaRPr lang="en-US" sz="2200">
              <a:solidFill>
                <a:srgbClr val="000000"/>
              </a:solidFill>
              <a:latin typeface="Arial Narrow" charset="0"/>
              <a:ea typeface="SimSun" charset="0"/>
              <a:cs typeface="SimSun" charset="0"/>
            </a:endParaRPr>
          </a:p>
        </p:txBody>
      </p:sp>
      <p:sp>
        <p:nvSpPr>
          <p:cNvPr id="68613" name="Text Box 5"/>
          <p:cNvSpPr txBox="1">
            <a:spLocks noChangeArrowheads="1"/>
          </p:cNvSpPr>
          <p:nvPr/>
        </p:nvSpPr>
        <p:spPr bwMode="auto">
          <a:xfrm>
            <a:off x="457200" y="3818606"/>
            <a:ext cx="8229600" cy="1106488"/>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zh-CN" sz="2200" b="1" dirty="0">
                <a:solidFill>
                  <a:srgbClr val="000000"/>
                </a:solidFill>
                <a:latin typeface="Arial Narrow" charset="0"/>
                <a:ea typeface="SimSun" charset="0"/>
                <a:cs typeface="SimSun" charset="0"/>
              </a:rPr>
              <a:t>(8-21) Paul makes a general appeal to Philemon for mercy to be granted to Onesimus, cites reasons for sending him back to Philemon &amp; makes a specific request that Onesimus be fully pardoned for his wrongdoing.</a:t>
            </a:r>
            <a:endParaRPr lang="en-US" sz="2200" dirty="0">
              <a:solidFill>
                <a:srgbClr val="000000"/>
              </a:solidFill>
              <a:latin typeface="Arial Narrow" charset="0"/>
              <a:ea typeface="SimSun" charset="0"/>
              <a:cs typeface="SimSun" charset="0"/>
            </a:endParaRPr>
          </a:p>
        </p:txBody>
      </p:sp>
      <p:sp>
        <p:nvSpPr>
          <p:cNvPr id="68614" name="Text Box 6"/>
          <p:cNvSpPr txBox="1">
            <a:spLocks noChangeArrowheads="1"/>
          </p:cNvSpPr>
          <p:nvPr/>
        </p:nvSpPr>
        <p:spPr bwMode="auto">
          <a:xfrm>
            <a:off x="457200" y="5264150"/>
            <a:ext cx="8229600" cy="144145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zh-CN" sz="2200" b="1" dirty="0">
                <a:solidFill>
                  <a:srgbClr val="000000"/>
                </a:solidFill>
                <a:latin typeface="Arial Narrow" charset="0"/>
                <a:ea typeface="SimSun" charset="0"/>
                <a:cs typeface="SimSun" charset="0"/>
              </a:rPr>
              <a:t>(22-25) Paul requests preparations for his anticipated visit, </a:t>
            </a:r>
          </a:p>
          <a:p>
            <a:pPr algn="ctr" eaLnBrk="1" hangingPunct="1"/>
            <a:r>
              <a:rPr lang="en-US" altLang="zh-CN" sz="2200" b="1" dirty="0">
                <a:solidFill>
                  <a:srgbClr val="000000"/>
                </a:solidFill>
                <a:latin typeface="Arial Narrow" charset="0"/>
                <a:ea typeface="SimSun" charset="0"/>
                <a:cs typeface="SimSun" charset="0"/>
              </a:rPr>
              <a:t>sends greetings from co-workers &amp; blesses the church to reinforce the public nature of Philemon</a:t>
            </a:r>
            <a:r>
              <a:rPr lang="uk-UA" altLang="zh-CN" sz="2200" b="1" dirty="0">
                <a:solidFill>
                  <a:srgbClr val="000000"/>
                </a:solidFill>
                <a:latin typeface="Arial Narrow" charset="0"/>
                <a:ea typeface="SimSun" charset="0"/>
                <a:cs typeface="SimSun" charset="0"/>
              </a:rPr>
              <a:t>'</a:t>
            </a:r>
            <a:r>
              <a:rPr lang="en-US" altLang="zh-CN" sz="2200" b="1" dirty="0">
                <a:solidFill>
                  <a:srgbClr val="000000"/>
                </a:solidFill>
                <a:latin typeface="Arial Narrow" charset="0"/>
                <a:ea typeface="SimSun" charset="0"/>
                <a:cs typeface="SimSun" charset="0"/>
              </a:rPr>
              <a:t>s decision &amp; to remind of God</a:t>
            </a:r>
            <a:r>
              <a:rPr lang="uk-UA" altLang="zh-CN" sz="2200" b="1" dirty="0">
                <a:solidFill>
                  <a:srgbClr val="000000"/>
                </a:solidFill>
                <a:latin typeface="Arial Narrow" charset="0"/>
                <a:ea typeface="SimSun" charset="0"/>
                <a:cs typeface="SimSun" charset="0"/>
              </a:rPr>
              <a:t>'</a:t>
            </a:r>
            <a:r>
              <a:rPr lang="en-US" altLang="zh-CN" sz="2200" b="1" dirty="0">
                <a:solidFill>
                  <a:srgbClr val="000000"/>
                </a:solidFill>
                <a:latin typeface="Arial Narrow" charset="0"/>
                <a:ea typeface="SimSun" charset="0"/>
                <a:cs typeface="SimSun" charset="0"/>
              </a:rPr>
              <a:t>s power for fulfilling his appeal.</a:t>
            </a:r>
          </a:p>
        </p:txBody>
      </p:sp>
      <p:sp>
        <p:nvSpPr>
          <p:cNvPr id="220167" name="Rectangle 7"/>
          <p:cNvSpPr>
            <a:spLocks noGrp="1" noChangeArrowheads="1"/>
          </p:cNvSpPr>
          <p:nvPr>
            <p:ph type="title" idx="4294967295"/>
          </p:nvPr>
        </p:nvSpPr>
        <p:spPr>
          <a:xfrm>
            <a:off x="2971800" y="90488"/>
            <a:ext cx="2362200" cy="519112"/>
          </a:xfrm>
          <a:solidFill>
            <a:schemeClr val="tx1"/>
          </a:solidFill>
        </p:spPr>
        <p:txBody>
          <a:bodyPr anchor="t">
            <a:spAutoFit/>
          </a:bodyPr>
          <a:lstStyle/>
          <a:p>
            <a:pPr algn="ctr" eaLnBrk="1" hangingPunct="1"/>
            <a:r>
              <a:rPr lang="en-US" sz="2800" b="1">
                <a:solidFill>
                  <a:srgbClr val="FFFFFF"/>
                </a:solidFill>
                <a:latin typeface="Arial" charset="0"/>
                <a:ea typeface="SimSun" charset="0"/>
                <a:cs typeface="SimSun" charset="0"/>
              </a:rPr>
              <a:t>Outline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8611"/>
                                        </p:tgtEl>
                                        <p:attrNameLst>
                                          <p:attrName>style.visibility</p:attrName>
                                        </p:attrNameLst>
                                      </p:cBhvr>
                                      <p:to>
                                        <p:strVal val="visible"/>
                                      </p:to>
                                    </p:set>
                                    <p:anim calcmode="lin" valueType="num">
                                      <p:cBhvr additive="base">
                                        <p:cTn id="7" dur="500" fill="hold"/>
                                        <p:tgtEl>
                                          <p:spTgt spid="68611"/>
                                        </p:tgtEl>
                                        <p:attrNameLst>
                                          <p:attrName>ppt_x</p:attrName>
                                        </p:attrNameLst>
                                      </p:cBhvr>
                                      <p:tavLst>
                                        <p:tav tm="0">
                                          <p:val>
                                            <p:strVal val="#ppt_x"/>
                                          </p:val>
                                        </p:tav>
                                        <p:tav tm="100000">
                                          <p:val>
                                            <p:strVal val="#ppt_x"/>
                                          </p:val>
                                        </p:tav>
                                      </p:tavLst>
                                    </p:anim>
                                    <p:anim calcmode="lin" valueType="num">
                                      <p:cBhvr additive="base">
                                        <p:cTn id="8" dur="500" fill="hold"/>
                                        <p:tgtEl>
                                          <p:spTgt spid="68611"/>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68612"/>
                                        </p:tgtEl>
                                        <p:attrNameLst>
                                          <p:attrName>style.visibility</p:attrName>
                                        </p:attrNameLst>
                                      </p:cBhvr>
                                      <p:to>
                                        <p:strVal val="visible"/>
                                      </p:to>
                                    </p:set>
                                    <p:anim calcmode="lin" valueType="num">
                                      <p:cBhvr additive="base">
                                        <p:cTn id="13" dur="500" fill="hold"/>
                                        <p:tgtEl>
                                          <p:spTgt spid="68612"/>
                                        </p:tgtEl>
                                        <p:attrNameLst>
                                          <p:attrName>ppt_x</p:attrName>
                                        </p:attrNameLst>
                                      </p:cBhvr>
                                      <p:tavLst>
                                        <p:tav tm="0">
                                          <p:val>
                                            <p:strVal val="#ppt_x"/>
                                          </p:val>
                                        </p:tav>
                                        <p:tav tm="100000">
                                          <p:val>
                                            <p:strVal val="#ppt_x"/>
                                          </p:val>
                                        </p:tav>
                                      </p:tavLst>
                                    </p:anim>
                                    <p:anim calcmode="lin" valueType="num">
                                      <p:cBhvr additive="base">
                                        <p:cTn id="14" dur="500" fill="hold"/>
                                        <p:tgtEl>
                                          <p:spTgt spid="68612"/>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68613"/>
                                        </p:tgtEl>
                                        <p:attrNameLst>
                                          <p:attrName>style.visibility</p:attrName>
                                        </p:attrNameLst>
                                      </p:cBhvr>
                                      <p:to>
                                        <p:strVal val="visible"/>
                                      </p:to>
                                    </p:set>
                                    <p:anim calcmode="lin" valueType="num">
                                      <p:cBhvr additive="base">
                                        <p:cTn id="19" dur="500" fill="hold"/>
                                        <p:tgtEl>
                                          <p:spTgt spid="68613"/>
                                        </p:tgtEl>
                                        <p:attrNameLst>
                                          <p:attrName>ppt_x</p:attrName>
                                        </p:attrNameLst>
                                      </p:cBhvr>
                                      <p:tavLst>
                                        <p:tav tm="0">
                                          <p:val>
                                            <p:strVal val="#ppt_x"/>
                                          </p:val>
                                        </p:tav>
                                        <p:tav tm="100000">
                                          <p:val>
                                            <p:strVal val="#ppt_x"/>
                                          </p:val>
                                        </p:tav>
                                      </p:tavLst>
                                    </p:anim>
                                    <p:anim calcmode="lin" valueType="num">
                                      <p:cBhvr additive="base">
                                        <p:cTn id="20" dur="500" fill="hold"/>
                                        <p:tgtEl>
                                          <p:spTgt spid="68613"/>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68614"/>
                                        </p:tgtEl>
                                        <p:attrNameLst>
                                          <p:attrName>style.visibility</p:attrName>
                                        </p:attrNameLst>
                                      </p:cBhvr>
                                      <p:to>
                                        <p:strVal val="visible"/>
                                      </p:to>
                                    </p:set>
                                    <p:anim calcmode="lin" valueType="num">
                                      <p:cBhvr additive="base">
                                        <p:cTn id="25" dur="500" fill="hold"/>
                                        <p:tgtEl>
                                          <p:spTgt spid="68614"/>
                                        </p:tgtEl>
                                        <p:attrNameLst>
                                          <p:attrName>ppt_x</p:attrName>
                                        </p:attrNameLst>
                                      </p:cBhvr>
                                      <p:tavLst>
                                        <p:tav tm="0">
                                          <p:val>
                                            <p:strVal val="#ppt_x"/>
                                          </p:val>
                                        </p:tav>
                                        <p:tav tm="100000">
                                          <p:val>
                                            <p:strVal val="#ppt_x"/>
                                          </p:val>
                                        </p:tav>
                                      </p:tavLst>
                                    </p:anim>
                                    <p:anim calcmode="lin" valueType="num">
                                      <p:cBhvr additive="base">
                                        <p:cTn id="26" dur="500" fill="hold"/>
                                        <p:tgtEl>
                                          <p:spTgt spid="686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1" grpId="0" animBg="1" autoUpdateAnimBg="0"/>
      <p:bldP spid="68612" grpId="0" animBg="1" autoUpdateAnimBg="0"/>
      <p:bldP spid="68613" grpId="0" animBg="1" autoUpdateAnimBg="0"/>
      <p:bldP spid="68614" grpId="0" animBg="1"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aster-Bright Light and Tall Cros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4572000" cy="5539456"/>
          </a:xfrm>
          <a:effectLst/>
        </p:spPr>
        <p:txBody>
          <a:bodyPr anchor="t"/>
          <a:lstStyle/>
          <a:p>
            <a:pPr marL="622300" indent="-622300" algn="l">
              <a:defRPr/>
            </a:pPr>
            <a:r>
              <a:rPr lang="en-US" sz="4800" b="1" dirty="0">
                <a:solidFill>
                  <a:schemeClr val="tx1"/>
                </a:solidFill>
                <a:effectLst/>
                <a:latin typeface="Arial" charset="0"/>
                <a:ea typeface="ＭＳ Ｐゴシック" charset="0"/>
                <a:cs typeface="ＭＳ Ｐゴシック" charset="0"/>
              </a:rPr>
              <a:t>I.	Treat people in the best possible </a:t>
            </a:r>
            <a:r>
              <a:rPr lang="en-US" sz="7200" b="1" dirty="0">
                <a:solidFill>
                  <a:srgbClr val="FFFFFF"/>
                </a:solidFill>
                <a:effectLst>
                  <a:glow rad="355600">
                    <a:schemeClr val="tx1"/>
                  </a:glow>
                </a:effectLst>
                <a:latin typeface="Arial" charset="0"/>
                <a:ea typeface="ＭＳ Ｐゴシック" charset="0"/>
                <a:cs typeface="ＭＳ Ｐゴシック" charset="0"/>
              </a:rPr>
              <a:t>light</a:t>
            </a:r>
            <a:r>
              <a:rPr lang="en-US" sz="7200" b="1" dirty="0">
                <a:solidFill>
                  <a:schemeClr val="tx1"/>
                </a:solidFill>
                <a:effectLst>
                  <a:glow rad="355600">
                    <a:schemeClr val="tx1"/>
                  </a:glow>
                </a:effectLst>
                <a:latin typeface="Arial" charset="0"/>
                <a:ea typeface="ＭＳ Ｐゴシック" charset="0"/>
                <a:cs typeface="ＭＳ Ｐゴシック" charset="0"/>
              </a:rPr>
              <a:t> </a:t>
            </a:r>
            <a:r>
              <a:rPr lang="en-US" sz="4800" b="1" dirty="0">
                <a:solidFill>
                  <a:schemeClr val="tx1"/>
                </a:solidFill>
                <a:effectLst/>
                <a:latin typeface="Arial" charset="0"/>
                <a:ea typeface="ＭＳ Ｐゴシック" charset="0"/>
                <a:cs typeface="ＭＳ Ｐゴシック" charset="0"/>
              </a:rPr>
              <a:t>(1-7). </a:t>
            </a:r>
          </a:p>
        </p:txBody>
      </p:sp>
      <p:sp>
        <p:nvSpPr>
          <p:cNvPr id="5" name="Rectangle 2">
            <a:extLst>
              <a:ext uri="{FF2B5EF4-FFF2-40B4-BE49-F238E27FC236}">
                <a16:creationId xmlns:a16="http://schemas.microsoft.com/office/drawing/2014/main" id="{C9AAAECF-3FC9-1747-96DF-706D63A3CBE9}"/>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Philemon</a:t>
            </a:r>
          </a:p>
        </p:txBody>
      </p:sp>
    </p:spTree>
    <p:extLst>
      <p:ext uri="{BB962C8B-B14F-4D97-AF65-F5344CB8AC3E}">
        <p14:creationId xmlns:p14="http://schemas.microsoft.com/office/powerpoint/2010/main" val="33969997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09"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8575" y="765175"/>
            <a:ext cx="9155113" cy="6092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2210" name="Rectangle 2"/>
          <p:cNvSpPr>
            <a:spLocks noGrp="1" noChangeArrowheads="1"/>
          </p:cNvSpPr>
          <p:nvPr>
            <p:ph type="title"/>
          </p:nvPr>
        </p:nvSpPr>
        <p:spPr>
          <a:xfrm>
            <a:off x="0" y="0"/>
            <a:ext cx="9144000" cy="836613"/>
          </a:xfrm>
          <a:solidFill>
            <a:schemeClr val="tx1"/>
          </a:solidFill>
        </p:spPr>
        <p:txBody>
          <a:bodyPr/>
          <a:lstStyle/>
          <a:p>
            <a:pPr eaLnBrk="1" hangingPunct="1"/>
            <a:r>
              <a:rPr lang="en-US">
                <a:solidFill>
                  <a:srgbClr val="FFFFFF"/>
                </a:solidFill>
                <a:latin typeface="Verdana" charset="0"/>
              </a:rPr>
              <a:t>Philemon Group Members</a:t>
            </a:r>
          </a:p>
        </p:txBody>
      </p:sp>
      <p:sp>
        <p:nvSpPr>
          <p:cNvPr id="222211" name="Rectangle 3"/>
          <p:cNvSpPr>
            <a:spLocks noGrp="1" noChangeArrowheads="1"/>
          </p:cNvSpPr>
          <p:nvPr>
            <p:ph type="body" sz="half" idx="1"/>
          </p:nvPr>
        </p:nvSpPr>
        <p:spPr>
          <a:xfrm>
            <a:off x="914400" y="1600200"/>
            <a:ext cx="4038600" cy="4525963"/>
          </a:xfrm>
        </p:spPr>
        <p:txBody>
          <a:bodyPr/>
          <a:lstStyle/>
          <a:p>
            <a:pPr eaLnBrk="1" hangingPunct="1"/>
            <a:r>
              <a:rPr lang="en-US" b="1">
                <a:latin typeface="Verdana" charset="0"/>
              </a:rPr>
              <a:t>William Heng </a:t>
            </a:r>
          </a:p>
          <a:p>
            <a:pPr eaLnBrk="1" hangingPunct="1"/>
            <a:r>
              <a:rPr lang="en-US" b="1">
                <a:latin typeface="Verdana" charset="0"/>
              </a:rPr>
              <a:t>Priskali Achum</a:t>
            </a:r>
          </a:p>
          <a:p>
            <a:pPr eaLnBrk="1" hangingPunct="1"/>
            <a:r>
              <a:rPr lang="en-US" b="1">
                <a:latin typeface="Verdana" charset="0"/>
              </a:rPr>
              <a:t>Carolyn Chiew</a:t>
            </a:r>
          </a:p>
          <a:p>
            <a:pPr eaLnBrk="1" hangingPunct="1"/>
            <a:r>
              <a:rPr lang="en-US" b="1">
                <a:latin typeface="Verdana" charset="0"/>
              </a:rPr>
              <a:t>Vincent Lim</a:t>
            </a:r>
          </a:p>
          <a:p>
            <a:pPr eaLnBrk="1" hangingPunct="1"/>
            <a:r>
              <a:rPr lang="en-US" b="1">
                <a:latin typeface="Verdana" charset="0"/>
              </a:rPr>
              <a:t>Eric Chong</a:t>
            </a:r>
          </a:p>
          <a:p>
            <a:pPr eaLnBrk="1" hangingPunct="1"/>
            <a:r>
              <a:rPr lang="en-US" b="1">
                <a:latin typeface="Verdana" charset="0"/>
              </a:rPr>
              <a:t>Ng Wee Hua</a:t>
            </a:r>
          </a:p>
          <a:p>
            <a:pPr eaLnBrk="1" hangingPunct="1"/>
            <a:r>
              <a:rPr lang="en-US" b="1">
                <a:latin typeface="Verdana" charset="0"/>
              </a:rPr>
              <a:t>Victor</a:t>
            </a:r>
          </a:p>
          <a:p>
            <a:pPr eaLnBrk="1" hangingPunct="1"/>
            <a:r>
              <a:rPr lang="en-US" b="1">
                <a:latin typeface="Verdana" charset="0"/>
              </a:rPr>
              <a:t>Yeo Pin Pin</a:t>
            </a:r>
          </a:p>
          <a:p>
            <a:pPr eaLnBrk="1" hangingPunct="1"/>
            <a:r>
              <a:rPr lang="en-US" b="1">
                <a:latin typeface="Verdana" charset="0"/>
              </a:rPr>
              <a:t>Andrew Lim</a:t>
            </a:r>
          </a:p>
          <a:p>
            <a:pPr eaLnBrk="1" hangingPunct="1"/>
            <a:endParaRPr lang="en-US" b="1">
              <a:latin typeface="Verdana" charset="0"/>
            </a:endParaRP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09675" y="228600"/>
            <a:ext cx="5267325" cy="6134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3234"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t="29114" r="15567"/>
          <a:stretch>
            <a:fillRect/>
          </a:stretch>
        </p:blipFill>
        <p:spPr bwMode="auto">
          <a:xfrm>
            <a:off x="4114800" y="4876800"/>
            <a:ext cx="5029200" cy="1760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4" name="AutoShape 4"/>
          <p:cNvSpPr>
            <a:spLocks noChangeArrowheads="1"/>
          </p:cNvSpPr>
          <p:nvPr/>
        </p:nvSpPr>
        <p:spPr bwMode="auto">
          <a:xfrm>
            <a:off x="2438400" y="1981200"/>
            <a:ext cx="1066800" cy="11430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noFill/>
          <a:ln w="76200" cap="sq">
            <a:solidFill>
              <a:srgbClr val="FF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3236" name="WordArt 5"/>
          <p:cNvSpPr>
            <a:spLocks noChangeArrowheads="1" noChangeShapeType="1" noTextEdit="1"/>
          </p:cNvSpPr>
          <p:nvPr/>
        </p:nvSpPr>
        <p:spPr bwMode="auto">
          <a:xfrm>
            <a:off x="152400" y="76200"/>
            <a:ext cx="2743200" cy="990600"/>
          </a:xfrm>
          <a:prstGeom prst="rect">
            <a:avLst/>
          </a:prstGeom>
        </p:spPr>
        <p:txBody>
          <a:bodyPr wrap="none" fromWordArt="1">
            <a:prstTxWarp prst="textPlain">
              <a:avLst>
                <a:gd name="adj" fmla="val 50000"/>
              </a:avLst>
            </a:prstTxWarp>
          </a:bodyPr>
          <a:lstStyle/>
          <a:p>
            <a:pPr algn="ctr"/>
            <a:r>
              <a:rPr lang="en-US" sz="3600" kern="10" spc="720" normalizeH="1">
                <a:ln w="19050" cap="sq">
                  <a:solidFill>
                    <a:srgbClr val="99CCFF"/>
                  </a:solidFill>
                  <a:round/>
                  <a:headEnd type="none" w="sm" len="sm"/>
                  <a:tailEnd type="none" w="sm" len="sm"/>
                </a:ln>
                <a:solidFill>
                  <a:srgbClr val="FF0000"/>
                </a:solidFill>
                <a:effectLst>
                  <a:outerShdw blurRad="63500" dist="38099" dir="2700000" algn="ctr" rotWithShape="0">
                    <a:srgbClr val="990000">
                      <a:alpha val="74997"/>
                    </a:srgbClr>
                  </a:outerShdw>
                </a:effectLst>
                <a:latin typeface="Impact"/>
                <a:ea typeface="Impact"/>
                <a:cs typeface="Impact"/>
              </a:rPr>
              <a:t>Philemon</a:t>
            </a:r>
          </a:p>
        </p:txBody>
      </p:sp>
      <p:sp>
        <p:nvSpPr>
          <p:cNvPr id="223238" name="Rectangle 7"/>
          <p:cNvSpPr>
            <a:spLocks noGrp="1" noChangeArrowheads="1"/>
          </p:cNvSpPr>
          <p:nvPr>
            <p:ph type="title" idx="4294967295"/>
          </p:nvPr>
        </p:nvSpPr>
        <p:spPr>
          <a:xfrm>
            <a:off x="5867400" y="0"/>
            <a:ext cx="3078163" cy="533400"/>
          </a:xfrm>
        </p:spPr>
        <p:txBody>
          <a:bodyPr/>
          <a:lstStyle/>
          <a:p>
            <a:pPr algn="r" eaLnBrk="1" hangingPunct="1"/>
            <a:r>
              <a:rPr lang="en-US" sz="1800">
                <a:solidFill>
                  <a:schemeClr val="bg1"/>
                </a:solidFill>
                <a:latin typeface="Verdana" charset="0"/>
              </a:rPr>
              <a:t>Philemon</a:t>
            </a:r>
          </a:p>
        </p:txBody>
      </p:sp>
      <p:pic>
        <p:nvPicPr>
          <p:cNvPr id="223239" name="Picture 8" descr="love_rings"/>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467600" y="76200"/>
            <a:ext cx="1676400" cy="1522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5124"/>
                                        </p:tgtEl>
                                        <p:attrNameLst>
                                          <p:attrName>style.visibility</p:attrName>
                                        </p:attrNameLst>
                                      </p:cBhvr>
                                      <p:to>
                                        <p:strVal val="visible"/>
                                      </p:to>
                                    </p:set>
                                    <p:animEffect transition="in" filter="fade">
                                      <p:cBhvr>
                                        <p:cTn id="7" dur="770" decel="100000"/>
                                        <p:tgtEl>
                                          <p:spTgt spid="5124"/>
                                        </p:tgtEl>
                                      </p:cBhvr>
                                    </p:animEffect>
                                    <p:animScale>
                                      <p:cBhvr>
                                        <p:cTn id="8" dur="770" decel="100000"/>
                                        <p:tgtEl>
                                          <p:spTgt spid="5124"/>
                                        </p:tgtEl>
                                      </p:cBhvr>
                                      <p:from x="10000" y="10000"/>
                                      <p:to x="200000" y="450000"/>
                                    </p:animScale>
                                    <p:animScale>
                                      <p:cBhvr>
                                        <p:cTn id="9" dur="1230" accel="100000" fill="hold">
                                          <p:stCondLst>
                                            <p:cond delay="770"/>
                                          </p:stCondLst>
                                        </p:cTn>
                                        <p:tgtEl>
                                          <p:spTgt spid="5124"/>
                                        </p:tgtEl>
                                      </p:cBhvr>
                                      <p:from x="200000" y="450000"/>
                                      <p:to x="100000" y="100000"/>
                                    </p:animScale>
                                    <p:set>
                                      <p:cBhvr>
                                        <p:cTn id="10" dur="770" fill="hold"/>
                                        <p:tgtEl>
                                          <p:spTgt spid="5124"/>
                                        </p:tgtEl>
                                        <p:attrNameLst>
                                          <p:attrName>ppt_x</p:attrName>
                                        </p:attrNameLst>
                                      </p:cBhvr>
                                      <p:to>
                                        <p:strVal val="(0.5)"/>
                                      </p:to>
                                    </p:set>
                                    <p:anim from="(0.5)" to="(#ppt_x)" calcmode="lin" valueType="num">
                                      <p:cBhvr>
                                        <p:cTn id="11" dur="1230" accel="100000" fill="hold">
                                          <p:stCondLst>
                                            <p:cond delay="770"/>
                                          </p:stCondLst>
                                        </p:cTn>
                                        <p:tgtEl>
                                          <p:spTgt spid="5124"/>
                                        </p:tgtEl>
                                        <p:attrNameLst>
                                          <p:attrName>ppt_x</p:attrName>
                                        </p:attrNameLst>
                                      </p:cBhvr>
                                    </p:anim>
                                    <p:set>
                                      <p:cBhvr>
                                        <p:cTn id="12" dur="770" fill="hold"/>
                                        <p:tgtEl>
                                          <p:spTgt spid="5124"/>
                                        </p:tgtEl>
                                        <p:attrNameLst>
                                          <p:attrName>ppt_y</p:attrName>
                                        </p:attrNameLst>
                                      </p:cBhvr>
                                      <p:to>
                                        <p:strVal val="(#ppt_y+0.4)"/>
                                      </p:to>
                                    </p:set>
                                    <p:anim from="(#ppt_y+0.4)" to="(#ppt_y)" calcmode="lin" valueType="num">
                                      <p:cBhvr>
                                        <p:cTn id="13" dur="1230" accel="100000" fill="hold">
                                          <p:stCondLst>
                                            <p:cond delay="770"/>
                                          </p:stCondLst>
                                        </p:cTn>
                                        <p:tgtEl>
                                          <p:spTgt spid="5124"/>
                                        </p:tgtEl>
                                        <p:attrNameLst>
                                          <p:attrName>ppt_y</p:attrName>
                                        </p:attrNameLst>
                                      </p:cBhvr>
                                    </p:anim>
                                  </p:childTnLst>
                                </p:cTn>
                              </p:par>
                              <p:par>
                                <p:cTn id="14" presetID="6" presetClass="emph" presetSubtype="0" fill="hold" grpId="1" nodeType="withEffect">
                                  <p:stCondLst>
                                    <p:cond delay="0"/>
                                  </p:stCondLst>
                                  <p:childTnLst>
                                    <p:animScale>
                                      <p:cBhvr>
                                        <p:cTn id="15" dur="2000" fill="hold"/>
                                        <p:tgtEl>
                                          <p:spTgt spid="512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animBg="1"/>
      <p:bldP spid="5124" grpId="1"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2"/>
          <p:cNvSpPr>
            <a:spLocks noGrp="1" noChangeArrowheads="1"/>
          </p:cNvSpPr>
          <p:nvPr>
            <p:ph type="ctrTitle"/>
          </p:nvPr>
        </p:nvSpPr>
        <p:spPr>
          <a:xfrm>
            <a:off x="685800" y="2286000"/>
            <a:ext cx="7772400" cy="1143000"/>
          </a:xfrm>
        </p:spPr>
        <p:txBody>
          <a:bodyPr/>
          <a:lstStyle/>
          <a:p>
            <a:pPr eaLnBrk="1" hangingPunct="1"/>
            <a:r>
              <a:rPr lang="en-US">
                <a:latin typeface="Verdana" charset="0"/>
              </a:rPr>
              <a:t>Black</a:t>
            </a:r>
          </a:p>
        </p:txBody>
      </p:sp>
      <p:sp>
        <p:nvSpPr>
          <p:cNvPr id="227330" name="Rectangle 3"/>
          <p:cNvSpPr>
            <a:spLocks noGrp="1" noChangeArrowheads="1"/>
          </p:cNvSpPr>
          <p:nvPr>
            <p:ph type="subTitle" idx="1"/>
          </p:nvPr>
        </p:nvSpPr>
        <p:spPr/>
        <p:txBody>
          <a:bodyPr/>
          <a:lstStyle/>
          <a:p>
            <a:pPr eaLnBrk="1" hangingPunct="1"/>
            <a:endParaRPr lang="en-US">
              <a:latin typeface="Arial" charset="0"/>
            </a:endParaRPr>
          </a:p>
        </p:txBody>
      </p:sp>
      <p:sp>
        <p:nvSpPr>
          <p:cNvPr id="227331" name="Rectangle 4"/>
          <p:cNvSpPr>
            <a:spLocks noChangeArrowheads="1"/>
          </p:cNvSpPr>
          <p:nvPr/>
        </p:nvSpPr>
        <p:spPr bwMode="auto">
          <a:xfrm>
            <a:off x="0" y="0"/>
            <a:ext cx="9144000" cy="6858000"/>
          </a:xfrm>
          <a:prstGeom prst="rect">
            <a:avLst/>
          </a:prstGeom>
          <a:solidFill>
            <a:schemeClr val="tx1"/>
          </a:solidFill>
          <a:ln w="12700" cap="sq">
            <a:solidFill>
              <a:schemeClr val="tx1"/>
            </a:solidFill>
            <a:miter lim="800000"/>
            <a:headEnd type="none" w="sm" len="sm"/>
            <a:tailEnd type="none" w="sm" len="sm"/>
          </a:ln>
        </p:spPr>
        <p:txBody>
          <a:bodyPr wrap="none" anchor="ctr"/>
          <a:lstStyle/>
          <a:p>
            <a:endParaRPr lang="en-US"/>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NT Survey link at </a:t>
            </a:r>
            <a:r>
              <a:rPr lang="en-US" sz="3200" b="1" dirty="0" err="1">
                <a:solidFill>
                  <a:srgbClr val="FFFFFF"/>
                </a:solidFill>
                <a:latin typeface="Arial" charset="0"/>
                <a:ea typeface="ＭＳ Ｐゴシック"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2480853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9F9F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76672"/>
            <a:ext cx="5744169" cy="5688632"/>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5148064" y="44624"/>
            <a:ext cx="3995935" cy="6813376"/>
          </a:xfrm>
          <a:effectLst/>
        </p:spPr>
        <p:txBody>
          <a:bodyPr anchor="t"/>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II. </a:t>
            </a:r>
            <a:r>
              <a:rPr lang="en-US" b="1" i="1" dirty="0">
                <a:solidFill>
                  <a:srgbClr val="008000"/>
                </a:solidFill>
                <a:effectLst>
                  <a:glow rad="127000">
                    <a:schemeClr val="bg1"/>
                  </a:glow>
                </a:effectLst>
                <a:latin typeface="Arial" charset="0"/>
                <a:ea typeface="ＭＳ Ｐゴシック" charset="0"/>
                <a:cs typeface="ＭＳ Ｐゴシック" charset="0"/>
              </a:rPr>
              <a:t>Forgive</a:t>
            </a:r>
            <a:r>
              <a:rPr lang="en-US" b="1" i="1" dirty="0">
                <a:solidFill>
                  <a:schemeClr val="tx2"/>
                </a:solidFill>
                <a:effectLst>
                  <a:glow rad="127000">
                    <a:schemeClr val="bg1"/>
                  </a:glow>
                </a:effectLst>
                <a:latin typeface="Arial" charset="0"/>
                <a:ea typeface="ＭＳ Ｐゴシック" charset="0"/>
                <a:cs typeface="ＭＳ Ｐゴシック" charset="0"/>
              </a:rPr>
              <a:t> </a:t>
            </a:r>
            <a:r>
              <a:rPr lang="en-US" b="1" dirty="0">
                <a:solidFill>
                  <a:schemeClr val="tx2"/>
                </a:solidFill>
                <a:effectLst>
                  <a:glow rad="127000">
                    <a:schemeClr val="bg1"/>
                  </a:glow>
                </a:effectLst>
                <a:latin typeface="Arial" charset="0"/>
                <a:ea typeface="ＭＳ Ｐゴシック" charset="0"/>
                <a:cs typeface="ＭＳ Ｐゴシック" charset="0"/>
              </a:rPr>
              <a:t>so reconciliation transcends social barriers   </a:t>
            </a:r>
            <a:br>
              <a:rPr lang="en-US" b="1" dirty="0">
                <a:solidFill>
                  <a:schemeClr val="tx2"/>
                </a:solidFill>
                <a:effectLst>
                  <a:glow rad="127000">
                    <a:schemeClr val="bg1"/>
                  </a:glow>
                </a:effectLst>
                <a:latin typeface="Arial" charset="0"/>
                <a:ea typeface="ＭＳ Ｐゴシック" charset="0"/>
                <a:cs typeface="ＭＳ Ｐゴシック" charset="0"/>
              </a:rPr>
            </a:br>
            <a:r>
              <a:rPr lang="en-US" b="1" dirty="0">
                <a:solidFill>
                  <a:schemeClr val="tx2"/>
                </a:solidFill>
                <a:effectLst>
                  <a:glow rad="127000">
                    <a:schemeClr val="bg1"/>
                  </a:glow>
                </a:effectLst>
                <a:latin typeface="Arial" charset="0"/>
                <a:ea typeface="ＭＳ Ｐゴシック" charset="0"/>
                <a:cs typeface="ＭＳ Ｐゴシック" charset="0"/>
              </a:rPr>
              <a:t>(8-21). </a:t>
            </a:r>
          </a:p>
        </p:txBody>
      </p:sp>
      <p:sp>
        <p:nvSpPr>
          <p:cNvPr id="5" name="Rectangle 2">
            <a:extLst>
              <a:ext uri="{FF2B5EF4-FFF2-40B4-BE49-F238E27FC236}">
                <a16:creationId xmlns:a16="http://schemas.microsoft.com/office/drawing/2014/main" id="{47680B5D-3532-294F-B193-2ABCC5F0A81C}"/>
              </a:ext>
            </a:extLst>
          </p:cNvPr>
          <p:cNvSpPr txBox="1">
            <a:spLocks noChangeArrowheads="1"/>
          </p:cNvSpPr>
          <p:nvPr/>
        </p:nvSpPr>
        <p:spPr bwMode="auto">
          <a:xfrm>
            <a:off x="0" y="5991152"/>
            <a:ext cx="5726910" cy="9097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4400" b="1">
                <a:solidFill>
                  <a:schemeClr val="tx2"/>
                </a:solidFill>
                <a:effectLst>
                  <a:glow rad="127000">
                    <a:schemeClr val="bg1"/>
                  </a:glow>
                </a:effectLst>
              </a:defRPr>
            </a:lvl1pPr>
            <a:lvl2pPr algn="ctr">
              <a:defRPr sz="4400">
                <a:solidFill>
                  <a:schemeClr val="bg1"/>
                </a:solidFill>
                <a:ea typeface="ＭＳ Ｐゴシック" pitchFamily="-108" charset="-128"/>
                <a:cs typeface="ＭＳ Ｐゴシック" pitchFamily="-108" charset="-128"/>
              </a:defRPr>
            </a:lvl2pPr>
            <a:lvl3pPr algn="ctr">
              <a:defRPr sz="4400">
                <a:solidFill>
                  <a:schemeClr val="bg1"/>
                </a:solidFill>
                <a:ea typeface="ＭＳ Ｐゴシック" pitchFamily="-108" charset="-128"/>
                <a:cs typeface="ＭＳ Ｐゴシック" pitchFamily="-108" charset="-128"/>
              </a:defRPr>
            </a:lvl3pPr>
            <a:lvl4pPr algn="ctr">
              <a:defRPr sz="4400">
                <a:solidFill>
                  <a:schemeClr val="bg1"/>
                </a:solidFill>
                <a:ea typeface="ＭＳ Ｐゴシック" pitchFamily="-108" charset="-128"/>
                <a:cs typeface="ＭＳ Ｐゴシック" pitchFamily="-108" charset="-128"/>
              </a:defRPr>
            </a:lvl4pPr>
            <a:lvl5pPr algn="ctr">
              <a:defRPr sz="4400">
                <a:solidFill>
                  <a:schemeClr val="bg1"/>
                </a:solidFill>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t>Philemon</a:t>
            </a:r>
          </a:p>
        </p:txBody>
      </p:sp>
    </p:spTree>
    <p:extLst>
      <p:ext uri="{BB962C8B-B14F-4D97-AF65-F5344CB8AC3E}">
        <p14:creationId xmlns:p14="http://schemas.microsoft.com/office/powerpoint/2010/main" val="35552585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 name="Rectangle 2"/>
          <p:cNvSpPr txBox="1">
            <a:spLocks noChangeArrowheads="1"/>
          </p:cNvSpPr>
          <p:nvPr/>
        </p:nvSpPr>
        <p:spPr bwMode="auto">
          <a:xfrm>
            <a:off x="958211" y="1700808"/>
            <a:ext cx="6350093" cy="33843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rPr>
              <a:t>We can forgive </a:t>
            </a:r>
            <a:r>
              <a:rPr kumimoji="0" lang="en-US" sz="4800" b="1" i="0" u="none" strike="noStrike" kern="1200" cap="none" spc="0" normalizeH="0" baseline="0" noProof="0" dirty="0">
                <a:ln>
                  <a:noFill/>
                </a:ln>
                <a:solidFill>
                  <a:srgbClr val="FFFF00"/>
                </a:solidFill>
                <a:effectLst>
                  <a:glow rad="254000">
                    <a:srgbClr val="000000"/>
                  </a:glow>
                </a:effectLst>
                <a:uLnTx/>
                <a:uFillTx/>
                <a:latin typeface="Arial" charset="0"/>
                <a:ea typeface="ＭＳ Ｐゴシック" charset="0"/>
                <a:cs typeface="ＭＳ Ｐゴシック" charset="0"/>
              </a:rPr>
              <a:t>others</a:t>
            </a:r>
            <a:r>
              <a:rPr kumimoji="0" lang="en-US" sz="4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rPr>
              <a:t> when we see how God has forgiven </a:t>
            </a:r>
            <a:r>
              <a:rPr kumimoji="0" lang="en-US" sz="4800" b="1" i="0" u="none" strike="noStrike" kern="1200" cap="none" spc="0" normalizeH="0" baseline="0" noProof="0" dirty="0">
                <a:ln>
                  <a:noFill/>
                </a:ln>
                <a:solidFill>
                  <a:srgbClr val="FFFF00"/>
                </a:solidFill>
                <a:effectLst>
                  <a:glow rad="254000">
                    <a:srgbClr val="000000"/>
                  </a:glow>
                </a:effectLst>
                <a:uLnTx/>
                <a:uFillTx/>
                <a:latin typeface="Arial" charset="0"/>
                <a:ea typeface="ＭＳ Ｐゴシック" charset="0"/>
                <a:cs typeface="ＭＳ Ｐゴシック" charset="0"/>
              </a:rPr>
              <a:t>us</a:t>
            </a:r>
            <a:r>
              <a:rPr kumimoji="0" lang="en-US" sz="4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rPr>
              <a:t>.</a:t>
            </a:r>
          </a:p>
        </p:txBody>
      </p:sp>
      <p:sp>
        <p:nvSpPr>
          <p:cNvPr id="900098" name="Rectangle 2"/>
          <p:cNvSpPr>
            <a:spLocks noGrp="1" noChangeArrowheads="1"/>
          </p:cNvSpPr>
          <p:nvPr>
            <p:ph type="ctrTitle"/>
          </p:nvPr>
        </p:nvSpPr>
        <p:spPr>
          <a:xfrm>
            <a:off x="0" y="-27384"/>
            <a:ext cx="4860032" cy="858936"/>
          </a:xfrm>
          <a:solidFill>
            <a:srgbClr val="000000"/>
          </a:solidFill>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Main Idea</a:t>
            </a:r>
          </a:p>
        </p:txBody>
      </p:sp>
      <p:sp>
        <p:nvSpPr>
          <p:cNvPr id="6" name="Rectangle 2">
            <a:extLst>
              <a:ext uri="{FF2B5EF4-FFF2-40B4-BE49-F238E27FC236}">
                <a16:creationId xmlns:a16="http://schemas.microsoft.com/office/drawing/2014/main" id="{85F28D15-FCE5-F942-95D1-8C7E9837D589}"/>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Philemon</a:t>
            </a:r>
          </a:p>
        </p:txBody>
      </p:sp>
    </p:spTree>
    <p:extLst>
      <p:ext uri="{BB962C8B-B14F-4D97-AF65-F5344CB8AC3E}">
        <p14:creationId xmlns:p14="http://schemas.microsoft.com/office/powerpoint/2010/main" val="11666169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23000">
              <a:srgbClr val="D3ADFF"/>
            </a:gs>
            <a:gs pos="100000">
              <a:schemeClr val="accent3"/>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152400" y="1371600"/>
            <a:ext cx="9150350" cy="5770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42900" marR="0" lvl="0" indent="-34200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a:p>
            <a:pPr marL="342900" marR="0" lvl="0" indent="-34200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charset="0"/>
                <a:ea typeface="ＭＳ Ｐゴシック" charset="0"/>
                <a:cs typeface="Arial" charset="0"/>
              </a:rPr>
              <a:t>Paul provides several reasons why forgiveness is important:</a:t>
            </a:r>
          </a:p>
          <a:p>
            <a:pPr marL="342900" marR="0" lvl="0" indent="-34200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Verdana" charset="0"/>
              <a:ea typeface="ＭＳ Ｐゴシック" charset="0"/>
              <a:cs typeface="Arial" charset="0"/>
            </a:endParaRPr>
          </a:p>
          <a:p>
            <a:pPr marL="342900" marR="0" lvl="0" indent="-342000" algn="l" defTabSz="914400" rtl="0" eaLnBrk="1" fontAlgn="base" latinLnBrk="0" hangingPunct="1">
              <a:lnSpc>
                <a:spcPct val="100000"/>
              </a:lnSpc>
              <a:spcBef>
                <a:spcPct val="0"/>
              </a:spcBef>
              <a:spcAft>
                <a:spcPct val="0"/>
              </a:spcAft>
              <a:buClrTx/>
              <a:buSzTx/>
              <a:buFontTx/>
              <a:buAutoNum type="arabicPeriod"/>
              <a:tabLst/>
              <a:defRPr/>
            </a:pPr>
            <a:r>
              <a:rPr kumimoji="0" lang="en-US" sz="2000" b="1" i="0" u="none" strike="noStrike" kern="1200" cap="none" spc="0" normalizeH="0" baseline="0" noProof="0" dirty="0">
                <a:ln>
                  <a:noFill/>
                </a:ln>
                <a:solidFill>
                  <a:srgbClr val="000000"/>
                </a:solidFill>
                <a:effectLst/>
                <a:uLnTx/>
                <a:uFillTx/>
                <a:latin typeface="Verdana" charset="0"/>
                <a:ea typeface="ＭＳ Ｐゴシック" charset="0"/>
                <a:cs typeface="Arial" charset="0"/>
              </a:rPr>
              <a:t>Forgiveness solidifies friendships (vv. 8-11, 17-20).</a:t>
            </a:r>
          </a:p>
          <a:p>
            <a:pPr marL="342900" marR="0" lvl="0" indent="-342000" algn="l" defTabSz="914400" rtl="0" eaLnBrk="1" fontAlgn="base" latinLnBrk="0" hangingPunct="1">
              <a:lnSpc>
                <a:spcPct val="100000"/>
              </a:lnSpc>
              <a:spcBef>
                <a:spcPct val="0"/>
              </a:spcBef>
              <a:spcAft>
                <a:spcPct val="0"/>
              </a:spcAft>
              <a:buClrTx/>
              <a:buSzTx/>
              <a:buFontTx/>
              <a:buAutoNum type="arabicPeriod"/>
              <a:tabLst/>
              <a:defRPr/>
            </a:pPr>
            <a:endParaRPr kumimoji="0" lang="en-US" sz="1100" b="1" i="0" u="none" strike="noStrike" kern="1200" cap="none" spc="0" normalizeH="0" baseline="0" noProof="0" dirty="0">
              <a:ln>
                <a:noFill/>
              </a:ln>
              <a:solidFill>
                <a:srgbClr val="000000"/>
              </a:solidFill>
              <a:effectLst/>
              <a:uLnTx/>
              <a:uFillTx/>
              <a:latin typeface="Verdana" charset="0"/>
              <a:ea typeface="ＭＳ Ｐゴシック" charset="0"/>
              <a:cs typeface="Arial" charset="0"/>
            </a:endParaRPr>
          </a:p>
          <a:p>
            <a:pPr marL="342900" marR="0" lvl="0" indent="-342000" algn="l" defTabSz="914400" rtl="0" eaLnBrk="1" fontAlgn="base" latinLnBrk="0" hangingPunct="1">
              <a:lnSpc>
                <a:spcPct val="100000"/>
              </a:lnSpc>
              <a:spcBef>
                <a:spcPct val="0"/>
              </a:spcBef>
              <a:spcAft>
                <a:spcPct val="0"/>
              </a:spcAft>
              <a:buClrTx/>
              <a:buSzTx/>
              <a:buFontTx/>
              <a:buAutoNum type="arabicPeriod"/>
              <a:tabLst/>
              <a:defRPr/>
            </a:pPr>
            <a:r>
              <a:rPr kumimoji="0" lang="en-US" sz="2000" b="1" i="0" u="none" strike="noStrike" kern="1200" cap="none" spc="0" normalizeH="0" baseline="0" noProof="0" dirty="0">
                <a:ln>
                  <a:noFill/>
                </a:ln>
                <a:solidFill>
                  <a:srgbClr val="000000"/>
                </a:solidFill>
                <a:effectLst/>
                <a:uLnTx/>
                <a:uFillTx/>
                <a:latin typeface="Verdana" charset="0"/>
                <a:ea typeface="ＭＳ Ｐゴシック" charset="0"/>
                <a:cs typeface="Arial" charset="0"/>
              </a:rPr>
              <a:t>Restored relationships make people more helpful to us (v.11).</a:t>
            </a:r>
          </a:p>
          <a:p>
            <a:pPr marL="342900" marR="0" lvl="0" indent="-342000" algn="l" defTabSz="914400" rtl="0" eaLnBrk="1" fontAlgn="base" latinLnBrk="0" hangingPunct="1">
              <a:lnSpc>
                <a:spcPct val="100000"/>
              </a:lnSpc>
              <a:spcBef>
                <a:spcPct val="0"/>
              </a:spcBef>
              <a:spcAft>
                <a:spcPct val="0"/>
              </a:spcAft>
              <a:buClrTx/>
              <a:buSzTx/>
              <a:buFontTx/>
              <a:buAutoNum type="arabicPeriod"/>
              <a:tabLst/>
              <a:defRPr/>
            </a:pPr>
            <a:endParaRPr kumimoji="0" lang="en-US" sz="1050" b="1" i="0" u="none" strike="noStrike" kern="1200" cap="none" spc="0" normalizeH="0" baseline="0" noProof="0" dirty="0">
              <a:ln>
                <a:noFill/>
              </a:ln>
              <a:solidFill>
                <a:srgbClr val="000000"/>
              </a:solidFill>
              <a:effectLst/>
              <a:uLnTx/>
              <a:uFillTx/>
              <a:latin typeface="Verdana" charset="0"/>
              <a:ea typeface="ＭＳ Ｐゴシック" charset="0"/>
              <a:cs typeface="Arial" charset="0"/>
            </a:endParaRPr>
          </a:p>
          <a:p>
            <a:pPr marL="342900" marR="0" lvl="0" indent="-342000" algn="l" defTabSz="914400" rtl="0" eaLnBrk="1" fontAlgn="base" latinLnBrk="0" hangingPunct="1">
              <a:lnSpc>
                <a:spcPct val="100000"/>
              </a:lnSpc>
              <a:spcBef>
                <a:spcPct val="0"/>
              </a:spcBef>
              <a:spcAft>
                <a:spcPct val="0"/>
              </a:spcAft>
              <a:buClrTx/>
              <a:buSzTx/>
              <a:buFontTx/>
              <a:buAutoNum type="arabicPeriod"/>
              <a:tabLst/>
              <a:defRPr/>
            </a:pPr>
            <a:r>
              <a:rPr kumimoji="0" lang="en-US" sz="2000" b="1" i="0" u="none" strike="noStrike" kern="1200" cap="none" spc="0" normalizeH="0" baseline="0" noProof="0" dirty="0">
                <a:ln>
                  <a:noFill/>
                </a:ln>
                <a:solidFill>
                  <a:srgbClr val="000000"/>
                </a:solidFill>
                <a:effectLst/>
                <a:uLnTx/>
                <a:uFillTx/>
                <a:latin typeface="Verdana" charset="0"/>
                <a:ea typeface="ＭＳ Ｐゴシック" charset="0"/>
                <a:cs typeface="Arial" charset="0"/>
              </a:rPr>
              <a:t>Forgiveness involves one</a:t>
            </a:r>
            <a:r>
              <a:rPr kumimoji="0" lang="uk-UA" altLang="ja-JP" sz="2000" b="1" i="0" u="none" strike="noStrike" kern="1200" cap="none" spc="0" normalizeH="0" baseline="0" noProof="0" dirty="0">
                <a:ln>
                  <a:noFill/>
                </a:ln>
                <a:solidFill>
                  <a:srgbClr val="000000"/>
                </a:solidFill>
                <a:effectLst/>
                <a:uLnTx/>
                <a:uFillTx/>
                <a:latin typeface="Verdana" charset="0"/>
                <a:ea typeface="ＭＳ Ｐゴシック" charset="0"/>
                <a:cs typeface="Arial" charset="0"/>
              </a:rPr>
              <a:t>'</a:t>
            </a:r>
            <a:r>
              <a:rPr kumimoji="0" lang="en-US" altLang="ja-JP" sz="2000" b="1" i="0" u="none" strike="noStrike" kern="1200" cap="none" spc="0" normalizeH="0" baseline="0" noProof="0" dirty="0">
                <a:ln>
                  <a:noFill/>
                </a:ln>
                <a:solidFill>
                  <a:srgbClr val="000000"/>
                </a:solidFill>
                <a:effectLst/>
                <a:uLnTx/>
                <a:uFillTx/>
                <a:latin typeface="Verdana" charset="0"/>
                <a:ea typeface="ＭＳ Ｐゴシック" charset="0"/>
                <a:cs typeface="Arial" charset="0"/>
              </a:rPr>
              <a:t>s heart (v. 12).</a:t>
            </a:r>
          </a:p>
          <a:p>
            <a:pPr marL="342900" marR="0" lvl="0" indent="-342000" algn="l" defTabSz="914400" rtl="0" eaLnBrk="1" fontAlgn="base" latinLnBrk="0" hangingPunct="1">
              <a:lnSpc>
                <a:spcPct val="100000"/>
              </a:lnSpc>
              <a:spcBef>
                <a:spcPct val="0"/>
              </a:spcBef>
              <a:spcAft>
                <a:spcPct val="0"/>
              </a:spcAft>
              <a:buClrTx/>
              <a:buSzTx/>
              <a:buFontTx/>
              <a:buAutoNum type="arabicPeriod"/>
              <a:tabLst/>
              <a:defRPr/>
            </a:pPr>
            <a:endParaRPr kumimoji="0" lang="en-US" altLang="ja-JP" sz="1050" b="1" i="0" u="none" strike="noStrike" kern="1200" cap="none" spc="0" normalizeH="0" baseline="0" noProof="0" dirty="0">
              <a:ln>
                <a:noFill/>
              </a:ln>
              <a:solidFill>
                <a:srgbClr val="000000"/>
              </a:solidFill>
              <a:effectLst/>
              <a:uLnTx/>
              <a:uFillTx/>
              <a:latin typeface="Verdana" charset="0"/>
              <a:ea typeface="ＭＳ Ｐゴシック" charset="0"/>
              <a:cs typeface="Arial" charset="0"/>
            </a:endParaRPr>
          </a:p>
          <a:p>
            <a:pPr marL="342900" marR="0" lvl="0" indent="-342000" algn="l" defTabSz="914400" rtl="0" eaLnBrk="1" fontAlgn="base" latinLnBrk="0" hangingPunct="1">
              <a:lnSpc>
                <a:spcPct val="100000"/>
              </a:lnSpc>
              <a:spcBef>
                <a:spcPct val="0"/>
              </a:spcBef>
              <a:spcAft>
                <a:spcPct val="0"/>
              </a:spcAft>
              <a:buClrTx/>
              <a:buSzTx/>
              <a:buFontTx/>
              <a:buAutoNum type="arabicPeriod"/>
              <a:tabLst/>
              <a:defRPr/>
            </a:pPr>
            <a:r>
              <a:rPr kumimoji="0" lang="en-US" sz="2000" b="1" i="0" u="none" strike="noStrike" kern="1200" cap="none" spc="0" normalizeH="0" baseline="0" noProof="0" dirty="0">
                <a:ln>
                  <a:noFill/>
                </a:ln>
                <a:solidFill>
                  <a:srgbClr val="000000"/>
                </a:solidFill>
                <a:effectLst/>
                <a:uLnTx/>
                <a:uFillTx/>
                <a:latin typeface="Verdana" charset="0"/>
                <a:ea typeface="ＭＳ Ｐゴシック" charset="0"/>
                <a:cs typeface="Arial" charset="0"/>
              </a:rPr>
              <a:t>The sacrifice that forgiveness requires is painful but good for us (vv. 13,18-19a).</a:t>
            </a:r>
          </a:p>
          <a:p>
            <a:pPr marL="342900" marR="0" lvl="0" indent="-342000" algn="l" defTabSz="914400" rtl="0" eaLnBrk="1" fontAlgn="base" latinLnBrk="0" hangingPunct="1">
              <a:lnSpc>
                <a:spcPct val="100000"/>
              </a:lnSpc>
              <a:spcBef>
                <a:spcPct val="0"/>
              </a:spcBef>
              <a:spcAft>
                <a:spcPct val="0"/>
              </a:spcAft>
              <a:buClrTx/>
              <a:buSzTx/>
              <a:buFontTx/>
              <a:buAutoNum type="arabicPeriod"/>
              <a:tabLst/>
              <a:defRPr/>
            </a:pPr>
            <a:endParaRPr kumimoji="0" lang="en-US" sz="1050" b="1" i="0" u="none" strike="noStrike" kern="1200" cap="none" spc="0" normalizeH="0" baseline="0" noProof="0" dirty="0">
              <a:ln>
                <a:noFill/>
              </a:ln>
              <a:solidFill>
                <a:srgbClr val="000000"/>
              </a:solidFill>
              <a:effectLst/>
              <a:uLnTx/>
              <a:uFillTx/>
              <a:latin typeface="Verdana" charset="0"/>
              <a:ea typeface="ＭＳ Ｐゴシック" charset="0"/>
              <a:cs typeface="Arial" charset="0"/>
            </a:endParaRPr>
          </a:p>
          <a:p>
            <a:pPr marL="342900" marR="0" lvl="0" indent="-342000" algn="l" defTabSz="914400" rtl="0" eaLnBrk="1" fontAlgn="base" latinLnBrk="0" hangingPunct="1">
              <a:lnSpc>
                <a:spcPct val="100000"/>
              </a:lnSpc>
              <a:spcBef>
                <a:spcPct val="0"/>
              </a:spcBef>
              <a:spcAft>
                <a:spcPct val="0"/>
              </a:spcAft>
              <a:buClrTx/>
              <a:buSzTx/>
              <a:buFontTx/>
              <a:buAutoNum type="arabicPeriod"/>
              <a:tabLst/>
              <a:defRPr/>
            </a:pPr>
            <a:r>
              <a:rPr kumimoji="0" lang="en-US" sz="2000" b="1" i="0" u="none" strike="noStrike" kern="1200" cap="none" spc="0" normalizeH="0" baseline="0" noProof="0" dirty="0">
                <a:ln>
                  <a:noFill/>
                </a:ln>
                <a:solidFill>
                  <a:srgbClr val="000000"/>
                </a:solidFill>
                <a:effectLst/>
                <a:uLnTx/>
                <a:uFillTx/>
                <a:latin typeface="Verdana" charset="0"/>
                <a:ea typeface="ＭＳ Ｐゴシック" charset="0"/>
                <a:cs typeface="Arial" charset="0"/>
              </a:rPr>
              <a:t>Forgiveness shows humility since it must be voluntary not forced (vv. 14-,21).</a:t>
            </a:r>
          </a:p>
          <a:p>
            <a:pPr marL="342900" marR="0" lvl="0" indent="-342000" algn="l" defTabSz="914400" rtl="0" eaLnBrk="1" fontAlgn="base" latinLnBrk="0" hangingPunct="1">
              <a:lnSpc>
                <a:spcPct val="100000"/>
              </a:lnSpc>
              <a:spcBef>
                <a:spcPct val="0"/>
              </a:spcBef>
              <a:spcAft>
                <a:spcPct val="0"/>
              </a:spcAft>
              <a:buClrTx/>
              <a:buSzTx/>
              <a:buFontTx/>
              <a:buAutoNum type="arabicPeriod"/>
              <a:tabLst/>
              <a:defRPr/>
            </a:pPr>
            <a:endParaRPr kumimoji="0" lang="en-US" sz="1050" b="1" i="0" u="none" strike="noStrike" kern="1200" cap="none" spc="0" normalizeH="0" baseline="0" noProof="0" dirty="0">
              <a:ln>
                <a:noFill/>
              </a:ln>
              <a:solidFill>
                <a:srgbClr val="000000"/>
              </a:solidFill>
              <a:effectLst/>
              <a:uLnTx/>
              <a:uFillTx/>
              <a:latin typeface="Verdana" charset="0"/>
              <a:ea typeface="ＭＳ Ｐゴシック" charset="0"/>
              <a:cs typeface="Arial" charset="0"/>
            </a:endParaRPr>
          </a:p>
          <a:p>
            <a:pPr marL="342900" marR="0" lvl="0" indent="-342000" algn="l" defTabSz="914400" rtl="0" eaLnBrk="1" fontAlgn="base" latinLnBrk="0" hangingPunct="1">
              <a:lnSpc>
                <a:spcPct val="100000"/>
              </a:lnSpc>
              <a:spcBef>
                <a:spcPct val="0"/>
              </a:spcBef>
              <a:spcAft>
                <a:spcPct val="0"/>
              </a:spcAft>
              <a:buClrTx/>
              <a:buSzTx/>
              <a:buFontTx/>
              <a:buAutoNum type="arabicPeriod"/>
              <a:tabLst/>
              <a:defRPr/>
            </a:pPr>
            <a:r>
              <a:rPr kumimoji="0" lang="en-US" sz="2000" b="1" i="0" u="none" strike="noStrike" kern="1200" cap="none" spc="0" normalizeH="0" baseline="0" noProof="0" dirty="0">
                <a:ln>
                  <a:noFill/>
                </a:ln>
                <a:solidFill>
                  <a:srgbClr val="000000"/>
                </a:solidFill>
                <a:effectLst/>
                <a:uLnTx/>
                <a:uFillTx/>
                <a:latin typeface="Verdana" charset="0"/>
                <a:ea typeface="ＭＳ Ｐゴシック" charset="0"/>
                <a:cs typeface="Arial" charset="0"/>
              </a:rPr>
              <a:t>Forgiveness reminds one that God is in control of painful events (vv. 15, 16).</a:t>
            </a:r>
          </a:p>
          <a:p>
            <a:pPr marL="342900" marR="0" lvl="0" indent="-342000" algn="l" defTabSz="914400" rtl="0" eaLnBrk="1" fontAlgn="base" latinLnBrk="0" hangingPunct="1">
              <a:lnSpc>
                <a:spcPct val="100000"/>
              </a:lnSpc>
              <a:spcBef>
                <a:spcPct val="0"/>
              </a:spcBef>
              <a:spcAft>
                <a:spcPct val="0"/>
              </a:spcAft>
              <a:buClrTx/>
              <a:buSzTx/>
              <a:buFontTx/>
              <a:buAutoNum type="arabicPeriod"/>
              <a:tabLst/>
              <a:defRPr/>
            </a:pPr>
            <a:endParaRPr kumimoji="0" lang="en-US" sz="1050" b="1" i="0" u="none" strike="noStrike" kern="1200" cap="none" spc="0" normalizeH="0" baseline="0" noProof="0" dirty="0">
              <a:ln>
                <a:noFill/>
              </a:ln>
              <a:solidFill>
                <a:srgbClr val="000000"/>
              </a:solidFill>
              <a:effectLst/>
              <a:uLnTx/>
              <a:uFillTx/>
              <a:latin typeface="Verdana" charset="0"/>
              <a:ea typeface="ＭＳ Ｐゴシック" charset="0"/>
              <a:cs typeface="Arial" charset="0"/>
            </a:endParaRPr>
          </a:p>
          <a:p>
            <a:pPr marL="342900" marR="0" lvl="0" indent="-342000" algn="l" defTabSz="914400" rtl="0" eaLnBrk="1" fontAlgn="base" latinLnBrk="0" hangingPunct="1">
              <a:lnSpc>
                <a:spcPct val="100000"/>
              </a:lnSpc>
              <a:spcBef>
                <a:spcPct val="0"/>
              </a:spcBef>
              <a:spcAft>
                <a:spcPct val="0"/>
              </a:spcAft>
              <a:buClrTx/>
              <a:buSzTx/>
              <a:buFontTx/>
              <a:buAutoNum type="arabicPeriod"/>
              <a:tabLst/>
              <a:defRPr/>
            </a:pPr>
            <a:r>
              <a:rPr kumimoji="0" lang="en-US" sz="2000" b="1" i="0" u="none" strike="noStrike" kern="1200" cap="none" spc="0" normalizeH="0" baseline="0" noProof="0" dirty="0">
                <a:ln>
                  <a:noFill/>
                </a:ln>
                <a:solidFill>
                  <a:srgbClr val="000000"/>
                </a:solidFill>
                <a:effectLst/>
                <a:uLnTx/>
                <a:uFillTx/>
                <a:latin typeface="Verdana" charset="0"/>
                <a:ea typeface="ＭＳ Ｐゴシック" charset="0"/>
                <a:cs typeface="Arial" charset="0"/>
              </a:rPr>
              <a:t>Forgiving others reminds us of how God forgave us (v.19b)</a:t>
            </a:r>
          </a:p>
          <a:p>
            <a:pPr marL="342900" marR="0" lvl="0" indent="-342000" algn="l" defTabSz="914400" rtl="0" eaLnBrk="1" fontAlgn="base" latinLnBrk="0" hangingPunct="1">
              <a:lnSpc>
                <a:spcPct val="100000"/>
              </a:lnSpc>
              <a:spcBef>
                <a:spcPct val="0"/>
              </a:spcBef>
              <a:spcAft>
                <a:spcPct val="0"/>
              </a:spcAft>
              <a:buClrTx/>
              <a:buSzTx/>
              <a:buFontTx/>
              <a:buChar char="•"/>
              <a:tabLst/>
              <a:defRPr/>
            </a:pPr>
            <a:endPar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pic>
        <p:nvPicPr>
          <p:cNvPr id="35843" name="Picture 3" descr=", pair,dual,two,hyacinth,violet,floral, Purple Hyacinth, Taken, at, the, Botanical, Gardens, in, Norfolk,, Virginia.">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69925" y="1557338"/>
            <a:ext cx="6477000" cy="413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44" name="Picture 4" descr=", pair,dual,two,hyacinth,violet,floral, Purple Hyacinth, Taken, at, the, Botanical, Gardens, in, Norfolk,, Virginia.">
            <a:hlinkClick r:id="rId3"/>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781800" y="114300"/>
            <a:ext cx="2209800" cy="1409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5893" name="Rectangle 5"/>
          <p:cNvSpPr>
            <a:spLocks noGrp="1" noChangeArrowheads="1"/>
          </p:cNvSpPr>
          <p:nvPr>
            <p:ph type="title"/>
          </p:nvPr>
        </p:nvSpPr>
        <p:spPr>
          <a:xfrm>
            <a:off x="220663" y="4763"/>
            <a:ext cx="7375525" cy="831850"/>
          </a:xfrm>
        </p:spPr>
        <p:txBody>
          <a:bodyPr/>
          <a:lstStyle/>
          <a:p>
            <a:pPr eaLnBrk="1" hangingPunct="1"/>
            <a:r>
              <a:rPr lang="en-US">
                <a:latin typeface="Verdana" charset="0"/>
              </a:rPr>
              <a:t>. Characteristics .</a:t>
            </a:r>
          </a:p>
        </p:txBody>
      </p:sp>
      <p:sp>
        <p:nvSpPr>
          <p:cNvPr id="165894" name="Text Box 7"/>
          <p:cNvSpPr txBox="1">
            <a:spLocks noChangeArrowheads="1"/>
          </p:cNvSpPr>
          <p:nvPr/>
        </p:nvSpPr>
        <p:spPr bwMode="auto">
          <a:xfrm>
            <a:off x="8002588" y="228600"/>
            <a:ext cx="8350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Verdana" charset="0"/>
                <a:ea typeface="ＭＳ Ｐゴシック" charset="0"/>
                <a:cs typeface="Arial" charset="0"/>
              </a:rPr>
              <a:t>246</a:t>
            </a:r>
          </a:p>
        </p:txBody>
      </p:sp>
      <p:sp>
        <p:nvSpPr>
          <p:cNvPr id="8" name="Rectangle 6"/>
          <p:cNvSpPr>
            <a:spLocks noChangeArrowheads="1"/>
          </p:cNvSpPr>
          <p:nvPr/>
        </p:nvSpPr>
        <p:spPr bwMode="auto">
          <a:xfrm>
            <a:off x="655638" y="849313"/>
            <a:ext cx="6507162"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charset="0"/>
                <a:ea typeface="ＭＳ Ｐゴシック" charset="0"/>
                <a:cs typeface="Arial" charset="0"/>
              </a:rPr>
              <a:t>Meaning of purple hyacinth: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2000" b="1" i="0" u="none" strike="noStrike" kern="1200" cap="none" spc="0" normalizeH="0" baseline="0" noProof="0" dirty="0">
                <a:ln>
                  <a:noFill/>
                </a:ln>
                <a:solidFill>
                  <a:srgbClr val="000000"/>
                </a:solidFill>
                <a:effectLst/>
                <a:uLnTx/>
                <a:uFillTx/>
                <a:latin typeface="Verdana" charset="0"/>
                <a:ea typeface="ＭＳ Ｐゴシック" charset="0"/>
                <a:cs typeface="Arial" charset="0"/>
              </a:rPr>
              <a:t>"</a:t>
            </a:r>
            <a:r>
              <a:rPr kumimoji="0" lang="en-US" sz="2000" b="1" i="0" u="none" strike="noStrike" kern="1200" cap="none" spc="0" normalizeH="0" baseline="0" noProof="0" dirty="0">
                <a:ln>
                  <a:noFill/>
                </a:ln>
                <a:solidFill>
                  <a:srgbClr val="000000"/>
                </a:solidFill>
                <a:effectLst/>
                <a:uLnTx/>
                <a:uFillTx/>
                <a:latin typeface="Verdana" charset="0"/>
                <a:ea typeface="ＭＳ Ｐゴシック" charset="0"/>
                <a:cs typeface="Arial" charset="0"/>
              </a:rPr>
              <a:t>I am sorry, please forgive me, sorrow</a:t>
            </a:r>
            <a:r>
              <a:rPr kumimoji="0" lang="ru-RU" sz="2000" b="1" i="0" u="none" strike="noStrike" kern="1200" cap="none" spc="0" normalizeH="0" baseline="0" noProof="0" dirty="0">
                <a:ln>
                  <a:noFill/>
                </a:ln>
                <a:solidFill>
                  <a:srgbClr val="000000"/>
                </a:solidFill>
                <a:effectLst/>
                <a:uLnTx/>
                <a:uFillTx/>
                <a:latin typeface="Verdana" charset="0"/>
                <a:ea typeface="ＭＳ Ｐゴシック" charset="0"/>
                <a:cs typeface="Arial" charset="0"/>
              </a:rPr>
              <a:t>"</a:t>
            </a:r>
            <a:endParaRPr kumimoji="0" lang="en-US" sz="2000" b="1" i="0" u="none" strike="noStrike" kern="1200" cap="none" spc="0" normalizeH="0" baseline="0" noProof="0" dirty="0">
              <a:ln>
                <a:noFill/>
              </a:ln>
              <a:solidFill>
                <a:srgbClr val="000000"/>
              </a:solidFill>
              <a:effectLst/>
              <a:uLnTx/>
              <a:uFillTx/>
              <a:latin typeface="Verdana" charset="0"/>
              <a:ea typeface="ＭＳ Ｐゴシック" charset="0"/>
              <a:cs typeface="Arial" charset="0"/>
            </a:endParaRPr>
          </a:p>
        </p:txBody>
      </p:sp>
      <p:sp>
        <p:nvSpPr>
          <p:cNvPr id="9" name="Rectangle 2">
            <a:extLst>
              <a:ext uri="{FF2B5EF4-FFF2-40B4-BE49-F238E27FC236}">
                <a16:creationId xmlns:a16="http://schemas.microsoft.com/office/drawing/2014/main" id="{20B8B01F-585D-DF4C-8AB0-48DBC1428D99}"/>
              </a:ext>
            </a:extLst>
          </p:cNvPr>
          <p:cNvSpPr txBox="1">
            <a:spLocks noChangeArrowheads="1"/>
          </p:cNvSpPr>
          <p:nvPr/>
        </p:nvSpPr>
        <p:spPr bwMode="auto">
          <a:xfrm rot="21222236">
            <a:off x="-701714" y="409983"/>
            <a:ext cx="437292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Philemon</a:t>
            </a:r>
          </a:p>
        </p:txBody>
      </p:sp>
    </p:spTree>
    <p:extLst>
      <p:ext uri="{BB962C8B-B14F-4D97-AF65-F5344CB8AC3E}">
        <p14:creationId xmlns:p14="http://schemas.microsoft.com/office/powerpoint/2010/main" val="22140570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5843"/>
                                        </p:tgtEl>
                                        <p:attrNameLst>
                                          <p:attrName>style.visibility</p:attrName>
                                        </p:attrNameLst>
                                      </p:cBhvr>
                                      <p:to>
                                        <p:strVal val="visible"/>
                                      </p:to>
                                    </p:set>
                                    <p:animEffect transition="in" filter="fade">
                                      <p:cBhvr>
                                        <p:cTn id="7" dur="2000"/>
                                        <p:tgtEl>
                                          <p:spTgt spid="35843"/>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000"/>
                                        <p:tgtEl>
                                          <p:spTgt spid="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xit" presetSubtype="4" fill="hold" grpId="0" nodeType="clickEffect">
                                  <p:stCondLst>
                                    <p:cond delay="0"/>
                                  </p:stCondLst>
                                  <p:childTnLst>
                                    <p:anim calcmode="lin" valueType="num">
                                      <p:cBhvr additive="base">
                                        <p:cTn id="14" dur="500"/>
                                        <p:tgtEl>
                                          <p:spTgt spid="8"/>
                                        </p:tgtEl>
                                        <p:attrNameLst>
                                          <p:attrName>ppt_x</p:attrName>
                                        </p:attrNameLst>
                                      </p:cBhvr>
                                      <p:tavLst>
                                        <p:tav tm="0">
                                          <p:val>
                                            <p:strVal val="ppt_x"/>
                                          </p:val>
                                        </p:tav>
                                        <p:tav tm="100000">
                                          <p:val>
                                            <p:strVal val="ppt_x"/>
                                          </p:val>
                                        </p:tav>
                                      </p:tavLst>
                                    </p:anim>
                                    <p:anim calcmode="lin" valueType="num">
                                      <p:cBhvr additive="base">
                                        <p:cTn id="15" dur="500"/>
                                        <p:tgtEl>
                                          <p:spTgt spid="8"/>
                                        </p:tgtEl>
                                        <p:attrNameLst>
                                          <p:attrName>ppt_y</p:attrName>
                                        </p:attrNameLst>
                                      </p:cBhvr>
                                      <p:tavLst>
                                        <p:tav tm="0">
                                          <p:val>
                                            <p:strVal val="ppt_y"/>
                                          </p:val>
                                        </p:tav>
                                        <p:tav tm="100000">
                                          <p:val>
                                            <p:strVal val="1+ppt_h/2"/>
                                          </p:val>
                                        </p:tav>
                                      </p:tavLst>
                                    </p:anim>
                                    <p:set>
                                      <p:cBhvr>
                                        <p:cTn id="16" dur="1" fill="hold">
                                          <p:stCondLst>
                                            <p:cond delay="499"/>
                                          </p:stCondLst>
                                        </p:cTn>
                                        <p:tgtEl>
                                          <p:spTgt spid="8"/>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35843"/>
                                        </p:tgtEl>
                                        <p:attrNameLst>
                                          <p:attrName>style.visibility</p:attrName>
                                        </p:attrNameLst>
                                      </p:cBhvr>
                                      <p:to>
                                        <p:strVal val="hidden"/>
                                      </p:to>
                                    </p:set>
                                  </p:childTnLst>
                                </p:cTn>
                              </p:par>
                            </p:childTnLst>
                          </p:cTn>
                        </p:par>
                        <p:par>
                          <p:cTn id="19" fill="hold" nodeType="afterGroup">
                            <p:stCondLst>
                              <p:cond delay="500"/>
                            </p:stCondLst>
                            <p:childTnLst>
                              <p:par>
                                <p:cTn id="20" presetID="10" presetClass="entr" presetSubtype="0" fill="hold" nodeType="afterEffect">
                                  <p:stCondLst>
                                    <p:cond delay="0"/>
                                  </p:stCondLst>
                                  <p:childTnLst>
                                    <p:set>
                                      <p:cBhvr>
                                        <p:cTn id="21" dur="1" fill="hold">
                                          <p:stCondLst>
                                            <p:cond delay="0"/>
                                          </p:stCondLst>
                                        </p:cTn>
                                        <p:tgtEl>
                                          <p:spTgt spid="35844"/>
                                        </p:tgtEl>
                                        <p:attrNameLst>
                                          <p:attrName>style.visibility</p:attrName>
                                        </p:attrNameLst>
                                      </p:cBhvr>
                                      <p:to>
                                        <p:strVal val="visible"/>
                                      </p:to>
                                    </p:set>
                                    <p:animEffect transition="in" filter="fade">
                                      <p:cBhvr>
                                        <p:cTn id="22" dur="2000"/>
                                        <p:tgtEl>
                                          <p:spTgt spid="35844"/>
                                        </p:tgtEl>
                                      </p:cBhvr>
                                    </p:animEffect>
                                  </p:childTnLst>
                                </p:cTn>
                              </p:par>
                            </p:childTnLst>
                          </p:cTn>
                        </p:par>
                        <p:par>
                          <p:cTn id="23" fill="hold" nodeType="afterGroup">
                            <p:stCondLst>
                              <p:cond delay="2500"/>
                            </p:stCondLst>
                            <p:childTnLst>
                              <p:par>
                                <p:cTn id="24" presetID="2" presetClass="entr" presetSubtype="4" fill="hold" nodeType="afterEffect">
                                  <p:stCondLst>
                                    <p:cond delay="0"/>
                                  </p:stCondLst>
                                  <p:childTnLst>
                                    <p:set>
                                      <p:cBhvr>
                                        <p:cTn id="25" dur="1" fill="hold">
                                          <p:stCondLst>
                                            <p:cond delay="0"/>
                                          </p:stCondLst>
                                        </p:cTn>
                                        <p:tgtEl>
                                          <p:spTgt spid="35842">
                                            <p:txEl>
                                              <p:pRg st="1" end="1"/>
                                            </p:txEl>
                                          </p:spTgt>
                                        </p:tgtEl>
                                        <p:attrNameLst>
                                          <p:attrName>style.visibility</p:attrName>
                                        </p:attrNameLst>
                                      </p:cBhvr>
                                      <p:to>
                                        <p:strVal val="visible"/>
                                      </p:to>
                                    </p:set>
                                    <p:anim calcmode="lin" valueType="num">
                                      <p:cBhvr additive="base">
                                        <p:cTn id="26" dur="500" fill="hold"/>
                                        <p:tgtEl>
                                          <p:spTgt spid="35842">
                                            <p:txEl>
                                              <p:pRg st="1" end="1"/>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584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2" fill="hold" nodeType="clickEffect">
                                  <p:stCondLst>
                                    <p:cond delay="0"/>
                                  </p:stCondLst>
                                  <p:childTnLst>
                                    <p:set>
                                      <p:cBhvr>
                                        <p:cTn id="31" dur="1" fill="hold">
                                          <p:stCondLst>
                                            <p:cond delay="0"/>
                                          </p:stCondLst>
                                        </p:cTn>
                                        <p:tgtEl>
                                          <p:spTgt spid="35842">
                                            <p:txEl>
                                              <p:pRg st="3" end="3"/>
                                            </p:txEl>
                                          </p:spTgt>
                                        </p:tgtEl>
                                        <p:attrNameLst>
                                          <p:attrName>style.visibility</p:attrName>
                                        </p:attrNameLst>
                                      </p:cBhvr>
                                      <p:to>
                                        <p:strVal val="visible"/>
                                      </p:to>
                                    </p:set>
                                    <p:anim calcmode="lin" valueType="num">
                                      <p:cBhvr additive="base">
                                        <p:cTn id="32" dur="500" fill="hold"/>
                                        <p:tgtEl>
                                          <p:spTgt spid="35842">
                                            <p:txEl>
                                              <p:pRg st="3" end="3"/>
                                            </p:txEl>
                                          </p:spTgt>
                                        </p:tgtEl>
                                        <p:attrNameLst>
                                          <p:attrName>ppt_x</p:attrName>
                                        </p:attrNameLst>
                                      </p:cBhvr>
                                      <p:tavLst>
                                        <p:tav tm="0">
                                          <p:val>
                                            <p:strVal val="1+#ppt_w/2"/>
                                          </p:val>
                                        </p:tav>
                                        <p:tav tm="100000">
                                          <p:val>
                                            <p:strVal val="#ppt_x"/>
                                          </p:val>
                                        </p:tav>
                                      </p:tavLst>
                                    </p:anim>
                                    <p:anim calcmode="lin" valueType="num">
                                      <p:cBhvr additive="base">
                                        <p:cTn id="33" dur="500" fill="hold"/>
                                        <p:tgtEl>
                                          <p:spTgt spid="3584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2" fill="hold" nodeType="clickEffect">
                                  <p:stCondLst>
                                    <p:cond delay="0"/>
                                  </p:stCondLst>
                                  <p:childTnLst>
                                    <p:set>
                                      <p:cBhvr>
                                        <p:cTn id="37" dur="1" fill="hold">
                                          <p:stCondLst>
                                            <p:cond delay="0"/>
                                          </p:stCondLst>
                                        </p:cTn>
                                        <p:tgtEl>
                                          <p:spTgt spid="35842">
                                            <p:txEl>
                                              <p:pRg st="5" end="5"/>
                                            </p:txEl>
                                          </p:spTgt>
                                        </p:tgtEl>
                                        <p:attrNameLst>
                                          <p:attrName>style.visibility</p:attrName>
                                        </p:attrNameLst>
                                      </p:cBhvr>
                                      <p:to>
                                        <p:strVal val="visible"/>
                                      </p:to>
                                    </p:set>
                                    <p:anim calcmode="lin" valueType="num">
                                      <p:cBhvr additive="base">
                                        <p:cTn id="38" dur="500" fill="hold"/>
                                        <p:tgtEl>
                                          <p:spTgt spid="35842">
                                            <p:txEl>
                                              <p:pRg st="5" end="5"/>
                                            </p:txEl>
                                          </p:spTgt>
                                        </p:tgtEl>
                                        <p:attrNameLst>
                                          <p:attrName>ppt_x</p:attrName>
                                        </p:attrNameLst>
                                      </p:cBhvr>
                                      <p:tavLst>
                                        <p:tav tm="0">
                                          <p:val>
                                            <p:strVal val="1+#ppt_w/2"/>
                                          </p:val>
                                        </p:tav>
                                        <p:tav tm="100000">
                                          <p:val>
                                            <p:strVal val="#ppt_x"/>
                                          </p:val>
                                        </p:tav>
                                      </p:tavLst>
                                    </p:anim>
                                    <p:anim calcmode="lin" valueType="num">
                                      <p:cBhvr additive="base">
                                        <p:cTn id="39" dur="500" fill="hold"/>
                                        <p:tgtEl>
                                          <p:spTgt spid="35842">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 presetClass="entr" presetSubtype="2" fill="hold" nodeType="clickEffect">
                                  <p:stCondLst>
                                    <p:cond delay="0"/>
                                  </p:stCondLst>
                                  <p:childTnLst>
                                    <p:set>
                                      <p:cBhvr>
                                        <p:cTn id="43" dur="1" fill="hold">
                                          <p:stCondLst>
                                            <p:cond delay="0"/>
                                          </p:stCondLst>
                                        </p:cTn>
                                        <p:tgtEl>
                                          <p:spTgt spid="35842">
                                            <p:txEl>
                                              <p:pRg st="7" end="7"/>
                                            </p:txEl>
                                          </p:spTgt>
                                        </p:tgtEl>
                                        <p:attrNameLst>
                                          <p:attrName>style.visibility</p:attrName>
                                        </p:attrNameLst>
                                      </p:cBhvr>
                                      <p:to>
                                        <p:strVal val="visible"/>
                                      </p:to>
                                    </p:set>
                                    <p:anim calcmode="lin" valueType="num">
                                      <p:cBhvr additive="base">
                                        <p:cTn id="44" dur="500" fill="hold"/>
                                        <p:tgtEl>
                                          <p:spTgt spid="35842">
                                            <p:txEl>
                                              <p:pRg st="7" end="7"/>
                                            </p:txEl>
                                          </p:spTgt>
                                        </p:tgtEl>
                                        <p:attrNameLst>
                                          <p:attrName>ppt_x</p:attrName>
                                        </p:attrNameLst>
                                      </p:cBhvr>
                                      <p:tavLst>
                                        <p:tav tm="0">
                                          <p:val>
                                            <p:strVal val="1+#ppt_w/2"/>
                                          </p:val>
                                        </p:tav>
                                        <p:tav tm="100000">
                                          <p:val>
                                            <p:strVal val="#ppt_x"/>
                                          </p:val>
                                        </p:tav>
                                      </p:tavLst>
                                    </p:anim>
                                    <p:anim calcmode="lin" valueType="num">
                                      <p:cBhvr additive="base">
                                        <p:cTn id="45" dur="500" fill="hold"/>
                                        <p:tgtEl>
                                          <p:spTgt spid="35842">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2" presetClass="entr" presetSubtype="2" fill="hold" nodeType="clickEffect">
                                  <p:stCondLst>
                                    <p:cond delay="0"/>
                                  </p:stCondLst>
                                  <p:childTnLst>
                                    <p:set>
                                      <p:cBhvr>
                                        <p:cTn id="49" dur="1" fill="hold">
                                          <p:stCondLst>
                                            <p:cond delay="0"/>
                                          </p:stCondLst>
                                        </p:cTn>
                                        <p:tgtEl>
                                          <p:spTgt spid="35842">
                                            <p:txEl>
                                              <p:pRg st="9" end="9"/>
                                            </p:txEl>
                                          </p:spTgt>
                                        </p:tgtEl>
                                        <p:attrNameLst>
                                          <p:attrName>style.visibility</p:attrName>
                                        </p:attrNameLst>
                                      </p:cBhvr>
                                      <p:to>
                                        <p:strVal val="visible"/>
                                      </p:to>
                                    </p:set>
                                    <p:anim calcmode="lin" valueType="num">
                                      <p:cBhvr additive="base">
                                        <p:cTn id="50" dur="500" fill="hold"/>
                                        <p:tgtEl>
                                          <p:spTgt spid="35842">
                                            <p:txEl>
                                              <p:pRg st="9" end="9"/>
                                            </p:txEl>
                                          </p:spTgt>
                                        </p:tgtEl>
                                        <p:attrNameLst>
                                          <p:attrName>ppt_x</p:attrName>
                                        </p:attrNameLst>
                                      </p:cBhvr>
                                      <p:tavLst>
                                        <p:tav tm="0">
                                          <p:val>
                                            <p:strVal val="1+#ppt_w/2"/>
                                          </p:val>
                                        </p:tav>
                                        <p:tav tm="100000">
                                          <p:val>
                                            <p:strVal val="#ppt_x"/>
                                          </p:val>
                                        </p:tav>
                                      </p:tavLst>
                                    </p:anim>
                                    <p:anim calcmode="lin" valueType="num">
                                      <p:cBhvr additive="base">
                                        <p:cTn id="51" dur="500" fill="hold"/>
                                        <p:tgtEl>
                                          <p:spTgt spid="35842">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2" presetClass="entr" presetSubtype="2" fill="hold" nodeType="clickEffect">
                                  <p:stCondLst>
                                    <p:cond delay="0"/>
                                  </p:stCondLst>
                                  <p:childTnLst>
                                    <p:set>
                                      <p:cBhvr>
                                        <p:cTn id="55" dur="1" fill="hold">
                                          <p:stCondLst>
                                            <p:cond delay="0"/>
                                          </p:stCondLst>
                                        </p:cTn>
                                        <p:tgtEl>
                                          <p:spTgt spid="35842">
                                            <p:txEl>
                                              <p:pRg st="11" end="11"/>
                                            </p:txEl>
                                          </p:spTgt>
                                        </p:tgtEl>
                                        <p:attrNameLst>
                                          <p:attrName>style.visibility</p:attrName>
                                        </p:attrNameLst>
                                      </p:cBhvr>
                                      <p:to>
                                        <p:strVal val="visible"/>
                                      </p:to>
                                    </p:set>
                                    <p:anim calcmode="lin" valueType="num">
                                      <p:cBhvr additive="base">
                                        <p:cTn id="56" dur="500" fill="hold"/>
                                        <p:tgtEl>
                                          <p:spTgt spid="35842">
                                            <p:txEl>
                                              <p:pRg st="11" end="11"/>
                                            </p:txEl>
                                          </p:spTgt>
                                        </p:tgtEl>
                                        <p:attrNameLst>
                                          <p:attrName>ppt_x</p:attrName>
                                        </p:attrNameLst>
                                      </p:cBhvr>
                                      <p:tavLst>
                                        <p:tav tm="0">
                                          <p:val>
                                            <p:strVal val="1+#ppt_w/2"/>
                                          </p:val>
                                        </p:tav>
                                        <p:tav tm="100000">
                                          <p:val>
                                            <p:strVal val="#ppt_x"/>
                                          </p:val>
                                        </p:tav>
                                      </p:tavLst>
                                    </p:anim>
                                    <p:anim calcmode="lin" valueType="num">
                                      <p:cBhvr additive="base">
                                        <p:cTn id="57" dur="500" fill="hold"/>
                                        <p:tgtEl>
                                          <p:spTgt spid="35842">
                                            <p:txEl>
                                              <p:pRg st="11" end="11"/>
                                            </p:txEl>
                                          </p:spTgt>
                                        </p:tgtEl>
                                        <p:attrNameLst>
                                          <p:attrName>ppt_y</p:attrName>
                                        </p:attrNameLst>
                                      </p:cBhvr>
                                      <p:tavLst>
                                        <p:tav tm="0">
                                          <p:val>
                                            <p:strVal val="#ppt_y"/>
                                          </p:val>
                                        </p:tav>
                                        <p:tav tm="100000">
                                          <p:val>
                                            <p:strVal val="#ppt_y"/>
                                          </p:val>
                                        </p:tav>
                                      </p:tavLst>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2" presetClass="entr" presetSubtype="2" fill="hold" nodeType="clickEffect">
                                  <p:stCondLst>
                                    <p:cond delay="0"/>
                                  </p:stCondLst>
                                  <p:childTnLst>
                                    <p:set>
                                      <p:cBhvr>
                                        <p:cTn id="61" dur="1" fill="hold">
                                          <p:stCondLst>
                                            <p:cond delay="0"/>
                                          </p:stCondLst>
                                        </p:cTn>
                                        <p:tgtEl>
                                          <p:spTgt spid="35842">
                                            <p:txEl>
                                              <p:pRg st="13" end="13"/>
                                            </p:txEl>
                                          </p:spTgt>
                                        </p:tgtEl>
                                        <p:attrNameLst>
                                          <p:attrName>style.visibility</p:attrName>
                                        </p:attrNameLst>
                                      </p:cBhvr>
                                      <p:to>
                                        <p:strVal val="visible"/>
                                      </p:to>
                                    </p:set>
                                    <p:anim calcmode="lin" valueType="num">
                                      <p:cBhvr additive="base">
                                        <p:cTn id="62" dur="500" fill="hold"/>
                                        <p:tgtEl>
                                          <p:spTgt spid="35842">
                                            <p:txEl>
                                              <p:pRg st="13" end="13"/>
                                            </p:txEl>
                                          </p:spTgt>
                                        </p:tgtEl>
                                        <p:attrNameLst>
                                          <p:attrName>ppt_x</p:attrName>
                                        </p:attrNameLst>
                                      </p:cBhvr>
                                      <p:tavLst>
                                        <p:tav tm="0">
                                          <p:val>
                                            <p:strVal val="1+#ppt_w/2"/>
                                          </p:val>
                                        </p:tav>
                                        <p:tav tm="100000">
                                          <p:val>
                                            <p:strVal val="#ppt_x"/>
                                          </p:val>
                                        </p:tav>
                                      </p:tavLst>
                                    </p:anim>
                                    <p:anim calcmode="lin" valueType="num">
                                      <p:cBhvr additive="base">
                                        <p:cTn id="63" dur="500" fill="hold"/>
                                        <p:tgtEl>
                                          <p:spTgt spid="35842">
                                            <p:txEl>
                                              <p:pRg st="13" end="13"/>
                                            </p:txEl>
                                          </p:spTgt>
                                        </p:tgtEl>
                                        <p:attrNameLst>
                                          <p:attrName>ppt_y</p:attrName>
                                        </p:attrNameLst>
                                      </p:cBhvr>
                                      <p:tavLst>
                                        <p:tav tm="0">
                                          <p:val>
                                            <p:strVal val="#ppt_y"/>
                                          </p:val>
                                        </p:tav>
                                        <p:tav tm="100000">
                                          <p:val>
                                            <p:strVal val="#ppt_y"/>
                                          </p:val>
                                        </p:tav>
                                      </p:tavLst>
                                    </p:anim>
                                  </p:childTnLst>
                                </p:cTn>
                              </p:par>
                            </p:childTnLst>
                          </p:cTn>
                        </p:par>
                      </p:childTnLst>
                    </p:cTn>
                  </p:par>
                  <p:par>
                    <p:cTn id="64" fill="hold" nodeType="clickPar">
                      <p:stCondLst>
                        <p:cond delay="indefinite"/>
                      </p:stCondLst>
                      <p:childTnLst>
                        <p:par>
                          <p:cTn id="65" fill="hold" nodeType="withGroup">
                            <p:stCondLst>
                              <p:cond delay="0"/>
                            </p:stCondLst>
                            <p:childTnLst>
                              <p:par>
                                <p:cTn id="66" presetID="2" presetClass="entr" presetSubtype="2" fill="hold" nodeType="clickEffect">
                                  <p:stCondLst>
                                    <p:cond delay="0"/>
                                  </p:stCondLst>
                                  <p:childTnLst>
                                    <p:set>
                                      <p:cBhvr>
                                        <p:cTn id="67" dur="1" fill="hold">
                                          <p:stCondLst>
                                            <p:cond delay="0"/>
                                          </p:stCondLst>
                                        </p:cTn>
                                        <p:tgtEl>
                                          <p:spTgt spid="35842">
                                            <p:txEl>
                                              <p:pRg st="15" end="15"/>
                                            </p:txEl>
                                          </p:spTgt>
                                        </p:tgtEl>
                                        <p:attrNameLst>
                                          <p:attrName>style.visibility</p:attrName>
                                        </p:attrNameLst>
                                      </p:cBhvr>
                                      <p:to>
                                        <p:strVal val="visible"/>
                                      </p:to>
                                    </p:set>
                                    <p:anim calcmode="lin" valueType="num">
                                      <p:cBhvr additive="base">
                                        <p:cTn id="68" dur="500" fill="hold"/>
                                        <p:tgtEl>
                                          <p:spTgt spid="35842">
                                            <p:txEl>
                                              <p:pRg st="15" end="15"/>
                                            </p:txEl>
                                          </p:spTgt>
                                        </p:tgtEl>
                                        <p:attrNameLst>
                                          <p:attrName>ppt_x</p:attrName>
                                        </p:attrNameLst>
                                      </p:cBhvr>
                                      <p:tavLst>
                                        <p:tav tm="0">
                                          <p:val>
                                            <p:strVal val="1+#ppt_w/2"/>
                                          </p:val>
                                        </p:tav>
                                        <p:tav tm="100000">
                                          <p:val>
                                            <p:strVal val="#ppt_x"/>
                                          </p:val>
                                        </p:tav>
                                      </p:tavLst>
                                    </p:anim>
                                    <p:anim calcmode="lin" valueType="num">
                                      <p:cBhvr additive="base">
                                        <p:cTn id="69" dur="500" fill="hold"/>
                                        <p:tgtEl>
                                          <p:spTgt spid="35842">
                                            <p:txEl>
                                              <p:pRg st="15" end="15"/>
                                            </p:txEl>
                                          </p:spTgt>
                                        </p:tgtEl>
                                        <p:attrNameLst>
                                          <p:attrName>ppt_y</p:attrName>
                                        </p:attrNameLst>
                                      </p:cBhvr>
                                      <p:tavLst>
                                        <p:tav tm="0">
                                          <p:val>
                                            <p:strVal val="#ppt_y"/>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9"/>
                                        </p:tgtEl>
                                        <p:attrNameLst>
                                          <p:attrName>style.visibility</p:attrName>
                                        </p:attrNameLst>
                                      </p:cBhvr>
                                      <p:to>
                                        <p:strVal val="visible"/>
                                      </p:to>
                                    </p:set>
                                    <p:anim calcmode="lin" valueType="num">
                                      <p:cBhvr additive="base">
                                        <p:cTn id="74" dur="500" fill="hold"/>
                                        <p:tgtEl>
                                          <p:spTgt spid="9"/>
                                        </p:tgtEl>
                                        <p:attrNameLst>
                                          <p:attrName>ppt_x</p:attrName>
                                        </p:attrNameLst>
                                      </p:cBhvr>
                                      <p:tavLst>
                                        <p:tav tm="0">
                                          <p:val>
                                            <p:strVal val="#ppt_x"/>
                                          </p:val>
                                        </p:tav>
                                        <p:tav tm="100000">
                                          <p:val>
                                            <p:strVal val="#ppt_x"/>
                                          </p:val>
                                        </p:tav>
                                      </p:tavLst>
                                    </p:anim>
                                    <p:anim calcmode="lin" valueType="num">
                                      <p:cBhvr additive="base">
                                        <p:cTn id="7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3300" name="Group 4"/>
          <p:cNvGrpSpPr>
            <a:grpSpLocks noChangeAspect="1"/>
          </p:cNvGrpSpPr>
          <p:nvPr/>
        </p:nvGrpSpPr>
        <p:grpSpPr bwMode="auto">
          <a:xfrm>
            <a:off x="3992137" y="1679575"/>
            <a:ext cx="4558138" cy="3502025"/>
            <a:chOff x="2640" y="1728"/>
            <a:chExt cx="2496" cy="2206"/>
          </a:xfrm>
        </p:grpSpPr>
        <p:sp>
          <p:nvSpPr>
            <p:cNvPr id="183303" name="AutoShape 5"/>
            <p:cNvSpPr>
              <a:spLocks noChangeAspect="1" noChangeArrowheads="1" noTextEdit="1"/>
            </p:cNvSpPr>
            <p:nvPr/>
          </p:nvSpPr>
          <p:spPr bwMode="auto">
            <a:xfrm>
              <a:off x="2640" y="1728"/>
              <a:ext cx="2496" cy="22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nvGrpSpPr>
            <p:cNvPr id="183304" name="Group 6"/>
            <p:cNvGrpSpPr>
              <a:grpSpLocks/>
            </p:cNvGrpSpPr>
            <p:nvPr/>
          </p:nvGrpSpPr>
          <p:grpSpPr bwMode="auto">
            <a:xfrm>
              <a:off x="2640" y="1728"/>
              <a:ext cx="1368" cy="2202"/>
              <a:chOff x="2640" y="1728"/>
              <a:chExt cx="1368" cy="2202"/>
            </a:xfrm>
          </p:grpSpPr>
          <p:sp>
            <p:nvSpPr>
              <p:cNvPr id="183313" name="Freeform 7"/>
              <p:cNvSpPr>
                <a:spLocks/>
              </p:cNvSpPr>
              <p:nvPr/>
            </p:nvSpPr>
            <p:spPr bwMode="auto">
              <a:xfrm>
                <a:off x="2735" y="2317"/>
                <a:ext cx="214" cy="1507"/>
              </a:xfrm>
              <a:custGeom>
                <a:avLst/>
                <a:gdLst>
                  <a:gd name="T0" fmla="*/ 0 w 430"/>
                  <a:gd name="T1" fmla="*/ 0 h 3014"/>
                  <a:gd name="T2" fmla="*/ 0 w 430"/>
                  <a:gd name="T3" fmla="*/ 1 h 3014"/>
                  <a:gd name="T4" fmla="*/ 0 w 430"/>
                  <a:gd name="T5" fmla="*/ 1 h 3014"/>
                  <a:gd name="T6" fmla="*/ 0 w 430"/>
                  <a:gd name="T7" fmla="*/ 1 h 3014"/>
                  <a:gd name="T8" fmla="*/ 0 w 430"/>
                  <a:gd name="T9" fmla="*/ 1 h 3014"/>
                  <a:gd name="T10" fmla="*/ 0 w 430"/>
                  <a:gd name="T11" fmla="*/ 1 h 3014"/>
                  <a:gd name="T12" fmla="*/ 0 w 430"/>
                  <a:gd name="T13" fmla="*/ 1 h 3014"/>
                  <a:gd name="T14" fmla="*/ 0 w 430"/>
                  <a:gd name="T15" fmla="*/ 1 h 3014"/>
                  <a:gd name="T16" fmla="*/ 0 w 430"/>
                  <a:gd name="T17" fmla="*/ 1 h 3014"/>
                  <a:gd name="T18" fmla="*/ 0 w 430"/>
                  <a:gd name="T19" fmla="*/ 1 h 3014"/>
                  <a:gd name="T20" fmla="*/ 0 w 430"/>
                  <a:gd name="T21" fmla="*/ 1 h 3014"/>
                  <a:gd name="T22" fmla="*/ 0 w 430"/>
                  <a:gd name="T23" fmla="*/ 1 h 3014"/>
                  <a:gd name="T24" fmla="*/ 0 w 430"/>
                  <a:gd name="T25" fmla="*/ 1 h 3014"/>
                  <a:gd name="T26" fmla="*/ 0 w 430"/>
                  <a:gd name="T27" fmla="*/ 1 h 3014"/>
                  <a:gd name="T28" fmla="*/ 0 w 430"/>
                  <a:gd name="T29" fmla="*/ 1 h 3014"/>
                  <a:gd name="T30" fmla="*/ 0 w 430"/>
                  <a:gd name="T31" fmla="*/ 1 h 3014"/>
                  <a:gd name="T32" fmla="*/ 0 w 430"/>
                  <a:gd name="T33" fmla="*/ 1 h 3014"/>
                  <a:gd name="T34" fmla="*/ 0 w 430"/>
                  <a:gd name="T35" fmla="*/ 1 h 3014"/>
                  <a:gd name="T36" fmla="*/ 0 w 430"/>
                  <a:gd name="T37" fmla="*/ 1 h 3014"/>
                  <a:gd name="T38" fmla="*/ 0 w 430"/>
                  <a:gd name="T39" fmla="*/ 1 h 3014"/>
                  <a:gd name="T40" fmla="*/ 0 w 430"/>
                  <a:gd name="T41" fmla="*/ 1 h 3014"/>
                  <a:gd name="T42" fmla="*/ 0 w 430"/>
                  <a:gd name="T43" fmla="*/ 1 h 3014"/>
                  <a:gd name="T44" fmla="*/ 0 w 430"/>
                  <a:gd name="T45" fmla="*/ 1 h 3014"/>
                  <a:gd name="T46" fmla="*/ 0 w 430"/>
                  <a:gd name="T47" fmla="*/ 1 h 3014"/>
                  <a:gd name="T48" fmla="*/ 0 w 430"/>
                  <a:gd name="T49" fmla="*/ 1 h 3014"/>
                  <a:gd name="T50" fmla="*/ 0 w 430"/>
                  <a:gd name="T51" fmla="*/ 1 h 3014"/>
                  <a:gd name="T52" fmla="*/ 0 w 430"/>
                  <a:gd name="T53" fmla="*/ 1 h 3014"/>
                  <a:gd name="T54" fmla="*/ 0 w 430"/>
                  <a:gd name="T55" fmla="*/ 0 h 301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30"/>
                  <a:gd name="T85" fmla="*/ 0 h 3014"/>
                  <a:gd name="T86" fmla="*/ 430 w 430"/>
                  <a:gd name="T87" fmla="*/ 3014 h 301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30" h="3014">
                    <a:moveTo>
                      <a:pt x="230" y="0"/>
                    </a:moveTo>
                    <a:lnTo>
                      <a:pt x="241" y="676"/>
                    </a:lnTo>
                    <a:lnTo>
                      <a:pt x="175" y="1573"/>
                    </a:lnTo>
                    <a:lnTo>
                      <a:pt x="87" y="2315"/>
                    </a:lnTo>
                    <a:lnTo>
                      <a:pt x="0" y="2924"/>
                    </a:lnTo>
                    <a:lnTo>
                      <a:pt x="77" y="2980"/>
                    </a:lnTo>
                    <a:lnTo>
                      <a:pt x="230" y="3014"/>
                    </a:lnTo>
                    <a:lnTo>
                      <a:pt x="309" y="2957"/>
                    </a:lnTo>
                    <a:lnTo>
                      <a:pt x="296" y="2293"/>
                    </a:lnTo>
                    <a:lnTo>
                      <a:pt x="330" y="1562"/>
                    </a:lnTo>
                    <a:lnTo>
                      <a:pt x="385" y="931"/>
                    </a:lnTo>
                    <a:lnTo>
                      <a:pt x="430" y="731"/>
                    </a:lnTo>
                    <a:lnTo>
                      <a:pt x="375" y="488"/>
                    </a:lnTo>
                    <a:lnTo>
                      <a:pt x="296" y="1196"/>
                    </a:lnTo>
                    <a:lnTo>
                      <a:pt x="253" y="1739"/>
                    </a:lnTo>
                    <a:lnTo>
                      <a:pt x="230" y="2393"/>
                    </a:lnTo>
                    <a:lnTo>
                      <a:pt x="253" y="2924"/>
                    </a:lnTo>
                    <a:lnTo>
                      <a:pt x="209" y="2957"/>
                    </a:lnTo>
                    <a:lnTo>
                      <a:pt x="132" y="2946"/>
                    </a:lnTo>
                    <a:lnTo>
                      <a:pt x="66" y="2880"/>
                    </a:lnTo>
                    <a:lnTo>
                      <a:pt x="120" y="2448"/>
                    </a:lnTo>
                    <a:lnTo>
                      <a:pt x="187" y="1917"/>
                    </a:lnTo>
                    <a:lnTo>
                      <a:pt x="219" y="1562"/>
                    </a:lnTo>
                    <a:lnTo>
                      <a:pt x="253" y="1097"/>
                    </a:lnTo>
                    <a:lnTo>
                      <a:pt x="296" y="654"/>
                    </a:lnTo>
                    <a:lnTo>
                      <a:pt x="296" y="289"/>
                    </a:lnTo>
                    <a:lnTo>
                      <a:pt x="230" y="44"/>
                    </a:lnTo>
                    <a:lnTo>
                      <a:pt x="23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83314" name="Freeform 8"/>
              <p:cNvSpPr>
                <a:spLocks/>
              </p:cNvSpPr>
              <p:nvPr/>
            </p:nvSpPr>
            <p:spPr bwMode="auto">
              <a:xfrm>
                <a:off x="2640" y="1728"/>
                <a:ext cx="1368" cy="2202"/>
              </a:xfrm>
              <a:custGeom>
                <a:avLst/>
                <a:gdLst>
                  <a:gd name="T0" fmla="*/ 1 w 2736"/>
                  <a:gd name="T1" fmla="*/ 0 h 4405"/>
                  <a:gd name="T2" fmla="*/ 1 w 2736"/>
                  <a:gd name="T3" fmla="*/ 0 h 4405"/>
                  <a:gd name="T4" fmla="*/ 1 w 2736"/>
                  <a:gd name="T5" fmla="*/ 0 h 4405"/>
                  <a:gd name="T6" fmla="*/ 1 w 2736"/>
                  <a:gd name="T7" fmla="*/ 0 h 4405"/>
                  <a:gd name="T8" fmla="*/ 1 w 2736"/>
                  <a:gd name="T9" fmla="*/ 0 h 4405"/>
                  <a:gd name="T10" fmla="*/ 1 w 2736"/>
                  <a:gd name="T11" fmla="*/ 0 h 4405"/>
                  <a:gd name="T12" fmla="*/ 1 w 2736"/>
                  <a:gd name="T13" fmla="*/ 0 h 4405"/>
                  <a:gd name="T14" fmla="*/ 1 w 2736"/>
                  <a:gd name="T15" fmla="*/ 0 h 4405"/>
                  <a:gd name="T16" fmla="*/ 1 w 2736"/>
                  <a:gd name="T17" fmla="*/ 0 h 4405"/>
                  <a:gd name="T18" fmla="*/ 1 w 2736"/>
                  <a:gd name="T19" fmla="*/ 0 h 4405"/>
                  <a:gd name="T20" fmla="*/ 1 w 2736"/>
                  <a:gd name="T21" fmla="*/ 0 h 4405"/>
                  <a:gd name="T22" fmla="*/ 1 w 2736"/>
                  <a:gd name="T23" fmla="*/ 0 h 4405"/>
                  <a:gd name="T24" fmla="*/ 1 w 2736"/>
                  <a:gd name="T25" fmla="*/ 0 h 4405"/>
                  <a:gd name="T26" fmla="*/ 1 w 2736"/>
                  <a:gd name="T27" fmla="*/ 0 h 4405"/>
                  <a:gd name="T28" fmla="*/ 1 w 2736"/>
                  <a:gd name="T29" fmla="*/ 0 h 4405"/>
                  <a:gd name="T30" fmla="*/ 1 w 2736"/>
                  <a:gd name="T31" fmla="*/ 0 h 4405"/>
                  <a:gd name="T32" fmla="*/ 1 w 2736"/>
                  <a:gd name="T33" fmla="*/ 0 h 4405"/>
                  <a:gd name="T34" fmla="*/ 1 w 2736"/>
                  <a:gd name="T35" fmla="*/ 0 h 4405"/>
                  <a:gd name="T36" fmla="*/ 1 w 2736"/>
                  <a:gd name="T37" fmla="*/ 0 h 4405"/>
                  <a:gd name="T38" fmla="*/ 1 w 2736"/>
                  <a:gd name="T39" fmla="*/ 0 h 4405"/>
                  <a:gd name="T40" fmla="*/ 1 w 2736"/>
                  <a:gd name="T41" fmla="*/ 0 h 4405"/>
                  <a:gd name="T42" fmla="*/ 1 w 2736"/>
                  <a:gd name="T43" fmla="*/ 0 h 4405"/>
                  <a:gd name="T44" fmla="*/ 1 w 2736"/>
                  <a:gd name="T45" fmla="*/ 0 h 4405"/>
                  <a:gd name="T46" fmla="*/ 1 w 2736"/>
                  <a:gd name="T47" fmla="*/ 0 h 4405"/>
                  <a:gd name="T48" fmla="*/ 0 w 2736"/>
                  <a:gd name="T49" fmla="*/ 0 h 4405"/>
                  <a:gd name="T50" fmla="*/ 1 w 2736"/>
                  <a:gd name="T51" fmla="*/ 0 h 4405"/>
                  <a:gd name="T52" fmla="*/ 1 w 2736"/>
                  <a:gd name="T53" fmla="*/ 0 h 4405"/>
                  <a:gd name="T54" fmla="*/ 1 w 2736"/>
                  <a:gd name="T55" fmla="*/ 0 h 4405"/>
                  <a:gd name="T56" fmla="*/ 1 w 2736"/>
                  <a:gd name="T57" fmla="*/ 0 h 4405"/>
                  <a:gd name="T58" fmla="*/ 1 w 2736"/>
                  <a:gd name="T59" fmla="*/ 0 h 4405"/>
                  <a:gd name="T60" fmla="*/ 1 w 2736"/>
                  <a:gd name="T61" fmla="*/ 0 h 4405"/>
                  <a:gd name="T62" fmla="*/ 1 w 2736"/>
                  <a:gd name="T63" fmla="*/ 0 h 4405"/>
                  <a:gd name="T64" fmla="*/ 1 w 2736"/>
                  <a:gd name="T65" fmla="*/ 0 h 4405"/>
                  <a:gd name="T66" fmla="*/ 1 w 2736"/>
                  <a:gd name="T67" fmla="*/ 0 h 4405"/>
                  <a:gd name="T68" fmla="*/ 1 w 2736"/>
                  <a:gd name="T69" fmla="*/ 0 h 4405"/>
                  <a:gd name="T70" fmla="*/ 1 w 2736"/>
                  <a:gd name="T71" fmla="*/ 0 h 4405"/>
                  <a:gd name="T72" fmla="*/ 1 w 2736"/>
                  <a:gd name="T73" fmla="*/ 0 h 4405"/>
                  <a:gd name="T74" fmla="*/ 1 w 2736"/>
                  <a:gd name="T75" fmla="*/ 0 h 4405"/>
                  <a:gd name="T76" fmla="*/ 1 w 2736"/>
                  <a:gd name="T77" fmla="*/ 0 h 4405"/>
                  <a:gd name="T78" fmla="*/ 1 w 2736"/>
                  <a:gd name="T79" fmla="*/ 0 h 4405"/>
                  <a:gd name="T80" fmla="*/ 1 w 2736"/>
                  <a:gd name="T81" fmla="*/ 0 h 4405"/>
                  <a:gd name="T82" fmla="*/ 1 w 2736"/>
                  <a:gd name="T83" fmla="*/ 0 h 4405"/>
                  <a:gd name="T84" fmla="*/ 1 w 2736"/>
                  <a:gd name="T85" fmla="*/ 0 h 4405"/>
                  <a:gd name="T86" fmla="*/ 1 w 2736"/>
                  <a:gd name="T87" fmla="*/ 0 h 4405"/>
                  <a:gd name="T88" fmla="*/ 1 w 2736"/>
                  <a:gd name="T89" fmla="*/ 0 h 4405"/>
                  <a:gd name="T90" fmla="*/ 1 w 2736"/>
                  <a:gd name="T91" fmla="*/ 0 h 4405"/>
                  <a:gd name="T92" fmla="*/ 1 w 2736"/>
                  <a:gd name="T93" fmla="*/ 0 h 4405"/>
                  <a:gd name="T94" fmla="*/ 1 w 2736"/>
                  <a:gd name="T95" fmla="*/ 0 h 4405"/>
                  <a:gd name="T96" fmla="*/ 1 w 2736"/>
                  <a:gd name="T97" fmla="*/ 0 h 4405"/>
                  <a:gd name="T98" fmla="*/ 1 w 2736"/>
                  <a:gd name="T99" fmla="*/ 0 h 4405"/>
                  <a:gd name="T100" fmla="*/ 1 w 2736"/>
                  <a:gd name="T101" fmla="*/ 0 h 4405"/>
                  <a:gd name="T102" fmla="*/ 1 w 2736"/>
                  <a:gd name="T103" fmla="*/ 0 h 4405"/>
                  <a:gd name="T104" fmla="*/ 1 w 2736"/>
                  <a:gd name="T105" fmla="*/ 0 h 4405"/>
                  <a:gd name="T106" fmla="*/ 1 w 2736"/>
                  <a:gd name="T107" fmla="*/ 0 h 4405"/>
                  <a:gd name="T108" fmla="*/ 1 w 2736"/>
                  <a:gd name="T109" fmla="*/ 0 h 4405"/>
                  <a:gd name="T110" fmla="*/ 1 w 2736"/>
                  <a:gd name="T111" fmla="*/ 0 h 440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736"/>
                  <a:gd name="T169" fmla="*/ 0 h 4405"/>
                  <a:gd name="T170" fmla="*/ 2736 w 2736"/>
                  <a:gd name="T171" fmla="*/ 4405 h 440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736" h="4405">
                    <a:moveTo>
                      <a:pt x="144" y="232"/>
                    </a:moveTo>
                    <a:lnTo>
                      <a:pt x="597" y="200"/>
                    </a:lnTo>
                    <a:lnTo>
                      <a:pt x="1008" y="132"/>
                    </a:lnTo>
                    <a:lnTo>
                      <a:pt x="1462" y="45"/>
                    </a:lnTo>
                    <a:lnTo>
                      <a:pt x="1650" y="0"/>
                    </a:lnTo>
                    <a:lnTo>
                      <a:pt x="1794" y="663"/>
                    </a:lnTo>
                    <a:lnTo>
                      <a:pt x="1983" y="1416"/>
                    </a:lnTo>
                    <a:lnTo>
                      <a:pt x="2160" y="2026"/>
                    </a:lnTo>
                    <a:lnTo>
                      <a:pt x="2426" y="3032"/>
                    </a:lnTo>
                    <a:lnTo>
                      <a:pt x="2702" y="3929"/>
                    </a:lnTo>
                    <a:lnTo>
                      <a:pt x="2736" y="4039"/>
                    </a:lnTo>
                    <a:lnTo>
                      <a:pt x="2691" y="4073"/>
                    </a:lnTo>
                    <a:lnTo>
                      <a:pt x="2459" y="4084"/>
                    </a:lnTo>
                    <a:lnTo>
                      <a:pt x="2094" y="4161"/>
                    </a:lnTo>
                    <a:lnTo>
                      <a:pt x="1739" y="4294"/>
                    </a:lnTo>
                    <a:lnTo>
                      <a:pt x="1384" y="4405"/>
                    </a:lnTo>
                    <a:lnTo>
                      <a:pt x="1273" y="4394"/>
                    </a:lnTo>
                    <a:lnTo>
                      <a:pt x="1229" y="4294"/>
                    </a:lnTo>
                    <a:lnTo>
                      <a:pt x="1018" y="3497"/>
                    </a:lnTo>
                    <a:lnTo>
                      <a:pt x="787" y="2711"/>
                    </a:lnTo>
                    <a:lnTo>
                      <a:pt x="621" y="2058"/>
                    </a:lnTo>
                    <a:lnTo>
                      <a:pt x="465" y="1461"/>
                    </a:lnTo>
                    <a:lnTo>
                      <a:pt x="276" y="929"/>
                    </a:lnTo>
                    <a:lnTo>
                      <a:pt x="144" y="576"/>
                    </a:lnTo>
                    <a:lnTo>
                      <a:pt x="0" y="244"/>
                    </a:lnTo>
                    <a:lnTo>
                      <a:pt x="144" y="244"/>
                    </a:lnTo>
                    <a:lnTo>
                      <a:pt x="232" y="587"/>
                    </a:lnTo>
                    <a:lnTo>
                      <a:pt x="376" y="1008"/>
                    </a:lnTo>
                    <a:lnTo>
                      <a:pt x="542" y="1471"/>
                    </a:lnTo>
                    <a:lnTo>
                      <a:pt x="765" y="2347"/>
                    </a:lnTo>
                    <a:lnTo>
                      <a:pt x="963" y="3055"/>
                    </a:lnTo>
                    <a:lnTo>
                      <a:pt x="1097" y="3463"/>
                    </a:lnTo>
                    <a:lnTo>
                      <a:pt x="1174" y="3752"/>
                    </a:lnTo>
                    <a:lnTo>
                      <a:pt x="1297" y="4105"/>
                    </a:lnTo>
                    <a:lnTo>
                      <a:pt x="1384" y="4294"/>
                    </a:lnTo>
                    <a:lnTo>
                      <a:pt x="1429" y="4305"/>
                    </a:lnTo>
                    <a:lnTo>
                      <a:pt x="1639" y="4284"/>
                    </a:lnTo>
                    <a:lnTo>
                      <a:pt x="1971" y="4139"/>
                    </a:lnTo>
                    <a:lnTo>
                      <a:pt x="2315" y="4029"/>
                    </a:lnTo>
                    <a:lnTo>
                      <a:pt x="2570" y="3952"/>
                    </a:lnTo>
                    <a:lnTo>
                      <a:pt x="2591" y="3897"/>
                    </a:lnTo>
                    <a:lnTo>
                      <a:pt x="2525" y="3618"/>
                    </a:lnTo>
                    <a:lnTo>
                      <a:pt x="2360" y="3044"/>
                    </a:lnTo>
                    <a:lnTo>
                      <a:pt x="2181" y="2413"/>
                    </a:lnTo>
                    <a:lnTo>
                      <a:pt x="2005" y="1760"/>
                    </a:lnTo>
                    <a:lnTo>
                      <a:pt x="1873" y="1261"/>
                    </a:lnTo>
                    <a:lnTo>
                      <a:pt x="1794" y="908"/>
                    </a:lnTo>
                    <a:lnTo>
                      <a:pt x="1639" y="310"/>
                    </a:lnTo>
                    <a:lnTo>
                      <a:pt x="1594" y="166"/>
                    </a:lnTo>
                    <a:lnTo>
                      <a:pt x="1507" y="155"/>
                    </a:lnTo>
                    <a:lnTo>
                      <a:pt x="1329" y="155"/>
                    </a:lnTo>
                    <a:lnTo>
                      <a:pt x="1063" y="189"/>
                    </a:lnTo>
                    <a:lnTo>
                      <a:pt x="687" y="244"/>
                    </a:lnTo>
                    <a:lnTo>
                      <a:pt x="400" y="287"/>
                    </a:lnTo>
                    <a:lnTo>
                      <a:pt x="177" y="310"/>
                    </a:lnTo>
                    <a:lnTo>
                      <a:pt x="144" y="23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83315" name="Freeform 9"/>
              <p:cNvSpPr>
                <a:spLocks/>
              </p:cNvSpPr>
              <p:nvPr/>
            </p:nvSpPr>
            <p:spPr bwMode="auto">
              <a:xfrm>
                <a:off x="2788" y="1883"/>
                <a:ext cx="1084" cy="1953"/>
              </a:xfrm>
              <a:custGeom>
                <a:avLst/>
                <a:gdLst>
                  <a:gd name="T0" fmla="*/ 0 w 2169"/>
                  <a:gd name="T1" fmla="*/ 1 h 3906"/>
                  <a:gd name="T2" fmla="*/ 0 w 2169"/>
                  <a:gd name="T3" fmla="*/ 1 h 3906"/>
                  <a:gd name="T4" fmla="*/ 0 w 2169"/>
                  <a:gd name="T5" fmla="*/ 1 h 3906"/>
                  <a:gd name="T6" fmla="*/ 0 w 2169"/>
                  <a:gd name="T7" fmla="*/ 1 h 3906"/>
                  <a:gd name="T8" fmla="*/ 0 w 2169"/>
                  <a:gd name="T9" fmla="*/ 0 h 3906"/>
                  <a:gd name="T10" fmla="*/ 0 w 2169"/>
                  <a:gd name="T11" fmla="*/ 1 h 3906"/>
                  <a:gd name="T12" fmla="*/ 0 w 2169"/>
                  <a:gd name="T13" fmla="*/ 1 h 3906"/>
                  <a:gd name="T14" fmla="*/ 0 w 2169"/>
                  <a:gd name="T15" fmla="*/ 1 h 3906"/>
                  <a:gd name="T16" fmla="*/ 0 w 2169"/>
                  <a:gd name="T17" fmla="*/ 1 h 3906"/>
                  <a:gd name="T18" fmla="*/ 0 w 2169"/>
                  <a:gd name="T19" fmla="*/ 1 h 3906"/>
                  <a:gd name="T20" fmla="*/ 0 w 2169"/>
                  <a:gd name="T21" fmla="*/ 1 h 3906"/>
                  <a:gd name="T22" fmla="*/ 0 w 2169"/>
                  <a:gd name="T23" fmla="*/ 1 h 3906"/>
                  <a:gd name="T24" fmla="*/ 0 w 2169"/>
                  <a:gd name="T25" fmla="*/ 1 h 3906"/>
                  <a:gd name="T26" fmla="*/ 0 w 2169"/>
                  <a:gd name="T27" fmla="*/ 1 h 3906"/>
                  <a:gd name="T28" fmla="*/ 0 w 2169"/>
                  <a:gd name="T29" fmla="*/ 1 h 3906"/>
                  <a:gd name="T30" fmla="*/ 0 w 2169"/>
                  <a:gd name="T31" fmla="*/ 1 h 3906"/>
                  <a:gd name="T32" fmla="*/ 0 w 2169"/>
                  <a:gd name="T33" fmla="*/ 1 h 3906"/>
                  <a:gd name="T34" fmla="*/ 0 w 2169"/>
                  <a:gd name="T35" fmla="*/ 1 h 3906"/>
                  <a:gd name="T36" fmla="*/ 0 w 2169"/>
                  <a:gd name="T37" fmla="*/ 1 h 3906"/>
                  <a:gd name="T38" fmla="*/ 0 w 2169"/>
                  <a:gd name="T39" fmla="*/ 1 h 3906"/>
                  <a:gd name="T40" fmla="*/ 0 w 2169"/>
                  <a:gd name="T41" fmla="*/ 1 h 3906"/>
                  <a:gd name="T42" fmla="*/ 0 w 2169"/>
                  <a:gd name="T43" fmla="*/ 1 h 3906"/>
                  <a:gd name="T44" fmla="*/ 0 w 2169"/>
                  <a:gd name="T45" fmla="*/ 1 h 3906"/>
                  <a:gd name="T46" fmla="*/ 0 w 2169"/>
                  <a:gd name="T47" fmla="*/ 1 h 3906"/>
                  <a:gd name="T48" fmla="*/ 0 w 2169"/>
                  <a:gd name="T49" fmla="*/ 1 h 3906"/>
                  <a:gd name="T50" fmla="*/ 0 w 2169"/>
                  <a:gd name="T51" fmla="*/ 1 h 3906"/>
                  <a:gd name="T52" fmla="*/ 0 w 2169"/>
                  <a:gd name="T53" fmla="*/ 1 h 3906"/>
                  <a:gd name="T54" fmla="*/ 0 w 2169"/>
                  <a:gd name="T55" fmla="*/ 1 h 3906"/>
                  <a:gd name="T56" fmla="*/ 0 w 2169"/>
                  <a:gd name="T57" fmla="*/ 1 h 3906"/>
                  <a:gd name="T58" fmla="*/ 0 w 2169"/>
                  <a:gd name="T59" fmla="*/ 1 h 3906"/>
                  <a:gd name="T60" fmla="*/ 0 w 2169"/>
                  <a:gd name="T61" fmla="*/ 1 h 3906"/>
                  <a:gd name="T62" fmla="*/ 0 w 2169"/>
                  <a:gd name="T63" fmla="*/ 1 h 3906"/>
                  <a:gd name="T64" fmla="*/ 0 w 2169"/>
                  <a:gd name="T65" fmla="*/ 1 h 3906"/>
                  <a:gd name="T66" fmla="*/ 0 w 2169"/>
                  <a:gd name="T67" fmla="*/ 1 h 3906"/>
                  <a:gd name="T68" fmla="*/ 0 w 2169"/>
                  <a:gd name="T69" fmla="*/ 1 h 3906"/>
                  <a:gd name="T70" fmla="*/ 0 w 2169"/>
                  <a:gd name="T71" fmla="*/ 1 h 3906"/>
                  <a:gd name="T72" fmla="*/ 0 w 2169"/>
                  <a:gd name="T73" fmla="*/ 1 h 3906"/>
                  <a:gd name="T74" fmla="*/ 0 w 2169"/>
                  <a:gd name="T75" fmla="*/ 1 h 3906"/>
                  <a:gd name="T76" fmla="*/ 0 w 2169"/>
                  <a:gd name="T77" fmla="*/ 1 h 3906"/>
                  <a:gd name="T78" fmla="*/ 0 w 2169"/>
                  <a:gd name="T79" fmla="*/ 1 h 3906"/>
                  <a:gd name="T80" fmla="*/ 0 w 2169"/>
                  <a:gd name="T81" fmla="*/ 1 h 3906"/>
                  <a:gd name="T82" fmla="*/ 0 w 2169"/>
                  <a:gd name="T83" fmla="*/ 1 h 3906"/>
                  <a:gd name="T84" fmla="*/ 0 w 2169"/>
                  <a:gd name="T85" fmla="*/ 1 h 3906"/>
                  <a:gd name="T86" fmla="*/ 0 w 2169"/>
                  <a:gd name="T87" fmla="*/ 1 h 3906"/>
                  <a:gd name="T88" fmla="*/ 0 w 2169"/>
                  <a:gd name="T89" fmla="*/ 1 h 3906"/>
                  <a:gd name="T90" fmla="*/ 0 w 2169"/>
                  <a:gd name="T91" fmla="*/ 1 h 3906"/>
                  <a:gd name="T92" fmla="*/ 0 w 2169"/>
                  <a:gd name="T93" fmla="*/ 1 h 3906"/>
                  <a:gd name="T94" fmla="*/ 0 w 2169"/>
                  <a:gd name="T95" fmla="*/ 1 h 3906"/>
                  <a:gd name="T96" fmla="*/ 0 w 2169"/>
                  <a:gd name="T97" fmla="*/ 1 h 3906"/>
                  <a:gd name="T98" fmla="*/ 0 w 2169"/>
                  <a:gd name="T99" fmla="*/ 1 h 3906"/>
                  <a:gd name="T100" fmla="*/ 0 w 2169"/>
                  <a:gd name="T101" fmla="*/ 1 h 3906"/>
                  <a:gd name="T102" fmla="*/ 0 w 2169"/>
                  <a:gd name="T103" fmla="*/ 1 h 3906"/>
                  <a:gd name="T104" fmla="*/ 0 w 2169"/>
                  <a:gd name="T105" fmla="*/ 1 h 3906"/>
                  <a:gd name="T106" fmla="*/ 0 w 2169"/>
                  <a:gd name="T107" fmla="*/ 1 h 3906"/>
                  <a:gd name="T108" fmla="*/ 0 w 2169"/>
                  <a:gd name="T109" fmla="*/ 1 h 390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169"/>
                  <a:gd name="T166" fmla="*/ 0 h 3906"/>
                  <a:gd name="T167" fmla="*/ 2169 w 2169"/>
                  <a:gd name="T168" fmla="*/ 3906 h 390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169" h="3906">
                    <a:moveTo>
                      <a:pt x="105" y="116"/>
                    </a:moveTo>
                    <a:lnTo>
                      <a:pt x="437" y="66"/>
                    </a:lnTo>
                    <a:lnTo>
                      <a:pt x="747" y="34"/>
                    </a:lnTo>
                    <a:lnTo>
                      <a:pt x="1092" y="11"/>
                    </a:lnTo>
                    <a:lnTo>
                      <a:pt x="1236" y="0"/>
                    </a:lnTo>
                    <a:lnTo>
                      <a:pt x="1347" y="459"/>
                    </a:lnTo>
                    <a:lnTo>
                      <a:pt x="1525" y="1161"/>
                    </a:lnTo>
                    <a:lnTo>
                      <a:pt x="1685" y="1727"/>
                    </a:lnTo>
                    <a:lnTo>
                      <a:pt x="1935" y="2666"/>
                    </a:lnTo>
                    <a:lnTo>
                      <a:pt x="2156" y="3408"/>
                    </a:lnTo>
                    <a:lnTo>
                      <a:pt x="2169" y="3540"/>
                    </a:lnTo>
                    <a:lnTo>
                      <a:pt x="2112" y="3596"/>
                    </a:lnTo>
                    <a:lnTo>
                      <a:pt x="2001" y="3629"/>
                    </a:lnTo>
                    <a:lnTo>
                      <a:pt x="1691" y="3695"/>
                    </a:lnTo>
                    <a:lnTo>
                      <a:pt x="1470" y="3806"/>
                    </a:lnTo>
                    <a:lnTo>
                      <a:pt x="1281" y="3906"/>
                    </a:lnTo>
                    <a:lnTo>
                      <a:pt x="1202" y="3906"/>
                    </a:lnTo>
                    <a:lnTo>
                      <a:pt x="1136" y="3872"/>
                    </a:lnTo>
                    <a:lnTo>
                      <a:pt x="915" y="3159"/>
                    </a:lnTo>
                    <a:lnTo>
                      <a:pt x="705" y="2429"/>
                    </a:lnTo>
                    <a:lnTo>
                      <a:pt x="548" y="1821"/>
                    </a:lnTo>
                    <a:lnTo>
                      <a:pt x="405" y="1261"/>
                    </a:lnTo>
                    <a:lnTo>
                      <a:pt x="237" y="769"/>
                    </a:lnTo>
                    <a:lnTo>
                      <a:pt x="121" y="437"/>
                    </a:lnTo>
                    <a:lnTo>
                      <a:pt x="0" y="132"/>
                    </a:lnTo>
                    <a:lnTo>
                      <a:pt x="105" y="127"/>
                    </a:lnTo>
                    <a:lnTo>
                      <a:pt x="187" y="443"/>
                    </a:lnTo>
                    <a:lnTo>
                      <a:pt x="316" y="835"/>
                    </a:lnTo>
                    <a:lnTo>
                      <a:pt x="460" y="1266"/>
                    </a:lnTo>
                    <a:lnTo>
                      <a:pt x="671" y="2085"/>
                    </a:lnTo>
                    <a:lnTo>
                      <a:pt x="853" y="2745"/>
                    </a:lnTo>
                    <a:lnTo>
                      <a:pt x="970" y="3127"/>
                    </a:lnTo>
                    <a:lnTo>
                      <a:pt x="1042" y="3398"/>
                    </a:lnTo>
                    <a:lnTo>
                      <a:pt x="1147" y="3724"/>
                    </a:lnTo>
                    <a:lnTo>
                      <a:pt x="1181" y="3817"/>
                    </a:lnTo>
                    <a:lnTo>
                      <a:pt x="1281" y="3829"/>
                    </a:lnTo>
                    <a:lnTo>
                      <a:pt x="1380" y="3806"/>
                    </a:lnTo>
                    <a:lnTo>
                      <a:pt x="1480" y="3729"/>
                    </a:lnTo>
                    <a:lnTo>
                      <a:pt x="1680" y="3629"/>
                    </a:lnTo>
                    <a:lnTo>
                      <a:pt x="1891" y="3585"/>
                    </a:lnTo>
                    <a:lnTo>
                      <a:pt x="2085" y="3530"/>
                    </a:lnTo>
                    <a:lnTo>
                      <a:pt x="2101" y="3474"/>
                    </a:lnTo>
                    <a:lnTo>
                      <a:pt x="2035" y="3214"/>
                    </a:lnTo>
                    <a:lnTo>
                      <a:pt x="1885" y="2677"/>
                    </a:lnTo>
                    <a:lnTo>
                      <a:pt x="1725" y="2092"/>
                    </a:lnTo>
                    <a:lnTo>
                      <a:pt x="1557" y="1482"/>
                    </a:lnTo>
                    <a:lnTo>
                      <a:pt x="1436" y="1019"/>
                    </a:lnTo>
                    <a:lnTo>
                      <a:pt x="1357" y="687"/>
                    </a:lnTo>
                    <a:lnTo>
                      <a:pt x="1215" y="127"/>
                    </a:lnTo>
                    <a:lnTo>
                      <a:pt x="1036" y="100"/>
                    </a:lnTo>
                    <a:lnTo>
                      <a:pt x="760" y="111"/>
                    </a:lnTo>
                    <a:lnTo>
                      <a:pt x="515" y="132"/>
                    </a:lnTo>
                    <a:lnTo>
                      <a:pt x="293" y="155"/>
                    </a:lnTo>
                    <a:lnTo>
                      <a:pt x="132" y="188"/>
                    </a:lnTo>
                    <a:lnTo>
                      <a:pt x="105" y="11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83316" name="Freeform 10"/>
              <p:cNvSpPr>
                <a:spLocks/>
              </p:cNvSpPr>
              <p:nvPr/>
            </p:nvSpPr>
            <p:spPr bwMode="auto">
              <a:xfrm>
                <a:off x="3056" y="2086"/>
                <a:ext cx="287" cy="302"/>
              </a:xfrm>
              <a:custGeom>
                <a:avLst/>
                <a:gdLst>
                  <a:gd name="T0" fmla="*/ 1 w 574"/>
                  <a:gd name="T1" fmla="*/ 1 h 603"/>
                  <a:gd name="T2" fmla="*/ 1 w 574"/>
                  <a:gd name="T3" fmla="*/ 1 h 603"/>
                  <a:gd name="T4" fmla="*/ 1 w 574"/>
                  <a:gd name="T5" fmla="*/ 0 h 603"/>
                  <a:gd name="T6" fmla="*/ 0 w 574"/>
                  <a:gd name="T7" fmla="*/ 1 h 603"/>
                  <a:gd name="T8" fmla="*/ 0 w 574"/>
                  <a:gd name="T9" fmla="*/ 1 h 603"/>
                  <a:gd name="T10" fmla="*/ 1 w 574"/>
                  <a:gd name="T11" fmla="*/ 1 h 603"/>
                  <a:gd name="T12" fmla="*/ 1 w 574"/>
                  <a:gd name="T13" fmla="*/ 1 h 603"/>
                  <a:gd name="T14" fmla="*/ 1 w 574"/>
                  <a:gd name="T15" fmla="*/ 1 h 603"/>
                  <a:gd name="T16" fmla="*/ 0 60000 65536"/>
                  <a:gd name="T17" fmla="*/ 0 60000 65536"/>
                  <a:gd name="T18" fmla="*/ 0 60000 65536"/>
                  <a:gd name="T19" fmla="*/ 0 60000 65536"/>
                  <a:gd name="T20" fmla="*/ 0 60000 65536"/>
                  <a:gd name="T21" fmla="*/ 0 60000 65536"/>
                  <a:gd name="T22" fmla="*/ 0 60000 65536"/>
                  <a:gd name="T23" fmla="*/ 0 60000 65536"/>
                  <a:gd name="T24" fmla="*/ 0 w 574"/>
                  <a:gd name="T25" fmla="*/ 0 h 603"/>
                  <a:gd name="T26" fmla="*/ 574 w 574"/>
                  <a:gd name="T27" fmla="*/ 603 h 60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74" h="603">
                    <a:moveTo>
                      <a:pt x="574" y="558"/>
                    </a:moveTo>
                    <a:lnTo>
                      <a:pt x="266" y="234"/>
                    </a:lnTo>
                    <a:lnTo>
                      <a:pt x="55" y="0"/>
                    </a:lnTo>
                    <a:lnTo>
                      <a:pt x="0" y="11"/>
                    </a:lnTo>
                    <a:lnTo>
                      <a:pt x="0" y="55"/>
                    </a:lnTo>
                    <a:lnTo>
                      <a:pt x="266" y="312"/>
                    </a:lnTo>
                    <a:lnTo>
                      <a:pt x="498" y="603"/>
                    </a:lnTo>
                    <a:lnTo>
                      <a:pt x="574" y="55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83317" name="Freeform 11"/>
              <p:cNvSpPr>
                <a:spLocks/>
              </p:cNvSpPr>
              <p:nvPr/>
            </p:nvSpPr>
            <p:spPr bwMode="auto">
              <a:xfrm>
                <a:off x="3088" y="2241"/>
                <a:ext cx="255" cy="248"/>
              </a:xfrm>
              <a:custGeom>
                <a:avLst/>
                <a:gdLst>
                  <a:gd name="T0" fmla="*/ 1 w 510"/>
                  <a:gd name="T1" fmla="*/ 0 h 498"/>
                  <a:gd name="T2" fmla="*/ 1 w 510"/>
                  <a:gd name="T3" fmla="*/ 0 h 498"/>
                  <a:gd name="T4" fmla="*/ 1 w 510"/>
                  <a:gd name="T5" fmla="*/ 0 h 498"/>
                  <a:gd name="T6" fmla="*/ 0 w 510"/>
                  <a:gd name="T7" fmla="*/ 0 h 498"/>
                  <a:gd name="T8" fmla="*/ 1 w 510"/>
                  <a:gd name="T9" fmla="*/ 0 h 498"/>
                  <a:gd name="T10" fmla="*/ 1 w 510"/>
                  <a:gd name="T11" fmla="*/ 0 h 498"/>
                  <a:gd name="T12" fmla="*/ 0 60000 65536"/>
                  <a:gd name="T13" fmla="*/ 0 60000 65536"/>
                  <a:gd name="T14" fmla="*/ 0 60000 65536"/>
                  <a:gd name="T15" fmla="*/ 0 60000 65536"/>
                  <a:gd name="T16" fmla="*/ 0 60000 65536"/>
                  <a:gd name="T17" fmla="*/ 0 60000 65536"/>
                  <a:gd name="T18" fmla="*/ 0 w 510"/>
                  <a:gd name="T19" fmla="*/ 0 h 498"/>
                  <a:gd name="T20" fmla="*/ 510 w 510"/>
                  <a:gd name="T21" fmla="*/ 498 h 498"/>
                </a:gdLst>
                <a:ahLst/>
                <a:cxnLst>
                  <a:cxn ang="T12">
                    <a:pos x="T0" y="T1"/>
                  </a:cxn>
                  <a:cxn ang="T13">
                    <a:pos x="T2" y="T3"/>
                  </a:cxn>
                  <a:cxn ang="T14">
                    <a:pos x="T4" y="T5"/>
                  </a:cxn>
                  <a:cxn ang="T15">
                    <a:pos x="T6" y="T7"/>
                  </a:cxn>
                  <a:cxn ang="T16">
                    <a:pos x="T8" y="T9"/>
                  </a:cxn>
                  <a:cxn ang="T17">
                    <a:pos x="T10" y="T11"/>
                  </a:cxn>
                </a:cxnLst>
                <a:rect l="T18" t="T19" r="T20" b="T21"/>
                <a:pathLst>
                  <a:path w="510" h="498">
                    <a:moveTo>
                      <a:pt x="510" y="498"/>
                    </a:moveTo>
                    <a:lnTo>
                      <a:pt x="79" y="0"/>
                    </a:lnTo>
                    <a:lnTo>
                      <a:pt x="11" y="0"/>
                    </a:lnTo>
                    <a:lnTo>
                      <a:pt x="0" y="68"/>
                    </a:lnTo>
                    <a:lnTo>
                      <a:pt x="234" y="266"/>
                    </a:lnTo>
                    <a:lnTo>
                      <a:pt x="510" y="49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83318" name="Freeform 12"/>
              <p:cNvSpPr>
                <a:spLocks/>
              </p:cNvSpPr>
              <p:nvPr/>
            </p:nvSpPr>
            <p:spPr bwMode="auto">
              <a:xfrm>
                <a:off x="3348" y="3121"/>
                <a:ext cx="310" cy="338"/>
              </a:xfrm>
              <a:custGeom>
                <a:avLst/>
                <a:gdLst>
                  <a:gd name="T0" fmla="*/ 0 w 621"/>
                  <a:gd name="T1" fmla="*/ 0 h 675"/>
                  <a:gd name="T2" fmla="*/ 0 w 621"/>
                  <a:gd name="T3" fmla="*/ 1 h 675"/>
                  <a:gd name="T4" fmla="*/ 0 w 621"/>
                  <a:gd name="T5" fmla="*/ 1 h 675"/>
                  <a:gd name="T6" fmla="*/ 0 w 621"/>
                  <a:gd name="T7" fmla="*/ 1 h 675"/>
                  <a:gd name="T8" fmla="*/ 0 w 621"/>
                  <a:gd name="T9" fmla="*/ 1 h 675"/>
                  <a:gd name="T10" fmla="*/ 0 w 621"/>
                  <a:gd name="T11" fmla="*/ 1 h 675"/>
                  <a:gd name="T12" fmla="*/ 0 w 621"/>
                  <a:gd name="T13" fmla="*/ 1 h 675"/>
                  <a:gd name="T14" fmla="*/ 0 w 621"/>
                  <a:gd name="T15" fmla="*/ 0 h 675"/>
                  <a:gd name="T16" fmla="*/ 0 60000 65536"/>
                  <a:gd name="T17" fmla="*/ 0 60000 65536"/>
                  <a:gd name="T18" fmla="*/ 0 60000 65536"/>
                  <a:gd name="T19" fmla="*/ 0 60000 65536"/>
                  <a:gd name="T20" fmla="*/ 0 60000 65536"/>
                  <a:gd name="T21" fmla="*/ 0 60000 65536"/>
                  <a:gd name="T22" fmla="*/ 0 60000 65536"/>
                  <a:gd name="T23" fmla="*/ 0 60000 65536"/>
                  <a:gd name="T24" fmla="*/ 0 w 621"/>
                  <a:gd name="T25" fmla="*/ 0 h 675"/>
                  <a:gd name="T26" fmla="*/ 621 w 621"/>
                  <a:gd name="T27" fmla="*/ 675 h 67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21" h="675">
                    <a:moveTo>
                      <a:pt x="45" y="0"/>
                    </a:moveTo>
                    <a:lnTo>
                      <a:pt x="532" y="478"/>
                    </a:lnTo>
                    <a:lnTo>
                      <a:pt x="621" y="620"/>
                    </a:lnTo>
                    <a:lnTo>
                      <a:pt x="576" y="675"/>
                    </a:lnTo>
                    <a:lnTo>
                      <a:pt x="510" y="643"/>
                    </a:lnTo>
                    <a:lnTo>
                      <a:pt x="211" y="267"/>
                    </a:lnTo>
                    <a:lnTo>
                      <a:pt x="0" y="12"/>
                    </a:lnTo>
                    <a:lnTo>
                      <a:pt x="45"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83319" name="Freeform 13"/>
              <p:cNvSpPr>
                <a:spLocks/>
              </p:cNvSpPr>
              <p:nvPr/>
            </p:nvSpPr>
            <p:spPr bwMode="auto">
              <a:xfrm>
                <a:off x="3354" y="3294"/>
                <a:ext cx="232" cy="286"/>
              </a:xfrm>
              <a:custGeom>
                <a:avLst/>
                <a:gdLst>
                  <a:gd name="T0" fmla="*/ 1 w 463"/>
                  <a:gd name="T1" fmla="*/ 1 h 572"/>
                  <a:gd name="T2" fmla="*/ 1 w 463"/>
                  <a:gd name="T3" fmla="*/ 1 h 572"/>
                  <a:gd name="T4" fmla="*/ 1 w 463"/>
                  <a:gd name="T5" fmla="*/ 0 h 572"/>
                  <a:gd name="T6" fmla="*/ 0 w 463"/>
                  <a:gd name="T7" fmla="*/ 1 h 572"/>
                  <a:gd name="T8" fmla="*/ 1 w 463"/>
                  <a:gd name="T9" fmla="*/ 1 h 572"/>
                  <a:gd name="T10" fmla="*/ 1 w 463"/>
                  <a:gd name="T11" fmla="*/ 1 h 572"/>
                  <a:gd name="T12" fmla="*/ 1 w 463"/>
                  <a:gd name="T13" fmla="*/ 1 h 572"/>
                  <a:gd name="T14" fmla="*/ 1 w 463"/>
                  <a:gd name="T15" fmla="*/ 1 h 572"/>
                  <a:gd name="T16" fmla="*/ 1 w 463"/>
                  <a:gd name="T17" fmla="*/ 1 h 5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3"/>
                  <a:gd name="T28" fmla="*/ 0 h 572"/>
                  <a:gd name="T29" fmla="*/ 463 w 463"/>
                  <a:gd name="T30" fmla="*/ 572 h 57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3" h="572">
                    <a:moveTo>
                      <a:pt x="419" y="417"/>
                    </a:moveTo>
                    <a:lnTo>
                      <a:pt x="242" y="185"/>
                    </a:lnTo>
                    <a:lnTo>
                      <a:pt x="55" y="0"/>
                    </a:lnTo>
                    <a:lnTo>
                      <a:pt x="0" y="21"/>
                    </a:lnTo>
                    <a:lnTo>
                      <a:pt x="33" y="119"/>
                    </a:lnTo>
                    <a:lnTo>
                      <a:pt x="253" y="306"/>
                    </a:lnTo>
                    <a:lnTo>
                      <a:pt x="429" y="572"/>
                    </a:lnTo>
                    <a:lnTo>
                      <a:pt x="463" y="517"/>
                    </a:lnTo>
                    <a:lnTo>
                      <a:pt x="419" y="41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nvGrpSpPr>
            <p:cNvPr id="183305" name="Group 14"/>
            <p:cNvGrpSpPr>
              <a:grpSpLocks/>
            </p:cNvGrpSpPr>
            <p:nvPr/>
          </p:nvGrpSpPr>
          <p:grpSpPr bwMode="auto">
            <a:xfrm>
              <a:off x="4251" y="1732"/>
              <a:ext cx="885" cy="2201"/>
              <a:chOff x="4251" y="1732"/>
              <a:chExt cx="885" cy="2201"/>
            </a:xfrm>
          </p:grpSpPr>
          <p:sp>
            <p:nvSpPr>
              <p:cNvPr id="183306" name="Freeform 15"/>
              <p:cNvSpPr>
                <a:spLocks/>
              </p:cNvSpPr>
              <p:nvPr/>
            </p:nvSpPr>
            <p:spPr bwMode="auto">
              <a:xfrm>
                <a:off x="4472" y="1843"/>
                <a:ext cx="511" cy="496"/>
              </a:xfrm>
              <a:custGeom>
                <a:avLst/>
                <a:gdLst>
                  <a:gd name="T0" fmla="*/ 1 w 1022"/>
                  <a:gd name="T1" fmla="*/ 1 h 992"/>
                  <a:gd name="T2" fmla="*/ 1 w 1022"/>
                  <a:gd name="T3" fmla="*/ 1 h 992"/>
                  <a:gd name="T4" fmla="*/ 1 w 1022"/>
                  <a:gd name="T5" fmla="*/ 1 h 992"/>
                  <a:gd name="T6" fmla="*/ 1 w 1022"/>
                  <a:gd name="T7" fmla="*/ 1 h 992"/>
                  <a:gd name="T8" fmla="*/ 1 w 1022"/>
                  <a:gd name="T9" fmla="*/ 1 h 992"/>
                  <a:gd name="T10" fmla="*/ 1 w 1022"/>
                  <a:gd name="T11" fmla="*/ 0 h 992"/>
                  <a:gd name="T12" fmla="*/ 1 w 1022"/>
                  <a:gd name="T13" fmla="*/ 1 h 992"/>
                  <a:gd name="T14" fmla="*/ 1 w 1022"/>
                  <a:gd name="T15" fmla="*/ 1 h 992"/>
                  <a:gd name="T16" fmla="*/ 1 w 1022"/>
                  <a:gd name="T17" fmla="*/ 1 h 992"/>
                  <a:gd name="T18" fmla="*/ 1 w 1022"/>
                  <a:gd name="T19" fmla="*/ 1 h 992"/>
                  <a:gd name="T20" fmla="*/ 1 w 1022"/>
                  <a:gd name="T21" fmla="*/ 1 h 992"/>
                  <a:gd name="T22" fmla="*/ 1 w 1022"/>
                  <a:gd name="T23" fmla="*/ 1 h 992"/>
                  <a:gd name="T24" fmla="*/ 1 w 1022"/>
                  <a:gd name="T25" fmla="*/ 1 h 992"/>
                  <a:gd name="T26" fmla="*/ 1 w 1022"/>
                  <a:gd name="T27" fmla="*/ 1 h 992"/>
                  <a:gd name="T28" fmla="*/ 1 w 1022"/>
                  <a:gd name="T29" fmla="*/ 1 h 992"/>
                  <a:gd name="T30" fmla="*/ 1 w 1022"/>
                  <a:gd name="T31" fmla="*/ 1 h 992"/>
                  <a:gd name="T32" fmla="*/ 1 w 1022"/>
                  <a:gd name="T33" fmla="*/ 1 h 992"/>
                  <a:gd name="T34" fmla="*/ 1 w 1022"/>
                  <a:gd name="T35" fmla="*/ 1 h 992"/>
                  <a:gd name="T36" fmla="*/ 1 w 1022"/>
                  <a:gd name="T37" fmla="*/ 1 h 992"/>
                  <a:gd name="T38" fmla="*/ 1 w 1022"/>
                  <a:gd name="T39" fmla="*/ 1 h 992"/>
                  <a:gd name="T40" fmla="*/ 0 w 1022"/>
                  <a:gd name="T41" fmla="*/ 1 h 992"/>
                  <a:gd name="T42" fmla="*/ 1 w 1022"/>
                  <a:gd name="T43" fmla="*/ 1 h 992"/>
                  <a:gd name="T44" fmla="*/ 1 w 1022"/>
                  <a:gd name="T45" fmla="*/ 1 h 992"/>
                  <a:gd name="T46" fmla="*/ 1 w 1022"/>
                  <a:gd name="T47" fmla="*/ 1 h 99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22"/>
                  <a:gd name="T73" fmla="*/ 0 h 992"/>
                  <a:gd name="T74" fmla="*/ 1022 w 1022"/>
                  <a:gd name="T75" fmla="*/ 992 h 99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22" h="992">
                    <a:moveTo>
                      <a:pt x="312" y="419"/>
                    </a:moveTo>
                    <a:lnTo>
                      <a:pt x="402" y="287"/>
                    </a:lnTo>
                    <a:lnTo>
                      <a:pt x="501" y="187"/>
                    </a:lnTo>
                    <a:lnTo>
                      <a:pt x="601" y="66"/>
                    </a:lnTo>
                    <a:lnTo>
                      <a:pt x="723" y="11"/>
                    </a:lnTo>
                    <a:lnTo>
                      <a:pt x="822" y="0"/>
                    </a:lnTo>
                    <a:lnTo>
                      <a:pt x="922" y="34"/>
                    </a:lnTo>
                    <a:lnTo>
                      <a:pt x="979" y="111"/>
                    </a:lnTo>
                    <a:lnTo>
                      <a:pt x="1022" y="253"/>
                    </a:lnTo>
                    <a:lnTo>
                      <a:pt x="1012" y="408"/>
                    </a:lnTo>
                    <a:lnTo>
                      <a:pt x="967" y="540"/>
                    </a:lnTo>
                    <a:lnTo>
                      <a:pt x="856" y="694"/>
                    </a:lnTo>
                    <a:lnTo>
                      <a:pt x="735" y="804"/>
                    </a:lnTo>
                    <a:lnTo>
                      <a:pt x="601" y="904"/>
                    </a:lnTo>
                    <a:lnTo>
                      <a:pt x="457" y="970"/>
                    </a:lnTo>
                    <a:lnTo>
                      <a:pt x="334" y="992"/>
                    </a:lnTo>
                    <a:lnTo>
                      <a:pt x="279" y="958"/>
                    </a:lnTo>
                    <a:lnTo>
                      <a:pt x="234" y="826"/>
                    </a:lnTo>
                    <a:lnTo>
                      <a:pt x="246" y="649"/>
                    </a:lnTo>
                    <a:lnTo>
                      <a:pt x="34" y="662"/>
                    </a:lnTo>
                    <a:lnTo>
                      <a:pt x="0" y="628"/>
                    </a:lnTo>
                    <a:lnTo>
                      <a:pt x="34" y="562"/>
                    </a:lnTo>
                    <a:lnTo>
                      <a:pt x="257" y="551"/>
                    </a:lnTo>
                    <a:lnTo>
                      <a:pt x="312" y="419"/>
                    </a:lnTo>
                    <a:close/>
                  </a:path>
                </a:pathLst>
              </a:custGeom>
              <a:solidFill>
                <a:srgbClr val="FF66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83307" name="Freeform 16"/>
              <p:cNvSpPr>
                <a:spLocks/>
              </p:cNvSpPr>
              <p:nvPr/>
            </p:nvSpPr>
            <p:spPr bwMode="auto">
              <a:xfrm>
                <a:off x="4447" y="2367"/>
                <a:ext cx="353" cy="732"/>
              </a:xfrm>
              <a:custGeom>
                <a:avLst/>
                <a:gdLst>
                  <a:gd name="T0" fmla="*/ 0 w 707"/>
                  <a:gd name="T1" fmla="*/ 1 h 1462"/>
                  <a:gd name="T2" fmla="*/ 0 w 707"/>
                  <a:gd name="T3" fmla="*/ 1 h 1462"/>
                  <a:gd name="T4" fmla="*/ 0 w 707"/>
                  <a:gd name="T5" fmla="*/ 0 h 1462"/>
                  <a:gd name="T6" fmla="*/ 0 w 707"/>
                  <a:gd name="T7" fmla="*/ 1 h 1462"/>
                  <a:gd name="T8" fmla="*/ 0 w 707"/>
                  <a:gd name="T9" fmla="*/ 1 h 1462"/>
                  <a:gd name="T10" fmla="*/ 0 w 707"/>
                  <a:gd name="T11" fmla="*/ 1 h 1462"/>
                  <a:gd name="T12" fmla="*/ 0 w 707"/>
                  <a:gd name="T13" fmla="*/ 1 h 1462"/>
                  <a:gd name="T14" fmla="*/ 0 w 707"/>
                  <a:gd name="T15" fmla="*/ 1 h 1462"/>
                  <a:gd name="T16" fmla="*/ 0 w 707"/>
                  <a:gd name="T17" fmla="*/ 1 h 1462"/>
                  <a:gd name="T18" fmla="*/ 0 w 707"/>
                  <a:gd name="T19" fmla="*/ 1 h 1462"/>
                  <a:gd name="T20" fmla="*/ 0 w 707"/>
                  <a:gd name="T21" fmla="*/ 1 h 1462"/>
                  <a:gd name="T22" fmla="*/ 0 w 707"/>
                  <a:gd name="T23" fmla="*/ 1 h 1462"/>
                  <a:gd name="T24" fmla="*/ 0 w 707"/>
                  <a:gd name="T25" fmla="*/ 1 h 1462"/>
                  <a:gd name="T26" fmla="*/ 0 w 707"/>
                  <a:gd name="T27" fmla="*/ 1 h 1462"/>
                  <a:gd name="T28" fmla="*/ 0 w 707"/>
                  <a:gd name="T29" fmla="*/ 1 h 1462"/>
                  <a:gd name="T30" fmla="*/ 0 w 707"/>
                  <a:gd name="T31" fmla="*/ 1 h 1462"/>
                  <a:gd name="T32" fmla="*/ 0 w 707"/>
                  <a:gd name="T33" fmla="*/ 1 h 1462"/>
                  <a:gd name="T34" fmla="*/ 0 w 707"/>
                  <a:gd name="T35" fmla="*/ 1 h 1462"/>
                  <a:gd name="T36" fmla="*/ 0 w 707"/>
                  <a:gd name="T37" fmla="*/ 1 h 1462"/>
                  <a:gd name="T38" fmla="*/ 0 w 707"/>
                  <a:gd name="T39" fmla="*/ 1 h 1462"/>
                  <a:gd name="T40" fmla="*/ 0 w 707"/>
                  <a:gd name="T41" fmla="*/ 1 h 1462"/>
                  <a:gd name="T42" fmla="*/ 0 w 707"/>
                  <a:gd name="T43" fmla="*/ 1 h 1462"/>
                  <a:gd name="T44" fmla="*/ 0 w 707"/>
                  <a:gd name="T45" fmla="*/ 1 h 1462"/>
                  <a:gd name="T46" fmla="*/ 0 w 707"/>
                  <a:gd name="T47" fmla="*/ 1 h 1462"/>
                  <a:gd name="T48" fmla="*/ 0 w 707"/>
                  <a:gd name="T49" fmla="*/ 1 h 1462"/>
                  <a:gd name="T50" fmla="*/ 0 w 707"/>
                  <a:gd name="T51" fmla="*/ 1 h 1462"/>
                  <a:gd name="T52" fmla="*/ 0 w 707"/>
                  <a:gd name="T53" fmla="*/ 1 h 146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707"/>
                  <a:gd name="T82" fmla="*/ 0 h 1462"/>
                  <a:gd name="T83" fmla="*/ 707 w 707"/>
                  <a:gd name="T84" fmla="*/ 1462 h 146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707" h="1462">
                    <a:moveTo>
                      <a:pt x="198" y="121"/>
                    </a:moveTo>
                    <a:lnTo>
                      <a:pt x="298" y="34"/>
                    </a:lnTo>
                    <a:lnTo>
                      <a:pt x="453" y="0"/>
                    </a:lnTo>
                    <a:lnTo>
                      <a:pt x="585" y="21"/>
                    </a:lnTo>
                    <a:lnTo>
                      <a:pt x="685" y="110"/>
                    </a:lnTo>
                    <a:lnTo>
                      <a:pt x="707" y="176"/>
                    </a:lnTo>
                    <a:lnTo>
                      <a:pt x="707" y="265"/>
                    </a:lnTo>
                    <a:lnTo>
                      <a:pt x="662" y="344"/>
                    </a:lnTo>
                    <a:lnTo>
                      <a:pt x="585" y="476"/>
                    </a:lnTo>
                    <a:lnTo>
                      <a:pt x="551" y="631"/>
                    </a:lnTo>
                    <a:lnTo>
                      <a:pt x="541" y="765"/>
                    </a:lnTo>
                    <a:lnTo>
                      <a:pt x="575" y="907"/>
                    </a:lnTo>
                    <a:lnTo>
                      <a:pt x="662" y="1041"/>
                    </a:lnTo>
                    <a:lnTo>
                      <a:pt x="696" y="1173"/>
                    </a:lnTo>
                    <a:lnTo>
                      <a:pt x="685" y="1296"/>
                    </a:lnTo>
                    <a:lnTo>
                      <a:pt x="619" y="1396"/>
                    </a:lnTo>
                    <a:lnTo>
                      <a:pt x="530" y="1451"/>
                    </a:lnTo>
                    <a:lnTo>
                      <a:pt x="419" y="1462"/>
                    </a:lnTo>
                    <a:lnTo>
                      <a:pt x="288" y="1462"/>
                    </a:lnTo>
                    <a:lnTo>
                      <a:pt x="188" y="1407"/>
                    </a:lnTo>
                    <a:lnTo>
                      <a:pt x="90" y="1241"/>
                    </a:lnTo>
                    <a:lnTo>
                      <a:pt x="22" y="1096"/>
                    </a:lnTo>
                    <a:lnTo>
                      <a:pt x="0" y="875"/>
                    </a:lnTo>
                    <a:lnTo>
                      <a:pt x="22" y="676"/>
                    </a:lnTo>
                    <a:lnTo>
                      <a:pt x="66" y="465"/>
                    </a:lnTo>
                    <a:lnTo>
                      <a:pt x="132" y="255"/>
                    </a:lnTo>
                    <a:lnTo>
                      <a:pt x="198" y="121"/>
                    </a:lnTo>
                    <a:close/>
                  </a:path>
                </a:pathLst>
              </a:custGeom>
              <a:solidFill>
                <a:srgbClr val="FF66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83308" name="Freeform 17"/>
              <p:cNvSpPr>
                <a:spLocks/>
              </p:cNvSpPr>
              <p:nvPr/>
            </p:nvSpPr>
            <p:spPr bwMode="auto">
              <a:xfrm>
                <a:off x="4727" y="2391"/>
                <a:ext cx="393" cy="656"/>
              </a:xfrm>
              <a:custGeom>
                <a:avLst/>
                <a:gdLst>
                  <a:gd name="T0" fmla="*/ 0 w 787"/>
                  <a:gd name="T1" fmla="*/ 0 h 1313"/>
                  <a:gd name="T2" fmla="*/ 0 w 787"/>
                  <a:gd name="T3" fmla="*/ 0 h 1313"/>
                  <a:gd name="T4" fmla="*/ 0 w 787"/>
                  <a:gd name="T5" fmla="*/ 0 h 1313"/>
                  <a:gd name="T6" fmla="*/ 0 w 787"/>
                  <a:gd name="T7" fmla="*/ 0 h 1313"/>
                  <a:gd name="T8" fmla="*/ 0 w 787"/>
                  <a:gd name="T9" fmla="*/ 0 h 1313"/>
                  <a:gd name="T10" fmla="*/ 0 w 787"/>
                  <a:gd name="T11" fmla="*/ 0 h 1313"/>
                  <a:gd name="T12" fmla="*/ 0 w 787"/>
                  <a:gd name="T13" fmla="*/ 0 h 1313"/>
                  <a:gd name="T14" fmla="*/ 0 w 787"/>
                  <a:gd name="T15" fmla="*/ 0 h 1313"/>
                  <a:gd name="T16" fmla="*/ 0 w 787"/>
                  <a:gd name="T17" fmla="*/ 0 h 1313"/>
                  <a:gd name="T18" fmla="*/ 0 w 787"/>
                  <a:gd name="T19" fmla="*/ 0 h 1313"/>
                  <a:gd name="T20" fmla="*/ 0 w 787"/>
                  <a:gd name="T21" fmla="*/ 0 h 1313"/>
                  <a:gd name="T22" fmla="*/ 0 w 787"/>
                  <a:gd name="T23" fmla="*/ 0 h 1313"/>
                  <a:gd name="T24" fmla="*/ 0 w 787"/>
                  <a:gd name="T25" fmla="*/ 0 h 1313"/>
                  <a:gd name="T26" fmla="*/ 0 w 787"/>
                  <a:gd name="T27" fmla="*/ 0 h 1313"/>
                  <a:gd name="T28" fmla="*/ 0 w 787"/>
                  <a:gd name="T29" fmla="*/ 0 h 1313"/>
                  <a:gd name="T30" fmla="*/ 0 w 787"/>
                  <a:gd name="T31" fmla="*/ 0 h 1313"/>
                  <a:gd name="T32" fmla="*/ 0 w 787"/>
                  <a:gd name="T33" fmla="*/ 0 h 1313"/>
                  <a:gd name="T34" fmla="*/ 0 w 787"/>
                  <a:gd name="T35" fmla="*/ 0 h 1313"/>
                  <a:gd name="T36" fmla="*/ 0 w 787"/>
                  <a:gd name="T37" fmla="*/ 0 h 1313"/>
                  <a:gd name="T38" fmla="*/ 0 w 787"/>
                  <a:gd name="T39" fmla="*/ 0 h 1313"/>
                  <a:gd name="T40" fmla="*/ 0 w 787"/>
                  <a:gd name="T41" fmla="*/ 0 h 1313"/>
                  <a:gd name="T42" fmla="*/ 0 w 787"/>
                  <a:gd name="T43" fmla="*/ 0 h 1313"/>
                  <a:gd name="T44" fmla="*/ 0 w 787"/>
                  <a:gd name="T45" fmla="*/ 0 h 1313"/>
                  <a:gd name="T46" fmla="*/ 0 w 787"/>
                  <a:gd name="T47" fmla="*/ 0 h 1313"/>
                  <a:gd name="T48" fmla="*/ 0 w 787"/>
                  <a:gd name="T49" fmla="*/ 0 h 1313"/>
                  <a:gd name="T50" fmla="*/ 0 w 787"/>
                  <a:gd name="T51" fmla="*/ 0 h 1313"/>
                  <a:gd name="T52" fmla="*/ 0 w 787"/>
                  <a:gd name="T53" fmla="*/ 0 h 1313"/>
                  <a:gd name="T54" fmla="*/ 0 w 787"/>
                  <a:gd name="T55" fmla="*/ 0 h 1313"/>
                  <a:gd name="T56" fmla="*/ 0 w 787"/>
                  <a:gd name="T57" fmla="*/ 0 h 1313"/>
                  <a:gd name="T58" fmla="*/ 0 w 787"/>
                  <a:gd name="T59" fmla="*/ 0 h 1313"/>
                  <a:gd name="T60" fmla="*/ 0 w 787"/>
                  <a:gd name="T61" fmla="*/ 0 h 1313"/>
                  <a:gd name="T62" fmla="*/ 0 w 787"/>
                  <a:gd name="T63" fmla="*/ 0 h 1313"/>
                  <a:gd name="T64" fmla="*/ 0 w 787"/>
                  <a:gd name="T65" fmla="*/ 0 h 1313"/>
                  <a:gd name="T66" fmla="*/ 0 w 787"/>
                  <a:gd name="T67" fmla="*/ 0 h 1313"/>
                  <a:gd name="T68" fmla="*/ 0 w 787"/>
                  <a:gd name="T69" fmla="*/ 0 h 1313"/>
                  <a:gd name="T70" fmla="*/ 0 w 787"/>
                  <a:gd name="T71" fmla="*/ 0 h 1313"/>
                  <a:gd name="T72" fmla="*/ 0 w 787"/>
                  <a:gd name="T73" fmla="*/ 0 h 1313"/>
                  <a:gd name="T74" fmla="*/ 0 w 787"/>
                  <a:gd name="T75" fmla="*/ 0 h 1313"/>
                  <a:gd name="T76" fmla="*/ 0 w 787"/>
                  <a:gd name="T77" fmla="*/ 0 h 131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87"/>
                  <a:gd name="T118" fmla="*/ 0 h 1313"/>
                  <a:gd name="T119" fmla="*/ 787 w 787"/>
                  <a:gd name="T120" fmla="*/ 1313 h 131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87" h="1313">
                    <a:moveTo>
                      <a:pt x="0" y="66"/>
                    </a:moveTo>
                    <a:lnTo>
                      <a:pt x="13" y="11"/>
                    </a:lnTo>
                    <a:lnTo>
                      <a:pt x="134" y="0"/>
                    </a:lnTo>
                    <a:lnTo>
                      <a:pt x="200" y="55"/>
                    </a:lnTo>
                    <a:lnTo>
                      <a:pt x="300" y="198"/>
                    </a:lnTo>
                    <a:lnTo>
                      <a:pt x="434" y="385"/>
                    </a:lnTo>
                    <a:lnTo>
                      <a:pt x="555" y="519"/>
                    </a:lnTo>
                    <a:lnTo>
                      <a:pt x="776" y="762"/>
                    </a:lnTo>
                    <a:lnTo>
                      <a:pt x="787" y="817"/>
                    </a:lnTo>
                    <a:lnTo>
                      <a:pt x="744" y="849"/>
                    </a:lnTo>
                    <a:lnTo>
                      <a:pt x="634" y="893"/>
                    </a:lnTo>
                    <a:lnTo>
                      <a:pt x="478" y="927"/>
                    </a:lnTo>
                    <a:lnTo>
                      <a:pt x="289" y="938"/>
                    </a:lnTo>
                    <a:lnTo>
                      <a:pt x="223" y="949"/>
                    </a:lnTo>
                    <a:lnTo>
                      <a:pt x="200" y="993"/>
                    </a:lnTo>
                    <a:lnTo>
                      <a:pt x="245" y="1070"/>
                    </a:lnTo>
                    <a:lnTo>
                      <a:pt x="400" y="1202"/>
                    </a:lnTo>
                    <a:lnTo>
                      <a:pt x="510" y="1236"/>
                    </a:lnTo>
                    <a:lnTo>
                      <a:pt x="534" y="1279"/>
                    </a:lnTo>
                    <a:lnTo>
                      <a:pt x="489" y="1313"/>
                    </a:lnTo>
                    <a:lnTo>
                      <a:pt x="389" y="1313"/>
                    </a:lnTo>
                    <a:lnTo>
                      <a:pt x="255" y="1236"/>
                    </a:lnTo>
                    <a:lnTo>
                      <a:pt x="145" y="1125"/>
                    </a:lnTo>
                    <a:lnTo>
                      <a:pt x="79" y="1025"/>
                    </a:lnTo>
                    <a:lnTo>
                      <a:pt x="79" y="949"/>
                    </a:lnTo>
                    <a:lnTo>
                      <a:pt x="123" y="893"/>
                    </a:lnTo>
                    <a:lnTo>
                      <a:pt x="189" y="872"/>
                    </a:lnTo>
                    <a:lnTo>
                      <a:pt x="289" y="860"/>
                    </a:lnTo>
                    <a:lnTo>
                      <a:pt x="400" y="860"/>
                    </a:lnTo>
                    <a:lnTo>
                      <a:pt x="534" y="838"/>
                    </a:lnTo>
                    <a:lnTo>
                      <a:pt x="600" y="817"/>
                    </a:lnTo>
                    <a:lnTo>
                      <a:pt x="634" y="783"/>
                    </a:lnTo>
                    <a:lnTo>
                      <a:pt x="621" y="751"/>
                    </a:lnTo>
                    <a:lnTo>
                      <a:pt x="521" y="662"/>
                    </a:lnTo>
                    <a:lnTo>
                      <a:pt x="366" y="508"/>
                    </a:lnTo>
                    <a:lnTo>
                      <a:pt x="223" y="375"/>
                    </a:lnTo>
                    <a:lnTo>
                      <a:pt x="68" y="232"/>
                    </a:lnTo>
                    <a:lnTo>
                      <a:pt x="13" y="132"/>
                    </a:lnTo>
                    <a:lnTo>
                      <a:pt x="0" y="66"/>
                    </a:lnTo>
                    <a:close/>
                  </a:path>
                </a:pathLst>
              </a:custGeom>
              <a:solidFill>
                <a:srgbClr val="FF66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83309" name="Freeform 18"/>
              <p:cNvSpPr>
                <a:spLocks/>
              </p:cNvSpPr>
              <p:nvPr/>
            </p:nvSpPr>
            <p:spPr bwMode="auto">
              <a:xfrm>
                <a:off x="4473" y="2943"/>
                <a:ext cx="427" cy="990"/>
              </a:xfrm>
              <a:custGeom>
                <a:avLst/>
                <a:gdLst>
                  <a:gd name="T0" fmla="*/ 1 w 854"/>
                  <a:gd name="T1" fmla="*/ 0 h 1979"/>
                  <a:gd name="T2" fmla="*/ 1 w 854"/>
                  <a:gd name="T3" fmla="*/ 1 h 1979"/>
                  <a:gd name="T4" fmla="*/ 1 w 854"/>
                  <a:gd name="T5" fmla="*/ 1 h 1979"/>
                  <a:gd name="T6" fmla="*/ 1 w 854"/>
                  <a:gd name="T7" fmla="*/ 1 h 1979"/>
                  <a:gd name="T8" fmla="*/ 1 w 854"/>
                  <a:gd name="T9" fmla="*/ 1 h 1979"/>
                  <a:gd name="T10" fmla="*/ 1 w 854"/>
                  <a:gd name="T11" fmla="*/ 1 h 1979"/>
                  <a:gd name="T12" fmla="*/ 1 w 854"/>
                  <a:gd name="T13" fmla="*/ 1 h 1979"/>
                  <a:gd name="T14" fmla="*/ 1 w 854"/>
                  <a:gd name="T15" fmla="*/ 1 h 1979"/>
                  <a:gd name="T16" fmla="*/ 1 w 854"/>
                  <a:gd name="T17" fmla="*/ 1 h 1979"/>
                  <a:gd name="T18" fmla="*/ 1 w 854"/>
                  <a:gd name="T19" fmla="*/ 1 h 1979"/>
                  <a:gd name="T20" fmla="*/ 1 w 854"/>
                  <a:gd name="T21" fmla="*/ 1 h 1979"/>
                  <a:gd name="T22" fmla="*/ 1 w 854"/>
                  <a:gd name="T23" fmla="*/ 1 h 1979"/>
                  <a:gd name="T24" fmla="*/ 1 w 854"/>
                  <a:gd name="T25" fmla="*/ 1 h 1979"/>
                  <a:gd name="T26" fmla="*/ 1 w 854"/>
                  <a:gd name="T27" fmla="*/ 1 h 1979"/>
                  <a:gd name="T28" fmla="*/ 1 w 854"/>
                  <a:gd name="T29" fmla="*/ 1 h 1979"/>
                  <a:gd name="T30" fmla="*/ 1 w 854"/>
                  <a:gd name="T31" fmla="*/ 1 h 1979"/>
                  <a:gd name="T32" fmla="*/ 1 w 854"/>
                  <a:gd name="T33" fmla="*/ 1 h 1979"/>
                  <a:gd name="T34" fmla="*/ 1 w 854"/>
                  <a:gd name="T35" fmla="*/ 1 h 1979"/>
                  <a:gd name="T36" fmla="*/ 1 w 854"/>
                  <a:gd name="T37" fmla="*/ 1 h 1979"/>
                  <a:gd name="T38" fmla="*/ 1 w 854"/>
                  <a:gd name="T39" fmla="*/ 1 h 1979"/>
                  <a:gd name="T40" fmla="*/ 0 w 854"/>
                  <a:gd name="T41" fmla="*/ 1 h 1979"/>
                  <a:gd name="T42" fmla="*/ 1 w 854"/>
                  <a:gd name="T43" fmla="*/ 1 h 1979"/>
                  <a:gd name="T44" fmla="*/ 1 w 854"/>
                  <a:gd name="T45" fmla="*/ 1 h 1979"/>
                  <a:gd name="T46" fmla="*/ 1 w 854"/>
                  <a:gd name="T47" fmla="*/ 1 h 1979"/>
                  <a:gd name="T48" fmla="*/ 1 w 854"/>
                  <a:gd name="T49" fmla="*/ 1 h 1979"/>
                  <a:gd name="T50" fmla="*/ 1 w 854"/>
                  <a:gd name="T51" fmla="*/ 1 h 1979"/>
                  <a:gd name="T52" fmla="*/ 1 w 854"/>
                  <a:gd name="T53" fmla="*/ 1 h 1979"/>
                  <a:gd name="T54" fmla="*/ 1 w 854"/>
                  <a:gd name="T55" fmla="*/ 1 h 1979"/>
                  <a:gd name="T56" fmla="*/ 1 w 854"/>
                  <a:gd name="T57" fmla="*/ 1 h 1979"/>
                  <a:gd name="T58" fmla="*/ 1 w 854"/>
                  <a:gd name="T59" fmla="*/ 1 h 1979"/>
                  <a:gd name="T60" fmla="*/ 1 w 854"/>
                  <a:gd name="T61" fmla="*/ 1 h 1979"/>
                  <a:gd name="T62" fmla="*/ 1 w 854"/>
                  <a:gd name="T63" fmla="*/ 1 h 1979"/>
                  <a:gd name="T64" fmla="*/ 1 w 854"/>
                  <a:gd name="T65" fmla="*/ 1 h 1979"/>
                  <a:gd name="T66" fmla="*/ 1 w 854"/>
                  <a:gd name="T67" fmla="*/ 1 h 1979"/>
                  <a:gd name="T68" fmla="*/ 1 w 854"/>
                  <a:gd name="T69" fmla="*/ 1 h 1979"/>
                  <a:gd name="T70" fmla="*/ 1 w 854"/>
                  <a:gd name="T71" fmla="*/ 0 h 19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4"/>
                  <a:gd name="T109" fmla="*/ 0 h 1979"/>
                  <a:gd name="T110" fmla="*/ 854 w 854"/>
                  <a:gd name="T111" fmla="*/ 1979 h 19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4" h="1979">
                    <a:moveTo>
                      <a:pt x="421" y="0"/>
                    </a:moveTo>
                    <a:lnTo>
                      <a:pt x="542" y="23"/>
                    </a:lnTo>
                    <a:lnTo>
                      <a:pt x="598" y="110"/>
                    </a:lnTo>
                    <a:lnTo>
                      <a:pt x="587" y="321"/>
                    </a:lnTo>
                    <a:lnTo>
                      <a:pt x="565" y="542"/>
                    </a:lnTo>
                    <a:lnTo>
                      <a:pt x="565" y="774"/>
                    </a:lnTo>
                    <a:lnTo>
                      <a:pt x="676" y="1050"/>
                    </a:lnTo>
                    <a:lnTo>
                      <a:pt x="765" y="1250"/>
                    </a:lnTo>
                    <a:lnTo>
                      <a:pt x="810" y="1448"/>
                    </a:lnTo>
                    <a:lnTo>
                      <a:pt x="797" y="1624"/>
                    </a:lnTo>
                    <a:lnTo>
                      <a:pt x="797" y="1690"/>
                    </a:lnTo>
                    <a:lnTo>
                      <a:pt x="842" y="1758"/>
                    </a:lnTo>
                    <a:lnTo>
                      <a:pt x="854" y="1824"/>
                    </a:lnTo>
                    <a:lnTo>
                      <a:pt x="820" y="1856"/>
                    </a:lnTo>
                    <a:lnTo>
                      <a:pt x="731" y="1835"/>
                    </a:lnTo>
                    <a:lnTo>
                      <a:pt x="565" y="1813"/>
                    </a:lnTo>
                    <a:lnTo>
                      <a:pt x="366" y="1856"/>
                    </a:lnTo>
                    <a:lnTo>
                      <a:pt x="232" y="1935"/>
                    </a:lnTo>
                    <a:lnTo>
                      <a:pt x="166" y="1979"/>
                    </a:lnTo>
                    <a:lnTo>
                      <a:pt x="98" y="1979"/>
                    </a:lnTo>
                    <a:lnTo>
                      <a:pt x="0" y="1835"/>
                    </a:lnTo>
                    <a:lnTo>
                      <a:pt x="11" y="1813"/>
                    </a:lnTo>
                    <a:lnTo>
                      <a:pt x="211" y="1746"/>
                    </a:lnTo>
                    <a:lnTo>
                      <a:pt x="442" y="1713"/>
                    </a:lnTo>
                    <a:lnTo>
                      <a:pt x="610" y="1703"/>
                    </a:lnTo>
                    <a:lnTo>
                      <a:pt x="710" y="1703"/>
                    </a:lnTo>
                    <a:lnTo>
                      <a:pt x="731" y="1635"/>
                    </a:lnTo>
                    <a:lnTo>
                      <a:pt x="697" y="1448"/>
                    </a:lnTo>
                    <a:lnTo>
                      <a:pt x="621" y="1250"/>
                    </a:lnTo>
                    <a:lnTo>
                      <a:pt x="498" y="995"/>
                    </a:lnTo>
                    <a:lnTo>
                      <a:pt x="398" y="774"/>
                    </a:lnTo>
                    <a:lnTo>
                      <a:pt x="355" y="576"/>
                    </a:lnTo>
                    <a:lnTo>
                      <a:pt x="343" y="355"/>
                    </a:lnTo>
                    <a:lnTo>
                      <a:pt x="343" y="144"/>
                    </a:lnTo>
                    <a:lnTo>
                      <a:pt x="387" y="55"/>
                    </a:lnTo>
                    <a:lnTo>
                      <a:pt x="421" y="0"/>
                    </a:lnTo>
                    <a:close/>
                  </a:path>
                </a:pathLst>
              </a:custGeom>
              <a:solidFill>
                <a:srgbClr val="FF66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83310" name="Freeform 19"/>
              <p:cNvSpPr>
                <a:spLocks/>
              </p:cNvSpPr>
              <p:nvPr/>
            </p:nvSpPr>
            <p:spPr bwMode="auto">
              <a:xfrm>
                <a:off x="4263" y="2969"/>
                <a:ext cx="353" cy="827"/>
              </a:xfrm>
              <a:custGeom>
                <a:avLst/>
                <a:gdLst>
                  <a:gd name="T0" fmla="*/ 1 w 706"/>
                  <a:gd name="T1" fmla="*/ 0 h 1654"/>
                  <a:gd name="T2" fmla="*/ 1 w 706"/>
                  <a:gd name="T3" fmla="*/ 0 h 1654"/>
                  <a:gd name="T4" fmla="*/ 1 w 706"/>
                  <a:gd name="T5" fmla="*/ 1 h 1654"/>
                  <a:gd name="T6" fmla="*/ 1 w 706"/>
                  <a:gd name="T7" fmla="*/ 1 h 1654"/>
                  <a:gd name="T8" fmla="*/ 1 w 706"/>
                  <a:gd name="T9" fmla="*/ 1 h 1654"/>
                  <a:gd name="T10" fmla="*/ 1 w 706"/>
                  <a:gd name="T11" fmla="*/ 1 h 1654"/>
                  <a:gd name="T12" fmla="*/ 1 w 706"/>
                  <a:gd name="T13" fmla="*/ 1 h 1654"/>
                  <a:gd name="T14" fmla="*/ 1 w 706"/>
                  <a:gd name="T15" fmla="*/ 1 h 1654"/>
                  <a:gd name="T16" fmla="*/ 1 w 706"/>
                  <a:gd name="T17" fmla="*/ 1 h 1654"/>
                  <a:gd name="T18" fmla="*/ 1 w 706"/>
                  <a:gd name="T19" fmla="*/ 1 h 1654"/>
                  <a:gd name="T20" fmla="*/ 1 w 706"/>
                  <a:gd name="T21" fmla="*/ 1 h 1654"/>
                  <a:gd name="T22" fmla="*/ 1 w 706"/>
                  <a:gd name="T23" fmla="*/ 1 h 1654"/>
                  <a:gd name="T24" fmla="*/ 1 w 706"/>
                  <a:gd name="T25" fmla="*/ 1 h 1654"/>
                  <a:gd name="T26" fmla="*/ 1 w 706"/>
                  <a:gd name="T27" fmla="*/ 1 h 1654"/>
                  <a:gd name="T28" fmla="*/ 1 w 706"/>
                  <a:gd name="T29" fmla="*/ 1 h 1654"/>
                  <a:gd name="T30" fmla="*/ 1 w 706"/>
                  <a:gd name="T31" fmla="*/ 1 h 1654"/>
                  <a:gd name="T32" fmla="*/ 0 w 706"/>
                  <a:gd name="T33" fmla="*/ 1 h 1654"/>
                  <a:gd name="T34" fmla="*/ 1 w 706"/>
                  <a:gd name="T35" fmla="*/ 1 h 1654"/>
                  <a:gd name="T36" fmla="*/ 1 w 706"/>
                  <a:gd name="T37" fmla="*/ 1 h 1654"/>
                  <a:gd name="T38" fmla="*/ 1 w 706"/>
                  <a:gd name="T39" fmla="*/ 1 h 1654"/>
                  <a:gd name="T40" fmla="*/ 1 w 706"/>
                  <a:gd name="T41" fmla="*/ 1 h 1654"/>
                  <a:gd name="T42" fmla="*/ 1 w 706"/>
                  <a:gd name="T43" fmla="*/ 1 h 1654"/>
                  <a:gd name="T44" fmla="*/ 1 w 706"/>
                  <a:gd name="T45" fmla="*/ 1 h 1654"/>
                  <a:gd name="T46" fmla="*/ 1 w 706"/>
                  <a:gd name="T47" fmla="*/ 1 h 1654"/>
                  <a:gd name="T48" fmla="*/ 1 w 706"/>
                  <a:gd name="T49" fmla="*/ 1 h 1654"/>
                  <a:gd name="T50" fmla="*/ 1 w 706"/>
                  <a:gd name="T51" fmla="*/ 1 h 1654"/>
                  <a:gd name="T52" fmla="*/ 1 w 706"/>
                  <a:gd name="T53" fmla="*/ 1 h 1654"/>
                  <a:gd name="T54" fmla="*/ 1 w 706"/>
                  <a:gd name="T55" fmla="*/ 1 h 1654"/>
                  <a:gd name="T56" fmla="*/ 1 w 706"/>
                  <a:gd name="T57" fmla="*/ 0 h 165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06"/>
                  <a:gd name="T88" fmla="*/ 0 h 1654"/>
                  <a:gd name="T89" fmla="*/ 706 w 706"/>
                  <a:gd name="T90" fmla="*/ 1654 h 165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06" h="1654">
                    <a:moveTo>
                      <a:pt x="530" y="0"/>
                    </a:moveTo>
                    <a:lnTo>
                      <a:pt x="630" y="0"/>
                    </a:lnTo>
                    <a:lnTo>
                      <a:pt x="662" y="66"/>
                    </a:lnTo>
                    <a:lnTo>
                      <a:pt x="685" y="211"/>
                    </a:lnTo>
                    <a:lnTo>
                      <a:pt x="662" y="366"/>
                    </a:lnTo>
                    <a:lnTo>
                      <a:pt x="606" y="676"/>
                    </a:lnTo>
                    <a:lnTo>
                      <a:pt x="619" y="810"/>
                    </a:lnTo>
                    <a:lnTo>
                      <a:pt x="685" y="1076"/>
                    </a:lnTo>
                    <a:lnTo>
                      <a:pt x="706" y="1265"/>
                    </a:lnTo>
                    <a:lnTo>
                      <a:pt x="706" y="1409"/>
                    </a:lnTo>
                    <a:lnTo>
                      <a:pt x="672" y="1441"/>
                    </a:lnTo>
                    <a:lnTo>
                      <a:pt x="574" y="1465"/>
                    </a:lnTo>
                    <a:lnTo>
                      <a:pt x="442" y="1497"/>
                    </a:lnTo>
                    <a:lnTo>
                      <a:pt x="309" y="1564"/>
                    </a:lnTo>
                    <a:lnTo>
                      <a:pt x="177" y="1654"/>
                    </a:lnTo>
                    <a:lnTo>
                      <a:pt x="121" y="1654"/>
                    </a:lnTo>
                    <a:lnTo>
                      <a:pt x="0" y="1554"/>
                    </a:lnTo>
                    <a:lnTo>
                      <a:pt x="11" y="1509"/>
                    </a:lnTo>
                    <a:lnTo>
                      <a:pt x="166" y="1441"/>
                    </a:lnTo>
                    <a:lnTo>
                      <a:pt x="430" y="1375"/>
                    </a:lnTo>
                    <a:lnTo>
                      <a:pt x="551" y="1331"/>
                    </a:lnTo>
                    <a:lnTo>
                      <a:pt x="574" y="1286"/>
                    </a:lnTo>
                    <a:lnTo>
                      <a:pt x="574" y="1097"/>
                    </a:lnTo>
                    <a:lnTo>
                      <a:pt x="530" y="855"/>
                    </a:lnTo>
                    <a:lnTo>
                      <a:pt x="508" y="698"/>
                    </a:lnTo>
                    <a:lnTo>
                      <a:pt x="485" y="455"/>
                    </a:lnTo>
                    <a:lnTo>
                      <a:pt x="474" y="188"/>
                    </a:lnTo>
                    <a:lnTo>
                      <a:pt x="485" y="66"/>
                    </a:lnTo>
                    <a:lnTo>
                      <a:pt x="530" y="0"/>
                    </a:lnTo>
                    <a:close/>
                  </a:path>
                </a:pathLst>
              </a:custGeom>
              <a:solidFill>
                <a:srgbClr val="FF66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83311" name="Freeform 20"/>
              <p:cNvSpPr>
                <a:spLocks/>
              </p:cNvSpPr>
              <p:nvPr/>
            </p:nvSpPr>
            <p:spPr bwMode="auto">
              <a:xfrm>
                <a:off x="4728" y="1749"/>
                <a:ext cx="408" cy="485"/>
              </a:xfrm>
              <a:custGeom>
                <a:avLst/>
                <a:gdLst>
                  <a:gd name="T0" fmla="*/ 1 w 815"/>
                  <a:gd name="T1" fmla="*/ 1 h 968"/>
                  <a:gd name="T2" fmla="*/ 1 w 815"/>
                  <a:gd name="T3" fmla="*/ 1 h 968"/>
                  <a:gd name="T4" fmla="*/ 1 w 815"/>
                  <a:gd name="T5" fmla="*/ 1 h 968"/>
                  <a:gd name="T6" fmla="*/ 0 w 815"/>
                  <a:gd name="T7" fmla="*/ 1 h 968"/>
                  <a:gd name="T8" fmla="*/ 1 w 815"/>
                  <a:gd name="T9" fmla="*/ 1 h 968"/>
                  <a:gd name="T10" fmla="*/ 1 w 815"/>
                  <a:gd name="T11" fmla="*/ 1 h 968"/>
                  <a:gd name="T12" fmla="*/ 1 w 815"/>
                  <a:gd name="T13" fmla="*/ 1 h 968"/>
                  <a:gd name="T14" fmla="*/ 1 w 815"/>
                  <a:gd name="T15" fmla="*/ 1 h 968"/>
                  <a:gd name="T16" fmla="*/ 1 w 815"/>
                  <a:gd name="T17" fmla="*/ 1 h 968"/>
                  <a:gd name="T18" fmla="*/ 1 w 815"/>
                  <a:gd name="T19" fmla="*/ 0 h 968"/>
                  <a:gd name="T20" fmla="*/ 1 w 815"/>
                  <a:gd name="T21" fmla="*/ 1 h 968"/>
                  <a:gd name="T22" fmla="*/ 1 w 815"/>
                  <a:gd name="T23" fmla="*/ 1 h 968"/>
                  <a:gd name="T24" fmla="*/ 1 w 815"/>
                  <a:gd name="T25" fmla="*/ 1 h 968"/>
                  <a:gd name="T26" fmla="*/ 1 w 815"/>
                  <a:gd name="T27" fmla="*/ 1 h 968"/>
                  <a:gd name="T28" fmla="*/ 1 w 815"/>
                  <a:gd name="T29" fmla="*/ 1 h 968"/>
                  <a:gd name="T30" fmla="*/ 1 w 815"/>
                  <a:gd name="T31" fmla="*/ 1 h 968"/>
                  <a:gd name="T32" fmla="*/ 1 w 815"/>
                  <a:gd name="T33" fmla="*/ 1 h 968"/>
                  <a:gd name="T34" fmla="*/ 1 w 815"/>
                  <a:gd name="T35" fmla="*/ 1 h 968"/>
                  <a:gd name="T36" fmla="*/ 1 w 815"/>
                  <a:gd name="T37" fmla="*/ 1 h 968"/>
                  <a:gd name="T38" fmla="*/ 1 w 815"/>
                  <a:gd name="T39" fmla="*/ 1 h 968"/>
                  <a:gd name="T40" fmla="*/ 1 w 815"/>
                  <a:gd name="T41" fmla="*/ 1 h 968"/>
                  <a:gd name="T42" fmla="*/ 1 w 815"/>
                  <a:gd name="T43" fmla="*/ 1 h 968"/>
                  <a:gd name="T44" fmla="*/ 1 w 815"/>
                  <a:gd name="T45" fmla="*/ 1 h 96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15"/>
                  <a:gd name="T70" fmla="*/ 0 h 968"/>
                  <a:gd name="T71" fmla="*/ 815 w 815"/>
                  <a:gd name="T72" fmla="*/ 968 h 96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15" h="968">
                    <a:moveTo>
                      <a:pt x="216" y="686"/>
                    </a:moveTo>
                    <a:lnTo>
                      <a:pt x="105" y="492"/>
                    </a:lnTo>
                    <a:lnTo>
                      <a:pt x="39" y="326"/>
                    </a:lnTo>
                    <a:lnTo>
                      <a:pt x="0" y="144"/>
                    </a:lnTo>
                    <a:lnTo>
                      <a:pt x="16" y="71"/>
                    </a:lnTo>
                    <a:lnTo>
                      <a:pt x="71" y="71"/>
                    </a:lnTo>
                    <a:lnTo>
                      <a:pt x="139" y="126"/>
                    </a:lnTo>
                    <a:lnTo>
                      <a:pt x="205" y="205"/>
                    </a:lnTo>
                    <a:lnTo>
                      <a:pt x="405" y="94"/>
                    </a:lnTo>
                    <a:lnTo>
                      <a:pt x="510" y="0"/>
                    </a:lnTo>
                    <a:lnTo>
                      <a:pt x="605" y="60"/>
                    </a:lnTo>
                    <a:lnTo>
                      <a:pt x="710" y="200"/>
                    </a:lnTo>
                    <a:lnTo>
                      <a:pt x="788" y="397"/>
                    </a:lnTo>
                    <a:lnTo>
                      <a:pt x="815" y="526"/>
                    </a:lnTo>
                    <a:lnTo>
                      <a:pt x="815" y="570"/>
                    </a:lnTo>
                    <a:lnTo>
                      <a:pt x="710" y="603"/>
                    </a:lnTo>
                    <a:lnTo>
                      <a:pt x="565" y="692"/>
                    </a:lnTo>
                    <a:lnTo>
                      <a:pt x="499" y="731"/>
                    </a:lnTo>
                    <a:lnTo>
                      <a:pt x="555" y="886"/>
                    </a:lnTo>
                    <a:lnTo>
                      <a:pt x="533" y="957"/>
                    </a:lnTo>
                    <a:lnTo>
                      <a:pt x="489" y="968"/>
                    </a:lnTo>
                    <a:lnTo>
                      <a:pt x="366" y="868"/>
                    </a:lnTo>
                    <a:lnTo>
                      <a:pt x="216" y="686"/>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83312" name="Freeform 21"/>
              <p:cNvSpPr>
                <a:spLocks/>
              </p:cNvSpPr>
              <p:nvPr/>
            </p:nvSpPr>
            <p:spPr bwMode="auto">
              <a:xfrm>
                <a:off x="4251" y="1732"/>
                <a:ext cx="505" cy="757"/>
              </a:xfrm>
              <a:custGeom>
                <a:avLst/>
                <a:gdLst>
                  <a:gd name="T0" fmla="*/ 1 w 1009"/>
                  <a:gd name="T1" fmla="*/ 1 h 1514"/>
                  <a:gd name="T2" fmla="*/ 1 w 1009"/>
                  <a:gd name="T3" fmla="*/ 1 h 1514"/>
                  <a:gd name="T4" fmla="*/ 1 w 1009"/>
                  <a:gd name="T5" fmla="*/ 1 h 1514"/>
                  <a:gd name="T6" fmla="*/ 1 w 1009"/>
                  <a:gd name="T7" fmla="*/ 1 h 1514"/>
                  <a:gd name="T8" fmla="*/ 1 w 1009"/>
                  <a:gd name="T9" fmla="*/ 1 h 1514"/>
                  <a:gd name="T10" fmla="*/ 1 w 1009"/>
                  <a:gd name="T11" fmla="*/ 1 h 1514"/>
                  <a:gd name="T12" fmla="*/ 1 w 1009"/>
                  <a:gd name="T13" fmla="*/ 1 h 1514"/>
                  <a:gd name="T14" fmla="*/ 1 w 1009"/>
                  <a:gd name="T15" fmla="*/ 1 h 1514"/>
                  <a:gd name="T16" fmla="*/ 1 w 1009"/>
                  <a:gd name="T17" fmla="*/ 1 h 1514"/>
                  <a:gd name="T18" fmla="*/ 1 w 1009"/>
                  <a:gd name="T19" fmla="*/ 1 h 1514"/>
                  <a:gd name="T20" fmla="*/ 1 w 1009"/>
                  <a:gd name="T21" fmla="*/ 1 h 1514"/>
                  <a:gd name="T22" fmla="*/ 1 w 1009"/>
                  <a:gd name="T23" fmla="*/ 1 h 1514"/>
                  <a:gd name="T24" fmla="*/ 1 w 1009"/>
                  <a:gd name="T25" fmla="*/ 1 h 1514"/>
                  <a:gd name="T26" fmla="*/ 1 w 1009"/>
                  <a:gd name="T27" fmla="*/ 1 h 1514"/>
                  <a:gd name="T28" fmla="*/ 1 w 1009"/>
                  <a:gd name="T29" fmla="*/ 1 h 1514"/>
                  <a:gd name="T30" fmla="*/ 1 w 1009"/>
                  <a:gd name="T31" fmla="*/ 1 h 1514"/>
                  <a:gd name="T32" fmla="*/ 1 w 1009"/>
                  <a:gd name="T33" fmla="*/ 1 h 1514"/>
                  <a:gd name="T34" fmla="*/ 1 w 1009"/>
                  <a:gd name="T35" fmla="*/ 1 h 1514"/>
                  <a:gd name="T36" fmla="*/ 1 w 1009"/>
                  <a:gd name="T37" fmla="*/ 1 h 1514"/>
                  <a:gd name="T38" fmla="*/ 1 w 1009"/>
                  <a:gd name="T39" fmla="*/ 0 h 1514"/>
                  <a:gd name="T40" fmla="*/ 1 w 1009"/>
                  <a:gd name="T41" fmla="*/ 1 h 1514"/>
                  <a:gd name="T42" fmla="*/ 1 w 1009"/>
                  <a:gd name="T43" fmla="*/ 1 h 1514"/>
                  <a:gd name="T44" fmla="*/ 1 w 1009"/>
                  <a:gd name="T45" fmla="*/ 1 h 1514"/>
                  <a:gd name="T46" fmla="*/ 1 w 1009"/>
                  <a:gd name="T47" fmla="*/ 1 h 1514"/>
                  <a:gd name="T48" fmla="*/ 1 w 1009"/>
                  <a:gd name="T49" fmla="*/ 1 h 1514"/>
                  <a:gd name="T50" fmla="*/ 1 w 1009"/>
                  <a:gd name="T51" fmla="*/ 1 h 1514"/>
                  <a:gd name="T52" fmla="*/ 0 w 1009"/>
                  <a:gd name="T53" fmla="*/ 1 h 1514"/>
                  <a:gd name="T54" fmla="*/ 1 w 1009"/>
                  <a:gd name="T55" fmla="*/ 1 h 1514"/>
                  <a:gd name="T56" fmla="*/ 1 w 1009"/>
                  <a:gd name="T57" fmla="*/ 1 h 1514"/>
                  <a:gd name="T58" fmla="*/ 1 w 1009"/>
                  <a:gd name="T59" fmla="*/ 1 h 1514"/>
                  <a:gd name="T60" fmla="*/ 1 w 1009"/>
                  <a:gd name="T61" fmla="*/ 1 h 1514"/>
                  <a:gd name="T62" fmla="*/ 1 w 1009"/>
                  <a:gd name="T63" fmla="*/ 1 h 1514"/>
                  <a:gd name="T64" fmla="*/ 1 w 1009"/>
                  <a:gd name="T65" fmla="*/ 1 h 1514"/>
                  <a:gd name="T66" fmla="*/ 1 w 1009"/>
                  <a:gd name="T67" fmla="*/ 1 h 151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009"/>
                  <a:gd name="T103" fmla="*/ 0 h 1514"/>
                  <a:gd name="T104" fmla="*/ 1009 w 1009"/>
                  <a:gd name="T105" fmla="*/ 1514 h 151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009" h="1514">
                    <a:moveTo>
                      <a:pt x="620" y="1514"/>
                    </a:moveTo>
                    <a:lnTo>
                      <a:pt x="676" y="1448"/>
                    </a:lnTo>
                    <a:lnTo>
                      <a:pt x="654" y="1350"/>
                    </a:lnTo>
                    <a:lnTo>
                      <a:pt x="610" y="1216"/>
                    </a:lnTo>
                    <a:lnTo>
                      <a:pt x="444" y="1061"/>
                    </a:lnTo>
                    <a:lnTo>
                      <a:pt x="276" y="918"/>
                    </a:lnTo>
                    <a:lnTo>
                      <a:pt x="200" y="763"/>
                    </a:lnTo>
                    <a:lnTo>
                      <a:pt x="166" y="521"/>
                    </a:lnTo>
                    <a:lnTo>
                      <a:pt x="355" y="455"/>
                    </a:lnTo>
                    <a:lnTo>
                      <a:pt x="654" y="421"/>
                    </a:lnTo>
                    <a:lnTo>
                      <a:pt x="776" y="431"/>
                    </a:lnTo>
                    <a:lnTo>
                      <a:pt x="809" y="465"/>
                    </a:lnTo>
                    <a:lnTo>
                      <a:pt x="865" y="410"/>
                    </a:lnTo>
                    <a:lnTo>
                      <a:pt x="843" y="355"/>
                    </a:lnTo>
                    <a:lnTo>
                      <a:pt x="899" y="210"/>
                    </a:lnTo>
                    <a:lnTo>
                      <a:pt x="920" y="155"/>
                    </a:lnTo>
                    <a:lnTo>
                      <a:pt x="965" y="68"/>
                    </a:lnTo>
                    <a:lnTo>
                      <a:pt x="1009" y="68"/>
                    </a:lnTo>
                    <a:lnTo>
                      <a:pt x="1009" y="23"/>
                    </a:lnTo>
                    <a:lnTo>
                      <a:pt x="920" y="0"/>
                    </a:lnTo>
                    <a:lnTo>
                      <a:pt x="865" y="100"/>
                    </a:lnTo>
                    <a:lnTo>
                      <a:pt x="788" y="244"/>
                    </a:lnTo>
                    <a:lnTo>
                      <a:pt x="688" y="310"/>
                    </a:lnTo>
                    <a:lnTo>
                      <a:pt x="533" y="332"/>
                    </a:lnTo>
                    <a:lnTo>
                      <a:pt x="255" y="366"/>
                    </a:lnTo>
                    <a:lnTo>
                      <a:pt x="34" y="431"/>
                    </a:lnTo>
                    <a:lnTo>
                      <a:pt x="0" y="487"/>
                    </a:lnTo>
                    <a:lnTo>
                      <a:pt x="21" y="663"/>
                    </a:lnTo>
                    <a:lnTo>
                      <a:pt x="100" y="908"/>
                    </a:lnTo>
                    <a:lnTo>
                      <a:pt x="210" y="1106"/>
                    </a:lnTo>
                    <a:lnTo>
                      <a:pt x="321" y="1282"/>
                    </a:lnTo>
                    <a:lnTo>
                      <a:pt x="421" y="1405"/>
                    </a:lnTo>
                    <a:lnTo>
                      <a:pt x="521" y="1493"/>
                    </a:lnTo>
                    <a:lnTo>
                      <a:pt x="620" y="1514"/>
                    </a:lnTo>
                    <a:close/>
                  </a:path>
                </a:pathLst>
              </a:custGeom>
              <a:solidFill>
                <a:srgbClr val="FF66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pic>
        <p:nvPicPr>
          <p:cNvPr id="18329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04913" y="5200650"/>
            <a:ext cx="7975600"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3298" name="Rectangle 2"/>
          <p:cNvSpPr>
            <a:spLocks noGrp="1" noChangeArrowheads="1"/>
          </p:cNvSpPr>
          <p:nvPr>
            <p:ph type="title"/>
          </p:nvPr>
        </p:nvSpPr>
        <p:spPr>
          <a:xfrm>
            <a:off x="457200" y="-26988"/>
            <a:ext cx="8229600" cy="863601"/>
          </a:xfrm>
        </p:spPr>
        <p:txBody>
          <a:bodyPr/>
          <a:lstStyle/>
          <a:p>
            <a:pPr eaLnBrk="1" hangingPunct="1"/>
            <a:r>
              <a:rPr lang="en-US">
                <a:latin typeface="Arial"/>
                <a:cs typeface="Arial"/>
              </a:rPr>
              <a:t>• Application •</a:t>
            </a:r>
          </a:p>
        </p:txBody>
      </p:sp>
      <p:sp>
        <p:nvSpPr>
          <p:cNvPr id="46083" name="Text Box 3"/>
          <p:cNvSpPr txBox="1">
            <a:spLocks noChangeArrowheads="1"/>
          </p:cNvSpPr>
          <p:nvPr/>
        </p:nvSpPr>
        <p:spPr bwMode="auto">
          <a:xfrm>
            <a:off x="625475" y="1022350"/>
            <a:ext cx="8915400" cy="35558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893763" indent="-893763">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533400" marR="0" lvl="0" indent="-533400" algn="l" defTabSz="628650" rtl="0" eaLnBrk="1" fontAlgn="base" latinLnBrk="0" hangingPunct="1">
              <a:lnSpc>
                <a:spcPct val="8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To whom do you best relate now?</a:t>
            </a:r>
          </a:p>
          <a:p>
            <a:pPr marL="533400" marR="0" lvl="0" indent="-533400" algn="l" defTabSz="628650" rtl="0" eaLnBrk="1" fontAlgn="base" latinLnBrk="0" hangingPunct="1">
              <a:lnSpc>
                <a:spcPct val="8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533400" marR="0" lvl="0" indent="-533400" algn="l" defTabSz="628650" rtl="0" eaLnBrk="1" fontAlgn="base" latinLnBrk="0" hangingPunct="1">
              <a:lnSpc>
                <a:spcPct val="80000"/>
              </a:lnSpc>
              <a:spcBef>
                <a:spcPct val="0"/>
              </a:spcBef>
              <a:spcAft>
                <a:spcPct val="0"/>
              </a:spcAft>
              <a:buClrTx/>
              <a:buSzTx/>
              <a:buFontTx/>
              <a:buAutoNum type="arabicPeriod"/>
              <a:tabLst/>
              <a:defRPr/>
            </a:pP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Philemon the offended?</a:t>
            </a:r>
          </a:p>
          <a:p>
            <a:pPr marL="533400" marR="0" lvl="0" indent="-533400" algn="l" defTabSz="628650" rtl="0" eaLnBrk="1" fontAlgn="base" latinLnBrk="0" hangingPunct="1">
              <a:lnSpc>
                <a:spcPct val="80000"/>
              </a:lnSpc>
              <a:spcBef>
                <a:spcPct val="0"/>
              </a:spcBef>
              <a:spcAft>
                <a:spcPct val="0"/>
              </a:spcAft>
              <a:buClrTx/>
              <a:buSzTx/>
              <a:buFontTx/>
              <a:buAutoNum type="arabicPeriod"/>
              <a:tabLst/>
              <a:defRPr/>
            </a:pPr>
            <a:endPar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533400" marR="0" lvl="0" indent="-533400" algn="l" defTabSz="628650" rtl="0" eaLnBrk="1" fontAlgn="base" latinLnBrk="0" hangingPunct="1">
              <a:lnSpc>
                <a:spcPct val="80000"/>
              </a:lnSpc>
              <a:spcBef>
                <a:spcPct val="0"/>
              </a:spcBef>
              <a:spcAft>
                <a:spcPct val="0"/>
              </a:spcAft>
              <a:buClrTx/>
              <a:buSzTx/>
              <a:buFontTx/>
              <a:buAutoNum type="arabicPeriod"/>
              <a:tabLst/>
              <a:defRPr/>
            </a:pP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Onesimus the offender?</a:t>
            </a:r>
          </a:p>
          <a:p>
            <a:pPr marL="533400" marR="0" lvl="0" indent="-533400" algn="l" defTabSz="628650" rtl="0" eaLnBrk="1" fontAlgn="base" latinLnBrk="0" hangingPunct="1">
              <a:lnSpc>
                <a:spcPct val="80000"/>
              </a:lnSpc>
              <a:spcBef>
                <a:spcPct val="0"/>
              </a:spcBef>
              <a:spcAft>
                <a:spcPct val="0"/>
              </a:spcAft>
              <a:buClrTx/>
              <a:buSzTx/>
              <a:buFontTx/>
              <a:buAutoNum type="arabicPeriod"/>
              <a:tabLst/>
              <a:defRPr/>
            </a:pPr>
            <a:endPar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533400" marR="0" lvl="0" indent="-533400" algn="l" defTabSz="628650" rtl="0" eaLnBrk="1" fontAlgn="base" latinLnBrk="0" hangingPunct="1">
              <a:lnSpc>
                <a:spcPct val="80000"/>
              </a:lnSpc>
              <a:spcBef>
                <a:spcPct val="0"/>
              </a:spcBef>
              <a:spcAft>
                <a:spcPct val="0"/>
              </a:spcAft>
              <a:buClrTx/>
              <a:buSzTx/>
              <a:buFontTx/>
              <a:buAutoNum type="arabicPeriod"/>
              <a:tabLst/>
              <a:defRPr/>
            </a:pP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Paul the reconciler?</a:t>
            </a:r>
          </a:p>
          <a:p>
            <a:pPr marL="533400" marR="0" lvl="0" indent="-533400" algn="l" defTabSz="628650" rtl="0" eaLnBrk="1" fontAlgn="base" latinLnBrk="0" hangingPunct="1">
              <a:lnSpc>
                <a:spcPct val="80000"/>
              </a:lnSpc>
              <a:spcBef>
                <a:spcPct val="0"/>
              </a:spcBef>
              <a:spcAft>
                <a:spcPct val="0"/>
              </a:spcAft>
              <a:buClrTx/>
              <a:buSzTx/>
              <a:buFontTx/>
              <a:buAutoNum type="arabicPeriod"/>
              <a:tabLst/>
              <a:defRPr/>
            </a:pPr>
            <a:endPar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533400" marR="0" lvl="0" indent="-533400" algn="l" defTabSz="628650" rtl="0" eaLnBrk="1" fontAlgn="base" latinLnBrk="0" hangingPunct="1">
              <a:lnSpc>
                <a:spcPct val="80000"/>
              </a:lnSpc>
              <a:spcBef>
                <a:spcPct val="0"/>
              </a:spcBef>
              <a:spcAft>
                <a:spcPct val="0"/>
              </a:spcAft>
              <a:buClrTx/>
              <a:buSzTx/>
              <a:buFontTx/>
              <a:buAutoNum type="arabicPeriod"/>
              <a:tabLst/>
              <a:defRPr/>
            </a:pP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The church as affirmers?</a:t>
            </a:r>
          </a:p>
        </p:txBody>
      </p:sp>
      <p:sp>
        <p:nvSpPr>
          <p:cNvPr id="183301" name="Text Box 22"/>
          <p:cNvSpPr txBox="1">
            <a:spLocks noChangeArrowheads="1"/>
          </p:cNvSpPr>
          <p:nvPr/>
        </p:nvSpPr>
        <p:spPr bwMode="auto">
          <a:xfrm>
            <a:off x="8337711" y="11285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245</a:t>
            </a:r>
          </a:p>
        </p:txBody>
      </p:sp>
      <p:pic>
        <p:nvPicPr>
          <p:cNvPr id="183302" name="Picture 2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flipH="1">
            <a:off x="-36513" y="5211763"/>
            <a:ext cx="4926013"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 name="Rectangle 2">
            <a:extLst>
              <a:ext uri="{FF2B5EF4-FFF2-40B4-BE49-F238E27FC236}">
                <a16:creationId xmlns:a16="http://schemas.microsoft.com/office/drawing/2014/main" id="{F8F0852A-6DE6-514B-A195-7719415D09EB}"/>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Philemon</a:t>
            </a:r>
          </a:p>
        </p:txBody>
      </p:sp>
      <p:sp>
        <p:nvSpPr>
          <p:cNvPr id="2" name="TextBox 1">
            <a:extLst>
              <a:ext uri="{FF2B5EF4-FFF2-40B4-BE49-F238E27FC236}">
                <a16:creationId xmlns:a16="http://schemas.microsoft.com/office/drawing/2014/main" id="{1B2EDBE3-5CAA-6F21-F048-DB0763D0080E}"/>
              </a:ext>
            </a:extLst>
          </p:cNvPr>
          <p:cNvSpPr txBox="1"/>
          <p:nvPr/>
        </p:nvSpPr>
        <p:spPr>
          <a:xfrm>
            <a:off x="1025611" y="-185351"/>
            <a:ext cx="184731" cy="461665"/>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347153757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46083">
                                            <p:txEl>
                                              <p:pRg st="2" end="2"/>
                                            </p:txEl>
                                          </p:spTgt>
                                        </p:tgtEl>
                                        <p:attrNameLst>
                                          <p:attrName>style.visibility</p:attrName>
                                        </p:attrNameLst>
                                      </p:cBhvr>
                                      <p:to>
                                        <p:strVal val="visible"/>
                                      </p:to>
                                    </p:set>
                                    <p:anim calcmode="lin" valueType="num">
                                      <p:cBhvr additive="base">
                                        <p:cTn id="7" dur="500" fill="hold"/>
                                        <p:tgtEl>
                                          <p:spTgt spid="46083">
                                            <p:txEl>
                                              <p:pRg st="2" end="2"/>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608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46083">
                                            <p:txEl>
                                              <p:pRg st="4" end="4"/>
                                            </p:txEl>
                                          </p:spTgt>
                                        </p:tgtEl>
                                        <p:attrNameLst>
                                          <p:attrName>style.visibility</p:attrName>
                                        </p:attrNameLst>
                                      </p:cBhvr>
                                      <p:to>
                                        <p:strVal val="visible"/>
                                      </p:to>
                                    </p:set>
                                    <p:anim calcmode="lin" valueType="num">
                                      <p:cBhvr additive="base">
                                        <p:cTn id="13" dur="500" fill="hold"/>
                                        <p:tgtEl>
                                          <p:spTgt spid="46083">
                                            <p:txEl>
                                              <p:pRg st="4" end="4"/>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4608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nodeType="clickEffect">
                                  <p:stCondLst>
                                    <p:cond delay="0"/>
                                  </p:stCondLst>
                                  <p:childTnLst>
                                    <p:set>
                                      <p:cBhvr>
                                        <p:cTn id="18" dur="1" fill="hold">
                                          <p:stCondLst>
                                            <p:cond delay="0"/>
                                          </p:stCondLst>
                                        </p:cTn>
                                        <p:tgtEl>
                                          <p:spTgt spid="46083">
                                            <p:txEl>
                                              <p:pRg st="6" end="6"/>
                                            </p:txEl>
                                          </p:spTgt>
                                        </p:tgtEl>
                                        <p:attrNameLst>
                                          <p:attrName>style.visibility</p:attrName>
                                        </p:attrNameLst>
                                      </p:cBhvr>
                                      <p:to>
                                        <p:strVal val="visible"/>
                                      </p:to>
                                    </p:set>
                                    <p:anim calcmode="lin" valueType="num">
                                      <p:cBhvr additive="base">
                                        <p:cTn id="19" dur="500" fill="hold"/>
                                        <p:tgtEl>
                                          <p:spTgt spid="46083">
                                            <p:txEl>
                                              <p:pRg st="6" end="6"/>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4608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nodeType="clickEffect">
                                  <p:stCondLst>
                                    <p:cond delay="0"/>
                                  </p:stCondLst>
                                  <p:childTnLst>
                                    <p:set>
                                      <p:cBhvr>
                                        <p:cTn id="24" dur="1" fill="hold">
                                          <p:stCondLst>
                                            <p:cond delay="0"/>
                                          </p:stCondLst>
                                        </p:cTn>
                                        <p:tgtEl>
                                          <p:spTgt spid="46083">
                                            <p:txEl>
                                              <p:pRg st="8" end="8"/>
                                            </p:txEl>
                                          </p:spTgt>
                                        </p:tgtEl>
                                        <p:attrNameLst>
                                          <p:attrName>style.visibility</p:attrName>
                                        </p:attrNameLst>
                                      </p:cBhvr>
                                      <p:to>
                                        <p:strVal val="visible"/>
                                      </p:to>
                                    </p:set>
                                    <p:anim calcmode="lin" valueType="num">
                                      <p:cBhvr additive="base">
                                        <p:cTn id="25" dur="500" fill="hold"/>
                                        <p:tgtEl>
                                          <p:spTgt spid="46083">
                                            <p:txEl>
                                              <p:pRg st="8" end="8"/>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46083">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7200" b="1" dirty="0">
                <a:solidFill>
                  <a:srgbClr val="FFFFFF"/>
                </a:solidFill>
                <a:effectLst>
                  <a:glow rad="127000">
                    <a:srgbClr val="000000"/>
                  </a:glow>
                </a:effectLst>
                <a:latin typeface="Arial" charset="0"/>
                <a:ea typeface="ＭＳ Ｐゴシック" charset="0"/>
                <a:cs typeface="ＭＳ Ｐゴシック" charset="0"/>
              </a:rPr>
              <a:t>Forgiveness</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Philemon</a:t>
            </a:r>
          </a:p>
        </p:txBody>
      </p:sp>
      <p:sp>
        <p:nvSpPr>
          <p:cNvPr id="7" name="Text Box 24"/>
          <p:cNvSpPr txBox="1">
            <a:spLocks noChangeArrowheads="1"/>
          </p:cNvSpPr>
          <p:nvPr/>
        </p:nvSpPr>
        <p:spPr bwMode="auto">
          <a:xfrm>
            <a:off x="8363170"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245</a:t>
            </a:r>
          </a:p>
        </p:txBody>
      </p:sp>
    </p:spTree>
    <p:extLst>
      <p:ext uri="{BB962C8B-B14F-4D97-AF65-F5344CB8AC3E}">
        <p14:creationId xmlns:p14="http://schemas.microsoft.com/office/powerpoint/2010/main" val="41812911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2"/>
          <p:cNvSpPr>
            <a:spLocks noGrp="1" noChangeArrowheads="1"/>
          </p:cNvSpPr>
          <p:nvPr>
            <p:ph type="ctrTitle"/>
          </p:nvPr>
        </p:nvSpPr>
        <p:spPr>
          <a:xfrm>
            <a:off x="685800" y="2286000"/>
            <a:ext cx="7772400" cy="1143000"/>
          </a:xfrm>
        </p:spPr>
        <p:txBody>
          <a:bodyPr/>
          <a:lstStyle/>
          <a:p>
            <a:pPr eaLnBrk="1" hangingPunct="1"/>
            <a:r>
              <a:rPr lang="en-US">
                <a:latin typeface="Verdana" charset="0"/>
              </a:rPr>
              <a:t>Black</a:t>
            </a:r>
          </a:p>
        </p:txBody>
      </p:sp>
      <p:sp>
        <p:nvSpPr>
          <p:cNvPr id="227330" name="Rectangle 3"/>
          <p:cNvSpPr>
            <a:spLocks noGrp="1" noChangeArrowheads="1"/>
          </p:cNvSpPr>
          <p:nvPr>
            <p:ph type="subTitle" idx="1"/>
          </p:nvPr>
        </p:nvSpPr>
        <p:spPr/>
        <p:txBody>
          <a:bodyPr/>
          <a:lstStyle/>
          <a:p>
            <a:pPr eaLnBrk="1" hangingPunct="1"/>
            <a:endParaRPr lang="en-US">
              <a:latin typeface="Arial" charset="0"/>
            </a:endParaRPr>
          </a:p>
        </p:txBody>
      </p:sp>
      <p:sp>
        <p:nvSpPr>
          <p:cNvPr id="227331" name="Rectangle 4"/>
          <p:cNvSpPr>
            <a:spLocks noChangeArrowheads="1"/>
          </p:cNvSpPr>
          <p:nvPr/>
        </p:nvSpPr>
        <p:spPr bwMode="auto">
          <a:xfrm>
            <a:off x="0" y="0"/>
            <a:ext cx="9144000" cy="6858000"/>
          </a:xfrm>
          <a:prstGeom prst="rect">
            <a:avLst/>
          </a:prstGeom>
          <a:solidFill>
            <a:schemeClr val="tx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2987720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Box 2"/>
          <p:cNvSpPr txBox="1">
            <a:spLocks noChangeArrowheads="1"/>
          </p:cNvSpPr>
          <p:nvPr/>
        </p:nvSpPr>
        <p:spPr bwMode="auto">
          <a:xfrm>
            <a:off x="1295400" y="228600"/>
            <a:ext cx="6553200" cy="654050"/>
          </a:xfrm>
          <a:prstGeom prst="rect">
            <a:avLst/>
          </a:prstGeom>
          <a:solidFill>
            <a:schemeClr val="accent6">
              <a:lumMod val="50000"/>
            </a:schemeClr>
          </a:solidFill>
          <a:ln w="12700">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True </a:t>
            </a:r>
            <a:r>
              <a:rPr kumimoji="0" lang="en-US" sz="3600" b="1" i="1"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Koinonia </a:t>
            </a:r>
            <a:r>
              <a:rPr kumimoji="0" 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(Fellowship)</a:t>
            </a:r>
            <a:endParaRPr kumimoji="0" lang="en-GB"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endParaRPr>
          </a:p>
        </p:txBody>
      </p:sp>
      <p:sp>
        <p:nvSpPr>
          <p:cNvPr id="50179" name="Text Box 3"/>
          <p:cNvSpPr txBox="1">
            <a:spLocks noChangeArrowheads="1"/>
          </p:cNvSpPr>
          <p:nvPr/>
        </p:nvSpPr>
        <p:spPr bwMode="auto">
          <a:xfrm>
            <a:off x="838200" y="914400"/>
            <a:ext cx="8305800" cy="3786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85763" indent="-385763">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73050" marR="0" lvl="0" indent="-273050" algn="l" defTabSz="914400" rtl="0" eaLnBrk="0" fontAlgn="base" latinLnBrk="0" hangingPunct="0">
              <a:lnSpc>
                <a:spcPct val="100000"/>
              </a:lnSpc>
              <a:spcBef>
                <a:spcPct val="50000"/>
              </a:spcBef>
              <a:spcAft>
                <a:spcPct val="0"/>
              </a:spcAft>
              <a:buClrTx/>
              <a:buSzTx/>
              <a:buFontTx/>
              <a:buChar char="•"/>
              <a:tabLst/>
              <a:defRPr/>
            </a:pPr>
            <a:r>
              <a:rPr kumimoji="0" lang="ru-RU" altLang="ja-JP" sz="2400" b="1" i="0" u="none" strike="noStrike" kern="1200" cap="none" spc="0" normalizeH="0" baseline="0" noProof="0" dirty="0">
                <a:ln>
                  <a:noFill/>
                </a:ln>
                <a:solidFill>
                  <a:srgbClr val="000000"/>
                </a:solidFill>
                <a:effectLst/>
                <a:uLnTx/>
                <a:uFillTx/>
                <a:latin typeface="Arial" charset="0"/>
                <a:ea typeface="ＭＳ Ｐゴシック" charset="0"/>
              </a:rPr>
              <a:t>"</a:t>
            </a:r>
            <a:r>
              <a:rPr kumimoji="0" lang="en-US" altLang="ja-JP" sz="2400" b="1" i="0" u="none" strike="noStrike" kern="1200" cap="none" spc="0" normalizeH="0" baseline="0" noProof="0" dirty="0">
                <a:ln>
                  <a:noFill/>
                </a:ln>
                <a:solidFill>
                  <a:srgbClr val="000000"/>
                </a:solidFill>
                <a:effectLst/>
                <a:uLnTx/>
                <a:uFillTx/>
                <a:latin typeface="Arial" charset="0"/>
                <a:ea typeface="ＭＳ Ｐゴシック" charset="0"/>
              </a:rPr>
              <a:t>Fellowship of your faith</a:t>
            </a:r>
            <a:r>
              <a:rPr kumimoji="0" lang="ru-RU" altLang="ja-JP" sz="2400" b="1" i="0" u="none" strike="noStrike" kern="1200" cap="none" spc="0" normalizeH="0" baseline="0" noProof="0" dirty="0">
                <a:ln>
                  <a:noFill/>
                </a:ln>
                <a:solidFill>
                  <a:srgbClr val="000000"/>
                </a:solidFill>
                <a:effectLst/>
                <a:uLnTx/>
                <a:uFillTx/>
                <a:latin typeface="Arial" charset="0"/>
                <a:ea typeface="ＭＳ Ｐゴシック" charset="0"/>
              </a:rPr>
              <a:t>"</a:t>
            </a:r>
            <a:r>
              <a:rPr kumimoji="0" lang="en-US" altLang="ja-JP" sz="2400" b="1" i="0" u="none" strike="noStrike" kern="1200" cap="none" spc="0" normalizeH="0" baseline="0" noProof="0" dirty="0">
                <a:ln>
                  <a:noFill/>
                </a:ln>
                <a:solidFill>
                  <a:srgbClr val="000000"/>
                </a:solidFill>
                <a:effectLst/>
                <a:uLnTx/>
                <a:uFillTx/>
                <a:latin typeface="Arial" charset="0"/>
                <a:ea typeface="ＭＳ Ｐゴシック" charset="0"/>
              </a:rPr>
              <a:t> (v. 6)</a:t>
            </a:r>
          </a:p>
          <a:p>
            <a:pPr marL="273050" marR="0" lvl="0" indent="-273050" algn="l" defTabSz="914400" rtl="0" eaLnBrk="0" fontAlgn="base" latinLnBrk="0" hangingPunct="0">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Fellowship involves participation</a:t>
            </a:r>
          </a:p>
          <a:p>
            <a:pPr marL="273050" marR="0" lvl="0" indent="-273050" algn="l" defTabSz="914400" rtl="0" eaLnBrk="0" fontAlgn="base" latinLnBrk="0" hangingPunct="0">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Participation in Christ involves sharing and involvement with each other</a:t>
            </a:r>
          </a:p>
          <a:p>
            <a:pPr marL="273050" marR="0" lvl="0" indent="-273050" algn="l" defTabSz="914400" rtl="0" eaLnBrk="0" fontAlgn="base" latinLnBrk="0" hangingPunct="0">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True fellowship means mutually participating in Christ </a:t>
            </a: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sym typeface="Wingdings" charset="0"/>
              </a:rPr>
              <a:t> forgiveness and reconciliation</a:t>
            </a:r>
          </a:p>
          <a:p>
            <a:pPr marL="273050" marR="0" lvl="0" indent="-273050" algn="l" defTabSz="914400" rtl="0" eaLnBrk="0" fontAlgn="base" latinLnBrk="0" hangingPunct="0">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sym typeface="Wingdings" charset="0"/>
              </a:rPr>
              <a:t>True fellowship promotes the good of everyone</a:t>
            </a:r>
          </a:p>
          <a:p>
            <a:pPr marL="273050" marR="0" lvl="0" indent="-273050" algn="l" defTabSz="914400" rtl="0" eaLnBrk="0" fontAlgn="base" latinLnBrk="0" hangingPunct="0">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sym typeface="Wingdings" charset="0"/>
              </a:rPr>
              <a:t>It involves changing perceptions and acting accordingly</a:t>
            </a:r>
            <a:endParaRPr kumimoji="0" lang="en-GB" sz="24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50180" name="Text Box 4"/>
          <p:cNvSpPr txBox="1">
            <a:spLocks noChangeArrowheads="1"/>
          </p:cNvSpPr>
          <p:nvPr/>
        </p:nvSpPr>
        <p:spPr bwMode="auto">
          <a:xfrm>
            <a:off x="838200" y="4803775"/>
            <a:ext cx="8382000" cy="1901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85763" indent="-385763">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73050" marR="0" lvl="0" indent="-27305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This letter has a good example of:</a:t>
            </a:r>
          </a:p>
          <a:p>
            <a:pPr marL="273050" marR="0" lvl="0" indent="-273050" algn="l" defTabSz="914400" rtl="0" eaLnBrk="0" fontAlgn="base" latinLnBrk="0" hangingPunct="0">
              <a:lnSpc>
                <a:spcPct val="100000"/>
              </a:lnSpc>
              <a:spcBef>
                <a:spcPct val="50000"/>
              </a:spcBef>
              <a:spcAft>
                <a:spcPct val="0"/>
              </a:spcAft>
              <a:buClrTx/>
              <a:buSzTx/>
              <a:buFontTx/>
              <a:buChar char="•"/>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3 outstanding debts</a:t>
            </a:r>
          </a:p>
          <a:p>
            <a:pPr marL="273050" marR="0" lvl="0" indent="-273050" algn="l" defTabSz="914400" rtl="0" eaLnBrk="0" fontAlgn="base" latinLnBrk="0" hangingPunct="0">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Powerful reversals</a:t>
            </a:r>
          </a:p>
          <a:p>
            <a:pPr marL="273050" marR="0" lvl="0" indent="-273050" algn="l" defTabSz="914400" rtl="0" eaLnBrk="0" fontAlgn="base" latinLnBrk="0" hangingPunct="0">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Outcome</a:t>
            </a:r>
            <a:endParaRPr kumimoji="0" lang="en-GB" sz="24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205828" name="TextBox 4"/>
          <p:cNvSpPr txBox="1">
            <a:spLocks noChangeArrowheads="1"/>
          </p:cNvSpPr>
          <p:nvPr/>
        </p:nvSpPr>
        <p:spPr bwMode="auto">
          <a:xfrm>
            <a:off x="2514600" y="6443663"/>
            <a:ext cx="647700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a:ln>
                  <a:noFill/>
                </a:ln>
                <a:solidFill>
                  <a:srgbClr val="000000"/>
                </a:solidFill>
                <a:effectLst/>
                <a:uLnTx/>
                <a:uFillTx/>
                <a:latin typeface="Arial" charset="0"/>
                <a:ea typeface="ＭＳ Ｐゴシック" charset="0"/>
                <a:cs typeface="Arial" charset="0"/>
              </a:rPr>
              <a:t>Jeremy Chew, East Asia School of Theology, Singapore</a:t>
            </a:r>
          </a:p>
        </p:txBody>
      </p:sp>
      <p:pic>
        <p:nvPicPr>
          <p:cNvPr id="20582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227763" y="4581525"/>
            <a:ext cx="2540000" cy="179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1689771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0179">
                                            <p:txEl>
                                              <p:pRg st="0" end="0"/>
                                            </p:txEl>
                                          </p:spTgt>
                                        </p:tgtEl>
                                        <p:attrNameLst>
                                          <p:attrName>style.visibility</p:attrName>
                                        </p:attrNameLst>
                                      </p:cBhvr>
                                      <p:to>
                                        <p:strVal val="visible"/>
                                      </p:to>
                                    </p:set>
                                    <p:anim calcmode="lin" valueType="num">
                                      <p:cBhvr additive="base">
                                        <p:cTn id="7" dur="500" fill="hold"/>
                                        <p:tgtEl>
                                          <p:spTgt spid="5017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017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0179">
                                            <p:txEl>
                                              <p:pRg st="1" end="1"/>
                                            </p:txEl>
                                          </p:spTgt>
                                        </p:tgtEl>
                                        <p:attrNameLst>
                                          <p:attrName>style.visibility</p:attrName>
                                        </p:attrNameLst>
                                      </p:cBhvr>
                                      <p:to>
                                        <p:strVal val="visible"/>
                                      </p:to>
                                    </p:set>
                                    <p:anim calcmode="lin" valueType="num">
                                      <p:cBhvr additive="base">
                                        <p:cTn id="13" dur="500" fill="hold"/>
                                        <p:tgtEl>
                                          <p:spTgt spid="5017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017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0179">
                                            <p:txEl>
                                              <p:pRg st="2" end="2"/>
                                            </p:txEl>
                                          </p:spTgt>
                                        </p:tgtEl>
                                        <p:attrNameLst>
                                          <p:attrName>style.visibility</p:attrName>
                                        </p:attrNameLst>
                                      </p:cBhvr>
                                      <p:to>
                                        <p:strVal val="visible"/>
                                      </p:to>
                                    </p:set>
                                    <p:anim calcmode="lin" valueType="num">
                                      <p:cBhvr additive="base">
                                        <p:cTn id="19" dur="500" fill="hold"/>
                                        <p:tgtEl>
                                          <p:spTgt spid="5017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017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0179">
                                            <p:txEl>
                                              <p:pRg st="3" end="3"/>
                                            </p:txEl>
                                          </p:spTgt>
                                        </p:tgtEl>
                                        <p:attrNameLst>
                                          <p:attrName>style.visibility</p:attrName>
                                        </p:attrNameLst>
                                      </p:cBhvr>
                                      <p:to>
                                        <p:strVal val="visible"/>
                                      </p:to>
                                    </p:set>
                                    <p:anim calcmode="lin" valueType="num">
                                      <p:cBhvr additive="base">
                                        <p:cTn id="25" dur="500" fill="hold"/>
                                        <p:tgtEl>
                                          <p:spTgt spid="50179">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017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50179">
                                            <p:txEl>
                                              <p:pRg st="4" end="4"/>
                                            </p:txEl>
                                          </p:spTgt>
                                        </p:tgtEl>
                                        <p:attrNameLst>
                                          <p:attrName>style.visibility</p:attrName>
                                        </p:attrNameLst>
                                      </p:cBhvr>
                                      <p:to>
                                        <p:strVal val="visible"/>
                                      </p:to>
                                    </p:set>
                                    <p:anim calcmode="lin" valueType="num">
                                      <p:cBhvr additive="base">
                                        <p:cTn id="31" dur="500" fill="hold"/>
                                        <p:tgtEl>
                                          <p:spTgt spid="50179">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017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50179">
                                            <p:txEl>
                                              <p:pRg st="5" end="5"/>
                                            </p:txEl>
                                          </p:spTgt>
                                        </p:tgtEl>
                                        <p:attrNameLst>
                                          <p:attrName>style.visibility</p:attrName>
                                        </p:attrNameLst>
                                      </p:cBhvr>
                                      <p:to>
                                        <p:strVal val="visible"/>
                                      </p:to>
                                    </p:set>
                                    <p:anim calcmode="lin" valueType="num">
                                      <p:cBhvr additive="base">
                                        <p:cTn id="37" dur="500" fill="hold"/>
                                        <p:tgtEl>
                                          <p:spTgt spid="50179">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50179">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50180">
                                            <p:txEl>
                                              <p:pRg st="0" end="0"/>
                                            </p:txEl>
                                          </p:spTgt>
                                        </p:tgtEl>
                                        <p:attrNameLst>
                                          <p:attrName>style.visibility</p:attrName>
                                        </p:attrNameLst>
                                      </p:cBhvr>
                                      <p:to>
                                        <p:strVal val="visible"/>
                                      </p:to>
                                    </p:set>
                                    <p:anim calcmode="lin" valueType="num">
                                      <p:cBhvr additive="base">
                                        <p:cTn id="43" dur="500" fill="hold"/>
                                        <p:tgtEl>
                                          <p:spTgt spid="50180">
                                            <p:txEl>
                                              <p:pRg st="0" end="0"/>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5018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50180">
                                            <p:txEl>
                                              <p:pRg st="1" end="1"/>
                                            </p:txEl>
                                          </p:spTgt>
                                        </p:tgtEl>
                                        <p:attrNameLst>
                                          <p:attrName>style.visibility</p:attrName>
                                        </p:attrNameLst>
                                      </p:cBhvr>
                                      <p:to>
                                        <p:strVal val="visible"/>
                                      </p:to>
                                    </p:set>
                                    <p:anim calcmode="lin" valueType="num">
                                      <p:cBhvr additive="base">
                                        <p:cTn id="49" dur="500" fill="hold"/>
                                        <p:tgtEl>
                                          <p:spTgt spid="50180">
                                            <p:txEl>
                                              <p:pRg st="1" end="1"/>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5018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50180">
                                            <p:txEl>
                                              <p:pRg st="2" end="2"/>
                                            </p:txEl>
                                          </p:spTgt>
                                        </p:tgtEl>
                                        <p:attrNameLst>
                                          <p:attrName>style.visibility</p:attrName>
                                        </p:attrNameLst>
                                      </p:cBhvr>
                                      <p:to>
                                        <p:strVal val="visible"/>
                                      </p:to>
                                    </p:set>
                                    <p:anim calcmode="lin" valueType="num">
                                      <p:cBhvr additive="base">
                                        <p:cTn id="55" dur="500" fill="hold"/>
                                        <p:tgtEl>
                                          <p:spTgt spid="50180">
                                            <p:txEl>
                                              <p:pRg st="2" end="2"/>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5018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50180">
                                            <p:txEl>
                                              <p:pRg st="3" end="3"/>
                                            </p:txEl>
                                          </p:spTgt>
                                        </p:tgtEl>
                                        <p:attrNameLst>
                                          <p:attrName>style.visibility</p:attrName>
                                        </p:attrNameLst>
                                      </p:cBhvr>
                                      <p:to>
                                        <p:strVal val="visible"/>
                                      </p:to>
                                    </p:set>
                                    <p:anim calcmode="lin" valueType="num">
                                      <p:cBhvr additive="base">
                                        <p:cTn id="61" dur="500" fill="hold"/>
                                        <p:tgtEl>
                                          <p:spTgt spid="50180">
                                            <p:txEl>
                                              <p:pRg st="3" end="3"/>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50180">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build="p" autoUpdateAnimBg="0"/>
      <p:bldP spid="50180" grpId="0"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2"/>
          <p:cNvSpPr txBox="1">
            <a:spLocks noChangeArrowheads="1"/>
          </p:cNvSpPr>
          <p:nvPr/>
        </p:nvSpPr>
        <p:spPr bwMode="auto">
          <a:xfrm>
            <a:off x="1331913" y="115888"/>
            <a:ext cx="6553200" cy="654050"/>
          </a:xfrm>
          <a:prstGeom prst="rect">
            <a:avLst/>
          </a:prstGeom>
          <a:solidFill>
            <a:schemeClr val="accent6">
              <a:lumMod val="50000"/>
            </a:schemeClr>
          </a:solidFill>
          <a:ln w="12700">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3 Outstanding Debts</a:t>
            </a:r>
            <a:endParaRPr kumimoji="0" lang="en-GB"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endParaRPr>
          </a:p>
        </p:txBody>
      </p:sp>
      <p:sp>
        <p:nvSpPr>
          <p:cNvPr id="51203" name="Text Box 3"/>
          <p:cNvSpPr txBox="1">
            <a:spLocks noChangeArrowheads="1"/>
          </p:cNvSpPr>
          <p:nvPr/>
        </p:nvSpPr>
        <p:spPr bwMode="auto">
          <a:xfrm>
            <a:off x="1143000" y="765175"/>
            <a:ext cx="8001000" cy="1901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85763" indent="-385763">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85763" marR="0" lvl="0" indent="-385763" algn="l" defTabSz="914400" rtl="0" eaLnBrk="0" fontAlgn="base" latinLnBrk="0" hangingPunct="0">
              <a:lnSpc>
                <a:spcPct val="100000"/>
              </a:lnSpc>
              <a:spcBef>
                <a:spcPct val="50000"/>
              </a:spcBef>
              <a:spcAft>
                <a:spcPct val="0"/>
              </a:spcAft>
              <a:buClrTx/>
              <a:buSzTx/>
              <a:buFontTx/>
              <a:buNone/>
              <a:tabLst/>
              <a:defRPr/>
            </a:pPr>
            <a:r>
              <a:rPr kumimoji="0" lang="en-US" sz="2400" b="1" i="0" u="sng" strike="noStrike" kern="1200" cap="none" spc="0" normalizeH="0" baseline="0" noProof="0" dirty="0">
                <a:ln>
                  <a:noFill/>
                </a:ln>
                <a:solidFill>
                  <a:srgbClr val="000000"/>
                </a:solidFill>
                <a:effectLst/>
                <a:uLnTx/>
                <a:uFillTx/>
                <a:latin typeface="Arial" charset="0"/>
                <a:ea typeface="ＭＳ Ｐゴシック" charset="0"/>
              </a:rPr>
              <a:t>Onesimus</a:t>
            </a:r>
            <a:r>
              <a:rPr kumimoji="0" lang="uk-UA" altLang="ja-JP" sz="2400" b="1" i="0" u="sng" strike="noStrike" kern="1200" cap="none" spc="0" normalizeH="0" baseline="0" noProof="0" dirty="0">
                <a:ln>
                  <a:noFill/>
                </a:ln>
                <a:solidFill>
                  <a:srgbClr val="000000"/>
                </a:solidFill>
                <a:effectLst/>
                <a:uLnTx/>
                <a:uFillTx/>
                <a:latin typeface="Arial" charset="0"/>
                <a:ea typeface="ＭＳ Ｐゴシック" charset="0"/>
              </a:rPr>
              <a:t>'</a:t>
            </a:r>
            <a:r>
              <a:rPr kumimoji="0" lang="en-US" altLang="ja-JP" sz="2400" b="1" i="0" u="sng" strike="noStrike" kern="1200" cap="none" spc="0" normalizeH="0" baseline="0" noProof="0" dirty="0">
                <a:ln>
                  <a:noFill/>
                </a:ln>
                <a:solidFill>
                  <a:srgbClr val="000000"/>
                </a:solidFill>
                <a:effectLst/>
                <a:uLnTx/>
                <a:uFillTx/>
                <a:latin typeface="Arial" charset="0"/>
                <a:ea typeface="ＭＳ Ｐゴシック" charset="0"/>
              </a:rPr>
              <a:t> Debt:</a:t>
            </a:r>
          </a:p>
          <a:p>
            <a:pPr marL="385763" marR="0" lvl="0" indent="-385763" algn="l" defTabSz="914400" rtl="0" eaLnBrk="0" fontAlgn="base" latinLnBrk="0" hangingPunct="0">
              <a:lnSpc>
                <a:spcPct val="100000"/>
              </a:lnSpc>
              <a:spcBef>
                <a:spcPct val="50000"/>
              </a:spcBef>
              <a:spcAft>
                <a:spcPct val="0"/>
              </a:spcAft>
              <a:buClrTx/>
              <a:buSzTx/>
              <a:buFontTx/>
              <a:buChar char="•"/>
              <a:tabLst/>
              <a:defRPr/>
            </a:pP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rPr>
              <a:t>He owed Philemon whatever he stole</a:t>
            </a:r>
          </a:p>
          <a:p>
            <a:pPr marL="385763" marR="0" lvl="0" indent="-385763" algn="l" defTabSz="914400" rtl="0" eaLnBrk="0" fontAlgn="base" latinLnBrk="0" hangingPunct="0">
              <a:lnSpc>
                <a:spcPct val="100000"/>
              </a:lnSpc>
              <a:spcBef>
                <a:spcPct val="20000"/>
              </a:spcBef>
              <a:spcAft>
                <a:spcPct val="0"/>
              </a:spcAft>
              <a:buClrTx/>
              <a:buSzTx/>
              <a:buFontTx/>
              <a:buChar char="•"/>
              <a:tabLst/>
              <a:defRPr/>
            </a:pP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rPr>
              <a:t>He owed Philemon his life</a:t>
            </a:r>
          </a:p>
          <a:p>
            <a:pPr marL="385763" marR="0" lvl="0" indent="-385763" algn="l" defTabSz="914400" rtl="0" eaLnBrk="0" fontAlgn="base" latinLnBrk="0" hangingPunct="0">
              <a:lnSpc>
                <a:spcPct val="100000"/>
              </a:lnSpc>
              <a:spcBef>
                <a:spcPct val="20000"/>
              </a:spcBef>
              <a:spcAft>
                <a:spcPct val="0"/>
              </a:spcAft>
              <a:buClrTx/>
              <a:buSzTx/>
              <a:buFontTx/>
              <a:buChar char="•"/>
              <a:tabLst/>
              <a:defRPr/>
            </a:pPr>
            <a:r>
              <a:rPr kumimoji="0" lang="en-US" sz="2400" b="1" i="1" u="none" strike="noStrike" kern="1200" cap="none" spc="0" normalizeH="0" baseline="0" noProof="0" dirty="0">
                <a:ln>
                  <a:noFill/>
                </a:ln>
                <a:solidFill>
                  <a:srgbClr val="000000"/>
                </a:solidFill>
                <a:effectLst/>
                <a:uLnTx/>
                <a:uFillTx/>
                <a:latin typeface="Arial" charset="0"/>
                <a:ea typeface="ＭＳ Ｐゴシック" charset="0"/>
              </a:rPr>
              <a:t>Advice: Return to owner for due punishment</a:t>
            </a:r>
            <a:endParaRPr kumimoji="0" lang="en-GB" sz="2400" b="1" i="1"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51204" name="Text Box 4"/>
          <p:cNvSpPr txBox="1">
            <a:spLocks noChangeArrowheads="1"/>
          </p:cNvSpPr>
          <p:nvPr/>
        </p:nvSpPr>
        <p:spPr bwMode="auto">
          <a:xfrm>
            <a:off x="1143000" y="2708275"/>
            <a:ext cx="8001000"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85763" indent="-385763">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85763" marR="0" lvl="0" indent="-385763" algn="l" defTabSz="914400" rtl="0" eaLnBrk="0" fontAlgn="base" latinLnBrk="0" hangingPunct="0">
              <a:lnSpc>
                <a:spcPct val="100000"/>
              </a:lnSpc>
              <a:spcBef>
                <a:spcPct val="50000"/>
              </a:spcBef>
              <a:spcAft>
                <a:spcPct val="0"/>
              </a:spcAft>
              <a:buClrTx/>
              <a:buSzTx/>
              <a:buFontTx/>
              <a:buNone/>
              <a:tabLst/>
              <a:defRPr/>
            </a:pPr>
            <a:r>
              <a:rPr kumimoji="0" lang="en-US" sz="2400" b="1" i="0" u="sng" strike="noStrike" kern="1200" cap="none" spc="0" normalizeH="0" baseline="0" noProof="0" dirty="0">
                <a:ln>
                  <a:noFill/>
                </a:ln>
                <a:solidFill>
                  <a:srgbClr val="000000"/>
                </a:solidFill>
                <a:effectLst/>
                <a:uLnTx/>
                <a:uFillTx/>
                <a:latin typeface="Arial" charset="0"/>
                <a:ea typeface="ＭＳ Ｐゴシック" charset="0"/>
              </a:rPr>
              <a:t>Paul</a:t>
            </a:r>
            <a:r>
              <a:rPr kumimoji="0" lang="uk-UA" altLang="ja-JP" sz="2400" b="1" i="0" u="sng" strike="noStrike" kern="1200" cap="none" spc="0" normalizeH="0" baseline="0" noProof="0" dirty="0">
                <a:ln>
                  <a:noFill/>
                </a:ln>
                <a:solidFill>
                  <a:srgbClr val="000000"/>
                </a:solidFill>
                <a:effectLst/>
                <a:uLnTx/>
                <a:uFillTx/>
                <a:latin typeface="Arial" charset="0"/>
                <a:ea typeface="ＭＳ Ｐゴシック" charset="0"/>
              </a:rPr>
              <a:t>'</a:t>
            </a:r>
            <a:r>
              <a:rPr kumimoji="0" lang="en-US" altLang="ja-JP" sz="2400" b="1" i="0" u="sng" strike="noStrike" kern="1200" cap="none" spc="0" normalizeH="0" baseline="0" noProof="0" dirty="0">
                <a:ln>
                  <a:noFill/>
                </a:ln>
                <a:solidFill>
                  <a:srgbClr val="000000"/>
                </a:solidFill>
                <a:effectLst/>
                <a:uLnTx/>
                <a:uFillTx/>
                <a:latin typeface="Arial" charset="0"/>
                <a:ea typeface="ＭＳ Ｐゴシック" charset="0"/>
              </a:rPr>
              <a:t>s Debt:</a:t>
            </a:r>
          </a:p>
          <a:p>
            <a:pPr marL="385763" marR="0" lvl="0" indent="-385763" algn="l" defTabSz="914400" rtl="0" eaLnBrk="0" fontAlgn="base" latinLnBrk="0" hangingPunct="0">
              <a:lnSpc>
                <a:spcPct val="100000"/>
              </a:lnSpc>
              <a:spcBef>
                <a:spcPct val="50000"/>
              </a:spcBef>
              <a:spcAft>
                <a:spcPct val="0"/>
              </a:spcAft>
              <a:buClrTx/>
              <a:buSzTx/>
              <a:buFontTx/>
              <a:buChar char="•"/>
              <a:tabLst/>
              <a:defRPr/>
            </a:pP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rPr>
              <a:t>He owed Philemon the value of each day</a:t>
            </a:r>
            <a:r>
              <a:rPr kumimoji="0" lang="uk-UA" altLang="ja-JP" sz="2400" b="0" i="0" u="none" strike="noStrike" kern="1200" cap="none" spc="0" normalizeH="0" baseline="0" noProof="0" dirty="0">
                <a:ln>
                  <a:noFill/>
                </a:ln>
                <a:solidFill>
                  <a:srgbClr val="000000"/>
                </a:solidFill>
                <a:effectLst/>
                <a:uLnTx/>
                <a:uFillTx/>
                <a:latin typeface="Arial" charset="0"/>
                <a:ea typeface="ＭＳ Ｐゴシック" charset="0"/>
              </a:rPr>
              <a:t>'</a:t>
            </a:r>
            <a:r>
              <a:rPr kumimoji="0" lang="en-US" altLang="ja-JP" sz="2400" b="0" i="0" u="none" strike="noStrike" kern="1200" cap="none" spc="0" normalizeH="0" baseline="0" noProof="0" dirty="0">
                <a:ln>
                  <a:noFill/>
                </a:ln>
                <a:solidFill>
                  <a:srgbClr val="000000"/>
                </a:solidFill>
                <a:effectLst/>
                <a:uLnTx/>
                <a:uFillTx/>
                <a:latin typeface="Arial" charset="0"/>
                <a:ea typeface="ＭＳ Ｐゴシック" charset="0"/>
              </a:rPr>
              <a:t>s work lost</a:t>
            </a:r>
          </a:p>
          <a:p>
            <a:pPr marL="385763" marR="0" lvl="0" indent="-385763" algn="l" defTabSz="914400" rtl="0" eaLnBrk="0" fontAlgn="base" latinLnBrk="0" hangingPunct="0">
              <a:lnSpc>
                <a:spcPct val="100000"/>
              </a:lnSpc>
              <a:spcBef>
                <a:spcPct val="20000"/>
              </a:spcBef>
              <a:spcAft>
                <a:spcPct val="0"/>
              </a:spcAft>
              <a:buClrTx/>
              <a:buSzTx/>
              <a:buFontTx/>
              <a:buChar char="•"/>
              <a:tabLst/>
              <a:defRPr/>
            </a:pPr>
            <a:r>
              <a:rPr kumimoji="0" lang="en-US" sz="2400" b="1" i="1" u="none" strike="noStrike" kern="1200" cap="none" spc="0" normalizeH="0" baseline="0" noProof="0" dirty="0">
                <a:ln>
                  <a:noFill/>
                </a:ln>
                <a:solidFill>
                  <a:srgbClr val="000000"/>
                </a:solidFill>
                <a:effectLst/>
                <a:uLnTx/>
                <a:uFillTx/>
                <a:latin typeface="Arial" charset="0"/>
                <a:ea typeface="ＭＳ Ｐゴシック" charset="0"/>
              </a:rPr>
              <a:t>Advice: Charge any debts Onesimus owed to my account; I will pay them</a:t>
            </a:r>
            <a:endParaRPr kumimoji="0" lang="en-GB" sz="2400" b="1" i="1"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51205" name="Text Box 5"/>
          <p:cNvSpPr txBox="1">
            <a:spLocks noChangeArrowheads="1"/>
          </p:cNvSpPr>
          <p:nvPr/>
        </p:nvSpPr>
        <p:spPr bwMode="auto">
          <a:xfrm>
            <a:off x="1143000" y="4572000"/>
            <a:ext cx="8001000"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85763" indent="-385763">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85763" marR="0" lvl="0" indent="-385763" algn="l" defTabSz="914400" rtl="0" eaLnBrk="0" fontAlgn="base" latinLnBrk="0" hangingPunct="0">
              <a:lnSpc>
                <a:spcPct val="100000"/>
              </a:lnSpc>
              <a:spcBef>
                <a:spcPct val="50000"/>
              </a:spcBef>
              <a:spcAft>
                <a:spcPct val="0"/>
              </a:spcAft>
              <a:buClrTx/>
              <a:buSzTx/>
              <a:buFontTx/>
              <a:buNone/>
              <a:tabLst/>
              <a:defRPr/>
            </a:pPr>
            <a:r>
              <a:rPr kumimoji="0" lang="en-US" sz="2400" b="1" i="0" u="sng" strike="noStrike" kern="1200" cap="none" spc="0" normalizeH="0" baseline="0" noProof="0" dirty="0">
                <a:ln>
                  <a:noFill/>
                </a:ln>
                <a:solidFill>
                  <a:srgbClr val="000000"/>
                </a:solidFill>
                <a:effectLst/>
                <a:uLnTx/>
                <a:uFillTx/>
                <a:latin typeface="Arial" charset="0"/>
                <a:ea typeface="ＭＳ Ｐゴシック" charset="0"/>
              </a:rPr>
              <a:t>Philemon</a:t>
            </a:r>
            <a:r>
              <a:rPr kumimoji="0" lang="uk-UA" altLang="ja-JP" sz="2400" b="1" i="0" u="sng" strike="noStrike" kern="1200" cap="none" spc="0" normalizeH="0" baseline="0" noProof="0" dirty="0">
                <a:ln>
                  <a:noFill/>
                </a:ln>
                <a:solidFill>
                  <a:srgbClr val="000000"/>
                </a:solidFill>
                <a:effectLst/>
                <a:uLnTx/>
                <a:uFillTx/>
                <a:latin typeface="Arial" charset="0"/>
                <a:ea typeface="ＭＳ Ｐゴシック" charset="0"/>
              </a:rPr>
              <a:t>'</a:t>
            </a:r>
            <a:r>
              <a:rPr kumimoji="0" lang="en-US" altLang="ja-JP" sz="2400" b="1" i="0" u="sng" strike="noStrike" kern="1200" cap="none" spc="0" normalizeH="0" baseline="0" noProof="0" dirty="0">
                <a:ln>
                  <a:noFill/>
                </a:ln>
                <a:solidFill>
                  <a:srgbClr val="000000"/>
                </a:solidFill>
                <a:effectLst/>
                <a:uLnTx/>
                <a:uFillTx/>
                <a:latin typeface="Arial" charset="0"/>
                <a:ea typeface="ＭＳ Ｐゴシック" charset="0"/>
              </a:rPr>
              <a:t>s Debt:</a:t>
            </a:r>
          </a:p>
          <a:p>
            <a:pPr marL="385763" marR="0" lvl="0" indent="-385763" algn="l" defTabSz="914400" rtl="0" eaLnBrk="0" fontAlgn="base" latinLnBrk="0" hangingPunct="0">
              <a:lnSpc>
                <a:spcPct val="100000"/>
              </a:lnSpc>
              <a:spcBef>
                <a:spcPct val="50000"/>
              </a:spcBef>
              <a:spcAft>
                <a:spcPct val="0"/>
              </a:spcAft>
              <a:buClrTx/>
              <a:buSzTx/>
              <a:buFontTx/>
              <a:buChar char="•"/>
              <a:tabLst/>
              <a:defRPr/>
            </a:pP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rPr>
              <a:t>He owed Paul his new life in Christ (19)</a:t>
            </a:r>
          </a:p>
          <a:p>
            <a:pPr marL="385763" marR="0" lvl="0" indent="-385763" algn="l" defTabSz="914400" rtl="0" eaLnBrk="0" fontAlgn="base" latinLnBrk="0" hangingPunct="0">
              <a:lnSpc>
                <a:spcPct val="100000"/>
              </a:lnSpc>
              <a:spcBef>
                <a:spcPct val="20000"/>
              </a:spcBef>
              <a:spcAft>
                <a:spcPct val="0"/>
              </a:spcAft>
              <a:buClrTx/>
              <a:buSzTx/>
              <a:buFontTx/>
              <a:buChar char="•"/>
              <a:tabLst/>
              <a:defRPr/>
            </a:pPr>
            <a:r>
              <a:rPr kumimoji="0" lang="en-US" sz="2400" b="1" i="1" u="none" strike="noStrike" kern="1200" cap="none" spc="0" normalizeH="0" baseline="0" noProof="0" dirty="0">
                <a:ln>
                  <a:noFill/>
                </a:ln>
                <a:solidFill>
                  <a:srgbClr val="000000"/>
                </a:solidFill>
                <a:effectLst/>
                <a:uLnTx/>
                <a:uFillTx/>
                <a:latin typeface="Arial" charset="0"/>
                <a:ea typeface="ＭＳ Ｐゴシック" charset="0"/>
              </a:rPr>
              <a:t>Advice: Welcome the runaway slave as a brother; but do better than that—return him to me</a:t>
            </a:r>
            <a:endParaRPr kumimoji="0" lang="en-GB" sz="2400" b="1" i="1"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206853" name="TextBox 5"/>
          <p:cNvSpPr txBox="1">
            <a:spLocks noChangeArrowheads="1"/>
          </p:cNvSpPr>
          <p:nvPr/>
        </p:nvSpPr>
        <p:spPr bwMode="auto">
          <a:xfrm>
            <a:off x="2514600" y="6443663"/>
            <a:ext cx="647700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a:ln>
                  <a:noFill/>
                </a:ln>
                <a:solidFill>
                  <a:srgbClr val="000000"/>
                </a:solidFill>
                <a:effectLst/>
                <a:uLnTx/>
                <a:uFillTx/>
                <a:latin typeface="Arial" charset="0"/>
                <a:ea typeface="ＭＳ Ｐゴシック" charset="0"/>
                <a:cs typeface="Arial" charset="0"/>
              </a:rPr>
              <a:t>Jeremy Chew, East Asia School of Theology, Singapore</a:t>
            </a:r>
          </a:p>
        </p:txBody>
      </p:sp>
    </p:spTree>
    <p:extLst>
      <p:ext uri="{BB962C8B-B14F-4D97-AF65-F5344CB8AC3E}">
        <p14:creationId xmlns:p14="http://schemas.microsoft.com/office/powerpoint/2010/main" val="18190366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1203"/>
                                        </p:tgtEl>
                                        <p:attrNameLst>
                                          <p:attrName>style.visibility</p:attrName>
                                        </p:attrNameLst>
                                      </p:cBhvr>
                                      <p:to>
                                        <p:strVal val="visible"/>
                                      </p:to>
                                    </p:set>
                                    <p:anim calcmode="lin" valueType="num">
                                      <p:cBhvr additive="base">
                                        <p:cTn id="7" dur="500" fill="hold"/>
                                        <p:tgtEl>
                                          <p:spTgt spid="51203"/>
                                        </p:tgtEl>
                                        <p:attrNameLst>
                                          <p:attrName>ppt_x</p:attrName>
                                        </p:attrNameLst>
                                      </p:cBhvr>
                                      <p:tavLst>
                                        <p:tav tm="0">
                                          <p:val>
                                            <p:strVal val="0-#ppt_w/2"/>
                                          </p:val>
                                        </p:tav>
                                        <p:tav tm="100000">
                                          <p:val>
                                            <p:strVal val="#ppt_x"/>
                                          </p:val>
                                        </p:tav>
                                      </p:tavLst>
                                    </p:anim>
                                    <p:anim calcmode="lin" valueType="num">
                                      <p:cBhvr additive="base">
                                        <p:cTn id="8" dur="500" fill="hold"/>
                                        <p:tgtEl>
                                          <p:spTgt spid="5120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1204"/>
                                        </p:tgtEl>
                                        <p:attrNameLst>
                                          <p:attrName>style.visibility</p:attrName>
                                        </p:attrNameLst>
                                      </p:cBhvr>
                                      <p:to>
                                        <p:strVal val="visible"/>
                                      </p:to>
                                    </p:set>
                                    <p:anim calcmode="lin" valueType="num">
                                      <p:cBhvr additive="base">
                                        <p:cTn id="13" dur="500" fill="hold"/>
                                        <p:tgtEl>
                                          <p:spTgt spid="51204"/>
                                        </p:tgtEl>
                                        <p:attrNameLst>
                                          <p:attrName>ppt_x</p:attrName>
                                        </p:attrNameLst>
                                      </p:cBhvr>
                                      <p:tavLst>
                                        <p:tav tm="0">
                                          <p:val>
                                            <p:strVal val="0-#ppt_w/2"/>
                                          </p:val>
                                        </p:tav>
                                        <p:tav tm="100000">
                                          <p:val>
                                            <p:strVal val="#ppt_x"/>
                                          </p:val>
                                        </p:tav>
                                      </p:tavLst>
                                    </p:anim>
                                    <p:anim calcmode="lin" valueType="num">
                                      <p:cBhvr additive="base">
                                        <p:cTn id="14" dur="500" fill="hold"/>
                                        <p:tgtEl>
                                          <p:spTgt spid="51204"/>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1205"/>
                                        </p:tgtEl>
                                        <p:attrNameLst>
                                          <p:attrName>style.visibility</p:attrName>
                                        </p:attrNameLst>
                                      </p:cBhvr>
                                      <p:to>
                                        <p:strVal val="visible"/>
                                      </p:to>
                                    </p:set>
                                    <p:anim calcmode="lin" valueType="num">
                                      <p:cBhvr additive="base">
                                        <p:cTn id="19" dur="500" fill="hold"/>
                                        <p:tgtEl>
                                          <p:spTgt spid="51205"/>
                                        </p:tgtEl>
                                        <p:attrNameLst>
                                          <p:attrName>ppt_x</p:attrName>
                                        </p:attrNameLst>
                                      </p:cBhvr>
                                      <p:tavLst>
                                        <p:tav tm="0">
                                          <p:val>
                                            <p:strVal val="0-#ppt_w/2"/>
                                          </p:val>
                                        </p:tav>
                                        <p:tav tm="100000">
                                          <p:val>
                                            <p:strVal val="#ppt_x"/>
                                          </p:val>
                                        </p:tav>
                                      </p:tavLst>
                                    </p:anim>
                                    <p:anim calcmode="lin" valueType="num">
                                      <p:cBhvr additive="base">
                                        <p:cTn id="20" dur="500" fill="hold"/>
                                        <p:tgtEl>
                                          <p:spTgt spid="5120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autoUpdateAnimBg="0"/>
      <p:bldP spid="51204" grpId="0" autoUpdateAnimBg="0"/>
      <p:bldP spid="51205"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3"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295775" y="2740025"/>
            <a:ext cx="4852988" cy="3641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42" name="Text Box 2"/>
          <p:cNvSpPr txBox="1">
            <a:spLocks noChangeArrowheads="1"/>
          </p:cNvSpPr>
          <p:nvPr/>
        </p:nvSpPr>
        <p:spPr bwMode="auto">
          <a:xfrm>
            <a:off x="1295400" y="228600"/>
            <a:ext cx="6553200" cy="654050"/>
          </a:xfrm>
          <a:prstGeom prst="rect">
            <a:avLst/>
          </a:prstGeom>
          <a:solidFill>
            <a:schemeClr val="accent6">
              <a:lumMod val="50000"/>
            </a:schemeClr>
          </a:solidFill>
          <a:ln w="12700">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Powerful Reversals</a:t>
            </a:r>
            <a:endParaRPr kumimoji="0" lang="en-GB" sz="3600" b="1" i="1"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endParaRPr>
          </a:p>
        </p:txBody>
      </p:sp>
      <p:sp>
        <p:nvSpPr>
          <p:cNvPr id="52227" name="Text Box 3"/>
          <p:cNvSpPr txBox="1">
            <a:spLocks noChangeArrowheads="1"/>
          </p:cNvSpPr>
          <p:nvPr/>
        </p:nvSpPr>
        <p:spPr bwMode="auto">
          <a:xfrm>
            <a:off x="1331913" y="1341438"/>
            <a:ext cx="7620000" cy="1570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85763" indent="-385763">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85763" marR="0" lvl="0" indent="-385763" algn="l" defTabSz="914400" rtl="0" eaLnBrk="0" fontAlgn="base" latinLnBrk="0" hangingPunct="0">
              <a:lnSpc>
                <a:spcPct val="100000"/>
              </a:lnSpc>
              <a:spcBef>
                <a:spcPct val="50000"/>
              </a:spcBef>
              <a:spcAft>
                <a:spcPct val="0"/>
              </a:spcAft>
              <a:buClrTx/>
              <a:buSzTx/>
              <a:buFontTx/>
              <a:buChar char="•"/>
              <a:tabLst>
                <a:tab pos="1887538" algn="l"/>
                <a:tab pos="2516188" algn="l"/>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Property	</a:t>
            </a: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sym typeface="Wingdings" charset="0"/>
              </a:rPr>
              <a:t>	beloved brother</a:t>
            </a:r>
          </a:p>
          <a:p>
            <a:pPr marL="385763" marR="0" lvl="0" indent="-385763" algn="l" defTabSz="914400" rtl="0" eaLnBrk="0" fontAlgn="base" latinLnBrk="0" hangingPunct="0">
              <a:lnSpc>
                <a:spcPct val="100000"/>
              </a:lnSpc>
              <a:spcBef>
                <a:spcPct val="50000"/>
              </a:spcBef>
              <a:spcAft>
                <a:spcPct val="0"/>
              </a:spcAft>
              <a:buClrTx/>
              <a:buSzTx/>
              <a:buFontTx/>
              <a:buChar char="•"/>
              <a:tabLst>
                <a:tab pos="1887538" algn="l"/>
                <a:tab pos="2516188" algn="l"/>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sym typeface="Wingdings" charset="0"/>
              </a:rPr>
              <a:t>Inferior 		equal</a:t>
            </a:r>
          </a:p>
          <a:p>
            <a:pPr marL="385763" marR="0" lvl="0" indent="-385763" algn="l" defTabSz="914400" rtl="0" eaLnBrk="0" fontAlgn="base" latinLnBrk="0" hangingPunct="0">
              <a:lnSpc>
                <a:spcPct val="100000"/>
              </a:lnSpc>
              <a:spcBef>
                <a:spcPct val="50000"/>
              </a:spcBef>
              <a:spcAft>
                <a:spcPct val="0"/>
              </a:spcAft>
              <a:buClrTx/>
              <a:buSzTx/>
              <a:buFontTx/>
              <a:buChar char="•"/>
              <a:tabLst>
                <a:tab pos="1887538" algn="l"/>
                <a:tab pos="2516188" algn="l"/>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sym typeface="Wingdings" charset="0"/>
              </a:rPr>
              <a:t>Useless		</a:t>
            </a:r>
            <a:r>
              <a:rPr kumimoji="0" lang="ru-RU" altLang="ja-JP" sz="2400" b="1" i="0" u="none" strike="noStrike" kern="1200" cap="none" spc="0" normalizeH="0" baseline="0" noProof="0" dirty="0">
                <a:ln>
                  <a:noFill/>
                </a:ln>
                <a:solidFill>
                  <a:srgbClr val="000000"/>
                </a:solidFill>
                <a:effectLst/>
                <a:uLnTx/>
                <a:uFillTx/>
                <a:latin typeface="Arial" charset="0"/>
                <a:ea typeface="ＭＳ Ｐゴシック" charset="0"/>
                <a:sym typeface="Wingdings" charset="0"/>
              </a:rPr>
              <a:t>"</a:t>
            </a:r>
            <a:r>
              <a:rPr kumimoji="0" lang="en-US" altLang="ja-JP" sz="2400" b="1" i="0" u="none" strike="noStrike" kern="1200" cap="none" spc="0" normalizeH="0" baseline="0" noProof="0" dirty="0">
                <a:ln>
                  <a:noFill/>
                </a:ln>
                <a:solidFill>
                  <a:srgbClr val="000000"/>
                </a:solidFill>
                <a:effectLst/>
                <a:uLnTx/>
                <a:uFillTx/>
                <a:latin typeface="Arial" charset="0"/>
                <a:ea typeface="ＭＳ Ｐゴシック" charset="0"/>
                <a:sym typeface="Wingdings" charset="0"/>
              </a:rPr>
              <a:t>useful</a:t>
            </a:r>
            <a:r>
              <a:rPr kumimoji="0" lang="ru-RU" altLang="ja-JP" sz="2400" b="1" i="0" u="none" strike="noStrike" kern="1200" cap="none" spc="0" normalizeH="0" baseline="0" noProof="0" dirty="0">
                <a:ln>
                  <a:noFill/>
                </a:ln>
                <a:solidFill>
                  <a:srgbClr val="000000"/>
                </a:solidFill>
                <a:effectLst/>
                <a:uLnTx/>
                <a:uFillTx/>
                <a:latin typeface="Arial" charset="0"/>
                <a:ea typeface="ＭＳ Ｐゴシック" charset="0"/>
                <a:sym typeface="Wingdings" charset="0"/>
              </a:rPr>
              <a:t>"</a:t>
            </a:r>
            <a:r>
              <a:rPr kumimoji="0" lang="en-US" altLang="ja-JP" sz="2400" b="1" i="0" u="none" strike="noStrike" kern="1200" cap="none" spc="0" normalizeH="0" baseline="0" noProof="0" dirty="0">
                <a:ln>
                  <a:noFill/>
                </a:ln>
                <a:solidFill>
                  <a:srgbClr val="000000"/>
                </a:solidFill>
                <a:effectLst/>
                <a:uLnTx/>
                <a:uFillTx/>
                <a:latin typeface="Arial" charset="0"/>
                <a:ea typeface="ＭＳ Ｐゴシック" charset="0"/>
                <a:sym typeface="Wingdings" charset="0"/>
              </a:rPr>
              <a:t> (Onesimus, v. 11)</a:t>
            </a:r>
            <a:endParaRPr kumimoji="0" lang="en-GB" sz="24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52228" name="Text Box 4"/>
          <p:cNvSpPr txBox="1">
            <a:spLocks noChangeArrowheads="1"/>
          </p:cNvSpPr>
          <p:nvPr/>
        </p:nvSpPr>
        <p:spPr bwMode="auto">
          <a:xfrm>
            <a:off x="1116013" y="4133850"/>
            <a:ext cx="3240087" cy="22479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rPr>
              <a:t>Fellowship in Christ overturns all distinctions created by social structures</a:t>
            </a:r>
            <a:endParaRPr kumimoji="0" lang="en-GB" sz="28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07877" name="TextBox 4"/>
          <p:cNvSpPr txBox="1">
            <a:spLocks noChangeArrowheads="1"/>
          </p:cNvSpPr>
          <p:nvPr/>
        </p:nvSpPr>
        <p:spPr bwMode="auto">
          <a:xfrm>
            <a:off x="2514600" y="6443663"/>
            <a:ext cx="647700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a:ln>
                  <a:noFill/>
                </a:ln>
                <a:solidFill>
                  <a:srgbClr val="000000"/>
                </a:solidFill>
                <a:effectLst/>
                <a:uLnTx/>
                <a:uFillTx/>
                <a:latin typeface="Arial" charset="0"/>
                <a:ea typeface="ＭＳ Ｐゴシック" charset="0"/>
                <a:cs typeface="Arial" charset="0"/>
              </a:rPr>
              <a:t>Jeremy Chew, East Asia School of Theology, Singapore</a:t>
            </a:r>
          </a:p>
        </p:txBody>
      </p:sp>
    </p:spTree>
    <p:extLst>
      <p:ext uri="{BB962C8B-B14F-4D97-AF65-F5344CB8AC3E}">
        <p14:creationId xmlns:p14="http://schemas.microsoft.com/office/powerpoint/2010/main" val="37045505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2227">
                                            <p:txEl>
                                              <p:pRg st="0" end="0"/>
                                            </p:txEl>
                                          </p:spTgt>
                                        </p:tgtEl>
                                        <p:attrNameLst>
                                          <p:attrName>style.visibility</p:attrName>
                                        </p:attrNameLst>
                                      </p:cBhvr>
                                      <p:to>
                                        <p:strVal val="visible"/>
                                      </p:to>
                                    </p:set>
                                    <p:anim calcmode="lin" valueType="num">
                                      <p:cBhvr additive="base">
                                        <p:cTn id="7" dur="500" fill="hold"/>
                                        <p:tgtEl>
                                          <p:spTgt spid="5222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222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2227">
                                            <p:txEl>
                                              <p:pRg st="1" end="1"/>
                                            </p:txEl>
                                          </p:spTgt>
                                        </p:tgtEl>
                                        <p:attrNameLst>
                                          <p:attrName>style.visibility</p:attrName>
                                        </p:attrNameLst>
                                      </p:cBhvr>
                                      <p:to>
                                        <p:strVal val="visible"/>
                                      </p:to>
                                    </p:set>
                                    <p:anim calcmode="lin" valueType="num">
                                      <p:cBhvr additive="base">
                                        <p:cTn id="13" dur="500" fill="hold"/>
                                        <p:tgtEl>
                                          <p:spTgt spid="5222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222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2227">
                                            <p:txEl>
                                              <p:pRg st="2" end="2"/>
                                            </p:txEl>
                                          </p:spTgt>
                                        </p:tgtEl>
                                        <p:attrNameLst>
                                          <p:attrName>style.visibility</p:attrName>
                                        </p:attrNameLst>
                                      </p:cBhvr>
                                      <p:to>
                                        <p:strVal val="visible"/>
                                      </p:to>
                                    </p:set>
                                    <p:anim calcmode="lin" valueType="num">
                                      <p:cBhvr additive="base">
                                        <p:cTn id="19" dur="500" fill="hold"/>
                                        <p:tgtEl>
                                          <p:spTgt spid="5222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222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52228"/>
                                        </p:tgtEl>
                                        <p:attrNameLst>
                                          <p:attrName>style.visibility</p:attrName>
                                        </p:attrNameLst>
                                      </p:cBhvr>
                                      <p:to>
                                        <p:strVal val="visible"/>
                                      </p:to>
                                    </p:set>
                                    <p:anim calcmode="lin" valueType="num">
                                      <p:cBhvr>
                                        <p:cTn id="25" dur="500" fill="hold"/>
                                        <p:tgtEl>
                                          <p:spTgt spid="52228"/>
                                        </p:tgtEl>
                                        <p:attrNameLst>
                                          <p:attrName>ppt_w</p:attrName>
                                        </p:attrNameLst>
                                      </p:cBhvr>
                                      <p:tavLst>
                                        <p:tav tm="0">
                                          <p:val>
                                            <p:fltVal val="0"/>
                                          </p:val>
                                        </p:tav>
                                        <p:tav tm="100000">
                                          <p:val>
                                            <p:strVal val="#ppt_w"/>
                                          </p:val>
                                        </p:tav>
                                      </p:tavLst>
                                    </p:anim>
                                    <p:anim calcmode="lin" valueType="num">
                                      <p:cBhvr>
                                        <p:cTn id="26" dur="500" fill="hold"/>
                                        <p:tgtEl>
                                          <p:spTgt spid="5222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build="p" autoUpdateAnimBg="0"/>
      <p:bldP spid="52228" grpId="0" animBg="1"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591219"/>
          </a:xfrm>
          <a:effectLst>
            <a:outerShdw blurRad="63500" dist="35921" dir="2700000" algn="ctr" rotWithShape="0">
              <a:schemeClr val="tx2">
                <a:alpha val="74998"/>
              </a:schemeClr>
            </a:outerShdw>
          </a:effectLst>
        </p:spPr>
        <p:txBody>
          <a:bodyPr anchor="t"/>
          <a:lstStyle/>
          <a:p>
            <a:pPr>
              <a:defRPr/>
            </a:pPr>
            <a:r>
              <a:rPr lang="en-US" sz="2800" b="1" dirty="0"/>
              <a:t>LES MISERABLES, Liam </a:t>
            </a:r>
            <a:r>
              <a:rPr lang="en-US" sz="2800" b="1" dirty="0" err="1"/>
              <a:t>Neeson</a:t>
            </a:r>
            <a:r>
              <a:rPr lang="en-US" sz="2800" b="1" dirty="0"/>
              <a:t>, 1998, was forgiven</a:t>
            </a:r>
            <a:endParaRPr lang="en-US" sz="28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620688"/>
            <a:ext cx="9201870" cy="6237312"/>
          </a:xfrm>
          <a:prstGeom prst="rect">
            <a:avLst/>
          </a:prstGeom>
        </p:spPr>
      </p:pic>
    </p:spTree>
    <p:extLst>
      <p:ext uri="{BB962C8B-B14F-4D97-AF65-F5344CB8AC3E}">
        <p14:creationId xmlns:p14="http://schemas.microsoft.com/office/powerpoint/2010/main" val="907440470"/>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62466" name="Text Box 2"/>
          <p:cNvSpPr txBox="1">
            <a:spLocks noChangeArrowheads="1"/>
          </p:cNvSpPr>
          <p:nvPr/>
        </p:nvSpPr>
        <p:spPr bwMode="auto">
          <a:xfrm>
            <a:off x="7688263" y="152400"/>
            <a:ext cx="1303337" cy="457200"/>
          </a:xfrm>
          <a:prstGeom prst="rect">
            <a:avLst/>
          </a:prstGeom>
          <a:solidFill>
            <a:srgbClr val="0000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rPr>
              <a:t>246-247</a:t>
            </a:r>
          </a:p>
        </p:txBody>
      </p:sp>
      <p:sp>
        <p:nvSpPr>
          <p:cNvPr id="62467" name="Text Box 3"/>
          <p:cNvSpPr txBox="1">
            <a:spLocks noChangeArrowheads="1"/>
          </p:cNvSpPr>
          <p:nvPr/>
        </p:nvSpPr>
        <p:spPr bwMode="auto">
          <a:xfrm>
            <a:off x="76200" y="762000"/>
            <a:ext cx="9144000" cy="6137275"/>
          </a:xfrm>
          <a:prstGeom prst="rect">
            <a:avLst/>
          </a:prstGeom>
          <a:solidFill>
            <a:srgbClr val="000066"/>
          </a:solidFill>
          <a:ln w="9525">
            <a:solidFill>
              <a:schemeClr val="tx1"/>
            </a:solidFill>
            <a:miter lim="800000"/>
            <a:headEnd/>
            <a:tailEnd/>
          </a:ln>
        </p:spPr>
        <p:txBody>
          <a:bodyPr>
            <a:spAutoFit/>
          </a:bodyPr>
          <a:lstStyle>
            <a:lvl1pPr marL="914400" indent="-4000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40005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Arial" charset="0"/>
                <a:ea typeface="SimSun" charset="0"/>
                <a:cs typeface="SimSun" charset="0"/>
              </a:rPr>
              <a:t>                   What reasons does Paul give in this letter to show why forgiveness is important?</a:t>
            </a:r>
          </a:p>
          <a:p>
            <a:pPr marL="914400" marR="0" lvl="0" indent="-40005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SimSun" charset="0"/>
              </a:rPr>
              <a:t> </a:t>
            </a:r>
          </a:p>
          <a:p>
            <a:pPr marL="914400" marR="0" lvl="0" indent="-400050" algn="l"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SimSun" charset="0"/>
              </a:rPr>
              <a:t>1.	Forgiveness solidifies friendships (vv. 8-11, 17, 20).</a:t>
            </a:r>
          </a:p>
          <a:p>
            <a:pPr marL="914400" marR="0" lvl="0" indent="-400050" algn="l"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SimSun" charset="0"/>
              </a:rPr>
              <a:t> </a:t>
            </a:r>
          </a:p>
          <a:p>
            <a:pPr marL="914400" marR="0" lvl="0" indent="-400050" algn="l"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SimSun" charset="0"/>
              </a:rPr>
              <a:t>2.	Restored relationships make people more helpful to us (v. 11).</a:t>
            </a:r>
          </a:p>
          <a:p>
            <a:pPr marL="914400" marR="0" lvl="0" indent="-400050" algn="l"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SimSun" charset="0"/>
              </a:rPr>
              <a:t> 	</a:t>
            </a:r>
          </a:p>
          <a:p>
            <a:pPr marL="914400" marR="0" lvl="0" indent="-400050" algn="l"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SimSun" charset="0"/>
              </a:rPr>
              <a:t>3.	Forgiveness involves one</a:t>
            </a:r>
            <a:r>
              <a:rPr kumimoji="0" lang="uk-UA" altLang="zh-CN" sz="2000" b="1" i="0" u="none" strike="noStrike" kern="1200" cap="none" spc="0" normalizeH="0" baseline="0" noProof="0" dirty="0">
                <a:ln>
                  <a:noFill/>
                </a:ln>
                <a:solidFill>
                  <a:srgbClr val="FFFFFF"/>
                </a:solidFill>
                <a:effectLst/>
                <a:uLnTx/>
                <a:uFillTx/>
                <a:latin typeface="Arial" charset="0"/>
                <a:ea typeface="SimSun" charset="0"/>
                <a:cs typeface="SimSun" charset="0"/>
              </a:rPr>
              <a:t>'</a:t>
            </a:r>
            <a: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SimSun" charset="0"/>
              </a:rPr>
              <a:t>s heart (v. 12).</a:t>
            </a:r>
          </a:p>
          <a:p>
            <a:pPr marL="914400" marR="0" lvl="0" indent="-400050" algn="l"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SimSun" charset="0"/>
              </a:rPr>
              <a:t> </a:t>
            </a:r>
          </a:p>
          <a:p>
            <a:pPr marL="914400" marR="0" lvl="0" indent="-400050" algn="l"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SimSun" charset="0"/>
              </a:rPr>
              <a:t>4.	The sacrifice that forgiveness requires is painful but good for us (vv. 13, 18-19a).</a:t>
            </a:r>
          </a:p>
          <a:p>
            <a:pPr marL="914400" marR="0" lvl="0" indent="-400050" algn="l"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SimSun" charset="0"/>
              </a:rPr>
              <a:t> 	</a:t>
            </a:r>
          </a:p>
          <a:p>
            <a:pPr marL="914400" marR="0" lvl="0" indent="-400050" algn="l"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SimSun" charset="0"/>
              </a:rPr>
              <a:t>5.	Forgiveness shows humility since it must be voluntary not forced (vv. 14, 21).</a:t>
            </a:r>
          </a:p>
          <a:p>
            <a:pPr marL="914400" marR="0" lvl="0" indent="-400050" algn="l"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SimSun" charset="0"/>
              </a:rPr>
              <a:t> 	</a:t>
            </a:r>
          </a:p>
          <a:p>
            <a:pPr marL="914400" marR="0" lvl="0" indent="-400050" algn="l"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SimSun" charset="0"/>
              </a:rPr>
              <a:t>6.	It reminds us that God has His hand in the events which cause us pain (vv. 15, 16).</a:t>
            </a:r>
          </a:p>
          <a:p>
            <a:pPr marL="914400" marR="0" lvl="0" indent="-400050" algn="l"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SimSun" charset="0"/>
              </a:rPr>
              <a:t> </a:t>
            </a:r>
            <a:r>
              <a:rPr kumimoji="0" lang="en-US" altLang="zh-CN" sz="1400" b="1" i="0" u="none" strike="noStrike" kern="1200" cap="none" spc="0" normalizeH="0" baseline="0" noProof="0" dirty="0">
                <a:ln>
                  <a:noFill/>
                </a:ln>
                <a:solidFill>
                  <a:srgbClr val="FFFFFF"/>
                </a:solidFill>
                <a:effectLst/>
                <a:uLnTx/>
                <a:uFillTx/>
                <a:latin typeface="Arial" charset="0"/>
                <a:ea typeface="SimSun" charset="0"/>
                <a:cs typeface="SimSun" charset="0"/>
              </a:rPr>
              <a:t>	</a:t>
            </a:r>
          </a:p>
          <a:p>
            <a:pPr marL="914400" marR="0" lvl="0" indent="-400050" algn="l"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SimSun" charset="0"/>
              </a:rPr>
              <a:t>7.	Forgiving others reminds us of how God forgave us (v. 19b).</a:t>
            </a:r>
          </a:p>
        </p:txBody>
      </p:sp>
      <p:sp>
        <p:nvSpPr>
          <p:cNvPr id="210948" name="WordArt 4"/>
          <p:cNvSpPr>
            <a:spLocks noChangeArrowheads="1" noChangeShapeType="1" noTextEdit="1"/>
          </p:cNvSpPr>
          <p:nvPr/>
        </p:nvSpPr>
        <p:spPr bwMode="auto">
          <a:xfrm>
            <a:off x="76200" y="76200"/>
            <a:ext cx="2743200" cy="9906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720" normalizeH="1" baseline="0" noProof="0">
                <a:ln w="19050" cap="sq">
                  <a:solidFill>
                    <a:srgbClr val="99CCFF"/>
                  </a:solidFill>
                  <a:round/>
                  <a:headEnd type="none" w="sm" len="sm"/>
                  <a:tailEnd type="none" w="sm" len="sm"/>
                </a:ln>
                <a:solidFill>
                  <a:srgbClr val="FF0000"/>
                </a:solidFill>
                <a:effectLst>
                  <a:outerShdw blurRad="63500" dist="38099" dir="2700000" algn="ctr" rotWithShape="0">
                    <a:srgbClr val="990000">
                      <a:alpha val="74997"/>
                    </a:srgbClr>
                  </a:outerShdw>
                </a:effectLst>
                <a:uLnTx/>
                <a:uFillTx/>
                <a:latin typeface="Impact"/>
                <a:ea typeface="Impact"/>
                <a:cs typeface="Impact"/>
              </a:rPr>
              <a:t>Philemon</a:t>
            </a:r>
          </a:p>
        </p:txBody>
      </p:sp>
      <p:sp>
        <p:nvSpPr>
          <p:cNvPr id="210949" name="Rectangle 5"/>
          <p:cNvSpPr>
            <a:spLocks noGrp="1" noChangeArrowheads="1"/>
          </p:cNvSpPr>
          <p:nvPr>
            <p:ph type="title" idx="4294967295"/>
          </p:nvPr>
        </p:nvSpPr>
        <p:spPr>
          <a:xfrm>
            <a:off x="2898775" y="152400"/>
            <a:ext cx="4492625" cy="519113"/>
          </a:xfrm>
          <a:solidFill>
            <a:srgbClr val="000000"/>
          </a:solidFill>
        </p:spPr>
        <p:txBody>
          <a:bodyPr wrap="none" anchor="t">
            <a:spAutoFit/>
          </a:bodyPr>
          <a:lstStyle/>
          <a:p>
            <a:pPr algn="ctr" eaLnBrk="1" hangingPunct="1"/>
            <a:r>
              <a:rPr lang="en-US" altLang="zh-CN" sz="2800" b="1">
                <a:solidFill>
                  <a:srgbClr val="FFFFFF"/>
                </a:solidFill>
                <a:latin typeface="Arial" charset="0"/>
                <a:ea typeface="SimSun" charset="0"/>
                <a:cs typeface="SimSun" charset="0"/>
              </a:rPr>
              <a:t>Why Forgiveness Matters</a:t>
            </a:r>
            <a:endParaRPr lang="en-US" sz="2800" b="1">
              <a:solidFill>
                <a:srgbClr val="FFFFFF"/>
              </a:solidFill>
              <a:latin typeface="Arial" charset="0"/>
              <a:ea typeface="SimSun" charset="0"/>
              <a:cs typeface="SimSun" charset="0"/>
            </a:endParaRPr>
          </a:p>
        </p:txBody>
      </p:sp>
    </p:spTree>
    <p:extLst>
      <p:ext uri="{BB962C8B-B14F-4D97-AF65-F5344CB8AC3E}">
        <p14:creationId xmlns:p14="http://schemas.microsoft.com/office/powerpoint/2010/main" val="33941573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2467">
                                            <p:bg/>
                                          </p:spTgt>
                                        </p:tgtEl>
                                        <p:attrNameLst>
                                          <p:attrName>style.visibility</p:attrName>
                                        </p:attrNameLst>
                                      </p:cBhvr>
                                      <p:to>
                                        <p:strVal val="visible"/>
                                      </p:to>
                                    </p:set>
                                    <p:anim calcmode="lin" valueType="num">
                                      <p:cBhvr>
                                        <p:cTn id="7" dur="500" fill="hold"/>
                                        <p:tgtEl>
                                          <p:spTgt spid="62467">
                                            <p:bg/>
                                          </p:spTgt>
                                        </p:tgtEl>
                                        <p:attrNameLst>
                                          <p:attrName>ppt_w</p:attrName>
                                        </p:attrNameLst>
                                      </p:cBhvr>
                                      <p:tavLst>
                                        <p:tav tm="0">
                                          <p:val>
                                            <p:fltVal val="0"/>
                                          </p:val>
                                        </p:tav>
                                        <p:tav tm="100000">
                                          <p:val>
                                            <p:strVal val="#ppt_w"/>
                                          </p:val>
                                        </p:tav>
                                      </p:tavLst>
                                    </p:anim>
                                    <p:anim calcmode="lin" valueType="num">
                                      <p:cBhvr>
                                        <p:cTn id="8" dur="500" fill="hold"/>
                                        <p:tgtEl>
                                          <p:spTgt spid="62467">
                                            <p:bg/>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1" presetClass="entr" presetSubtype="0" fill="hold" grpId="0" nodeType="clickEffect">
                                  <p:stCondLst>
                                    <p:cond delay="0"/>
                                  </p:stCondLst>
                                  <p:childTnLst>
                                    <p:set>
                                      <p:cBhvr>
                                        <p:cTn id="12" dur="1" fill="hold">
                                          <p:stCondLst>
                                            <p:cond delay="0"/>
                                          </p:stCondLst>
                                        </p:cTn>
                                        <p:tgtEl>
                                          <p:spTgt spid="62466"/>
                                        </p:tgtEl>
                                        <p:attrNameLst>
                                          <p:attrName>style.visibility</p:attrName>
                                        </p:attrNameLst>
                                      </p:cBhvr>
                                      <p:to>
                                        <p:strVal val="visible"/>
                                      </p:to>
                                    </p:set>
                                    <p:animEffect transition="in" filter="fade">
                                      <p:cBhvr>
                                        <p:cTn id="13" dur="770" decel="100000"/>
                                        <p:tgtEl>
                                          <p:spTgt spid="62466"/>
                                        </p:tgtEl>
                                      </p:cBhvr>
                                    </p:animEffect>
                                    <p:animScale>
                                      <p:cBhvr>
                                        <p:cTn id="14" dur="770" decel="100000"/>
                                        <p:tgtEl>
                                          <p:spTgt spid="62466"/>
                                        </p:tgtEl>
                                      </p:cBhvr>
                                      <p:from x="10000" y="10000"/>
                                      <p:to x="200000" y="450000"/>
                                    </p:animScale>
                                    <p:animScale>
                                      <p:cBhvr>
                                        <p:cTn id="15" dur="1230" accel="100000" fill="hold">
                                          <p:stCondLst>
                                            <p:cond delay="770"/>
                                          </p:stCondLst>
                                        </p:cTn>
                                        <p:tgtEl>
                                          <p:spTgt spid="62466"/>
                                        </p:tgtEl>
                                      </p:cBhvr>
                                      <p:from x="200000" y="450000"/>
                                      <p:to x="100000" y="100000"/>
                                    </p:animScale>
                                    <p:set>
                                      <p:cBhvr>
                                        <p:cTn id="16" dur="770" fill="hold"/>
                                        <p:tgtEl>
                                          <p:spTgt spid="62466"/>
                                        </p:tgtEl>
                                        <p:attrNameLst>
                                          <p:attrName>ppt_x</p:attrName>
                                        </p:attrNameLst>
                                      </p:cBhvr>
                                      <p:to>
                                        <p:strVal val="(0.5)"/>
                                      </p:to>
                                    </p:set>
                                    <p:anim from="(0.5)" to="(#ppt_x)" calcmode="lin" valueType="num">
                                      <p:cBhvr>
                                        <p:cTn id="17" dur="1230" accel="100000" fill="hold">
                                          <p:stCondLst>
                                            <p:cond delay="770"/>
                                          </p:stCondLst>
                                        </p:cTn>
                                        <p:tgtEl>
                                          <p:spTgt spid="62466"/>
                                        </p:tgtEl>
                                        <p:attrNameLst>
                                          <p:attrName>ppt_x</p:attrName>
                                        </p:attrNameLst>
                                      </p:cBhvr>
                                    </p:anim>
                                    <p:set>
                                      <p:cBhvr>
                                        <p:cTn id="18" dur="770" fill="hold"/>
                                        <p:tgtEl>
                                          <p:spTgt spid="62466"/>
                                        </p:tgtEl>
                                        <p:attrNameLst>
                                          <p:attrName>ppt_y</p:attrName>
                                        </p:attrNameLst>
                                      </p:cBhvr>
                                      <p:to>
                                        <p:strVal val="(#ppt_y+0.4)"/>
                                      </p:to>
                                    </p:set>
                                    <p:anim from="(#ppt_y+0.4)" to="(#ppt_y)" calcmode="lin" valueType="num">
                                      <p:cBhvr>
                                        <p:cTn id="19" dur="1230" accel="100000" fill="hold">
                                          <p:stCondLst>
                                            <p:cond delay="770"/>
                                          </p:stCondLst>
                                        </p:cTn>
                                        <p:tgtEl>
                                          <p:spTgt spid="62466"/>
                                        </p:tgtEl>
                                        <p:attrNameLst>
                                          <p:attrName>ppt_y</p:attrName>
                                        </p:attrNameLst>
                                      </p:cBhvr>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4" presetClass="entr" presetSubtype="0" fill="hold" nodeType="clickEffect">
                                  <p:stCondLst>
                                    <p:cond delay="0"/>
                                  </p:stCondLst>
                                  <p:childTnLst>
                                    <p:set>
                                      <p:cBhvr>
                                        <p:cTn id="23" dur="1" fill="hold">
                                          <p:stCondLst>
                                            <p:cond delay="0"/>
                                          </p:stCondLst>
                                        </p:cTn>
                                        <p:tgtEl>
                                          <p:spTgt spid="62467">
                                            <p:txEl>
                                              <p:pRg st="2" end="2"/>
                                            </p:txEl>
                                          </p:spTgt>
                                        </p:tgtEl>
                                        <p:attrNameLst>
                                          <p:attrName>style.visibility</p:attrName>
                                        </p:attrNameLst>
                                      </p:cBhvr>
                                      <p:to>
                                        <p:strVal val="visible"/>
                                      </p:to>
                                    </p:set>
                                    <p:anim to="" calcmode="lin" valueType="num">
                                      <p:cBhvr>
                                        <p:cTn id="24" dur="1" fill="hold"/>
                                        <p:tgtEl>
                                          <p:spTgt spid="62467">
                                            <p:txEl>
                                              <p:pRg st="2" end="2"/>
                                            </p:txEl>
                                          </p:spTgt>
                                        </p:tgtEl>
                                        <p:attrNameLst>
                                          <p:attrName/>
                                        </p:attrNameLst>
                                      </p:cBhvr>
                                    </p:anim>
                                  </p:childTnLst>
                                </p:cTn>
                              </p:par>
                              <p:par>
                                <p:cTn id="25" presetID="24" presetClass="entr" presetSubtype="0" fill="hold" nodeType="withEffect">
                                  <p:stCondLst>
                                    <p:cond delay="0"/>
                                  </p:stCondLst>
                                  <p:childTnLst>
                                    <p:set>
                                      <p:cBhvr>
                                        <p:cTn id="26" dur="1" fill="hold">
                                          <p:stCondLst>
                                            <p:cond delay="0"/>
                                          </p:stCondLst>
                                        </p:cTn>
                                        <p:tgtEl>
                                          <p:spTgt spid="62467">
                                            <p:txEl>
                                              <p:pRg st="3" end="3"/>
                                            </p:txEl>
                                          </p:spTgt>
                                        </p:tgtEl>
                                        <p:attrNameLst>
                                          <p:attrName>style.visibility</p:attrName>
                                        </p:attrNameLst>
                                      </p:cBhvr>
                                      <p:to>
                                        <p:strVal val="visible"/>
                                      </p:to>
                                    </p:set>
                                    <p:anim to="" calcmode="lin" valueType="num">
                                      <p:cBhvr>
                                        <p:cTn id="27" dur="1" fill="hold"/>
                                        <p:tgtEl>
                                          <p:spTgt spid="62467">
                                            <p:txEl>
                                              <p:pRg st="3" end="3"/>
                                            </p:txEl>
                                          </p:spTgt>
                                        </p:tgtEl>
                                        <p:attrNameLst>
                                          <p:attrName/>
                                        </p:attrNameLst>
                                      </p:cBhvr>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4" presetClass="entr" presetSubtype="0" fill="hold" nodeType="clickEffect">
                                  <p:stCondLst>
                                    <p:cond delay="0"/>
                                  </p:stCondLst>
                                  <p:childTnLst>
                                    <p:set>
                                      <p:cBhvr>
                                        <p:cTn id="31" dur="1" fill="hold">
                                          <p:stCondLst>
                                            <p:cond delay="0"/>
                                          </p:stCondLst>
                                        </p:cTn>
                                        <p:tgtEl>
                                          <p:spTgt spid="62467">
                                            <p:txEl>
                                              <p:pRg st="4" end="4"/>
                                            </p:txEl>
                                          </p:spTgt>
                                        </p:tgtEl>
                                        <p:attrNameLst>
                                          <p:attrName>style.visibility</p:attrName>
                                        </p:attrNameLst>
                                      </p:cBhvr>
                                      <p:to>
                                        <p:strVal val="visible"/>
                                      </p:to>
                                    </p:set>
                                    <p:anim to="" calcmode="lin" valueType="num">
                                      <p:cBhvr>
                                        <p:cTn id="32" dur="1" fill="hold"/>
                                        <p:tgtEl>
                                          <p:spTgt spid="62467">
                                            <p:txEl>
                                              <p:pRg st="4" end="4"/>
                                            </p:txEl>
                                          </p:spTgt>
                                        </p:tgtEl>
                                        <p:attrNameLst>
                                          <p:attrName/>
                                        </p:attrNameLst>
                                      </p:cBhvr>
                                    </p:anim>
                                  </p:childTnLst>
                                </p:cTn>
                              </p:par>
                              <p:par>
                                <p:cTn id="33" presetID="24" presetClass="entr" presetSubtype="0" fill="hold" nodeType="withEffect">
                                  <p:stCondLst>
                                    <p:cond delay="0"/>
                                  </p:stCondLst>
                                  <p:childTnLst>
                                    <p:set>
                                      <p:cBhvr>
                                        <p:cTn id="34" dur="1" fill="hold">
                                          <p:stCondLst>
                                            <p:cond delay="0"/>
                                          </p:stCondLst>
                                        </p:cTn>
                                        <p:tgtEl>
                                          <p:spTgt spid="62467">
                                            <p:txEl>
                                              <p:pRg st="5" end="5"/>
                                            </p:txEl>
                                          </p:spTgt>
                                        </p:tgtEl>
                                        <p:attrNameLst>
                                          <p:attrName>style.visibility</p:attrName>
                                        </p:attrNameLst>
                                      </p:cBhvr>
                                      <p:to>
                                        <p:strVal val="visible"/>
                                      </p:to>
                                    </p:set>
                                    <p:anim to="" calcmode="lin" valueType="num">
                                      <p:cBhvr>
                                        <p:cTn id="35" dur="1" fill="hold"/>
                                        <p:tgtEl>
                                          <p:spTgt spid="62467">
                                            <p:txEl>
                                              <p:pRg st="5" end="5"/>
                                            </p:txEl>
                                          </p:spTgt>
                                        </p:tgtEl>
                                        <p:attrNameLst>
                                          <p:attrName/>
                                        </p:attrNameLst>
                                      </p:cBhvr>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4" presetClass="entr" presetSubtype="0" fill="hold" nodeType="clickEffect">
                                  <p:stCondLst>
                                    <p:cond delay="0"/>
                                  </p:stCondLst>
                                  <p:childTnLst>
                                    <p:set>
                                      <p:cBhvr>
                                        <p:cTn id="39" dur="1" fill="hold">
                                          <p:stCondLst>
                                            <p:cond delay="0"/>
                                          </p:stCondLst>
                                        </p:cTn>
                                        <p:tgtEl>
                                          <p:spTgt spid="62467">
                                            <p:txEl>
                                              <p:pRg st="6" end="6"/>
                                            </p:txEl>
                                          </p:spTgt>
                                        </p:tgtEl>
                                        <p:attrNameLst>
                                          <p:attrName>style.visibility</p:attrName>
                                        </p:attrNameLst>
                                      </p:cBhvr>
                                      <p:to>
                                        <p:strVal val="visible"/>
                                      </p:to>
                                    </p:set>
                                    <p:anim to="" calcmode="lin" valueType="num">
                                      <p:cBhvr>
                                        <p:cTn id="40" dur="1" fill="hold"/>
                                        <p:tgtEl>
                                          <p:spTgt spid="62467">
                                            <p:txEl>
                                              <p:pRg st="6" end="6"/>
                                            </p:txEl>
                                          </p:spTgt>
                                        </p:tgtEl>
                                        <p:attrNameLst>
                                          <p:attrName/>
                                        </p:attrNameLst>
                                      </p:cBhvr>
                                    </p:anim>
                                  </p:childTnLst>
                                </p:cTn>
                              </p:par>
                              <p:par>
                                <p:cTn id="41" presetID="24" presetClass="entr" presetSubtype="0" fill="hold" nodeType="withEffect">
                                  <p:stCondLst>
                                    <p:cond delay="0"/>
                                  </p:stCondLst>
                                  <p:childTnLst>
                                    <p:set>
                                      <p:cBhvr>
                                        <p:cTn id="42" dur="1" fill="hold">
                                          <p:stCondLst>
                                            <p:cond delay="0"/>
                                          </p:stCondLst>
                                        </p:cTn>
                                        <p:tgtEl>
                                          <p:spTgt spid="62467">
                                            <p:txEl>
                                              <p:pRg st="7" end="7"/>
                                            </p:txEl>
                                          </p:spTgt>
                                        </p:tgtEl>
                                        <p:attrNameLst>
                                          <p:attrName>style.visibility</p:attrName>
                                        </p:attrNameLst>
                                      </p:cBhvr>
                                      <p:to>
                                        <p:strVal val="visible"/>
                                      </p:to>
                                    </p:set>
                                    <p:anim to="" calcmode="lin" valueType="num">
                                      <p:cBhvr>
                                        <p:cTn id="43" dur="1" fill="hold"/>
                                        <p:tgtEl>
                                          <p:spTgt spid="62467">
                                            <p:txEl>
                                              <p:pRg st="7" end="7"/>
                                            </p:txEl>
                                          </p:spTgt>
                                        </p:tgtEl>
                                        <p:attrNameLst>
                                          <p:attrName/>
                                        </p:attrNameLst>
                                      </p:cBhvr>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4" presetClass="entr" presetSubtype="0" fill="hold" nodeType="clickEffect">
                                  <p:stCondLst>
                                    <p:cond delay="0"/>
                                  </p:stCondLst>
                                  <p:childTnLst>
                                    <p:set>
                                      <p:cBhvr>
                                        <p:cTn id="47" dur="1" fill="hold">
                                          <p:stCondLst>
                                            <p:cond delay="0"/>
                                          </p:stCondLst>
                                        </p:cTn>
                                        <p:tgtEl>
                                          <p:spTgt spid="62467">
                                            <p:txEl>
                                              <p:pRg st="8" end="8"/>
                                            </p:txEl>
                                          </p:spTgt>
                                        </p:tgtEl>
                                        <p:attrNameLst>
                                          <p:attrName>style.visibility</p:attrName>
                                        </p:attrNameLst>
                                      </p:cBhvr>
                                      <p:to>
                                        <p:strVal val="visible"/>
                                      </p:to>
                                    </p:set>
                                    <p:anim to="" calcmode="lin" valueType="num">
                                      <p:cBhvr>
                                        <p:cTn id="48" dur="1" fill="hold"/>
                                        <p:tgtEl>
                                          <p:spTgt spid="62467">
                                            <p:txEl>
                                              <p:pRg st="8" end="8"/>
                                            </p:txEl>
                                          </p:spTgt>
                                        </p:tgtEl>
                                        <p:attrNameLst>
                                          <p:attrName/>
                                        </p:attrNameLst>
                                      </p:cBhvr>
                                    </p:anim>
                                  </p:childTnLst>
                                </p:cTn>
                              </p:par>
                              <p:par>
                                <p:cTn id="49" presetID="24" presetClass="entr" presetSubtype="0" fill="hold" nodeType="withEffect">
                                  <p:stCondLst>
                                    <p:cond delay="0"/>
                                  </p:stCondLst>
                                  <p:childTnLst>
                                    <p:set>
                                      <p:cBhvr>
                                        <p:cTn id="50" dur="1" fill="hold">
                                          <p:stCondLst>
                                            <p:cond delay="0"/>
                                          </p:stCondLst>
                                        </p:cTn>
                                        <p:tgtEl>
                                          <p:spTgt spid="62467">
                                            <p:txEl>
                                              <p:pRg st="9" end="9"/>
                                            </p:txEl>
                                          </p:spTgt>
                                        </p:tgtEl>
                                        <p:attrNameLst>
                                          <p:attrName>style.visibility</p:attrName>
                                        </p:attrNameLst>
                                      </p:cBhvr>
                                      <p:to>
                                        <p:strVal val="visible"/>
                                      </p:to>
                                    </p:set>
                                    <p:anim to="" calcmode="lin" valueType="num">
                                      <p:cBhvr>
                                        <p:cTn id="51" dur="1" fill="hold"/>
                                        <p:tgtEl>
                                          <p:spTgt spid="62467">
                                            <p:txEl>
                                              <p:pRg st="9" end="9"/>
                                            </p:txEl>
                                          </p:spTgt>
                                        </p:tgtEl>
                                        <p:attrNameLst>
                                          <p:attrName/>
                                        </p:attrNameLst>
                                      </p:cBhvr>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24" presetClass="entr" presetSubtype="0" fill="hold" nodeType="clickEffect">
                                  <p:stCondLst>
                                    <p:cond delay="0"/>
                                  </p:stCondLst>
                                  <p:childTnLst>
                                    <p:set>
                                      <p:cBhvr>
                                        <p:cTn id="55" dur="1" fill="hold">
                                          <p:stCondLst>
                                            <p:cond delay="0"/>
                                          </p:stCondLst>
                                        </p:cTn>
                                        <p:tgtEl>
                                          <p:spTgt spid="62467">
                                            <p:txEl>
                                              <p:pRg st="10" end="10"/>
                                            </p:txEl>
                                          </p:spTgt>
                                        </p:tgtEl>
                                        <p:attrNameLst>
                                          <p:attrName>style.visibility</p:attrName>
                                        </p:attrNameLst>
                                      </p:cBhvr>
                                      <p:to>
                                        <p:strVal val="visible"/>
                                      </p:to>
                                    </p:set>
                                    <p:anim to="" calcmode="lin" valueType="num">
                                      <p:cBhvr>
                                        <p:cTn id="56" dur="1" fill="hold"/>
                                        <p:tgtEl>
                                          <p:spTgt spid="62467">
                                            <p:txEl>
                                              <p:pRg st="10" end="10"/>
                                            </p:txEl>
                                          </p:spTgt>
                                        </p:tgtEl>
                                        <p:attrNameLst>
                                          <p:attrName/>
                                        </p:attrNameLst>
                                      </p:cBhvr>
                                    </p:anim>
                                  </p:childTnLst>
                                </p:cTn>
                              </p:par>
                              <p:par>
                                <p:cTn id="57" presetID="24" presetClass="entr" presetSubtype="0" fill="hold" nodeType="withEffect">
                                  <p:stCondLst>
                                    <p:cond delay="0"/>
                                  </p:stCondLst>
                                  <p:childTnLst>
                                    <p:set>
                                      <p:cBhvr>
                                        <p:cTn id="58" dur="1" fill="hold">
                                          <p:stCondLst>
                                            <p:cond delay="0"/>
                                          </p:stCondLst>
                                        </p:cTn>
                                        <p:tgtEl>
                                          <p:spTgt spid="62467">
                                            <p:txEl>
                                              <p:pRg st="11" end="11"/>
                                            </p:txEl>
                                          </p:spTgt>
                                        </p:tgtEl>
                                        <p:attrNameLst>
                                          <p:attrName>style.visibility</p:attrName>
                                        </p:attrNameLst>
                                      </p:cBhvr>
                                      <p:to>
                                        <p:strVal val="visible"/>
                                      </p:to>
                                    </p:set>
                                    <p:anim to="" calcmode="lin" valueType="num">
                                      <p:cBhvr>
                                        <p:cTn id="59" dur="1" fill="hold"/>
                                        <p:tgtEl>
                                          <p:spTgt spid="62467">
                                            <p:txEl>
                                              <p:pRg st="11" end="11"/>
                                            </p:txEl>
                                          </p:spTgt>
                                        </p:tgtEl>
                                        <p:attrNameLst>
                                          <p:attrName/>
                                        </p:attrNameLst>
                                      </p:cBhvr>
                                    </p:anim>
                                  </p:childTnLst>
                                </p:cTn>
                              </p:par>
                            </p:childTnLst>
                          </p:cTn>
                        </p:par>
                      </p:childTnLst>
                    </p:cTn>
                  </p:par>
                  <p:par>
                    <p:cTn id="60" fill="hold" nodeType="clickPar">
                      <p:stCondLst>
                        <p:cond delay="indefinite"/>
                      </p:stCondLst>
                      <p:childTnLst>
                        <p:par>
                          <p:cTn id="61" fill="hold" nodeType="withGroup">
                            <p:stCondLst>
                              <p:cond delay="0"/>
                            </p:stCondLst>
                            <p:childTnLst>
                              <p:par>
                                <p:cTn id="62" presetID="24" presetClass="entr" presetSubtype="0" fill="hold" nodeType="clickEffect">
                                  <p:stCondLst>
                                    <p:cond delay="0"/>
                                  </p:stCondLst>
                                  <p:childTnLst>
                                    <p:set>
                                      <p:cBhvr>
                                        <p:cTn id="63" dur="1" fill="hold">
                                          <p:stCondLst>
                                            <p:cond delay="0"/>
                                          </p:stCondLst>
                                        </p:cTn>
                                        <p:tgtEl>
                                          <p:spTgt spid="62467">
                                            <p:txEl>
                                              <p:pRg st="12" end="12"/>
                                            </p:txEl>
                                          </p:spTgt>
                                        </p:tgtEl>
                                        <p:attrNameLst>
                                          <p:attrName>style.visibility</p:attrName>
                                        </p:attrNameLst>
                                      </p:cBhvr>
                                      <p:to>
                                        <p:strVal val="visible"/>
                                      </p:to>
                                    </p:set>
                                    <p:anim to="" calcmode="lin" valueType="num">
                                      <p:cBhvr>
                                        <p:cTn id="64" dur="1" fill="hold"/>
                                        <p:tgtEl>
                                          <p:spTgt spid="62467">
                                            <p:txEl>
                                              <p:pRg st="12" end="12"/>
                                            </p:txEl>
                                          </p:spTgt>
                                        </p:tgtEl>
                                        <p:attrNameLst>
                                          <p:attrName/>
                                        </p:attrNameLst>
                                      </p:cBhvr>
                                    </p:anim>
                                  </p:childTnLst>
                                </p:cTn>
                              </p:par>
                              <p:par>
                                <p:cTn id="65" presetID="24" presetClass="entr" presetSubtype="0" fill="hold" nodeType="withEffect">
                                  <p:stCondLst>
                                    <p:cond delay="0"/>
                                  </p:stCondLst>
                                  <p:childTnLst>
                                    <p:set>
                                      <p:cBhvr>
                                        <p:cTn id="66" dur="1" fill="hold">
                                          <p:stCondLst>
                                            <p:cond delay="0"/>
                                          </p:stCondLst>
                                        </p:cTn>
                                        <p:tgtEl>
                                          <p:spTgt spid="62467">
                                            <p:txEl>
                                              <p:pRg st="13" end="13"/>
                                            </p:txEl>
                                          </p:spTgt>
                                        </p:tgtEl>
                                        <p:attrNameLst>
                                          <p:attrName>style.visibility</p:attrName>
                                        </p:attrNameLst>
                                      </p:cBhvr>
                                      <p:to>
                                        <p:strVal val="visible"/>
                                      </p:to>
                                    </p:set>
                                    <p:anim to="" calcmode="lin" valueType="num">
                                      <p:cBhvr>
                                        <p:cTn id="67" dur="1" fill="hold"/>
                                        <p:tgtEl>
                                          <p:spTgt spid="62467">
                                            <p:txEl>
                                              <p:pRg st="13" end="13"/>
                                            </p:txEl>
                                          </p:spTgt>
                                        </p:tgtEl>
                                        <p:attrNameLst>
                                          <p:attrName/>
                                        </p:attrNameLst>
                                      </p:cBhvr>
                                    </p:anim>
                                  </p:childTnLst>
                                </p:cTn>
                              </p:par>
                            </p:childTnLst>
                          </p:cTn>
                        </p:par>
                      </p:childTnLst>
                    </p:cTn>
                  </p:par>
                  <p:par>
                    <p:cTn id="68" fill="hold" nodeType="clickPar">
                      <p:stCondLst>
                        <p:cond delay="indefinite"/>
                      </p:stCondLst>
                      <p:childTnLst>
                        <p:par>
                          <p:cTn id="69" fill="hold" nodeType="withGroup">
                            <p:stCondLst>
                              <p:cond delay="0"/>
                            </p:stCondLst>
                            <p:childTnLst>
                              <p:par>
                                <p:cTn id="70" presetID="24" presetClass="entr" presetSubtype="0" fill="hold" nodeType="clickEffect">
                                  <p:stCondLst>
                                    <p:cond delay="0"/>
                                  </p:stCondLst>
                                  <p:childTnLst>
                                    <p:set>
                                      <p:cBhvr>
                                        <p:cTn id="71" dur="1" fill="hold">
                                          <p:stCondLst>
                                            <p:cond delay="0"/>
                                          </p:stCondLst>
                                        </p:cTn>
                                        <p:tgtEl>
                                          <p:spTgt spid="62467">
                                            <p:txEl>
                                              <p:pRg st="14" end="14"/>
                                            </p:txEl>
                                          </p:spTgt>
                                        </p:tgtEl>
                                        <p:attrNameLst>
                                          <p:attrName>style.visibility</p:attrName>
                                        </p:attrNameLst>
                                      </p:cBhvr>
                                      <p:to>
                                        <p:strVal val="visible"/>
                                      </p:to>
                                    </p:set>
                                    <p:anim to="" calcmode="lin" valueType="num">
                                      <p:cBhvr>
                                        <p:cTn id="72" dur="1" fill="hold"/>
                                        <p:tgtEl>
                                          <p:spTgt spid="62467">
                                            <p:txEl>
                                              <p:pRg st="14" end="1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6" grpId="0" animBg="1"/>
      <p:bldP spid="62467" grpId="0" build="allAtOnce" animBg="1"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 pair,dual,two,hyacinth,violet,floral, Purple Hyacinth, Taken, at, the, Botanical, Gardens, in, Norfolk,, Virginia."/>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491" name="Rectangle 3"/>
          <p:cNvSpPr>
            <a:spLocks noGrp="1" noChangeArrowheads="1"/>
          </p:cNvSpPr>
          <p:nvPr>
            <p:ph type="title"/>
          </p:nvPr>
        </p:nvSpPr>
        <p:spPr>
          <a:effectLst>
            <a:outerShdw blurRad="50800" dist="38100" dir="2700000">
              <a:srgbClr val="000000">
                <a:alpha val="43000"/>
              </a:srgbClr>
            </a:outerShdw>
          </a:effectLst>
        </p:spPr>
        <p:txBody>
          <a:bodyPr/>
          <a:lstStyle/>
          <a:p>
            <a:pPr algn="r" eaLnBrk="1" hangingPunct="1">
              <a:defRPr/>
            </a:pPr>
            <a:r>
              <a:rPr lang="en-US" dirty="0">
                <a:solidFill>
                  <a:schemeClr val="bg1"/>
                </a:solidFill>
                <a:latin typeface="Arial"/>
                <a:ea typeface="+mj-ea"/>
                <a:cs typeface="Arial"/>
              </a:rPr>
              <a:t>It</a:t>
            </a:r>
            <a:r>
              <a:rPr lang="uk-UA" dirty="0">
                <a:solidFill>
                  <a:schemeClr val="bg1"/>
                </a:solidFill>
                <a:latin typeface="Arial"/>
                <a:ea typeface="+mj-ea"/>
                <a:cs typeface="Arial"/>
              </a:rPr>
              <a:t>'</a:t>
            </a:r>
            <a:r>
              <a:rPr lang="en-US" dirty="0">
                <a:solidFill>
                  <a:schemeClr val="bg1"/>
                </a:solidFill>
                <a:latin typeface="Arial"/>
                <a:ea typeface="+mj-ea"/>
                <a:cs typeface="Arial"/>
              </a:rPr>
              <a:t>s Your Blood</a:t>
            </a:r>
          </a:p>
        </p:txBody>
      </p:sp>
      <p:sp>
        <p:nvSpPr>
          <p:cNvPr id="63492" name="Text Box 4"/>
          <p:cNvSpPr txBox="1">
            <a:spLocks noChangeArrowheads="1"/>
          </p:cNvSpPr>
          <p:nvPr/>
        </p:nvSpPr>
        <p:spPr bwMode="auto">
          <a:xfrm>
            <a:off x="301625" y="2638425"/>
            <a:ext cx="7305205" cy="4031873"/>
          </a:xfrm>
          <a:prstGeom prst="rect">
            <a:avLst/>
          </a:prstGeom>
          <a:solidFill>
            <a:srgbClr val="000066">
              <a:alpha val="70000"/>
            </a:srgbClr>
          </a:solidFill>
          <a:ln w="9525">
            <a:noFill/>
            <a:miter lim="800000"/>
            <a:headEnd/>
            <a:tailEnd/>
          </a:ln>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It</a:t>
            </a:r>
            <a:r>
              <a:rPr kumimoji="0" lang="uk-UA"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a:r>
            <a:r>
              <a:rPr kumimoji="0" lang="en-US"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s Your blood that cleanses me,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It</a:t>
            </a:r>
            <a:r>
              <a:rPr kumimoji="0" lang="uk-UA"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a:r>
            <a:r>
              <a:rPr kumimoji="0" lang="en-US"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s Your blood that gives me life,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It</a:t>
            </a:r>
            <a:r>
              <a:rPr kumimoji="0" lang="uk-UA"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a:r>
            <a:r>
              <a:rPr kumimoji="0" lang="en-US"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s Your blood that took my place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in redeeming sacrifice,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Washes me…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Whiter than the snow, than the snow</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My Jesus,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God</a:t>
            </a:r>
            <a:r>
              <a:rPr kumimoji="0" lang="uk-UA"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a:r>
            <a:r>
              <a:rPr kumimoji="0" lang="en-US"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s precious sacrifice.</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Tree>
    <p:extLst>
      <p:ext uri="{BB962C8B-B14F-4D97-AF65-F5344CB8AC3E}">
        <p14:creationId xmlns:p14="http://schemas.microsoft.com/office/powerpoint/2010/main" val="5399047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63490"/>
                                        </p:tgtEl>
                                        <p:attrNameLst>
                                          <p:attrName>style.visibility</p:attrName>
                                        </p:attrNameLst>
                                      </p:cBhvr>
                                      <p:to>
                                        <p:strVal val="visible"/>
                                      </p:to>
                                    </p:set>
                                    <p:animEffect transition="in" filter="fade">
                                      <p:cBhvr>
                                        <p:cTn id="7" dur="2000"/>
                                        <p:tgtEl>
                                          <p:spTgt spid="634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14018" name="Text Box 2"/>
          <p:cNvSpPr txBox="1">
            <a:spLocks noChangeArrowheads="1"/>
          </p:cNvSpPr>
          <p:nvPr/>
        </p:nvSpPr>
        <p:spPr bwMode="auto">
          <a:xfrm>
            <a:off x="8305800" y="152400"/>
            <a:ext cx="692150" cy="4572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rPr>
              <a:t>246</a:t>
            </a:r>
          </a:p>
        </p:txBody>
      </p:sp>
      <p:sp>
        <p:nvSpPr>
          <p:cNvPr id="64515" name="Text Box 3"/>
          <p:cNvSpPr txBox="1">
            <a:spLocks noChangeArrowheads="1"/>
          </p:cNvSpPr>
          <p:nvPr/>
        </p:nvSpPr>
        <p:spPr bwMode="auto">
          <a:xfrm>
            <a:off x="306388" y="990600"/>
            <a:ext cx="4113212" cy="5638800"/>
          </a:xfrm>
          <a:prstGeom prst="rect">
            <a:avLst/>
          </a:prstGeom>
          <a:solidFill>
            <a:srgbClr val="FFFFFF"/>
          </a:solidFill>
          <a:ln w="9525">
            <a:solidFill>
              <a:srgbClr val="000000"/>
            </a:solid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sng" strike="noStrike" kern="1200" cap="none" spc="0" normalizeH="0" baseline="0" noProof="0">
                <a:ln>
                  <a:noFill/>
                </a:ln>
                <a:solidFill>
                  <a:srgbClr val="000000"/>
                </a:solidFill>
                <a:effectLst/>
                <a:uLnTx/>
                <a:uFillTx/>
                <a:latin typeface="Arial" charset="0"/>
                <a:ea typeface="SimSun" charset="0"/>
                <a:cs typeface="SimSun" charset="0"/>
              </a:rPr>
              <a:t>External Evidence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The authenticity of Philemon was not questioned until objections were raised in the 4th century against its lack of doctrinal content.  However, Jerome &amp; Chrysostom vindicated the epistle &amp; Pauline authorship has been universally held until the 19th century radical critics.</a:t>
            </a:r>
            <a:endParaRPr kumimoji="0" lang="en-US" sz="2400" b="1" i="0" u="none" strike="noStrike" kern="1200" cap="none" spc="0" normalizeH="0" baseline="0" noProof="0">
              <a:ln>
                <a:noFill/>
              </a:ln>
              <a:solidFill>
                <a:srgbClr val="000000"/>
              </a:solidFill>
              <a:effectLst/>
              <a:uLnTx/>
              <a:uFillTx/>
              <a:latin typeface="Arial" charset="0"/>
              <a:ea typeface="SimSun" charset="0"/>
              <a:cs typeface="SimSun" charset="0"/>
            </a:endParaRPr>
          </a:p>
        </p:txBody>
      </p:sp>
      <p:sp>
        <p:nvSpPr>
          <p:cNvPr id="64516" name="Text Box 4"/>
          <p:cNvSpPr txBox="1">
            <a:spLocks noChangeArrowheads="1"/>
          </p:cNvSpPr>
          <p:nvPr/>
        </p:nvSpPr>
        <p:spPr bwMode="auto">
          <a:xfrm>
            <a:off x="4800600" y="2590800"/>
            <a:ext cx="4113213" cy="1716088"/>
          </a:xfrm>
          <a:prstGeom prst="rect">
            <a:avLst/>
          </a:prstGeom>
          <a:solidFill>
            <a:srgbClr val="FFFFFF"/>
          </a:solidFill>
          <a:ln w="9525">
            <a:solidFill>
              <a:schemeClr val="tx1"/>
            </a:solid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sng" strike="noStrike" kern="1200" cap="none" spc="0" normalizeH="0" baseline="0" noProof="0">
                <a:ln>
                  <a:noFill/>
                </a:ln>
                <a:solidFill>
                  <a:srgbClr val="000000"/>
                </a:solidFill>
                <a:effectLst/>
                <a:uLnTx/>
                <a:uFillTx/>
                <a:latin typeface="Arial" charset="0"/>
                <a:ea typeface="SimSun" charset="0"/>
                <a:cs typeface="SimSun" charset="0"/>
              </a:rPr>
              <a:t>Internal Evidence</a:t>
            </a:r>
            <a:endPar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Paul refers to himself three times as author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(vv. 1, 9, 19). </a:t>
            </a:r>
            <a:endParaRPr kumimoji="0" lang="en-US" sz="2400" b="1" i="0" u="none" strike="noStrike" kern="1200" cap="none" spc="0" normalizeH="0" baseline="0" noProof="0">
              <a:ln>
                <a:noFill/>
              </a:ln>
              <a:solidFill>
                <a:srgbClr val="000000"/>
              </a:solidFill>
              <a:effectLst/>
              <a:uLnTx/>
              <a:uFillTx/>
              <a:latin typeface="Arial" charset="0"/>
              <a:ea typeface="SimSun" charset="0"/>
              <a:cs typeface="SimSun" charset="0"/>
            </a:endParaRPr>
          </a:p>
        </p:txBody>
      </p:sp>
      <p:sp>
        <p:nvSpPr>
          <p:cNvPr id="214021" name="WordArt 5"/>
          <p:cNvSpPr>
            <a:spLocks noChangeArrowheads="1" noChangeShapeType="1" noTextEdit="1"/>
          </p:cNvSpPr>
          <p:nvPr/>
        </p:nvSpPr>
        <p:spPr bwMode="auto">
          <a:xfrm>
            <a:off x="152400" y="76200"/>
            <a:ext cx="2743200" cy="9906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720" normalizeH="1" baseline="0" noProof="0">
                <a:ln w="19050" cap="sq">
                  <a:solidFill>
                    <a:srgbClr val="99CCFF"/>
                  </a:solidFill>
                  <a:round/>
                  <a:headEnd type="none" w="sm" len="sm"/>
                  <a:tailEnd type="none" w="sm" len="sm"/>
                </a:ln>
                <a:solidFill>
                  <a:srgbClr val="FF0000"/>
                </a:solidFill>
                <a:effectLst>
                  <a:outerShdw blurRad="63500" dist="38099" dir="2700000" algn="ctr" rotWithShape="0">
                    <a:srgbClr val="990000">
                      <a:alpha val="74997"/>
                    </a:srgbClr>
                  </a:outerShdw>
                </a:effectLst>
                <a:uLnTx/>
                <a:uFillTx/>
                <a:latin typeface="Impact"/>
                <a:ea typeface="Impact"/>
                <a:cs typeface="Impact"/>
              </a:rPr>
              <a:t>Philemon</a:t>
            </a:r>
          </a:p>
        </p:txBody>
      </p:sp>
      <p:sp>
        <p:nvSpPr>
          <p:cNvPr id="214022" name="Rectangle 6"/>
          <p:cNvSpPr>
            <a:spLocks noGrp="1" noChangeArrowheads="1"/>
          </p:cNvSpPr>
          <p:nvPr>
            <p:ph type="title" idx="4294967295"/>
          </p:nvPr>
        </p:nvSpPr>
        <p:spPr>
          <a:xfrm>
            <a:off x="3821113" y="152400"/>
            <a:ext cx="2079625" cy="519113"/>
          </a:xfrm>
          <a:solidFill>
            <a:srgbClr val="000000"/>
          </a:solidFill>
        </p:spPr>
        <p:txBody>
          <a:bodyPr wrap="none" anchor="t">
            <a:spAutoFit/>
          </a:bodyPr>
          <a:lstStyle/>
          <a:p>
            <a:pPr algn="ctr" eaLnBrk="1" hangingPunct="1"/>
            <a:r>
              <a:rPr lang="en-US" sz="2800" b="1">
                <a:solidFill>
                  <a:srgbClr val="FFFFFF"/>
                </a:solidFill>
                <a:latin typeface="Arial" charset="0"/>
                <a:ea typeface="SimSun" charset="0"/>
                <a:cs typeface="SimSun" charset="0"/>
              </a:rPr>
              <a:t>Authorship</a:t>
            </a:r>
          </a:p>
        </p:txBody>
      </p:sp>
    </p:spTree>
    <p:extLst>
      <p:ext uri="{BB962C8B-B14F-4D97-AF65-F5344CB8AC3E}">
        <p14:creationId xmlns:p14="http://schemas.microsoft.com/office/powerpoint/2010/main" val="9882173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4515"/>
                                        </p:tgtEl>
                                        <p:attrNameLst>
                                          <p:attrName>style.visibility</p:attrName>
                                        </p:attrNameLst>
                                      </p:cBhvr>
                                      <p:to>
                                        <p:strVal val="visible"/>
                                      </p:to>
                                    </p:set>
                                    <p:anim calcmode="lin" valueType="num">
                                      <p:cBhvr additive="base">
                                        <p:cTn id="7" dur="500" fill="hold"/>
                                        <p:tgtEl>
                                          <p:spTgt spid="64515"/>
                                        </p:tgtEl>
                                        <p:attrNameLst>
                                          <p:attrName>ppt_x</p:attrName>
                                        </p:attrNameLst>
                                      </p:cBhvr>
                                      <p:tavLst>
                                        <p:tav tm="0">
                                          <p:val>
                                            <p:strVal val="0-#ppt_w/2"/>
                                          </p:val>
                                        </p:tav>
                                        <p:tav tm="100000">
                                          <p:val>
                                            <p:strVal val="#ppt_x"/>
                                          </p:val>
                                        </p:tav>
                                      </p:tavLst>
                                    </p:anim>
                                    <p:anim calcmode="lin" valueType="num">
                                      <p:cBhvr additive="base">
                                        <p:cTn id="8" dur="500" fill="hold"/>
                                        <p:tgtEl>
                                          <p:spTgt spid="6451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64516"/>
                                        </p:tgtEl>
                                        <p:attrNameLst>
                                          <p:attrName>style.visibility</p:attrName>
                                        </p:attrNameLst>
                                      </p:cBhvr>
                                      <p:to>
                                        <p:strVal val="visible"/>
                                      </p:to>
                                    </p:set>
                                    <p:anim calcmode="lin" valueType="num">
                                      <p:cBhvr additive="base">
                                        <p:cTn id="13" dur="500" fill="hold"/>
                                        <p:tgtEl>
                                          <p:spTgt spid="64516"/>
                                        </p:tgtEl>
                                        <p:attrNameLst>
                                          <p:attrName>ppt_x</p:attrName>
                                        </p:attrNameLst>
                                      </p:cBhvr>
                                      <p:tavLst>
                                        <p:tav tm="0">
                                          <p:val>
                                            <p:strVal val="1+#ppt_w/2"/>
                                          </p:val>
                                        </p:tav>
                                        <p:tav tm="100000">
                                          <p:val>
                                            <p:strVal val="#ppt_x"/>
                                          </p:val>
                                        </p:tav>
                                      </p:tavLst>
                                    </p:anim>
                                    <p:anim calcmode="lin" valueType="num">
                                      <p:cBhvr additive="base">
                                        <p:cTn id="14" dur="500" fill="hold"/>
                                        <p:tgtEl>
                                          <p:spTgt spid="645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5" grpId="0" animBg="1" autoUpdateAnimBg="0"/>
      <p:bldP spid="64516" grpId="0" animBg="1"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16066" name="Text Box 2"/>
          <p:cNvSpPr txBox="1">
            <a:spLocks noChangeArrowheads="1"/>
          </p:cNvSpPr>
          <p:nvPr/>
        </p:nvSpPr>
        <p:spPr bwMode="auto">
          <a:xfrm>
            <a:off x="7688263" y="152400"/>
            <a:ext cx="1303337" cy="4572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rPr>
              <a:t>246-247</a:t>
            </a:r>
          </a:p>
        </p:txBody>
      </p:sp>
      <p:sp>
        <p:nvSpPr>
          <p:cNvPr id="65539" name="Text Box 3"/>
          <p:cNvSpPr txBox="1">
            <a:spLocks noChangeArrowheads="1"/>
          </p:cNvSpPr>
          <p:nvPr/>
        </p:nvSpPr>
        <p:spPr bwMode="auto">
          <a:xfrm rot="-1200000">
            <a:off x="117475" y="1703388"/>
            <a:ext cx="5121275" cy="1196975"/>
          </a:xfrm>
          <a:prstGeom prst="rect">
            <a:avLst/>
          </a:prstGeom>
          <a:solidFill>
            <a:schemeClr val="hlink"/>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This </a:t>
            </a:r>
            <a:r>
              <a:rPr kumimoji="0" lang="ru-RU"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a:t>
            </a:r>
            <a:r>
              <a:rPr kumimoji="0" lang="en-US"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New Testament postcard</a:t>
            </a:r>
            <a:r>
              <a:rPr kumimoji="0" lang="ru-RU"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a:t>
            </a:r>
            <a:r>
              <a:rPr kumimoji="0" lang="en-US"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 is the shortest letter of Paul</a:t>
            </a:r>
            <a:r>
              <a:rPr kumimoji="0" lang="uk-UA"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a:t>
            </a:r>
            <a:r>
              <a:rPr kumimoji="0" lang="en-US"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s epistles. </a:t>
            </a:r>
          </a:p>
        </p:txBody>
      </p:sp>
      <p:sp>
        <p:nvSpPr>
          <p:cNvPr id="65540" name="Text Box 4"/>
          <p:cNvSpPr txBox="1">
            <a:spLocks noChangeArrowheads="1"/>
          </p:cNvSpPr>
          <p:nvPr/>
        </p:nvSpPr>
        <p:spPr bwMode="auto">
          <a:xfrm rot="1200000">
            <a:off x="3733800" y="2590800"/>
            <a:ext cx="4914900" cy="3387725"/>
          </a:xfrm>
          <a:prstGeom prst="rect">
            <a:avLst/>
          </a:prstGeom>
          <a:solidFill>
            <a:srgbClr val="E3EBF1"/>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The letter to Philemon probably provides the clearest example of the need to demonstrate forgiveness in the New Testament.  Onesimus</a:t>
            </a:r>
            <a:r>
              <a:rPr kumimoji="0" lang="uk-UA"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a:t>
            </a:r>
            <a:r>
              <a:rPr kumimoji="0" lang="en-US"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 commitment to return to his former master was in effect risking his life to ask forgiveness, yet he still did it.</a:t>
            </a:r>
          </a:p>
        </p:txBody>
      </p:sp>
      <p:sp>
        <p:nvSpPr>
          <p:cNvPr id="65541" name="Text Box 5"/>
          <p:cNvSpPr txBox="1">
            <a:spLocks noChangeArrowheads="1"/>
          </p:cNvSpPr>
          <p:nvPr/>
        </p:nvSpPr>
        <p:spPr bwMode="auto">
          <a:xfrm>
            <a:off x="609600" y="3962400"/>
            <a:ext cx="5181600" cy="2678113"/>
          </a:xfrm>
          <a:prstGeom prst="rect">
            <a:avLst/>
          </a:prstGeom>
          <a:solidFill>
            <a:schemeClr val="folHlink"/>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This writing illustrates the nature of imputation better than any other.  Paul requests that all of Onesimus</a:t>
            </a:r>
            <a:r>
              <a:rPr kumimoji="0" lang="uk-UA"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a:t>
            </a:r>
            <a:r>
              <a:rPr kumimoji="0" lang="en-US"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 sin be placed not upon Onesimus but upon himself.  In like manner Christ took the sin of humanity upon Himself.</a:t>
            </a:r>
            <a:endParaRPr kumimoji="0" lang="en-US" sz="2400" b="1" i="0" u="none" strike="noStrike" kern="1200" cap="none" spc="0" normalizeH="0" baseline="0" noProof="0" dirty="0">
              <a:ln>
                <a:noFill/>
              </a:ln>
              <a:solidFill>
                <a:srgbClr val="000000"/>
              </a:solidFill>
              <a:effectLst/>
              <a:uLnTx/>
              <a:uFillTx/>
              <a:latin typeface="Arial" charset="0"/>
              <a:ea typeface="SimSun" charset="0"/>
              <a:cs typeface="SimSun" charset="0"/>
            </a:endParaRPr>
          </a:p>
        </p:txBody>
      </p:sp>
      <p:sp>
        <p:nvSpPr>
          <p:cNvPr id="216070" name="WordArt 6"/>
          <p:cNvSpPr>
            <a:spLocks noChangeArrowheads="1" noChangeShapeType="1" noTextEdit="1"/>
          </p:cNvSpPr>
          <p:nvPr/>
        </p:nvSpPr>
        <p:spPr bwMode="auto">
          <a:xfrm>
            <a:off x="152400" y="76200"/>
            <a:ext cx="2743200" cy="9906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720" normalizeH="1" baseline="0" noProof="0">
                <a:ln w="19050" cap="sq">
                  <a:solidFill>
                    <a:srgbClr val="99CCFF"/>
                  </a:solidFill>
                  <a:round/>
                  <a:headEnd type="none" w="sm" len="sm"/>
                  <a:tailEnd type="none" w="sm" len="sm"/>
                </a:ln>
                <a:solidFill>
                  <a:srgbClr val="FF0000"/>
                </a:solidFill>
                <a:effectLst>
                  <a:outerShdw blurRad="63500" dist="38099" dir="2700000" algn="ctr" rotWithShape="0">
                    <a:srgbClr val="990000">
                      <a:alpha val="74997"/>
                    </a:srgbClr>
                  </a:outerShdw>
                </a:effectLst>
                <a:uLnTx/>
                <a:uFillTx/>
                <a:latin typeface="Impact"/>
                <a:ea typeface="Impact"/>
                <a:cs typeface="Impact"/>
              </a:rPr>
              <a:t>Philemon</a:t>
            </a:r>
          </a:p>
        </p:txBody>
      </p:sp>
      <p:sp>
        <p:nvSpPr>
          <p:cNvPr id="216071" name="Rectangle 7"/>
          <p:cNvSpPr>
            <a:spLocks noGrp="1" noChangeArrowheads="1"/>
          </p:cNvSpPr>
          <p:nvPr>
            <p:ph type="title" idx="4294967295"/>
          </p:nvPr>
        </p:nvSpPr>
        <p:spPr>
          <a:xfrm>
            <a:off x="3200400" y="166688"/>
            <a:ext cx="2754313" cy="519112"/>
          </a:xfrm>
          <a:solidFill>
            <a:srgbClr val="000000"/>
          </a:solidFill>
        </p:spPr>
        <p:txBody>
          <a:bodyPr wrap="none" anchor="t">
            <a:spAutoFit/>
          </a:bodyPr>
          <a:lstStyle/>
          <a:p>
            <a:pPr algn="ctr" eaLnBrk="1" hangingPunct="1"/>
            <a:r>
              <a:rPr lang="en-US" altLang="zh-CN" sz="2800" b="1">
                <a:solidFill>
                  <a:srgbClr val="FFFFFF"/>
                </a:solidFill>
                <a:latin typeface="Arial" charset="0"/>
                <a:ea typeface="SimSun" charset="0"/>
                <a:cs typeface="SimSun" charset="0"/>
              </a:rPr>
              <a:t>Characteristics</a:t>
            </a:r>
            <a:endParaRPr lang="en-US" sz="2800" b="1">
              <a:solidFill>
                <a:srgbClr val="FFFFFF"/>
              </a:solidFill>
              <a:latin typeface="Arial" charset="0"/>
              <a:ea typeface="SimSun" charset="0"/>
              <a:cs typeface="SimSun" charset="0"/>
            </a:endParaRPr>
          </a:p>
        </p:txBody>
      </p:sp>
    </p:spTree>
    <p:extLst>
      <p:ext uri="{BB962C8B-B14F-4D97-AF65-F5344CB8AC3E}">
        <p14:creationId xmlns:p14="http://schemas.microsoft.com/office/powerpoint/2010/main" val="18144489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5539"/>
                                        </p:tgtEl>
                                        <p:attrNameLst>
                                          <p:attrName>style.visibility</p:attrName>
                                        </p:attrNameLst>
                                      </p:cBhvr>
                                      <p:to>
                                        <p:strVal val="visible"/>
                                      </p:to>
                                    </p:set>
                                    <p:anim calcmode="lin" valueType="num">
                                      <p:cBhvr additive="base">
                                        <p:cTn id="7" dur="500" fill="hold"/>
                                        <p:tgtEl>
                                          <p:spTgt spid="65539"/>
                                        </p:tgtEl>
                                        <p:attrNameLst>
                                          <p:attrName>ppt_x</p:attrName>
                                        </p:attrNameLst>
                                      </p:cBhvr>
                                      <p:tavLst>
                                        <p:tav tm="0">
                                          <p:val>
                                            <p:strVal val="0-#ppt_w/2"/>
                                          </p:val>
                                        </p:tav>
                                        <p:tav tm="100000">
                                          <p:val>
                                            <p:strVal val="#ppt_x"/>
                                          </p:val>
                                        </p:tav>
                                      </p:tavLst>
                                    </p:anim>
                                    <p:anim calcmode="lin" valueType="num">
                                      <p:cBhvr additive="base">
                                        <p:cTn id="8" dur="500" fill="hold"/>
                                        <p:tgtEl>
                                          <p:spTgt spid="6553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65540"/>
                                        </p:tgtEl>
                                        <p:attrNameLst>
                                          <p:attrName>style.visibility</p:attrName>
                                        </p:attrNameLst>
                                      </p:cBhvr>
                                      <p:to>
                                        <p:strVal val="visible"/>
                                      </p:to>
                                    </p:set>
                                    <p:anim calcmode="lin" valueType="num">
                                      <p:cBhvr additive="base">
                                        <p:cTn id="13" dur="500" fill="hold"/>
                                        <p:tgtEl>
                                          <p:spTgt spid="65540"/>
                                        </p:tgtEl>
                                        <p:attrNameLst>
                                          <p:attrName>ppt_x</p:attrName>
                                        </p:attrNameLst>
                                      </p:cBhvr>
                                      <p:tavLst>
                                        <p:tav tm="0">
                                          <p:val>
                                            <p:strVal val="1+#ppt_w/2"/>
                                          </p:val>
                                        </p:tav>
                                        <p:tav tm="100000">
                                          <p:val>
                                            <p:strVal val="#ppt_x"/>
                                          </p:val>
                                        </p:tav>
                                      </p:tavLst>
                                    </p:anim>
                                    <p:anim calcmode="lin" valueType="num">
                                      <p:cBhvr additive="base">
                                        <p:cTn id="14" dur="500" fill="hold"/>
                                        <p:tgtEl>
                                          <p:spTgt spid="65540"/>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5541"/>
                                        </p:tgtEl>
                                        <p:attrNameLst>
                                          <p:attrName>style.visibility</p:attrName>
                                        </p:attrNameLst>
                                      </p:cBhvr>
                                      <p:to>
                                        <p:strVal val="visible"/>
                                      </p:to>
                                    </p:set>
                                    <p:anim calcmode="lin" valueType="num">
                                      <p:cBhvr additive="base">
                                        <p:cTn id="19" dur="500" fill="hold"/>
                                        <p:tgtEl>
                                          <p:spTgt spid="65541"/>
                                        </p:tgtEl>
                                        <p:attrNameLst>
                                          <p:attrName>ppt_x</p:attrName>
                                        </p:attrNameLst>
                                      </p:cBhvr>
                                      <p:tavLst>
                                        <p:tav tm="0">
                                          <p:val>
                                            <p:strVal val="#ppt_x"/>
                                          </p:val>
                                        </p:tav>
                                        <p:tav tm="100000">
                                          <p:val>
                                            <p:strVal val="#ppt_x"/>
                                          </p:val>
                                        </p:tav>
                                      </p:tavLst>
                                    </p:anim>
                                    <p:anim calcmode="lin" valueType="num">
                                      <p:cBhvr additive="base">
                                        <p:cTn id="20" dur="500" fill="hold"/>
                                        <p:tgtEl>
                                          <p:spTgt spid="655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9" grpId="0" animBg="1" autoUpdateAnimBg="0"/>
      <p:bldP spid="65540" grpId="0" animBg="1" autoUpdateAnimBg="0"/>
      <p:bldP spid="65541" grpId="0" animBg="1"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144386" name="Picture 2" descr="Roman Empir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2400"/>
            <a:ext cx="9144000" cy="706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4387" name="Text Box 3"/>
          <p:cNvSpPr txBox="1">
            <a:spLocks noChangeArrowheads="1"/>
          </p:cNvSpPr>
          <p:nvPr/>
        </p:nvSpPr>
        <p:spPr bwMode="auto">
          <a:xfrm>
            <a:off x="8305800" y="19050"/>
            <a:ext cx="692150" cy="4572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246</a:t>
            </a:r>
          </a:p>
        </p:txBody>
      </p:sp>
      <p:sp>
        <p:nvSpPr>
          <p:cNvPr id="28676" name="Text Box 4"/>
          <p:cNvSpPr txBox="1">
            <a:spLocks noChangeArrowheads="1"/>
          </p:cNvSpPr>
          <p:nvPr/>
        </p:nvSpPr>
        <p:spPr bwMode="auto">
          <a:xfrm rot="-1200000">
            <a:off x="-92075" y="1120775"/>
            <a:ext cx="5121275" cy="1927225"/>
          </a:xfrm>
          <a:prstGeom prst="rect">
            <a:avLst/>
          </a:prstGeom>
          <a:solidFill>
            <a:srgbClr val="99CCFF"/>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sng" strike="noStrike" kern="1200" cap="none" spc="0" normalizeH="0" baseline="0" noProof="0" dirty="0">
                <a:ln>
                  <a:noFill/>
                </a:ln>
                <a:solidFill>
                  <a:srgbClr val="000000"/>
                </a:solidFill>
                <a:effectLst/>
                <a:uLnTx/>
                <a:uFillTx/>
                <a:latin typeface="Arial" charset="0"/>
                <a:ea typeface="ＭＳ Ｐゴシック" charset="0"/>
                <a:cs typeface="Arial" charset="0"/>
              </a:rPr>
              <a:t>Date (fall AD 61)</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Paul</a:t>
            </a:r>
            <a:r>
              <a:rPr kumimoji="0" lang="uk-UA"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s 1st imprisonment in Rome</a:t>
            </a:r>
            <a:r>
              <a:rPr kumimoji="0" lang="en-US" altLang="zh-CN"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 is evident </a:t>
            </a: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in parallels with the Colossian letter </a:t>
            </a:r>
          </a:p>
          <a:p>
            <a:pPr marL="0" marR="0" lvl="0" indent="0" algn="ctr" defTabSz="914400" rtl="0" eaLnBrk="1" fontAlgn="base" latinLnBrk="0" hangingPunct="1">
              <a:lnSpc>
                <a:spcPct val="100000"/>
              </a:lnSpc>
              <a:spcBef>
                <a:spcPct val="0"/>
              </a:spcBef>
              <a:spcAft>
                <a:spcPct val="0"/>
              </a:spcAft>
              <a:buClrTx/>
              <a:buSzTx/>
              <a:buFont typeface="Wingdings" charset="0"/>
              <a:buNone/>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(cf. v. 23 with Col. 4:7-10).  </a:t>
            </a:r>
          </a:p>
        </p:txBody>
      </p:sp>
      <p:sp>
        <p:nvSpPr>
          <p:cNvPr id="28677" name="Text Box 5"/>
          <p:cNvSpPr txBox="1">
            <a:spLocks noChangeArrowheads="1"/>
          </p:cNvSpPr>
          <p:nvPr/>
        </p:nvSpPr>
        <p:spPr bwMode="auto">
          <a:xfrm rot="1200000">
            <a:off x="4395788" y="827088"/>
            <a:ext cx="4991100" cy="2354262"/>
          </a:xfrm>
          <a:prstGeom prst="rect">
            <a:avLst/>
          </a:prstGeom>
          <a:solidFill>
            <a:schemeClr val="accent3"/>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sng" strike="noStrike" kern="1200" cap="none" spc="0" normalizeH="0" baseline="0" noProof="0" dirty="0">
                <a:ln>
                  <a:noFill/>
                </a:ln>
                <a:solidFill>
                  <a:srgbClr val="000000"/>
                </a:solidFill>
                <a:effectLst/>
                <a:uLnTx/>
                <a:uFillTx/>
                <a:latin typeface="Arial" charset="0"/>
                <a:ea typeface="SimSun" charset="0"/>
                <a:cs typeface="SimSun" charset="0"/>
              </a:rPr>
              <a:t>Origin/Recipients</a:t>
            </a:r>
            <a:endParaRPr kumimoji="0" lang="en-US" altLang="zh-CN" sz="2800" b="1" i="0" u="none" strike="noStrike" kern="1200" cap="none" spc="0" normalizeH="0" baseline="0" noProof="0" dirty="0">
              <a:ln>
                <a:noFill/>
              </a:ln>
              <a:solidFill>
                <a:srgbClr val="000000"/>
              </a:solidFill>
              <a:effectLst/>
              <a:uLnTx/>
              <a:uFillTx/>
              <a:latin typeface="Arial" charset="0"/>
              <a:ea typeface="SimSun"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Philemon (v. 1b), a Christian slave owner in Colosse, is the main addressee, but others in his church are included too </a:t>
            </a:r>
            <a:br>
              <a:rPr kumimoji="0" lang="en-US"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br>
            <a:r>
              <a:rPr kumimoji="0" lang="en-US"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(v. 2). </a:t>
            </a:r>
            <a:endParaRPr kumimoji="0" lang="en-US" sz="2400" b="1" i="0" u="none" strike="noStrike" kern="1200" cap="none" spc="0" normalizeH="0" baseline="0" noProof="0" dirty="0">
              <a:ln>
                <a:noFill/>
              </a:ln>
              <a:solidFill>
                <a:srgbClr val="000000"/>
              </a:solidFill>
              <a:effectLst/>
              <a:uLnTx/>
              <a:uFillTx/>
              <a:latin typeface="Arial" charset="0"/>
              <a:ea typeface="SimSun" charset="0"/>
              <a:cs typeface="SimSun" charset="0"/>
            </a:endParaRPr>
          </a:p>
        </p:txBody>
      </p:sp>
      <p:sp>
        <p:nvSpPr>
          <p:cNvPr id="28678" name="Text Box 6"/>
          <p:cNvSpPr txBox="1">
            <a:spLocks noChangeArrowheads="1"/>
          </p:cNvSpPr>
          <p:nvPr/>
        </p:nvSpPr>
        <p:spPr bwMode="auto">
          <a:xfrm>
            <a:off x="152400" y="4579938"/>
            <a:ext cx="8763000" cy="2354262"/>
          </a:xfrm>
          <a:prstGeom prst="rect">
            <a:avLst/>
          </a:prstGeom>
          <a:solidFill>
            <a:srgbClr val="CCFFCC"/>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sng" strike="noStrike" kern="1200" cap="none" spc="0" normalizeH="0" baseline="0" noProof="0" dirty="0">
                <a:ln>
                  <a:noFill/>
                </a:ln>
                <a:solidFill>
                  <a:srgbClr val="000000"/>
                </a:solidFill>
                <a:effectLst/>
                <a:uLnTx/>
                <a:uFillTx/>
                <a:latin typeface="Arial" charset="0"/>
                <a:ea typeface="SimSun" charset="0"/>
                <a:cs typeface="SimSun" charset="0"/>
              </a:rPr>
              <a:t>Occasion</a:t>
            </a:r>
            <a:endParaRPr kumimoji="0" lang="en-US" altLang="zh-CN" sz="2800" b="1" i="0" u="none" strike="noStrike" kern="1200" cap="none" spc="0" normalizeH="0" baseline="0" noProof="0" dirty="0">
              <a:ln>
                <a:noFill/>
              </a:ln>
              <a:solidFill>
                <a:srgbClr val="000000"/>
              </a:solidFill>
              <a:effectLst/>
              <a:uLnTx/>
              <a:uFillTx/>
              <a:latin typeface="Arial" charset="0"/>
              <a:ea typeface="SimSun"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During Paul</a:t>
            </a:r>
            <a:r>
              <a:rPr kumimoji="0" lang="uk-UA"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a:t>
            </a:r>
            <a:r>
              <a:rPr kumimoji="0" lang="en-US"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s 1st imprisonment in Rome he led to Christ the fugitive slave of Philemon named Onesimus—who had done some injustices to &amp; stolen from Philemon before he ran away.  This letter to Philemon was sent with Onesimus to Colosse to convince Philemon to forgive Onesimus. </a:t>
            </a:r>
            <a:endParaRPr kumimoji="0" lang="en-US" sz="2400" b="1" i="0" u="none" strike="noStrike" kern="1200" cap="none" spc="0" normalizeH="0" baseline="0" noProof="0" dirty="0">
              <a:ln>
                <a:noFill/>
              </a:ln>
              <a:solidFill>
                <a:srgbClr val="000000"/>
              </a:solidFill>
              <a:effectLst/>
              <a:uLnTx/>
              <a:uFillTx/>
              <a:latin typeface="Arial" charset="0"/>
              <a:ea typeface="SimSun" charset="0"/>
              <a:cs typeface="SimSun" charset="0"/>
            </a:endParaRPr>
          </a:p>
        </p:txBody>
      </p:sp>
      <p:sp>
        <p:nvSpPr>
          <p:cNvPr id="28679" name="AutoShape 7"/>
          <p:cNvSpPr>
            <a:spLocks noChangeArrowheads="1"/>
          </p:cNvSpPr>
          <p:nvPr/>
        </p:nvSpPr>
        <p:spPr bwMode="auto">
          <a:xfrm rot="718568">
            <a:off x="3962400" y="4038600"/>
            <a:ext cx="2743200" cy="533400"/>
          </a:xfrm>
          <a:prstGeom prst="curvedUpArrow">
            <a:avLst>
              <a:gd name="adj1" fmla="val 102857"/>
              <a:gd name="adj2" fmla="val 205714"/>
              <a:gd name="adj3" fmla="val 33333"/>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8680" name="Text Box 8"/>
          <p:cNvSpPr txBox="1">
            <a:spLocks noChangeArrowheads="1"/>
          </p:cNvSpPr>
          <p:nvPr/>
        </p:nvSpPr>
        <p:spPr bwMode="auto">
          <a:xfrm>
            <a:off x="3048000" y="3505200"/>
            <a:ext cx="1039813" cy="461963"/>
          </a:xfrm>
          <a:prstGeom prst="rect">
            <a:avLst/>
          </a:prstGeom>
          <a:solidFill>
            <a:schemeClr val="tx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Rome</a:t>
            </a:r>
          </a:p>
        </p:txBody>
      </p:sp>
      <p:sp>
        <p:nvSpPr>
          <p:cNvPr id="28681" name="Text Box 9"/>
          <p:cNvSpPr txBox="1">
            <a:spLocks noChangeArrowheads="1"/>
          </p:cNvSpPr>
          <p:nvPr/>
        </p:nvSpPr>
        <p:spPr bwMode="auto">
          <a:xfrm>
            <a:off x="6629400" y="4038600"/>
            <a:ext cx="1382713" cy="461963"/>
          </a:xfrm>
          <a:prstGeom prst="rect">
            <a:avLst/>
          </a:prstGeom>
          <a:solidFill>
            <a:schemeClr val="tx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Colosse</a:t>
            </a:r>
          </a:p>
        </p:txBody>
      </p:sp>
      <p:sp>
        <p:nvSpPr>
          <p:cNvPr id="144394" name="WordArt 10"/>
          <p:cNvSpPr>
            <a:spLocks noChangeArrowheads="1" noChangeShapeType="1" noTextEdit="1"/>
          </p:cNvSpPr>
          <p:nvPr/>
        </p:nvSpPr>
        <p:spPr bwMode="auto">
          <a:xfrm>
            <a:off x="152400" y="76200"/>
            <a:ext cx="2743200" cy="9906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720" normalizeH="1" baseline="0" noProof="0">
                <a:ln w="19050" cap="sq">
                  <a:solidFill>
                    <a:srgbClr val="99CCFF"/>
                  </a:solidFill>
                  <a:round/>
                  <a:headEnd type="none" w="sm" len="sm"/>
                  <a:tailEnd type="none" w="sm" len="sm"/>
                </a:ln>
                <a:solidFill>
                  <a:srgbClr val="FF0000"/>
                </a:solidFill>
                <a:effectLst>
                  <a:outerShdw blurRad="63500" dist="38099" dir="2700000" algn="ctr" rotWithShape="0">
                    <a:srgbClr val="990000">
                      <a:alpha val="74997"/>
                    </a:srgbClr>
                  </a:outerShdw>
                </a:effectLst>
                <a:uLnTx/>
                <a:uFillTx/>
                <a:latin typeface="Impact"/>
                <a:ea typeface="Impact"/>
                <a:cs typeface="Impact"/>
              </a:rPr>
              <a:t>Philemon</a:t>
            </a:r>
          </a:p>
        </p:txBody>
      </p:sp>
      <p:sp>
        <p:nvSpPr>
          <p:cNvPr id="144395" name="Rectangle 11"/>
          <p:cNvSpPr>
            <a:spLocks noGrp="1" noChangeArrowheads="1"/>
          </p:cNvSpPr>
          <p:nvPr>
            <p:ph type="title" idx="4294967295"/>
          </p:nvPr>
        </p:nvSpPr>
        <p:spPr>
          <a:xfrm>
            <a:off x="3276600" y="0"/>
            <a:ext cx="2733675" cy="519113"/>
          </a:xfrm>
          <a:solidFill>
            <a:srgbClr val="000000"/>
          </a:solidFill>
        </p:spPr>
        <p:txBody>
          <a:bodyPr wrap="none" anchor="t">
            <a:spAutoFit/>
          </a:bodyPr>
          <a:lstStyle/>
          <a:p>
            <a:pPr algn="ctr" eaLnBrk="1" hangingPunct="1"/>
            <a:r>
              <a:rPr lang="en-US" sz="2800" b="1">
                <a:solidFill>
                  <a:srgbClr val="FFFFFF"/>
                </a:solidFill>
                <a:latin typeface="Arial" charset="0"/>
                <a:ea typeface="SimSun" charset="0"/>
                <a:cs typeface="SimSun" charset="0"/>
              </a:rPr>
              <a:t>Circumstances</a:t>
            </a:r>
          </a:p>
        </p:txBody>
      </p:sp>
    </p:spTree>
    <p:extLst>
      <p:ext uri="{BB962C8B-B14F-4D97-AF65-F5344CB8AC3E}">
        <p14:creationId xmlns:p14="http://schemas.microsoft.com/office/powerpoint/2010/main" val="20269090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680"/>
                                        </p:tgtEl>
                                        <p:attrNameLst>
                                          <p:attrName>style.visibility</p:attrName>
                                        </p:attrNameLst>
                                      </p:cBhvr>
                                      <p:to>
                                        <p:strVal val="visible"/>
                                      </p:to>
                                    </p:set>
                                    <p:animEffect transition="in" filter="wipe(left)">
                                      <p:cBhvr>
                                        <p:cTn id="7" dur="500"/>
                                        <p:tgtEl>
                                          <p:spTgt spid="28680"/>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8679"/>
                                        </p:tgtEl>
                                        <p:attrNameLst>
                                          <p:attrName>style.visibility</p:attrName>
                                        </p:attrNameLst>
                                      </p:cBhvr>
                                      <p:to>
                                        <p:strVal val="visible"/>
                                      </p:to>
                                    </p:set>
                                    <p:animEffect transition="in" filter="wipe(left)">
                                      <p:cBhvr>
                                        <p:cTn id="11" dur="500"/>
                                        <p:tgtEl>
                                          <p:spTgt spid="28679"/>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8681"/>
                                        </p:tgtEl>
                                        <p:attrNameLst>
                                          <p:attrName>style.visibility</p:attrName>
                                        </p:attrNameLst>
                                      </p:cBhvr>
                                      <p:to>
                                        <p:strVal val="visible"/>
                                      </p:to>
                                    </p:set>
                                    <p:animEffect transition="in" filter="wipe(left)">
                                      <p:cBhvr>
                                        <p:cTn id="15" dur="500"/>
                                        <p:tgtEl>
                                          <p:spTgt spid="2868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2" fill="hold" grpId="0" nodeType="clickEffect">
                                  <p:stCondLst>
                                    <p:cond delay="0"/>
                                  </p:stCondLst>
                                  <p:childTnLst>
                                    <p:set>
                                      <p:cBhvr>
                                        <p:cTn id="19" dur="1" fill="hold">
                                          <p:stCondLst>
                                            <p:cond delay="0"/>
                                          </p:stCondLst>
                                        </p:cTn>
                                        <p:tgtEl>
                                          <p:spTgt spid="28677"/>
                                        </p:tgtEl>
                                        <p:attrNameLst>
                                          <p:attrName>style.visibility</p:attrName>
                                        </p:attrNameLst>
                                      </p:cBhvr>
                                      <p:to>
                                        <p:strVal val="visible"/>
                                      </p:to>
                                    </p:set>
                                    <p:anim calcmode="lin" valueType="num">
                                      <p:cBhvr additive="base">
                                        <p:cTn id="20" dur="500" fill="hold"/>
                                        <p:tgtEl>
                                          <p:spTgt spid="28677"/>
                                        </p:tgtEl>
                                        <p:attrNameLst>
                                          <p:attrName>ppt_x</p:attrName>
                                        </p:attrNameLst>
                                      </p:cBhvr>
                                      <p:tavLst>
                                        <p:tav tm="0">
                                          <p:val>
                                            <p:strVal val="1+#ppt_w/2"/>
                                          </p:val>
                                        </p:tav>
                                        <p:tav tm="100000">
                                          <p:val>
                                            <p:strVal val="#ppt_x"/>
                                          </p:val>
                                        </p:tav>
                                      </p:tavLst>
                                    </p:anim>
                                    <p:anim calcmode="lin" valueType="num">
                                      <p:cBhvr additive="base">
                                        <p:cTn id="21" dur="500" fill="hold"/>
                                        <p:tgtEl>
                                          <p:spTgt spid="28677"/>
                                        </p:tgtEl>
                                        <p:attrNameLst>
                                          <p:attrName>ppt_y</p:attrName>
                                        </p:attrNameLst>
                                      </p:cBhvr>
                                      <p:tavLst>
                                        <p:tav tm="0">
                                          <p:val>
                                            <p:strVal val="#ppt_y"/>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28676"/>
                                        </p:tgtEl>
                                        <p:attrNameLst>
                                          <p:attrName>style.visibility</p:attrName>
                                        </p:attrNameLst>
                                      </p:cBhvr>
                                      <p:to>
                                        <p:strVal val="visible"/>
                                      </p:to>
                                    </p:set>
                                    <p:anim calcmode="lin" valueType="num">
                                      <p:cBhvr additive="base">
                                        <p:cTn id="26" dur="500" fill="hold"/>
                                        <p:tgtEl>
                                          <p:spTgt spid="28676"/>
                                        </p:tgtEl>
                                        <p:attrNameLst>
                                          <p:attrName>ppt_x</p:attrName>
                                        </p:attrNameLst>
                                      </p:cBhvr>
                                      <p:tavLst>
                                        <p:tav tm="0">
                                          <p:val>
                                            <p:strVal val="0-#ppt_w/2"/>
                                          </p:val>
                                        </p:tav>
                                        <p:tav tm="100000">
                                          <p:val>
                                            <p:strVal val="#ppt_x"/>
                                          </p:val>
                                        </p:tav>
                                      </p:tavLst>
                                    </p:anim>
                                    <p:anim calcmode="lin" valueType="num">
                                      <p:cBhvr additive="base">
                                        <p:cTn id="27" dur="500" fill="hold"/>
                                        <p:tgtEl>
                                          <p:spTgt spid="28676"/>
                                        </p:tgtEl>
                                        <p:attrNameLst>
                                          <p:attrName>ppt_y</p:attrName>
                                        </p:attrNameLst>
                                      </p:cBhvr>
                                      <p:tavLst>
                                        <p:tav tm="0">
                                          <p:val>
                                            <p:strVal val="#ppt_y"/>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28678"/>
                                        </p:tgtEl>
                                        <p:attrNameLst>
                                          <p:attrName>style.visibility</p:attrName>
                                        </p:attrNameLst>
                                      </p:cBhvr>
                                      <p:to>
                                        <p:strVal val="visible"/>
                                      </p:to>
                                    </p:set>
                                    <p:anim calcmode="lin" valueType="num">
                                      <p:cBhvr additive="base">
                                        <p:cTn id="32" dur="500" fill="hold"/>
                                        <p:tgtEl>
                                          <p:spTgt spid="28678"/>
                                        </p:tgtEl>
                                        <p:attrNameLst>
                                          <p:attrName>ppt_x</p:attrName>
                                        </p:attrNameLst>
                                      </p:cBhvr>
                                      <p:tavLst>
                                        <p:tav tm="0">
                                          <p:val>
                                            <p:strVal val="#ppt_x"/>
                                          </p:val>
                                        </p:tav>
                                        <p:tav tm="100000">
                                          <p:val>
                                            <p:strVal val="#ppt_x"/>
                                          </p:val>
                                        </p:tav>
                                      </p:tavLst>
                                    </p:anim>
                                    <p:anim calcmode="lin" valueType="num">
                                      <p:cBhvr additive="base">
                                        <p:cTn id="33" dur="500" fill="hold"/>
                                        <p:tgtEl>
                                          <p:spTgt spid="286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animBg="1" autoUpdateAnimBg="0"/>
      <p:bldP spid="28677" grpId="0" animBg="1" autoUpdateAnimBg="0"/>
      <p:bldP spid="28678" grpId="0" animBg="1" autoUpdateAnimBg="0"/>
      <p:bldP spid="28679" grpId="0" animBg="1"/>
      <p:bldP spid="28680" grpId="0" animBg="1"/>
      <p:bldP spid="2868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en-US" sz="4800" b="1" dirty="0">
                <a:solidFill>
                  <a:schemeClr val="bg1"/>
                </a:solidFill>
                <a:effectLst>
                  <a:glow rad="101600">
                    <a:schemeClr val="tx1">
                      <a:alpha val="99000"/>
                    </a:schemeClr>
                  </a:glow>
                </a:effectLst>
                <a:latin typeface="Arial"/>
                <a:cs typeface="Arial"/>
              </a:rPr>
              <a:t>Theme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4766" y="1341868"/>
            <a:ext cx="9144000"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Forgive Others and </a:t>
            </a:r>
            <a:br>
              <a:rPr lang="en-US" sz="4800" b="1" dirty="0">
                <a:solidFill>
                  <a:srgbClr val="FFFFFF"/>
                </a:solidFill>
                <a:effectLst>
                  <a:glow rad="127000">
                    <a:srgbClr val="000000"/>
                  </a:glow>
                </a:effectLst>
                <a:latin typeface="Arial" charset="0"/>
                <a:ea typeface="ＭＳ Ｐゴシック" charset="0"/>
                <a:cs typeface="ＭＳ Ｐゴシック" charset="0"/>
              </a:rPr>
            </a:br>
            <a:r>
              <a:rPr lang="en-US" sz="4800" b="1" dirty="0">
                <a:solidFill>
                  <a:srgbClr val="FFFFFF"/>
                </a:solidFill>
                <a:effectLst>
                  <a:glow rad="127000">
                    <a:srgbClr val="000000"/>
                  </a:glow>
                </a:effectLst>
                <a:latin typeface="Arial" charset="0"/>
                <a:ea typeface="ＭＳ Ｐゴシック" charset="0"/>
                <a:cs typeface="ＭＳ Ｐゴシック" charset="0"/>
              </a:rPr>
              <a:t>Seek Forgiveness</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Philemon</a:t>
            </a:r>
          </a:p>
        </p:txBody>
      </p:sp>
    </p:spTree>
    <p:extLst>
      <p:ext uri="{BB962C8B-B14F-4D97-AF65-F5344CB8AC3E}">
        <p14:creationId xmlns:p14="http://schemas.microsoft.com/office/powerpoint/2010/main" val="392398653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18114" name="Text Box 2"/>
          <p:cNvSpPr txBox="1">
            <a:spLocks noChangeArrowheads="1"/>
          </p:cNvSpPr>
          <p:nvPr/>
        </p:nvSpPr>
        <p:spPr bwMode="auto">
          <a:xfrm>
            <a:off x="8297863" y="152400"/>
            <a:ext cx="692150" cy="4572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rPr>
              <a:t>247</a:t>
            </a:r>
          </a:p>
        </p:txBody>
      </p:sp>
      <p:sp>
        <p:nvSpPr>
          <p:cNvPr id="67587" name="Text Box 3"/>
          <p:cNvSpPr txBox="1">
            <a:spLocks noChangeArrowheads="1"/>
          </p:cNvSpPr>
          <p:nvPr/>
        </p:nvSpPr>
        <p:spPr bwMode="auto">
          <a:xfrm>
            <a:off x="152400" y="1368425"/>
            <a:ext cx="8801100" cy="3752850"/>
          </a:xfrm>
          <a:prstGeom prst="rect">
            <a:avLst/>
          </a:prstGeom>
          <a:solidFill>
            <a:schemeClr val="folHlink"/>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 typeface="Wingdings" charset="0"/>
              <a:buChar char="Ø"/>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Paul</a:t>
            </a:r>
            <a:r>
              <a:rPr kumimoji="0" lang="uk-UA"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a:t>
            </a:r>
            <a:r>
              <a:rPr kumimoji="0" lang="en-US"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s short letter to Philemon demonstrates both the importance of forgiving offenders &amp; also being forgiven as necessary decisions for walking with God.</a:t>
            </a:r>
          </a:p>
          <a:p>
            <a:pPr marL="0" marR="0" lvl="0" indent="0" algn="ctr" defTabSz="914400" rtl="0" eaLnBrk="1" fontAlgn="base" latinLnBrk="0" hangingPunct="1">
              <a:lnSpc>
                <a:spcPct val="100000"/>
              </a:lnSpc>
              <a:spcBef>
                <a:spcPct val="0"/>
              </a:spcBef>
              <a:spcAft>
                <a:spcPct val="0"/>
              </a:spcAft>
              <a:buClrTx/>
              <a:buSzTx/>
              <a:buFont typeface="Wingdings" charset="0"/>
              <a:buNone/>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 typeface="Wingdings" charset="0"/>
              <a:buChar char="Ø"/>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This views the letter from the perspective of both Onesimus and Philemon. </a:t>
            </a:r>
          </a:p>
          <a:p>
            <a:pPr marL="0" marR="0" lvl="0" indent="0" algn="ctr" defTabSz="914400" rtl="0" eaLnBrk="1" fontAlgn="base" latinLnBrk="0" hangingPunct="1">
              <a:lnSpc>
                <a:spcPct val="100000"/>
              </a:lnSpc>
              <a:spcBef>
                <a:spcPct val="0"/>
              </a:spcBef>
              <a:spcAft>
                <a:spcPct val="0"/>
              </a:spcAft>
              <a:buClrTx/>
              <a:buSzTx/>
              <a:buFont typeface="Wingdings" charset="0"/>
              <a:buNone/>
              <a:tabLst/>
              <a:defRPr/>
            </a:pPr>
            <a:endParaRPr kumimoji="0" lang="en-US" altLang="zh-CN" sz="2400" b="1" i="0" u="none" strike="noStrike" kern="1200" cap="none" spc="0" normalizeH="0" baseline="0" noProof="0" dirty="0">
              <a:ln>
                <a:noFill/>
              </a:ln>
              <a:solidFill>
                <a:srgbClr val="000000"/>
              </a:solidFill>
              <a:effectLst/>
              <a:uLnTx/>
              <a:uFillTx/>
              <a:latin typeface="Arial" charset="0"/>
              <a:ea typeface="SimSun" charset="0"/>
              <a:cs typeface="SimSun" charset="0"/>
            </a:endParaRPr>
          </a:p>
          <a:p>
            <a:pPr marL="0" marR="0" lvl="0" indent="0" algn="ctr" defTabSz="914400" rtl="0" eaLnBrk="1" fontAlgn="base" latinLnBrk="0" hangingPunct="1">
              <a:lnSpc>
                <a:spcPct val="100000"/>
              </a:lnSpc>
              <a:spcBef>
                <a:spcPct val="0"/>
              </a:spcBef>
              <a:spcAft>
                <a:spcPct val="0"/>
              </a:spcAft>
              <a:buClrTx/>
              <a:buSzTx/>
              <a:buFont typeface="Wingdings" charset="0"/>
              <a:buChar char="Ø"/>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The letter was not simply a personal correspondence to Philemon alone.  It addresses others in the church and the uses the plural </a:t>
            </a:r>
            <a:r>
              <a:rPr kumimoji="0" lang="ru-RU"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a:t>
            </a:r>
            <a:r>
              <a:rPr kumimoji="0" lang="en-US"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you</a:t>
            </a:r>
            <a:r>
              <a:rPr kumimoji="0" lang="ru-RU"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a:t>
            </a:r>
            <a:r>
              <a:rPr kumimoji="0" lang="en-US"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 in verse 25. </a:t>
            </a:r>
          </a:p>
        </p:txBody>
      </p:sp>
      <p:sp>
        <p:nvSpPr>
          <p:cNvPr id="218116" name="Rectangle 4"/>
          <p:cNvSpPr>
            <a:spLocks noGrp="1" noChangeArrowheads="1"/>
          </p:cNvSpPr>
          <p:nvPr>
            <p:ph type="title" idx="4294967295"/>
          </p:nvPr>
        </p:nvSpPr>
        <p:spPr>
          <a:xfrm>
            <a:off x="2535238" y="333375"/>
            <a:ext cx="3836987" cy="768350"/>
          </a:xfrm>
          <a:solidFill>
            <a:srgbClr val="000000"/>
          </a:solidFill>
        </p:spPr>
        <p:txBody>
          <a:bodyPr>
            <a:spAutoFit/>
          </a:bodyPr>
          <a:lstStyle/>
          <a:p>
            <a:pPr algn="ctr" eaLnBrk="1" hangingPunct="1"/>
            <a:r>
              <a:rPr lang="en-US" b="1">
                <a:solidFill>
                  <a:srgbClr val="FFFFFF"/>
                </a:solidFill>
                <a:latin typeface="Arial Narrow" charset="0"/>
                <a:ea typeface="SimSun" charset="0"/>
                <a:cs typeface="SimSun" charset="0"/>
              </a:rPr>
              <a:t>Perspectives</a:t>
            </a:r>
          </a:p>
        </p:txBody>
      </p:sp>
    </p:spTree>
    <p:extLst>
      <p:ext uri="{BB962C8B-B14F-4D97-AF65-F5344CB8AC3E}">
        <p14:creationId xmlns:p14="http://schemas.microsoft.com/office/powerpoint/2010/main" val="19369073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7587"/>
                                        </p:tgtEl>
                                        <p:attrNameLst>
                                          <p:attrName>style.visibility</p:attrName>
                                        </p:attrNameLst>
                                      </p:cBhvr>
                                      <p:to>
                                        <p:strVal val="visible"/>
                                      </p:to>
                                    </p:set>
                                    <p:anim calcmode="lin" valueType="num">
                                      <p:cBhvr>
                                        <p:cTn id="7" dur="500" fill="hold"/>
                                        <p:tgtEl>
                                          <p:spTgt spid="67587"/>
                                        </p:tgtEl>
                                        <p:attrNameLst>
                                          <p:attrName>ppt_w</p:attrName>
                                        </p:attrNameLst>
                                      </p:cBhvr>
                                      <p:tavLst>
                                        <p:tav tm="0">
                                          <p:val>
                                            <p:fltVal val="0"/>
                                          </p:val>
                                        </p:tav>
                                        <p:tav tm="100000">
                                          <p:val>
                                            <p:strVal val="#ppt_w"/>
                                          </p:val>
                                        </p:tav>
                                      </p:tavLst>
                                    </p:anim>
                                    <p:anim calcmode="lin" valueType="num">
                                      <p:cBhvr>
                                        <p:cTn id="8" dur="500" fill="hold"/>
                                        <p:tgtEl>
                                          <p:spTgt spid="6758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7" grpId="0" animBg="1"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6914" name="Picture 2" descr="Image result for be forgiving philemon">
            <a:extLst>
              <a:ext uri="{FF2B5EF4-FFF2-40B4-BE49-F238E27FC236}">
                <a16:creationId xmlns:a16="http://schemas.microsoft.com/office/drawing/2014/main" id="{8B2803D5-58AA-FD42-800C-1E50B1E63C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0"/>
            <a:ext cx="9144000" cy="60833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4941168"/>
            <a:ext cx="9144000" cy="92610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Philemon</a:t>
            </a:r>
            <a:endParaRPr kumimoji="0" 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en-US" sz="8000" b="1" dirty="0">
                <a:effectLst>
                  <a:glow rad="127000">
                    <a:schemeClr val="tx1"/>
                  </a:glow>
                </a:effectLst>
                <a:latin typeface="Arial" charset="0"/>
                <a:ea typeface="ＭＳ Ｐゴシック" charset="0"/>
                <a:cs typeface="ＭＳ Ｐゴシック" charset="0"/>
              </a:rPr>
              <a:t>Be Forgiving</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3903082192"/>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5076056" y="49784"/>
            <a:ext cx="4067944" cy="4387328"/>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Corrie ten Boom</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512" y="0"/>
            <a:ext cx="5112337" cy="6858000"/>
          </a:xfrm>
          <a:prstGeom prst="rect">
            <a:avLst/>
          </a:prstGeom>
        </p:spPr>
      </p:pic>
    </p:spTree>
    <p:extLst>
      <p:ext uri="{BB962C8B-B14F-4D97-AF65-F5344CB8AC3E}">
        <p14:creationId xmlns:p14="http://schemas.microsoft.com/office/powerpoint/2010/main" val="2791344019"/>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7384"/>
            <a:ext cx="9143999" cy="576064"/>
          </a:xfrm>
          <a:effectLst/>
        </p:spPr>
        <p:txBody>
          <a:bodyPr anchor="t"/>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The Hiding Place</a:t>
            </a:r>
          </a:p>
        </p:txBody>
      </p:sp>
    </p:spTree>
    <p:extLst>
      <p:ext uri="{BB962C8B-B14F-4D97-AF65-F5344CB8AC3E}">
        <p14:creationId xmlns:p14="http://schemas.microsoft.com/office/powerpoint/2010/main" val="3643134045"/>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5076056" y="49784"/>
            <a:ext cx="4067944" cy="4387328"/>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Corrie ten Boom</a:t>
            </a:r>
          </a:p>
        </p:txBody>
      </p:sp>
      <p:pic>
        <p:nvPicPr>
          <p:cNvPr id="3" name="Picture 2"/>
          <p:cNvPicPr>
            <a:picLocks noChangeAspect="1"/>
          </p:cNvPicPr>
          <p:nvPr/>
        </p:nvPicPr>
        <p:blipFill>
          <a:blip r:embed="rId3"/>
          <a:stretch>
            <a:fillRect/>
          </a:stretch>
        </p:blipFill>
        <p:spPr>
          <a:xfrm>
            <a:off x="0" y="2128345"/>
            <a:ext cx="9144000" cy="4729655"/>
          </a:xfrm>
          <a:prstGeom prst="rect">
            <a:avLst/>
          </a:prstGeom>
        </p:spPr>
      </p:pic>
    </p:spTree>
    <p:extLst>
      <p:ext uri="{BB962C8B-B14F-4D97-AF65-F5344CB8AC3E}">
        <p14:creationId xmlns:p14="http://schemas.microsoft.com/office/powerpoint/2010/main" val="2741066894"/>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384"/>
            <a:ext cx="9144000" cy="424434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5076056" y="1916832"/>
            <a:ext cx="4067944" cy="936104"/>
          </a:xfrm>
          <a:solidFill>
            <a:schemeClr val="tx1"/>
          </a:solidFill>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The Guards</a:t>
            </a:r>
          </a:p>
        </p:txBody>
      </p:sp>
      <p:pic>
        <p:nvPicPr>
          <p:cNvPr id="3" name="Picture 2"/>
          <p:cNvPicPr>
            <a:picLocks noChangeAspect="1"/>
          </p:cNvPicPr>
          <p:nvPr/>
        </p:nvPicPr>
        <p:blipFill>
          <a:blip r:embed="rId4"/>
          <a:stretch>
            <a:fillRect/>
          </a:stretch>
        </p:blipFill>
        <p:spPr>
          <a:xfrm>
            <a:off x="0" y="2875809"/>
            <a:ext cx="9144000" cy="4729655"/>
          </a:xfrm>
          <a:prstGeom prst="rect">
            <a:avLst/>
          </a:prstGeom>
        </p:spPr>
      </p:pic>
      <p:sp>
        <p:nvSpPr>
          <p:cNvPr id="6" name="Rectangle 2"/>
          <p:cNvSpPr txBox="1">
            <a:spLocks noChangeArrowheads="1"/>
          </p:cNvSpPr>
          <p:nvPr/>
        </p:nvSpPr>
        <p:spPr bwMode="auto">
          <a:xfrm>
            <a:off x="5085267" y="2996952"/>
            <a:ext cx="4067944" cy="936104"/>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a:solidFill>
                  <a:srgbClr val="FFFFFF"/>
                </a:solidFill>
                <a:effectLst>
                  <a:glow rad="127000">
                    <a:srgbClr val="000000"/>
                  </a:glow>
                </a:effectLst>
                <a:latin typeface="Arial" charset="0"/>
                <a:ea typeface="ＭＳ Ｐゴシック" charset="0"/>
                <a:cs typeface="ＭＳ Ｐゴシック" charset="0"/>
              </a:rPr>
              <a:t>The Jews</a:t>
            </a:r>
          </a:p>
        </p:txBody>
      </p:sp>
    </p:spTree>
    <p:extLst>
      <p:ext uri="{BB962C8B-B14F-4D97-AF65-F5344CB8AC3E}">
        <p14:creationId xmlns:p14="http://schemas.microsoft.com/office/powerpoint/2010/main" val="916063112"/>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7384"/>
            <a:ext cx="9143999" cy="576064"/>
          </a:xfrm>
          <a:effectLst/>
        </p:spPr>
        <p:txBody>
          <a:bodyPr anchor="t"/>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German Guards</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80533" y="598843"/>
            <a:ext cx="7281334" cy="6214533"/>
          </a:xfrm>
          <a:prstGeom prst="rect">
            <a:avLst/>
          </a:prstGeom>
        </p:spPr>
      </p:pic>
    </p:spTree>
    <p:extLst>
      <p:ext uri="{BB962C8B-B14F-4D97-AF65-F5344CB8AC3E}">
        <p14:creationId xmlns:p14="http://schemas.microsoft.com/office/powerpoint/2010/main" val="532599663"/>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5830144"/>
            <a:ext cx="9144000" cy="1002952"/>
          </a:xfrm>
          <a:effectLst>
            <a:outerShdw blurRad="63500" dist="35921" dir="2700000" algn="ctr" rotWithShape="0">
              <a:schemeClr val="tx2">
                <a:alpha val="74998"/>
              </a:schemeClr>
            </a:outerShdw>
          </a:effectLst>
        </p:spPr>
        <p:txBody>
          <a:bodyPr anchor="t"/>
          <a:lstStyle/>
          <a:p>
            <a:pPr>
              <a:defRPr/>
            </a:pPr>
            <a:r>
              <a:rPr lang="en-US" sz="4800" b="1" i="1" dirty="0">
                <a:effectLst>
                  <a:glow rad="127000">
                    <a:schemeClr val="tx1"/>
                  </a:glow>
                </a:effectLst>
                <a:latin typeface="Arial" charset="0"/>
                <a:ea typeface="ＭＳ Ｐゴシック" charset="0"/>
                <a:cs typeface="ＭＳ Ｐゴシック" charset="0"/>
              </a:rPr>
              <a:t>The outstretched hand</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9144000" cy="6858001"/>
          </a:xfrm>
          <a:prstGeom prst="rect">
            <a:avLst/>
          </a:prstGeom>
        </p:spPr>
      </p:pic>
    </p:spTree>
    <p:extLst>
      <p:ext uri="{BB962C8B-B14F-4D97-AF65-F5344CB8AC3E}">
        <p14:creationId xmlns:p14="http://schemas.microsoft.com/office/powerpoint/2010/main" val="1290952853"/>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orgiveness-stone-e1278465271267.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6357060" cy="422108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6102" y="3645024"/>
            <a:ext cx="9144000" cy="1723032"/>
          </a:xfrm>
          <a:effectLst>
            <a:outerShdw blurRad="63500" dist="35921" dir="2700000" algn="ctr" rotWithShape="0">
              <a:schemeClr val="tx2">
                <a:alpha val="74998"/>
              </a:schemeClr>
            </a:outerShdw>
          </a:effectLst>
        </p:spPr>
        <p:txBody>
          <a:bodyPr anchor="t"/>
          <a:lstStyle/>
          <a:p>
            <a:pPr>
              <a:defRPr/>
            </a:pPr>
            <a:r>
              <a:rPr lang="en-US" sz="4800" b="1" i="1" dirty="0">
                <a:effectLst>
                  <a:glow rad="127000">
                    <a:schemeClr val="tx1"/>
                  </a:glow>
                </a:effectLst>
                <a:latin typeface="Arial" charset="0"/>
                <a:ea typeface="ＭＳ Ｐゴシック" charset="0"/>
                <a:cs typeface="ＭＳ Ｐゴシック" charset="0"/>
              </a:rPr>
              <a:t>How to </a:t>
            </a:r>
            <a:r>
              <a:rPr lang="en-US" sz="4800" b="1" i="1" dirty="0">
                <a:solidFill>
                  <a:srgbClr val="FFFF00"/>
                </a:solidFill>
                <a:effectLst>
                  <a:glow rad="127000">
                    <a:schemeClr val="tx1"/>
                  </a:glow>
                </a:effectLst>
                <a:latin typeface="Arial" charset="0"/>
                <a:ea typeface="ＭＳ Ｐゴシック" charset="0"/>
                <a:cs typeface="ＭＳ Ｐゴシック" charset="0"/>
              </a:rPr>
              <a:t>forgive</a:t>
            </a:r>
            <a:r>
              <a:rPr lang="en-US" sz="4800" b="1" i="1" dirty="0">
                <a:effectLst>
                  <a:glow rad="127000">
                    <a:schemeClr val="tx1"/>
                  </a:glow>
                </a:effectLst>
                <a:latin typeface="Arial" charset="0"/>
                <a:ea typeface="ＭＳ Ｐゴシック" charset="0"/>
                <a:cs typeface="ＭＳ Ｐゴシック" charset="0"/>
              </a:rPr>
              <a:t> those who offend us</a:t>
            </a:r>
            <a:r>
              <a:rPr lang="is-IS" sz="4800" b="1" i="1" dirty="0">
                <a:effectLst>
                  <a:glow rad="127000">
                    <a:schemeClr val="tx1"/>
                  </a:glow>
                </a:effectLst>
                <a:latin typeface="Arial" charset="0"/>
                <a:ea typeface="ＭＳ Ｐゴシック" charset="0"/>
                <a:cs typeface="ＭＳ Ｐゴシック" charset="0"/>
              </a:rPr>
              <a:t>…</a:t>
            </a:r>
            <a:endParaRPr lang="en-US" sz="4800" b="1" i="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842405786"/>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216" y="274638"/>
            <a:ext cx="8003232" cy="1066130"/>
          </a:xfrm>
          <a:solidFill>
            <a:srgbClr val="800000"/>
          </a:solidFill>
        </p:spPr>
        <p:txBody>
          <a:bodyPr/>
          <a:lstStyle/>
          <a:p>
            <a:pPr>
              <a:defRPr/>
            </a:pPr>
            <a:r>
              <a:rPr lang="en-US" sz="4800" b="1" dirty="0">
                <a:solidFill>
                  <a:srgbClr val="FFFFFF"/>
                </a:solidFill>
                <a:effectLst>
                  <a:glow rad="165100">
                    <a:schemeClr val="tx1">
                      <a:alpha val="99000"/>
                    </a:schemeClr>
                  </a:glow>
                </a:effectLst>
              </a:rPr>
              <a:t>Chapters in NT Books</a:t>
            </a:r>
          </a:p>
        </p:txBody>
      </p:sp>
      <p:graphicFrame>
        <p:nvGraphicFramePr>
          <p:cNvPr id="6" name="Chart 5"/>
          <p:cNvGraphicFramePr>
            <a:graphicFrameLocks/>
          </p:cNvGraphicFramePr>
          <p:nvPr/>
        </p:nvGraphicFramePr>
        <p:xfrm>
          <a:off x="323528" y="1248833"/>
          <a:ext cx="8496944" cy="5420527"/>
        </p:xfrm>
        <a:graphic>
          <a:graphicData uri="http://schemas.openxmlformats.org/drawingml/2006/chart">
            <c:chart xmlns:c="http://schemas.openxmlformats.org/drawingml/2006/chart" xmlns:r="http://schemas.openxmlformats.org/officeDocument/2006/relationships" r:id="rId3"/>
          </a:graphicData>
        </a:graphic>
      </p:graphicFrame>
      <p:grpSp>
        <p:nvGrpSpPr>
          <p:cNvPr id="10" name="Group 9"/>
          <p:cNvGrpSpPr>
            <a:grpSpLocks/>
          </p:cNvGrpSpPr>
          <p:nvPr/>
        </p:nvGrpSpPr>
        <p:grpSpPr bwMode="auto">
          <a:xfrm>
            <a:off x="4284663" y="1916113"/>
            <a:ext cx="5040312" cy="1296987"/>
            <a:chOff x="4283968" y="1844824"/>
            <a:chExt cx="5041076" cy="1297136"/>
          </a:xfrm>
        </p:grpSpPr>
        <p:grpSp>
          <p:nvGrpSpPr>
            <p:cNvPr id="233476" name="Group 7"/>
            <p:cNvGrpSpPr>
              <a:grpSpLocks/>
            </p:cNvGrpSpPr>
            <p:nvPr/>
          </p:nvGrpSpPr>
          <p:grpSpPr bwMode="auto">
            <a:xfrm>
              <a:off x="4283968" y="1844824"/>
              <a:ext cx="5041076" cy="1297136"/>
              <a:chOff x="4283968" y="1844824"/>
              <a:chExt cx="5041076" cy="1297136"/>
            </a:xfrm>
          </p:grpSpPr>
          <p:sp>
            <p:nvSpPr>
              <p:cNvPr id="233478" name="Rectangular Callout 2"/>
              <p:cNvSpPr>
                <a:spLocks noChangeArrowheads="1"/>
              </p:cNvSpPr>
              <p:nvPr/>
            </p:nvSpPr>
            <p:spPr bwMode="auto">
              <a:xfrm flipH="1">
                <a:off x="4283968" y="1844824"/>
                <a:ext cx="3888432" cy="1296144"/>
              </a:xfrm>
              <a:prstGeom prst="wedgeRectCallout">
                <a:avLst>
                  <a:gd name="adj1" fmla="val 10116"/>
                  <a:gd name="adj2" fmla="val 24646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33479" name="Rectangular Callout 6"/>
              <p:cNvSpPr>
                <a:spLocks noChangeArrowheads="1"/>
              </p:cNvSpPr>
              <p:nvPr/>
            </p:nvSpPr>
            <p:spPr bwMode="auto">
              <a:xfrm>
                <a:off x="5148510" y="1844824"/>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33480" name="Rectangular Callout 6"/>
              <p:cNvSpPr>
                <a:spLocks noChangeArrowheads="1"/>
              </p:cNvSpPr>
              <p:nvPr/>
            </p:nvSpPr>
            <p:spPr bwMode="auto">
              <a:xfrm>
                <a:off x="4859475" y="1845816"/>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33481" name="Rectangular Callout 6"/>
              <p:cNvSpPr>
                <a:spLocks noChangeArrowheads="1"/>
              </p:cNvSpPr>
              <p:nvPr/>
            </p:nvSpPr>
            <p:spPr bwMode="auto">
              <a:xfrm>
                <a:off x="5436612" y="1844973"/>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sp>
          <p:nvSpPr>
            <p:cNvPr id="9" name="Title 1"/>
            <p:cNvSpPr txBox="1">
              <a:spLocks/>
            </p:cNvSpPr>
            <p:nvPr/>
          </p:nvSpPr>
          <p:spPr bwMode="auto">
            <a:xfrm>
              <a:off x="4283968" y="1916832"/>
              <a:ext cx="4752528" cy="1138138"/>
            </a:xfrm>
            <a:prstGeom prst="rect">
              <a:avLst/>
            </a:prstGeom>
            <a:noFill/>
            <a:ln>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Four </a:t>
              </a:r>
              <a:r>
                <a:rPr kumimoji="0" lang="ru-RU"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a:t>
              </a:r>
              <a:r>
                <a:rPr kumimoji="0" 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books</a:t>
              </a:r>
              <a:r>
                <a:rPr kumimoji="0" lang="ru-RU"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a:t>
              </a:r>
              <a:r>
                <a:rPr kumimoji="0" 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 of the NT have but 1 chapter</a:t>
              </a:r>
            </a:p>
          </p:txBody>
        </p:sp>
      </p:grpSp>
    </p:spTree>
    <p:extLst>
      <p:ext uri="{BB962C8B-B14F-4D97-AF65-F5344CB8AC3E}">
        <p14:creationId xmlns:p14="http://schemas.microsoft.com/office/powerpoint/2010/main" val="26413404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251520" y="1602008"/>
            <a:ext cx="8604448" cy="312313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eaLnBrk="1" hangingPunct="1"/>
            <a:r>
              <a:rPr lang="en-US" sz="3600" b="1" dirty="0">
                <a:solidFill>
                  <a:srgbClr val="FFFFFF"/>
                </a:solidFill>
              </a:rPr>
              <a:t>“So if you consider me a partner, welcome him [</a:t>
            </a:r>
            <a:r>
              <a:rPr lang="en-US" sz="3600" b="1" dirty="0" err="1">
                <a:solidFill>
                  <a:srgbClr val="FFFFFF"/>
                </a:solidFill>
              </a:rPr>
              <a:t>Onesimus</a:t>
            </a:r>
            <a:r>
              <a:rPr lang="en-US" sz="3600" b="1" dirty="0">
                <a:solidFill>
                  <a:srgbClr val="FFFFFF"/>
                </a:solidFill>
              </a:rPr>
              <a:t>] as you would welcome me.  If he has done you any wrong or owes you anything, charge it to me” (verses 17-18). </a:t>
            </a:r>
            <a:endParaRPr lang="en-US" sz="3600" b="1" dirty="0">
              <a:solidFill>
                <a:srgbClr val="FFFFFF"/>
              </a:solidFill>
              <a:latin typeface="Arial" charset="0"/>
              <a:cs typeface="Arial"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Philemon</a:t>
            </a:r>
          </a:p>
        </p:txBody>
      </p:sp>
      <p:sp>
        <p:nvSpPr>
          <p:cNvPr id="7" name="Text Box 24"/>
          <p:cNvSpPr txBox="1">
            <a:spLocks noChangeArrowheads="1"/>
          </p:cNvSpPr>
          <p:nvPr/>
        </p:nvSpPr>
        <p:spPr bwMode="auto">
          <a:xfrm>
            <a:off x="8472410"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245</a:t>
            </a:r>
          </a:p>
        </p:txBody>
      </p:sp>
    </p:spTree>
    <p:extLst>
      <p:ext uri="{BB962C8B-B14F-4D97-AF65-F5344CB8AC3E}">
        <p14:creationId xmlns:p14="http://schemas.microsoft.com/office/powerpoint/2010/main" val="34842194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7"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360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179512" y="116632"/>
            <a:ext cx="8640960" cy="1066130"/>
          </a:xfrm>
          <a:solidFill>
            <a:srgbClr val="800000"/>
          </a:solidFill>
          <a:ln w="57150">
            <a:solidFill>
              <a:srgbClr val="FFFFFF"/>
            </a:solidFill>
          </a:ln>
        </p:spPr>
        <p:txBody>
          <a:bodyPr/>
          <a:lstStyle/>
          <a:p>
            <a:pPr>
              <a:defRPr/>
            </a:pPr>
            <a:r>
              <a:rPr lang="en-US" sz="4800" b="1" dirty="0">
                <a:solidFill>
                  <a:srgbClr val="FFFFFF"/>
                </a:solidFill>
                <a:effectLst>
                  <a:glow rad="165100">
                    <a:schemeClr val="tx1">
                      <a:alpha val="99000"/>
                    </a:schemeClr>
                  </a:glow>
                </a:effectLst>
              </a:rPr>
              <a:t>Verses in NT Emails</a:t>
            </a:r>
          </a:p>
        </p:txBody>
      </p:sp>
      <p:graphicFrame>
        <p:nvGraphicFramePr>
          <p:cNvPr id="5" name="Chart 4"/>
          <p:cNvGraphicFramePr>
            <a:graphicFrameLocks/>
          </p:cNvGraphicFramePr>
          <p:nvPr/>
        </p:nvGraphicFramePr>
        <p:xfrm>
          <a:off x="827584" y="1254770"/>
          <a:ext cx="7776864" cy="5040560"/>
        </p:xfrm>
        <a:graphic>
          <a:graphicData uri="http://schemas.openxmlformats.org/drawingml/2006/chart">
            <c:chart xmlns:c="http://schemas.openxmlformats.org/drawingml/2006/chart" xmlns:r="http://schemas.openxmlformats.org/officeDocument/2006/relationships" r:id="rId4"/>
          </a:graphicData>
        </a:graphic>
      </p:graphicFrame>
      <p:sp>
        <p:nvSpPr>
          <p:cNvPr id="7" name="Title 1"/>
          <p:cNvSpPr txBox="1">
            <a:spLocks/>
          </p:cNvSpPr>
          <p:nvPr/>
        </p:nvSpPr>
        <p:spPr bwMode="auto">
          <a:xfrm>
            <a:off x="-36512" y="6165304"/>
            <a:ext cx="1872208" cy="720080"/>
          </a:xfrm>
          <a:prstGeom prst="rect">
            <a:avLst/>
          </a:prstGeom>
          <a:noFill/>
          <a:ln w="57150">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Words</a:t>
            </a:r>
          </a:p>
        </p:txBody>
      </p:sp>
      <p:sp>
        <p:nvSpPr>
          <p:cNvPr id="8" name="Title 1"/>
          <p:cNvSpPr txBox="1">
            <a:spLocks/>
          </p:cNvSpPr>
          <p:nvPr/>
        </p:nvSpPr>
        <p:spPr bwMode="auto">
          <a:xfrm>
            <a:off x="3275856" y="6261812"/>
            <a:ext cx="1296144" cy="527065"/>
          </a:xfrm>
          <a:prstGeom prst="rect">
            <a:avLst/>
          </a:prstGeom>
          <a:noFill/>
          <a:ln w="57150">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245</a:t>
            </a:r>
          </a:p>
        </p:txBody>
      </p:sp>
      <p:sp>
        <p:nvSpPr>
          <p:cNvPr id="9" name="Title 1"/>
          <p:cNvSpPr txBox="1">
            <a:spLocks/>
          </p:cNvSpPr>
          <p:nvPr/>
        </p:nvSpPr>
        <p:spPr bwMode="auto">
          <a:xfrm>
            <a:off x="5004048" y="6261812"/>
            <a:ext cx="1296144" cy="527065"/>
          </a:xfrm>
          <a:prstGeom prst="rect">
            <a:avLst/>
          </a:prstGeom>
          <a:noFill/>
          <a:ln w="57150">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219</a:t>
            </a:r>
          </a:p>
        </p:txBody>
      </p:sp>
      <p:sp>
        <p:nvSpPr>
          <p:cNvPr id="10" name="Title 1"/>
          <p:cNvSpPr txBox="1">
            <a:spLocks/>
          </p:cNvSpPr>
          <p:nvPr/>
        </p:nvSpPr>
        <p:spPr bwMode="auto">
          <a:xfrm>
            <a:off x="3347864" y="3789040"/>
            <a:ext cx="1296144" cy="527065"/>
          </a:xfrm>
          <a:prstGeom prst="rect">
            <a:avLst/>
          </a:prstGeom>
          <a:noFill/>
          <a:ln w="57150">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13</a:t>
            </a:r>
          </a:p>
        </p:txBody>
      </p:sp>
      <p:sp>
        <p:nvSpPr>
          <p:cNvPr id="11" name="Title 1"/>
          <p:cNvSpPr txBox="1">
            <a:spLocks/>
          </p:cNvSpPr>
          <p:nvPr/>
        </p:nvSpPr>
        <p:spPr bwMode="auto">
          <a:xfrm>
            <a:off x="4932040" y="3356992"/>
            <a:ext cx="1296144" cy="527065"/>
          </a:xfrm>
          <a:prstGeom prst="rect">
            <a:avLst/>
          </a:prstGeom>
          <a:noFill/>
          <a:ln w="57150">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15</a:t>
            </a:r>
          </a:p>
        </p:txBody>
      </p:sp>
    </p:spTree>
    <p:extLst>
      <p:ext uri="{BB962C8B-B14F-4D97-AF65-F5344CB8AC3E}">
        <p14:creationId xmlns:p14="http://schemas.microsoft.com/office/powerpoint/2010/main" val="23740039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360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79512" y="274638"/>
            <a:ext cx="8640960" cy="1066130"/>
          </a:xfrm>
          <a:solidFill>
            <a:srgbClr val="800000"/>
          </a:solidFill>
          <a:ln w="57150">
            <a:solidFill>
              <a:srgbClr val="FFFFFF"/>
            </a:solidFill>
          </a:ln>
        </p:spPr>
        <p:txBody>
          <a:bodyPr/>
          <a:lstStyle/>
          <a:p>
            <a:pPr>
              <a:defRPr/>
            </a:pPr>
            <a:r>
              <a:rPr lang="en-US" sz="4800" b="1" dirty="0">
                <a:solidFill>
                  <a:srgbClr val="FFFFFF"/>
                </a:solidFill>
                <a:effectLst>
                  <a:glow rad="165100">
                    <a:schemeClr val="tx1">
                      <a:alpha val="99000"/>
                    </a:schemeClr>
                  </a:glow>
                </a:effectLst>
              </a:rPr>
              <a:t>New Testament Emails</a:t>
            </a:r>
          </a:p>
        </p:txBody>
      </p:sp>
      <p:graphicFrame>
        <p:nvGraphicFramePr>
          <p:cNvPr id="5" name="Chart 4"/>
          <p:cNvGraphicFramePr>
            <a:graphicFrameLocks/>
          </p:cNvGraphicFramePr>
          <p:nvPr/>
        </p:nvGraphicFramePr>
        <p:xfrm>
          <a:off x="827584" y="1412776"/>
          <a:ext cx="7776864" cy="5040560"/>
        </p:xfrm>
        <a:graphic>
          <a:graphicData uri="http://schemas.openxmlformats.org/drawingml/2006/chart">
            <c:chart xmlns:c="http://schemas.openxmlformats.org/drawingml/2006/chart" xmlns:r="http://schemas.openxmlformats.org/officeDocument/2006/relationships" r:id="rId4"/>
          </a:graphicData>
        </a:graphic>
      </p:graphicFrame>
      <p:grpSp>
        <p:nvGrpSpPr>
          <p:cNvPr id="6" name="Group 5">
            <a:extLst>
              <a:ext uri="{FF2B5EF4-FFF2-40B4-BE49-F238E27FC236}">
                <a16:creationId xmlns:a16="http://schemas.microsoft.com/office/drawing/2014/main" id="{3738EB25-3A71-C946-8928-DD3E7844C5DF}"/>
              </a:ext>
            </a:extLst>
          </p:cNvPr>
          <p:cNvGrpSpPr/>
          <p:nvPr/>
        </p:nvGrpSpPr>
        <p:grpSpPr>
          <a:xfrm>
            <a:off x="1547664" y="5987421"/>
            <a:ext cx="6552727" cy="461665"/>
            <a:chOff x="1547664" y="5987421"/>
            <a:chExt cx="6552727" cy="461665"/>
          </a:xfrm>
        </p:grpSpPr>
        <p:sp>
          <p:nvSpPr>
            <p:cNvPr id="7" name="TextBox 6">
              <a:extLst>
                <a:ext uri="{FF2B5EF4-FFF2-40B4-BE49-F238E27FC236}">
                  <a16:creationId xmlns:a16="http://schemas.microsoft.com/office/drawing/2014/main" id="{16453B1F-74D5-0245-9526-ED1BDB16D624}"/>
                </a:ext>
              </a:extLst>
            </p:cNvPr>
            <p:cNvSpPr txBox="1"/>
            <p:nvPr/>
          </p:nvSpPr>
          <p:spPr>
            <a:xfrm>
              <a:off x="1547664" y="5987421"/>
              <a:ext cx="1728192" cy="461665"/>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Philemon</a:t>
              </a:r>
            </a:p>
          </p:txBody>
        </p:sp>
        <p:sp>
          <p:nvSpPr>
            <p:cNvPr id="8" name="TextBox 7">
              <a:extLst>
                <a:ext uri="{FF2B5EF4-FFF2-40B4-BE49-F238E27FC236}">
                  <a16:creationId xmlns:a16="http://schemas.microsoft.com/office/drawing/2014/main" id="{313F6994-6363-C64F-B221-D0645F0E1CE7}"/>
                </a:ext>
              </a:extLst>
            </p:cNvPr>
            <p:cNvSpPr txBox="1"/>
            <p:nvPr/>
          </p:nvSpPr>
          <p:spPr>
            <a:xfrm>
              <a:off x="3207131" y="5987421"/>
              <a:ext cx="1584176" cy="461665"/>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2 John</a:t>
              </a:r>
            </a:p>
          </p:txBody>
        </p:sp>
        <p:sp>
          <p:nvSpPr>
            <p:cNvPr id="9" name="TextBox 8">
              <a:extLst>
                <a:ext uri="{FF2B5EF4-FFF2-40B4-BE49-F238E27FC236}">
                  <a16:creationId xmlns:a16="http://schemas.microsoft.com/office/drawing/2014/main" id="{106C51A4-5D75-EA42-BCA3-7835EEC91F89}"/>
                </a:ext>
              </a:extLst>
            </p:cNvPr>
            <p:cNvSpPr txBox="1"/>
            <p:nvPr/>
          </p:nvSpPr>
          <p:spPr>
            <a:xfrm>
              <a:off x="4764998" y="5987421"/>
              <a:ext cx="1584176" cy="461665"/>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3 John</a:t>
              </a:r>
            </a:p>
          </p:txBody>
        </p:sp>
        <p:sp>
          <p:nvSpPr>
            <p:cNvPr id="10" name="TextBox 9">
              <a:extLst>
                <a:ext uri="{FF2B5EF4-FFF2-40B4-BE49-F238E27FC236}">
                  <a16:creationId xmlns:a16="http://schemas.microsoft.com/office/drawing/2014/main" id="{020E5455-BBFE-D54D-B15B-525F1ADF35AF}"/>
                </a:ext>
              </a:extLst>
            </p:cNvPr>
            <p:cNvSpPr txBox="1"/>
            <p:nvPr/>
          </p:nvSpPr>
          <p:spPr>
            <a:xfrm>
              <a:off x="6331330" y="5987421"/>
              <a:ext cx="1769061" cy="461665"/>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Jude</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554" name="Picture 2" descr="TR00133_[1]"/>
          <p:cNvPicPr>
            <a:picLocks noChangeAspect="1" noChangeArrowheads="1"/>
          </p:cNvPicPr>
          <p:nvPr/>
        </p:nvPicPr>
        <p:blipFill>
          <a:blip r:embed="rId3">
            <a:lum bright="-20000"/>
            <a:extLst>
              <a:ext uri="{28A0092B-C50C-407E-A947-70E740481C1C}">
                <a14:useLocalDpi xmlns:a14="http://schemas.microsoft.com/office/drawing/2010/main"/>
              </a:ext>
            </a:extLst>
          </a:blip>
          <a:srcRect/>
          <a:stretch>
            <a:fillRect/>
          </a:stretch>
        </p:blipFill>
        <p:spPr bwMode="auto">
          <a:xfrm>
            <a:off x="-685800" y="28575"/>
            <a:ext cx="9829800" cy="6829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9267" name="Rectangle 3"/>
          <p:cNvSpPr>
            <a:spLocks noGrp="1" noChangeArrowheads="1"/>
          </p:cNvSpPr>
          <p:nvPr>
            <p:ph type="ctrTitle"/>
          </p:nvPr>
        </p:nvSpPr>
        <p:spPr>
          <a:xfrm>
            <a:off x="914400" y="-1600200"/>
            <a:ext cx="7772400" cy="1470025"/>
          </a:xfrm>
        </p:spPr>
        <p:txBody>
          <a:bodyPr/>
          <a:lstStyle/>
          <a:p>
            <a:pPr eaLnBrk="1" hangingPunct="1"/>
            <a:r>
              <a:rPr lang="en-US">
                <a:latin typeface="Verdana" charset="0"/>
              </a:rPr>
              <a:t>Postcard to Philemon</a:t>
            </a:r>
          </a:p>
        </p:txBody>
      </p:sp>
      <p:sp>
        <p:nvSpPr>
          <p:cNvPr id="23556" name="Text Box 4"/>
          <p:cNvSpPr txBox="1">
            <a:spLocks noChangeArrowheads="1"/>
          </p:cNvSpPr>
          <p:nvPr/>
        </p:nvSpPr>
        <p:spPr bwMode="auto">
          <a:xfrm rot="1133594">
            <a:off x="1152525" y="2587625"/>
            <a:ext cx="5994400" cy="237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000000"/>
                </a:solidFill>
                <a:latin typeface="UBS Galatia" charset="0"/>
                <a:cs typeface="Arial" charset="0"/>
              </a:rPr>
              <a:t>Πα</a:t>
            </a:r>
            <a:r>
              <a:rPr lang="en-US" sz="2000">
                <a:solidFill>
                  <a:srgbClr val="000000"/>
                </a:solidFill>
                <a:latin typeface="UBS Galatia" charset="0"/>
              </a:rPr>
              <a:t>ῦ</a:t>
            </a:r>
            <a:r>
              <a:rPr lang="en-US" sz="2000">
                <a:solidFill>
                  <a:srgbClr val="000000"/>
                </a:solidFill>
                <a:latin typeface="UBS Galatia" charset="0"/>
                <a:cs typeface="Arial" charset="0"/>
              </a:rPr>
              <a:t>λος δ</a:t>
            </a:r>
            <a:r>
              <a:rPr lang="en-US" sz="2000">
                <a:solidFill>
                  <a:srgbClr val="000000"/>
                </a:solidFill>
                <a:latin typeface="UBS Galatia" charset="0"/>
              </a:rPr>
              <a:t>έ</a:t>
            </a:r>
            <a:r>
              <a:rPr lang="en-US" sz="2000">
                <a:solidFill>
                  <a:srgbClr val="000000"/>
                </a:solidFill>
                <a:latin typeface="UBS Galatia" charset="0"/>
                <a:cs typeface="Arial" charset="0"/>
              </a:rPr>
              <a:t>σµιος Χριστο</a:t>
            </a:r>
            <a:r>
              <a:rPr lang="en-US" sz="2000">
                <a:solidFill>
                  <a:srgbClr val="000000"/>
                </a:solidFill>
                <a:latin typeface="UBS Galatia" charset="0"/>
              </a:rPr>
              <a:t>ῦ</a:t>
            </a:r>
            <a:r>
              <a:rPr lang="en-US" sz="2000">
                <a:solidFill>
                  <a:srgbClr val="000000"/>
                </a:solidFill>
                <a:latin typeface="UBS Galatia" charset="0"/>
                <a:cs typeface="Arial" charset="0"/>
              </a:rPr>
              <a:t> </a:t>
            </a:r>
            <a:r>
              <a:rPr lang="en-US" sz="2000">
                <a:solidFill>
                  <a:srgbClr val="000000"/>
                </a:solidFill>
                <a:latin typeface="UBS Galatia" charset="0"/>
              </a:rPr>
              <a:t>Ἰ</a:t>
            </a:r>
            <a:r>
              <a:rPr lang="en-US" sz="2000">
                <a:solidFill>
                  <a:srgbClr val="000000"/>
                </a:solidFill>
                <a:latin typeface="UBS Galatia" charset="0"/>
                <a:cs typeface="Arial" charset="0"/>
              </a:rPr>
              <a:t>ησο</a:t>
            </a:r>
            <a:r>
              <a:rPr lang="en-US" sz="2000">
                <a:solidFill>
                  <a:srgbClr val="000000"/>
                </a:solidFill>
                <a:latin typeface="UBS Galatia" charset="0"/>
              </a:rPr>
              <a:t>ῦ</a:t>
            </a:r>
            <a:r>
              <a:rPr lang="en-US" sz="2000">
                <a:solidFill>
                  <a:srgbClr val="000000"/>
                </a:solidFill>
                <a:latin typeface="UBS Galatia" charset="0"/>
                <a:cs typeface="Arial" charset="0"/>
              </a:rPr>
              <a:t> κα</a:t>
            </a:r>
            <a:r>
              <a:rPr lang="en-US" sz="2000">
                <a:solidFill>
                  <a:srgbClr val="000000"/>
                </a:solidFill>
                <a:latin typeface="UBS Galatia" charset="0"/>
              </a:rPr>
              <a:t>ὶ</a:t>
            </a:r>
            <a:r>
              <a:rPr lang="en-US" sz="2000">
                <a:solidFill>
                  <a:srgbClr val="000000"/>
                </a:solidFill>
                <a:latin typeface="UBS Galatia" charset="0"/>
                <a:cs typeface="Arial" charset="0"/>
              </a:rPr>
              <a:t> Τιµ</a:t>
            </a:r>
            <a:r>
              <a:rPr lang="en-US" sz="2000">
                <a:solidFill>
                  <a:srgbClr val="000000"/>
                </a:solidFill>
                <a:latin typeface="UBS Galatia" charset="0"/>
              </a:rPr>
              <a:t>ό</a:t>
            </a:r>
            <a:r>
              <a:rPr lang="en-US" sz="2000">
                <a:solidFill>
                  <a:srgbClr val="000000"/>
                </a:solidFill>
                <a:latin typeface="UBS Galatia" charset="0"/>
                <a:cs typeface="Arial" charset="0"/>
              </a:rPr>
              <a:t>θεος </a:t>
            </a:r>
            <a:r>
              <a:rPr lang="en-US" sz="2000">
                <a:solidFill>
                  <a:srgbClr val="000000"/>
                </a:solidFill>
                <a:latin typeface="UBS Galatia" charset="0"/>
              </a:rPr>
              <a:t>ὁ</a:t>
            </a:r>
            <a:r>
              <a:rPr lang="en-US" sz="2000">
                <a:solidFill>
                  <a:srgbClr val="000000"/>
                </a:solidFill>
                <a:latin typeface="UBS Galatia" charset="0"/>
                <a:cs typeface="Arial" charset="0"/>
              </a:rPr>
              <a:t> </a:t>
            </a:r>
            <a:r>
              <a:rPr lang="en-US" sz="2000">
                <a:solidFill>
                  <a:srgbClr val="000000"/>
                </a:solidFill>
                <a:latin typeface="UBS Galatia" charset="0"/>
              </a:rPr>
              <a:t>ἀ</a:t>
            </a:r>
            <a:r>
              <a:rPr lang="en-US" sz="2000">
                <a:solidFill>
                  <a:srgbClr val="000000"/>
                </a:solidFill>
                <a:latin typeface="UBS Galatia" charset="0"/>
                <a:cs typeface="Arial" charset="0"/>
              </a:rPr>
              <a:t>δελφ</a:t>
            </a:r>
            <a:r>
              <a:rPr lang="en-US" sz="2000">
                <a:solidFill>
                  <a:srgbClr val="000000"/>
                </a:solidFill>
                <a:latin typeface="UBS Galatia" charset="0"/>
              </a:rPr>
              <a:t>ὸ</a:t>
            </a:r>
            <a:r>
              <a:rPr lang="en-US" sz="2000">
                <a:solidFill>
                  <a:srgbClr val="000000"/>
                </a:solidFill>
                <a:latin typeface="UBS Galatia" charset="0"/>
                <a:cs typeface="Arial" charset="0"/>
              </a:rPr>
              <a:t>ς Φιλ</a:t>
            </a:r>
            <a:r>
              <a:rPr lang="en-US" sz="2000">
                <a:solidFill>
                  <a:srgbClr val="000000"/>
                </a:solidFill>
                <a:latin typeface="UBS Galatia" charset="0"/>
              </a:rPr>
              <a:t>ή</a:t>
            </a:r>
            <a:r>
              <a:rPr lang="en-US" sz="2000">
                <a:solidFill>
                  <a:srgbClr val="000000"/>
                </a:solidFill>
                <a:latin typeface="UBS Galatia" charset="0"/>
                <a:cs typeface="Arial" charset="0"/>
              </a:rPr>
              <a:t>µονι τ</a:t>
            </a:r>
            <a:r>
              <a:rPr lang="en-US" sz="2000">
                <a:solidFill>
                  <a:srgbClr val="000000"/>
                </a:solidFill>
                <a:latin typeface="UBS Galatia" charset="0"/>
              </a:rPr>
              <a:t>ῷ</a:t>
            </a:r>
            <a:r>
              <a:rPr lang="en-US" sz="2000">
                <a:solidFill>
                  <a:srgbClr val="000000"/>
                </a:solidFill>
                <a:latin typeface="UBS Galatia" charset="0"/>
                <a:cs typeface="Arial" charset="0"/>
              </a:rPr>
              <a:t> </a:t>
            </a:r>
            <a:r>
              <a:rPr lang="en-US" sz="2000">
                <a:solidFill>
                  <a:srgbClr val="000000"/>
                </a:solidFill>
                <a:latin typeface="UBS Galatia" charset="0"/>
              </a:rPr>
              <a:t>ἀ</a:t>
            </a:r>
            <a:r>
              <a:rPr lang="en-US" sz="2000">
                <a:solidFill>
                  <a:srgbClr val="000000"/>
                </a:solidFill>
                <a:latin typeface="UBS Galatia" charset="0"/>
                <a:cs typeface="Arial" charset="0"/>
              </a:rPr>
              <a:t>γαπητ</a:t>
            </a:r>
            <a:r>
              <a:rPr lang="en-US" sz="2000">
                <a:solidFill>
                  <a:srgbClr val="000000"/>
                </a:solidFill>
                <a:latin typeface="UBS Galatia" charset="0"/>
              </a:rPr>
              <a:t>ῷ</a:t>
            </a:r>
            <a:r>
              <a:rPr lang="en-US" sz="2000">
                <a:solidFill>
                  <a:srgbClr val="000000"/>
                </a:solidFill>
                <a:latin typeface="UBS Galatia" charset="0"/>
                <a:cs typeface="Arial" charset="0"/>
              </a:rPr>
              <a:t> κα</a:t>
            </a:r>
            <a:r>
              <a:rPr lang="en-US" sz="2000">
                <a:solidFill>
                  <a:srgbClr val="000000"/>
                </a:solidFill>
                <a:latin typeface="UBS Galatia" charset="0"/>
              </a:rPr>
              <a:t>ὶ</a:t>
            </a:r>
            <a:r>
              <a:rPr lang="en-US" sz="2000">
                <a:solidFill>
                  <a:srgbClr val="000000"/>
                </a:solidFill>
                <a:latin typeface="UBS Galatia" charset="0"/>
                <a:cs typeface="Arial" charset="0"/>
              </a:rPr>
              <a:t> συνεργ</a:t>
            </a:r>
            <a:r>
              <a:rPr lang="en-US" sz="2000">
                <a:solidFill>
                  <a:srgbClr val="000000"/>
                </a:solidFill>
                <a:latin typeface="UBS Galatia" charset="0"/>
              </a:rPr>
              <a:t>ῷ</a:t>
            </a:r>
            <a:r>
              <a:rPr lang="en-US" sz="2000">
                <a:solidFill>
                  <a:srgbClr val="000000"/>
                </a:solidFill>
                <a:latin typeface="UBS Galatia" charset="0"/>
                <a:cs typeface="Arial" charset="0"/>
              </a:rPr>
              <a:t> </a:t>
            </a:r>
            <a:r>
              <a:rPr lang="en-US" sz="2000">
                <a:solidFill>
                  <a:srgbClr val="000000"/>
                </a:solidFill>
                <a:latin typeface="UBS Galatia" charset="0"/>
              </a:rPr>
              <a:t>ἡ</a:t>
            </a:r>
            <a:r>
              <a:rPr lang="en-US" sz="2000">
                <a:solidFill>
                  <a:srgbClr val="000000"/>
                </a:solidFill>
                <a:latin typeface="UBS Galatia" charset="0"/>
                <a:cs typeface="Arial" charset="0"/>
              </a:rPr>
              <a:t>µ</a:t>
            </a:r>
            <a:r>
              <a:rPr lang="en-US" sz="2000">
                <a:solidFill>
                  <a:srgbClr val="000000"/>
                </a:solidFill>
                <a:latin typeface="UBS Galatia" charset="0"/>
              </a:rPr>
              <a:t>ῶ</a:t>
            </a:r>
            <a:r>
              <a:rPr lang="en-US" sz="2000">
                <a:solidFill>
                  <a:srgbClr val="000000"/>
                </a:solidFill>
                <a:latin typeface="UBS Galatia" charset="0"/>
                <a:cs typeface="Arial" charset="0"/>
              </a:rPr>
              <a:t>ν</a:t>
            </a:r>
            <a:r>
              <a:rPr lang="en-US">
                <a:solidFill>
                  <a:srgbClr val="000000"/>
                </a:solidFill>
                <a:latin typeface="UBS Galatia" charset="0"/>
                <a:cs typeface="Arial" charset="0"/>
              </a:rPr>
              <a:t> </a:t>
            </a:r>
            <a:r>
              <a:rPr lang="en-US" sz="2000">
                <a:solidFill>
                  <a:srgbClr val="000000"/>
                </a:solidFill>
                <a:latin typeface="UBS Galatia" charset="0"/>
                <a:cs typeface="Arial" charset="0"/>
              </a:rPr>
              <a:t>κα</a:t>
            </a:r>
            <a:r>
              <a:rPr lang="en-US" sz="2000">
                <a:solidFill>
                  <a:srgbClr val="000000"/>
                </a:solidFill>
                <a:latin typeface="UBS Galatia" charset="0"/>
              </a:rPr>
              <a:t>ὶ</a:t>
            </a:r>
            <a:r>
              <a:rPr lang="en-US" sz="2000">
                <a:solidFill>
                  <a:srgbClr val="000000"/>
                </a:solidFill>
                <a:latin typeface="UBS Galatia" charset="0"/>
                <a:cs typeface="Arial" charset="0"/>
              </a:rPr>
              <a:t> </a:t>
            </a:r>
            <a:r>
              <a:rPr lang="en-US" sz="2000">
                <a:solidFill>
                  <a:srgbClr val="000000"/>
                </a:solidFill>
                <a:latin typeface="UBS Galatia" charset="0"/>
              </a:rPr>
              <a:t>Ἀ</a:t>
            </a:r>
            <a:r>
              <a:rPr lang="en-US" sz="2000">
                <a:solidFill>
                  <a:srgbClr val="000000"/>
                </a:solidFill>
                <a:latin typeface="UBS Galatia" charset="0"/>
                <a:cs typeface="Arial" charset="0"/>
              </a:rPr>
              <a:t>πφ</a:t>
            </a:r>
            <a:r>
              <a:rPr lang="en-US" sz="2000">
                <a:solidFill>
                  <a:srgbClr val="000000"/>
                </a:solidFill>
                <a:latin typeface="UBS Galatia" charset="0"/>
              </a:rPr>
              <a:t>ίᾳ</a:t>
            </a:r>
            <a:r>
              <a:rPr lang="en-US" sz="2000">
                <a:solidFill>
                  <a:srgbClr val="000000"/>
                </a:solidFill>
                <a:latin typeface="UBS Galatia" charset="0"/>
                <a:cs typeface="Arial" charset="0"/>
              </a:rPr>
              <a:t> τ</a:t>
            </a:r>
            <a:r>
              <a:rPr lang="en-US" sz="2000">
                <a:solidFill>
                  <a:srgbClr val="000000"/>
                </a:solidFill>
                <a:latin typeface="UBS Galatia" charset="0"/>
              </a:rPr>
              <a:t>ῇ</a:t>
            </a:r>
            <a:r>
              <a:rPr lang="en-US" sz="2000">
                <a:solidFill>
                  <a:srgbClr val="000000"/>
                </a:solidFill>
                <a:latin typeface="UBS Galatia" charset="0"/>
                <a:cs typeface="Arial" charset="0"/>
              </a:rPr>
              <a:t> </a:t>
            </a:r>
            <a:r>
              <a:rPr lang="en-US" sz="2000">
                <a:solidFill>
                  <a:srgbClr val="000000"/>
                </a:solidFill>
                <a:latin typeface="UBS Galatia" charset="0"/>
              </a:rPr>
              <a:t>ἀ</a:t>
            </a:r>
            <a:r>
              <a:rPr lang="en-US" sz="2000">
                <a:solidFill>
                  <a:srgbClr val="000000"/>
                </a:solidFill>
                <a:latin typeface="UBS Galatia" charset="0"/>
                <a:cs typeface="Arial" charset="0"/>
              </a:rPr>
              <a:t>δελφ</a:t>
            </a:r>
            <a:r>
              <a:rPr lang="en-US" sz="2000">
                <a:solidFill>
                  <a:srgbClr val="000000"/>
                </a:solidFill>
                <a:latin typeface="UBS Galatia" charset="0"/>
              </a:rPr>
              <a:t>ῇ</a:t>
            </a:r>
            <a:r>
              <a:rPr lang="en-US" sz="2000">
                <a:solidFill>
                  <a:srgbClr val="000000"/>
                </a:solidFill>
                <a:latin typeface="UBS Galatia" charset="0"/>
                <a:cs typeface="Arial" charset="0"/>
              </a:rPr>
              <a:t> κα</a:t>
            </a:r>
            <a:r>
              <a:rPr lang="en-US" sz="2000">
                <a:solidFill>
                  <a:srgbClr val="000000"/>
                </a:solidFill>
                <a:latin typeface="UBS Galatia" charset="0"/>
              </a:rPr>
              <a:t>ὶ</a:t>
            </a:r>
            <a:r>
              <a:rPr lang="en-US" sz="2000">
                <a:solidFill>
                  <a:srgbClr val="000000"/>
                </a:solidFill>
                <a:latin typeface="UBS Galatia" charset="0"/>
                <a:cs typeface="Arial" charset="0"/>
              </a:rPr>
              <a:t> </a:t>
            </a:r>
            <a:r>
              <a:rPr lang="en-US" sz="2000">
                <a:solidFill>
                  <a:srgbClr val="000000"/>
                </a:solidFill>
                <a:latin typeface="UBS Galatia" charset="0"/>
              </a:rPr>
              <a:t>Ἀ</a:t>
            </a:r>
            <a:r>
              <a:rPr lang="en-US" sz="2000">
                <a:solidFill>
                  <a:srgbClr val="000000"/>
                </a:solidFill>
                <a:latin typeface="UBS Galatia" charset="0"/>
                <a:cs typeface="Arial" charset="0"/>
              </a:rPr>
              <a:t>ρχ</a:t>
            </a:r>
            <a:r>
              <a:rPr lang="en-US" sz="2000">
                <a:solidFill>
                  <a:srgbClr val="000000"/>
                </a:solidFill>
                <a:latin typeface="UBS Galatia" charset="0"/>
              </a:rPr>
              <a:t>ί</a:t>
            </a:r>
            <a:r>
              <a:rPr lang="en-US" sz="2000">
                <a:solidFill>
                  <a:srgbClr val="000000"/>
                </a:solidFill>
                <a:latin typeface="UBS Galatia" charset="0"/>
                <a:cs typeface="Arial" charset="0"/>
              </a:rPr>
              <a:t>ππ</a:t>
            </a:r>
            <a:r>
              <a:rPr lang="en-US" sz="2000">
                <a:solidFill>
                  <a:srgbClr val="000000"/>
                </a:solidFill>
                <a:latin typeface="UBS Galatia" charset="0"/>
              </a:rPr>
              <a:t>ῳ</a:t>
            </a:r>
            <a:r>
              <a:rPr lang="en-US" sz="2000">
                <a:solidFill>
                  <a:srgbClr val="000000"/>
                </a:solidFill>
                <a:latin typeface="UBS Galatia" charset="0"/>
                <a:cs typeface="Arial" charset="0"/>
              </a:rPr>
              <a:t> τ</a:t>
            </a:r>
            <a:r>
              <a:rPr lang="en-US" sz="2000">
                <a:solidFill>
                  <a:srgbClr val="000000"/>
                </a:solidFill>
                <a:latin typeface="UBS Galatia" charset="0"/>
              </a:rPr>
              <a:t>ῷ</a:t>
            </a:r>
            <a:endParaRPr lang="en-US" sz="2000">
              <a:solidFill>
                <a:srgbClr val="000000"/>
              </a:solidFill>
              <a:latin typeface="UBS Galatia" charset="0"/>
              <a:cs typeface="Arial" charset="0"/>
            </a:endParaRPr>
          </a:p>
          <a:p>
            <a:pPr eaLnBrk="1" hangingPunct="1"/>
            <a:r>
              <a:rPr lang="en-US" sz="2000">
                <a:solidFill>
                  <a:srgbClr val="000000"/>
                </a:solidFill>
                <a:latin typeface="UBS Galatia" charset="0"/>
                <a:cs typeface="Arial" charset="0"/>
              </a:rPr>
              <a:t>συστρατιωτ</a:t>
            </a:r>
            <a:r>
              <a:rPr lang="en-US" sz="2000">
                <a:solidFill>
                  <a:srgbClr val="000000"/>
                </a:solidFill>
                <a:latin typeface="UBS Galatia" charset="0"/>
              </a:rPr>
              <a:t>ῃ</a:t>
            </a:r>
            <a:r>
              <a:rPr lang="en-US" sz="2000">
                <a:solidFill>
                  <a:srgbClr val="000000"/>
                </a:solidFill>
                <a:latin typeface="UBS Galatia" charset="0"/>
                <a:cs typeface="Arial" charset="0"/>
              </a:rPr>
              <a:t> </a:t>
            </a:r>
            <a:r>
              <a:rPr lang="en-US" sz="2000">
                <a:solidFill>
                  <a:srgbClr val="000000"/>
                </a:solidFill>
                <a:latin typeface="UBS Galatia" charset="0"/>
              </a:rPr>
              <a:t>ἡ</a:t>
            </a:r>
            <a:r>
              <a:rPr lang="en-US" sz="2000">
                <a:solidFill>
                  <a:srgbClr val="000000"/>
                </a:solidFill>
                <a:latin typeface="UBS Galatia" charset="0"/>
                <a:cs typeface="Arial" charset="0"/>
              </a:rPr>
              <a:t>µ</a:t>
            </a:r>
            <a:r>
              <a:rPr lang="en-US" sz="2000">
                <a:solidFill>
                  <a:srgbClr val="000000"/>
                </a:solidFill>
                <a:latin typeface="UBS Galatia" charset="0"/>
              </a:rPr>
              <a:t>ῶ</a:t>
            </a:r>
            <a:r>
              <a:rPr lang="en-US" sz="2000">
                <a:solidFill>
                  <a:srgbClr val="000000"/>
                </a:solidFill>
                <a:latin typeface="UBS Galatia" charset="0"/>
                <a:cs typeface="Arial" charset="0"/>
              </a:rPr>
              <a:t>ν κα</a:t>
            </a:r>
            <a:r>
              <a:rPr lang="en-US" sz="2000">
                <a:solidFill>
                  <a:srgbClr val="000000"/>
                </a:solidFill>
                <a:latin typeface="UBS Galatia" charset="0"/>
              </a:rPr>
              <a:t>ὶ</a:t>
            </a:r>
            <a:r>
              <a:rPr lang="en-US" sz="2000">
                <a:solidFill>
                  <a:srgbClr val="000000"/>
                </a:solidFill>
                <a:latin typeface="UBS Galatia" charset="0"/>
                <a:cs typeface="Arial" charset="0"/>
              </a:rPr>
              <a:t> τ</a:t>
            </a:r>
            <a:r>
              <a:rPr lang="en-US" sz="2000">
                <a:solidFill>
                  <a:srgbClr val="000000"/>
                </a:solidFill>
                <a:latin typeface="UBS Galatia" charset="0"/>
              </a:rPr>
              <a:t>ῇ</a:t>
            </a:r>
            <a:r>
              <a:rPr lang="en-US" sz="2000">
                <a:solidFill>
                  <a:srgbClr val="000000"/>
                </a:solidFill>
                <a:latin typeface="UBS Galatia" charset="0"/>
                <a:cs typeface="Arial" charset="0"/>
              </a:rPr>
              <a:t> κατ· ο</a:t>
            </a:r>
            <a:r>
              <a:rPr lang="en-US" sz="2000">
                <a:solidFill>
                  <a:srgbClr val="000000"/>
                </a:solidFill>
                <a:latin typeface="UBS Galatia" charset="0"/>
              </a:rPr>
              <a:t>ἶ</a:t>
            </a:r>
            <a:r>
              <a:rPr lang="en-US" sz="2000">
                <a:solidFill>
                  <a:srgbClr val="000000"/>
                </a:solidFill>
                <a:latin typeface="UBS Galatia" charset="0"/>
                <a:cs typeface="Arial" charset="0"/>
              </a:rPr>
              <a:t>κ</a:t>
            </a:r>
            <a:r>
              <a:rPr lang="en-US" sz="2000">
                <a:solidFill>
                  <a:srgbClr val="000000"/>
                </a:solidFill>
                <a:latin typeface="UBS Galatia" charset="0"/>
              </a:rPr>
              <a:t>ό</a:t>
            </a:r>
            <a:r>
              <a:rPr lang="en-US" sz="2000">
                <a:solidFill>
                  <a:srgbClr val="000000"/>
                </a:solidFill>
                <a:latin typeface="UBS Galatia" charset="0"/>
                <a:cs typeface="Arial" charset="0"/>
              </a:rPr>
              <a:t>ν σου</a:t>
            </a:r>
          </a:p>
          <a:p>
            <a:pPr eaLnBrk="1" hangingPunct="1"/>
            <a:r>
              <a:rPr lang="en-US" sz="2000">
                <a:solidFill>
                  <a:srgbClr val="000000"/>
                </a:solidFill>
                <a:latin typeface="UBS Galatia" charset="0"/>
              </a:rPr>
              <a:t>ἐ</a:t>
            </a:r>
            <a:r>
              <a:rPr lang="en-US" sz="2000">
                <a:solidFill>
                  <a:srgbClr val="000000"/>
                </a:solidFill>
                <a:latin typeface="UBS Galatia" charset="0"/>
                <a:cs typeface="Arial" charset="0"/>
              </a:rPr>
              <a:t>κκλησ</a:t>
            </a:r>
            <a:r>
              <a:rPr lang="en-US" sz="2000">
                <a:solidFill>
                  <a:srgbClr val="000000"/>
                </a:solidFill>
                <a:latin typeface="UBS Galatia" charset="0"/>
              </a:rPr>
              <a:t>ίᾳ</a:t>
            </a:r>
            <a:endParaRPr lang="en-US" sz="2000">
              <a:solidFill>
                <a:srgbClr val="000000"/>
              </a:solidFill>
              <a:latin typeface="UBS Galatia" charset="0"/>
              <a:cs typeface="Arial" charset="0"/>
            </a:endParaRPr>
          </a:p>
          <a:p>
            <a:pPr eaLnBrk="1" hangingPunct="1"/>
            <a:r>
              <a:rPr lang="en-US" sz="2000">
                <a:solidFill>
                  <a:srgbClr val="000000"/>
                </a:solidFill>
                <a:latin typeface="UBS Galatia" charset="0"/>
                <a:cs typeface="Arial" charset="0"/>
              </a:rPr>
              <a:t>χ</a:t>
            </a:r>
            <a:r>
              <a:rPr lang="en-US" sz="2000">
                <a:solidFill>
                  <a:srgbClr val="000000"/>
                </a:solidFill>
                <a:latin typeface="UBS Galatia" charset="0"/>
              </a:rPr>
              <a:t>ά</a:t>
            </a:r>
            <a:r>
              <a:rPr lang="en-US" sz="2000">
                <a:solidFill>
                  <a:srgbClr val="000000"/>
                </a:solidFill>
                <a:latin typeface="UBS Galatia" charset="0"/>
                <a:cs typeface="Arial" charset="0"/>
              </a:rPr>
              <a:t>ρις </a:t>
            </a:r>
            <a:r>
              <a:rPr lang="en-US" sz="2000">
                <a:solidFill>
                  <a:srgbClr val="000000"/>
                </a:solidFill>
                <a:latin typeface="UBS Galatia" charset="0"/>
              </a:rPr>
              <a:t>ὑ</a:t>
            </a:r>
            <a:r>
              <a:rPr lang="en-US" sz="2000">
                <a:solidFill>
                  <a:srgbClr val="000000"/>
                </a:solidFill>
                <a:latin typeface="UBS Galatia" charset="0"/>
                <a:cs typeface="Arial" charset="0"/>
              </a:rPr>
              <a:t>µ</a:t>
            </a:r>
            <a:r>
              <a:rPr lang="en-US" sz="2000">
                <a:solidFill>
                  <a:srgbClr val="000000"/>
                </a:solidFill>
                <a:latin typeface="UBS Galatia" charset="0"/>
              </a:rPr>
              <a:t>ῖ</a:t>
            </a:r>
            <a:r>
              <a:rPr lang="en-US" sz="2000">
                <a:solidFill>
                  <a:srgbClr val="000000"/>
                </a:solidFill>
                <a:latin typeface="UBS Galatia" charset="0"/>
                <a:cs typeface="Arial" charset="0"/>
              </a:rPr>
              <a:t>ν κα</a:t>
            </a:r>
            <a:r>
              <a:rPr lang="en-US" sz="2000">
                <a:solidFill>
                  <a:srgbClr val="000000"/>
                </a:solidFill>
                <a:latin typeface="UBS Galatia" charset="0"/>
              </a:rPr>
              <a:t>ὶ</a:t>
            </a:r>
            <a:r>
              <a:rPr lang="en-US" sz="2000">
                <a:solidFill>
                  <a:srgbClr val="000000"/>
                </a:solidFill>
                <a:latin typeface="UBS Galatia" charset="0"/>
                <a:cs typeface="Arial" charset="0"/>
              </a:rPr>
              <a:t> ε</a:t>
            </a:r>
            <a:r>
              <a:rPr lang="en-US" sz="2000">
                <a:solidFill>
                  <a:srgbClr val="000000"/>
                </a:solidFill>
                <a:latin typeface="UBS Galatia" charset="0"/>
              </a:rPr>
              <a:t>ἰ</a:t>
            </a:r>
            <a:r>
              <a:rPr lang="en-US" sz="2000">
                <a:solidFill>
                  <a:srgbClr val="000000"/>
                </a:solidFill>
                <a:latin typeface="UBS Galatia" charset="0"/>
                <a:cs typeface="Arial" charset="0"/>
              </a:rPr>
              <a:t>ρ</a:t>
            </a:r>
            <a:r>
              <a:rPr lang="en-US" sz="2000">
                <a:solidFill>
                  <a:srgbClr val="000000"/>
                </a:solidFill>
                <a:latin typeface="UBS Galatia" charset="0"/>
              </a:rPr>
              <a:t>ή</a:t>
            </a:r>
            <a:r>
              <a:rPr lang="en-US" sz="2000">
                <a:solidFill>
                  <a:srgbClr val="000000"/>
                </a:solidFill>
                <a:latin typeface="UBS Galatia" charset="0"/>
                <a:cs typeface="Arial" charset="0"/>
              </a:rPr>
              <a:t>νη </a:t>
            </a:r>
            <a:r>
              <a:rPr lang="en-US" sz="2000">
                <a:solidFill>
                  <a:srgbClr val="000000"/>
                </a:solidFill>
                <a:latin typeface="UBS Galatia" charset="0"/>
              </a:rPr>
              <a:t>ἀ</a:t>
            </a:r>
            <a:r>
              <a:rPr lang="en-US" sz="2000">
                <a:solidFill>
                  <a:srgbClr val="000000"/>
                </a:solidFill>
                <a:latin typeface="UBS Galatia" charset="0"/>
                <a:cs typeface="Arial" charset="0"/>
              </a:rPr>
              <a:t>π</a:t>
            </a:r>
            <a:r>
              <a:rPr lang="en-US" sz="2000">
                <a:solidFill>
                  <a:srgbClr val="000000"/>
                </a:solidFill>
                <a:latin typeface="UBS Galatia" charset="0"/>
              </a:rPr>
              <a:t>ὸ</a:t>
            </a:r>
            <a:r>
              <a:rPr lang="en-US" sz="2000">
                <a:solidFill>
                  <a:srgbClr val="000000"/>
                </a:solidFill>
                <a:latin typeface="UBS Galatia" charset="0"/>
                <a:cs typeface="Arial" charset="0"/>
              </a:rPr>
              <a:t> θεο</a:t>
            </a:r>
            <a:r>
              <a:rPr lang="en-US" sz="2000">
                <a:solidFill>
                  <a:srgbClr val="000000"/>
                </a:solidFill>
                <a:latin typeface="UBS Galatia" charset="0"/>
              </a:rPr>
              <a:t>ῦ</a:t>
            </a:r>
            <a:r>
              <a:rPr lang="en-US" sz="2000">
                <a:solidFill>
                  <a:srgbClr val="000000"/>
                </a:solidFill>
                <a:latin typeface="UBS Galatia" charset="0"/>
                <a:cs typeface="Arial" charset="0"/>
              </a:rPr>
              <a:t> πατρ</a:t>
            </a:r>
            <a:r>
              <a:rPr lang="en-US" sz="2000">
                <a:solidFill>
                  <a:srgbClr val="000000"/>
                </a:solidFill>
                <a:latin typeface="UBS Galatia" charset="0"/>
              </a:rPr>
              <a:t>ὸ</a:t>
            </a:r>
            <a:r>
              <a:rPr lang="en-US" sz="2000">
                <a:solidFill>
                  <a:srgbClr val="000000"/>
                </a:solidFill>
                <a:latin typeface="UBS Galatia" charset="0"/>
                <a:cs typeface="Arial" charset="0"/>
              </a:rPr>
              <a:t>ς</a:t>
            </a:r>
          </a:p>
          <a:p>
            <a:pPr eaLnBrk="1" hangingPunct="1"/>
            <a:r>
              <a:rPr lang="en-US" sz="2000">
                <a:solidFill>
                  <a:srgbClr val="000000"/>
                </a:solidFill>
                <a:latin typeface="UBS Galatia" charset="0"/>
              </a:rPr>
              <a:t>ἡ</a:t>
            </a:r>
            <a:r>
              <a:rPr lang="en-US" sz="2000">
                <a:solidFill>
                  <a:srgbClr val="000000"/>
                </a:solidFill>
                <a:latin typeface="UBS Galatia" charset="0"/>
                <a:cs typeface="Arial" charset="0"/>
              </a:rPr>
              <a:t>µ</a:t>
            </a:r>
            <a:r>
              <a:rPr lang="en-US" sz="2000">
                <a:solidFill>
                  <a:srgbClr val="000000"/>
                </a:solidFill>
                <a:latin typeface="UBS Galatia" charset="0"/>
              </a:rPr>
              <a:t>ῶ</a:t>
            </a:r>
            <a:r>
              <a:rPr lang="en-US" sz="2000">
                <a:solidFill>
                  <a:srgbClr val="000000"/>
                </a:solidFill>
                <a:latin typeface="UBS Galatia" charset="0"/>
                <a:cs typeface="Arial" charset="0"/>
              </a:rPr>
              <a:t>ν κα</a:t>
            </a:r>
            <a:r>
              <a:rPr lang="en-US" sz="2000">
                <a:solidFill>
                  <a:srgbClr val="000000"/>
                </a:solidFill>
                <a:latin typeface="UBS Galatia" charset="0"/>
              </a:rPr>
              <a:t>ὶ</a:t>
            </a:r>
            <a:r>
              <a:rPr lang="en-US" sz="2000">
                <a:solidFill>
                  <a:srgbClr val="000000"/>
                </a:solidFill>
                <a:latin typeface="UBS Galatia" charset="0"/>
                <a:cs typeface="Arial" charset="0"/>
              </a:rPr>
              <a:t> κυρ</a:t>
            </a:r>
            <a:r>
              <a:rPr lang="en-US" sz="2000">
                <a:solidFill>
                  <a:srgbClr val="000000"/>
                </a:solidFill>
                <a:latin typeface="UBS Galatia" charset="0"/>
              </a:rPr>
              <a:t>ί</a:t>
            </a:r>
            <a:r>
              <a:rPr lang="en-US" sz="2000">
                <a:solidFill>
                  <a:srgbClr val="000000"/>
                </a:solidFill>
                <a:latin typeface="UBS Galatia" charset="0"/>
                <a:cs typeface="Arial" charset="0"/>
              </a:rPr>
              <a:t>ου </a:t>
            </a:r>
            <a:r>
              <a:rPr lang="en-US" sz="2000">
                <a:solidFill>
                  <a:srgbClr val="000000"/>
                </a:solidFill>
                <a:latin typeface="UBS Galatia" charset="0"/>
              </a:rPr>
              <a:t>Ἰ</a:t>
            </a:r>
            <a:r>
              <a:rPr lang="en-US" sz="2000">
                <a:solidFill>
                  <a:srgbClr val="000000"/>
                </a:solidFill>
                <a:latin typeface="UBS Galatia" charset="0"/>
                <a:cs typeface="Arial" charset="0"/>
              </a:rPr>
              <a:t>ησο</a:t>
            </a:r>
            <a:r>
              <a:rPr lang="en-US" sz="2000">
                <a:solidFill>
                  <a:srgbClr val="000000"/>
                </a:solidFill>
                <a:latin typeface="UBS Galatia" charset="0"/>
              </a:rPr>
              <a:t>ῦ</a:t>
            </a:r>
            <a:r>
              <a:rPr lang="en-US" sz="2000">
                <a:solidFill>
                  <a:srgbClr val="000000"/>
                </a:solidFill>
                <a:latin typeface="UBS Galatia" charset="0"/>
                <a:cs typeface="Arial" charset="0"/>
              </a:rPr>
              <a:t> Χριστο</a:t>
            </a:r>
            <a:r>
              <a:rPr lang="en-US" sz="2000">
                <a:solidFill>
                  <a:srgbClr val="000000"/>
                </a:solidFill>
                <a:latin typeface="UBS Galatia" charset="0"/>
              </a:rPr>
              <a:t>ῦ</a:t>
            </a:r>
            <a:r>
              <a:rPr lang="en-US" sz="2000">
                <a:solidFill>
                  <a:srgbClr val="000000"/>
                </a:solidFill>
                <a:latin typeface="UBS Galatia" charset="0"/>
                <a:cs typeface="Arial" charset="0"/>
              </a:rPr>
              <a:t>.</a:t>
            </a:r>
          </a:p>
        </p:txBody>
      </p:sp>
      <p:sp>
        <p:nvSpPr>
          <p:cNvPr id="23557" name="Text Box 5"/>
          <p:cNvSpPr txBox="1">
            <a:spLocks noChangeArrowheads="1"/>
          </p:cNvSpPr>
          <p:nvPr/>
        </p:nvSpPr>
        <p:spPr bwMode="auto">
          <a:xfrm rot="639179">
            <a:off x="2452688" y="541338"/>
            <a:ext cx="1608137"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solidFill>
                  <a:srgbClr val="000000"/>
                </a:solidFill>
                <a:latin typeface="Garamond" charset="0"/>
                <a:cs typeface="Arial" charset="0"/>
              </a:rPr>
              <a:t>ROME</a:t>
            </a:r>
          </a:p>
        </p:txBody>
      </p:sp>
      <p:sp>
        <p:nvSpPr>
          <p:cNvPr id="23558" name="Text Box 6"/>
          <p:cNvSpPr txBox="1">
            <a:spLocks noChangeArrowheads="1"/>
          </p:cNvSpPr>
          <p:nvPr/>
        </p:nvSpPr>
        <p:spPr bwMode="auto">
          <a:xfrm>
            <a:off x="228600" y="5181600"/>
            <a:ext cx="4038600" cy="157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4800" b="1">
                <a:solidFill>
                  <a:srgbClr val="FFFFFF"/>
                </a:solidFill>
                <a:cs typeface="Arial" charset="0"/>
              </a:rPr>
              <a:t>Postcard to Philemon</a:t>
            </a:r>
          </a:p>
        </p:txBody>
      </p:sp>
    </p:spTree>
    <p:extLst>
      <p:ext uri="{BB962C8B-B14F-4D97-AF65-F5344CB8AC3E}">
        <p14:creationId xmlns:p14="http://schemas.microsoft.com/office/powerpoint/2010/main" val="34492425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558"/>
                                        </p:tgtEl>
                                        <p:attrNameLst>
                                          <p:attrName>style.visibility</p:attrName>
                                        </p:attrNameLst>
                                      </p:cBhvr>
                                      <p:to>
                                        <p:strVal val="visible"/>
                                      </p:to>
                                    </p:set>
                                    <p:animEffect transition="in" filter="fade">
                                      <p:cBhvr>
                                        <p:cTn id="7" dur="2000"/>
                                        <p:tgtEl>
                                          <p:spTgt spid="23558"/>
                                        </p:tgtEl>
                                      </p:cBhvr>
                                    </p:animEffect>
                                  </p:childTnLst>
                                </p:cTn>
                              </p:par>
                            </p:childTnLst>
                          </p:cTn>
                        </p:par>
                        <p:par>
                          <p:cTn id="8" fill="hold" nodeType="afterGroup">
                            <p:stCondLst>
                              <p:cond delay="2000"/>
                            </p:stCondLst>
                            <p:childTnLst>
                              <p:par>
                                <p:cTn id="9" presetID="35" presetClass="entr" presetSubtype="0" fill="hold" nodeType="afterEffect">
                                  <p:stCondLst>
                                    <p:cond delay="0"/>
                                  </p:stCondLst>
                                  <p:childTnLst>
                                    <p:set>
                                      <p:cBhvr>
                                        <p:cTn id="10" dur="1" fill="hold">
                                          <p:stCondLst>
                                            <p:cond delay="0"/>
                                          </p:stCondLst>
                                        </p:cTn>
                                        <p:tgtEl>
                                          <p:spTgt spid="23554"/>
                                        </p:tgtEl>
                                        <p:attrNameLst>
                                          <p:attrName>style.visibility</p:attrName>
                                        </p:attrNameLst>
                                      </p:cBhvr>
                                      <p:to>
                                        <p:strVal val="visible"/>
                                      </p:to>
                                    </p:set>
                                    <p:animEffect transition="in" filter="fade">
                                      <p:cBhvr>
                                        <p:cTn id="11" dur="3000"/>
                                        <p:tgtEl>
                                          <p:spTgt spid="23554"/>
                                        </p:tgtEl>
                                      </p:cBhvr>
                                    </p:animEffect>
                                    <p:anim calcmode="lin" valueType="num">
                                      <p:cBhvr>
                                        <p:cTn id="12" dur="3000" fill="hold"/>
                                        <p:tgtEl>
                                          <p:spTgt spid="23554"/>
                                        </p:tgtEl>
                                        <p:attrNameLst>
                                          <p:attrName>style.rotation</p:attrName>
                                        </p:attrNameLst>
                                      </p:cBhvr>
                                      <p:tavLst>
                                        <p:tav tm="0">
                                          <p:val>
                                            <p:fltVal val="720"/>
                                          </p:val>
                                        </p:tav>
                                        <p:tav tm="100000">
                                          <p:val>
                                            <p:fltVal val="0"/>
                                          </p:val>
                                        </p:tav>
                                      </p:tavLst>
                                    </p:anim>
                                    <p:anim calcmode="lin" valueType="num">
                                      <p:cBhvr>
                                        <p:cTn id="13" dur="3000" fill="hold"/>
                                        <p:tgtEl>
                                          <p:spTgt spid="23554"/>
                                        </p:tgtEl>
                                        <p:attrNameLst>
                                          <p:attrName>ppt_h</p:attrName>
                                        </p:attrNameLst>
                                      </p:cBhvr>
                                      <p:tavLst>
                                        <p:tav tm="0">
                                          <p:val>
                                            <p:fltVal val="0"/>
                                          </p:val>
                                        </p:tav>
                                        <p:tav tm="100000">
                                          <p:val>
                                            <p:strVal val="#ppt_h"/>
                                          </p:val>
                                        </p:tav>
                                      </p:tavLst>
                                    </p:anim>
                                    <p:anim calcmode="lin" valueType="num">
                                      <p:cBhvr>
                                        <p:cTn id="14" dur="3000" fill="hold"/>
                                        <p:tgtEl>
                                          <p:spTgt spid="23554"/>
                                        </p:tgtEl>
                                        <p:attrNameLst>
                                          <p:attrName>ppt_w</p:attrName>
                                        </p:attrNameLst>
                                      </p:cBhvr>
                                      <p:tavLst>
                                        <p:tav tm="0">
                                          <p:val>
                                            <p:fltVal val="0"/>
                                          </p:val>
                                        </p:tav>
                                        <p:tav tm="100000">
                                          <p:val>
                                            <p:strVal val="#ppt_w"/>
                                          </p:val>
                                        </p:tav>
                                      </p:tavLst>
                                    </p:anim>
                                  </p:childTnLst>
                                </p:cTn>
                              </p:par>
                            </p:childTnLst>
                          </p:cTn>
                        </p:par>
                        <p:par>
                          <p:cTn id="15" fill="hold" nodeType="afterGroup">
                            <p:stCondLst>
                              <p:cond delay="5000"/>
                            </p:stCondLst>
                            <p:childTnLst>
                              <p:par>
                                <p:cTn id="16" presetID="35" presetClass="entr" presetSubtype="0" fill="hold" grpId="0" nodeType="afterEffect">
                                  <p:stCondLst>
                                    <p:cond delay="0"/>
                                  </p:stCondLst>
                                  <p:childTnLst>
                                    <p:set>
                                      <p:cBhvr>
                                        <p:cTn id="17" dur="1" fill="hold">
                                          <p:stCondLst>
                                            <p:cond delay="0"/>
                                          </p:stCondLst>
                                        </p:cTn>
                                        <p:tgtEl>
                                          <p:spTgt spid="23557"/>
                                        </p:tgtEl>
                                        <p:attrNameLst>
                                          <p:attrName>style.visibility</p:attrName>
                                        </p:attrNameLst>
                                      </p:cBhvr>
                                      <p:to>
                                        <p:strVal val="visible"/>
                                      </p:to>
                                    </p:set>
                                    <p:animEffect transition="in" filter="fade">
                                      <p:cBhvr>
                                        <p:cTn id="18" dur="2000"/>
                                        <p:tgtEl>
                                          <p:spTgt spid="23557"/>
                                        </p:tgtEl>
                                      </p:cBhvr>
                                    </p:animEffect>
                                    <p:anim calcmode="lin" valueType="num">
                                      <p:cBhvr>
                                        <p:cTn id="19" dur="2000" fill="hold"/>
                                        <p:tgtEl>
                                          <p:spTgt spid="23557"/>
                                        </p:tgtEl>
                                        <p:attrNameLst>
                                          <p:attrName>style.rotation</p:attrName>
                                        </p:attrNameLst>
                                      </p:cBhvr>
                                      <p:tavLst>
                                        <p:tav tm="0">
                                          <p:val>
                                            <p:fltVal val="720"/>
                                          </p:val>
                                        </p:tav>
                                        <p:tav tm="100000">
                                          <p:val>
                                            <p:fltVal val="0"/>
                                          </p:val>
                                        </p:tav>
                                      </p:tavLst>
                                    </p:anim>
                                    <p:anim calcmode="lin" valueType="num">
                                      <p:cBhvr>
                                        <p:cTn id="20" dur="2000" fill="hold"/>
                                        <p:tgtEl>
                                          <p:spTgt spid="23557"/>
                                        </p:tgtEl>
                                        <p:attrNameLst>
                                          <p:attrName>ppt_h</p:attrName>
                                        </p:attrNameLst>
                                      </p:cBhvr>
                                      <p:tavLst>
                                        <p:tav tm="0">
                                          <p:val>
                                            <p:fltVal val="0"/>
                                          </p:val>
                                        </p:tav>
                                        <p:tav tm="100000">
                                          <p:val>
                                            <p:strVal val="#ppt_h"/>
                                          </p:val>
                                        </p:tav>
                                      </p:tavLst>
                                    </p:anim>
                                    <p:anim calcmode="lin" valueType="num">
                                      <p:cBhvr>
                                        <p:cTn id="21" dur="2000" fill="hold"/>
                                        <p:tgtEl>
                                          <p:spTgt spid="23557"/>
                                        </p:tgtEl>
                                        <p:attrNameLst>
                                          <p:attrName>ppt_w</p:attrName>
                                        </p:attrNameLst>
                                      </p:cBhvr>
                                      <p:tavLst>
                                        <p:tav tm="0">
                                          <p:val>
                                            <p:fltVal val="0"/>
                                          </p:val>
                                        </p:tav>
                                        <p:tav tm="100000">
                                          <p:val>
                                            <p:strVal val="#ppt_w"/>
                                          </p:val>
                                        </p:tav>
                                      </p:tavLst>
                                    </p:anim>
                                  </p:childTnLst>
                                </p:cTn>
                              </p:par>
                            </p:childTnLst>
                          </p:cTn>
                        </p:par>
                        <p:par>
                          <p:cTn id="22" fill="hold" nodeType="afterGroup">
                            <p:stCondLst>
                              <p:cond delay="7000"/>
                            </p:stCondLst>
                            <p:childTnLst>
                              <p:par>
                                <p:cTn id="23" presetID="10" presetClass="entr" presetSubtype="0" fill="hold" grpId="0" nodeType="afterEffect">
                                  <p:stCondLst>
                                    <p:cond delay="0"/>
                                  </p:stCondLst>
                                  <p:childTnLst>
                                    <p:set>
                                      <p:cBhvr>
                                        <p:cTn id="24" dur="1" fill="hold">
                                          <p:stCondLst>
                                            <p:cond delay="0"/>
                                          </p:stCondLst>
                                        </p:cTn>
                                        <p:tgtEl>
                                          <p:spTgt spid="23556"/>
                                        </p:tgtEl>
                                        <p:attrNameLst>
                                          <p:attrName>style.visibility</p:attrName>
                                        </p:attrNameLst>
                                      </p:cBhvr>
                                      <p:to>
                                        <p:strVal val="visible"/>
                                      </p:to>
                                    </p:set>
                                    <p:animEffect transition="in" filter="fade">
                                      <p:cBhvr>
                                        <p:cTn id="25" dur="2000"/>
                                        <p:tgtEl>
                                          <p:spTgt spid="235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p:bldP spid="23557" grpId="0"/>
      <p:bldP spid="23558"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1793" name="Rectangle 2"/>
          <p:cNvSpPr>
            <a:spLocks noChangeArrowheads="1"/>
          </p:cNvSpPr>
          <p:nvPr/>
        </p:nvSpPr>
        <p:spPr bwMode="auto">
          <a:xfrm>
            <a:off x="0" y="1379676"/>
            <a:ext cx="9144000" cy="4893646"/>
          </a:xfrm>
          <a:prstGeom prst="rect">
            <a:avLst/>
          </a:prstGeom>
          <a:solidFill>
            <a:srgbClr val="E2C877"/>
          </a:solidFill>
          <a:ln w="9525">
            <a:solidFill>
              <a:schemeClr val="tx1"/>
            </a:solidFill>
            <a:miter lim="800000"/>
            <a:headEnd/>
            <a:tailEnd/>
          </a:ln>
        </p:spPr>
        <p:txBody>
          <a:bodyPr lIns="0" rIns="0" anchor="ctr">
            <a:spAutoFit/>
          </a:bodyPr>
          <a:lstStyle/>
          <a:p>
            <a:pPr eaLnBrk="1" hangingPunct="1"/>
            <a:r>
              <a:rPr lang="en-US" sz="1200" b="1" dirty="0">
                <a:solidFill>
                  <a:srgbClr val="000000"/>
                </a:solidFill>
                <a:latin typeface="Arial"/>
                <a:cs typeface="Arial"/>
              </a:rPr>
              <a:t>   </a:t>
            </a:r>
            <a:r>
              <a:rPr lang="en-US" sz="1200" b="1" baseline="30000" dirty="0">
                <a:solidFill>
                  <a:srgbClr val="000000"/>
                </a:solidFill>
                <a:latin typeface="Arial"/>
                <a:cs typeface="Arial"/>
              </a:rPr>
              <a:t>1</a:t>
            </a:r>
            <a:r>
              <a:rPr lang="en-US" sz="1200" b="1" dirty="0">
                <a:solidFill>
                  <a:srgbClr val="000000"/>
                </a:solidFill>
                <a:latin typeface="Arial"/>
                <a:cs typeface="Arial"/>
              </a:rPr>
              <a:t>Paul, a prisoner of Christ Jesus, and Timothy our brother, </a:t>
            </a:r>
          </a:p>
          <a:p>
            <a:pPr eaLnBrk="1" hangingPunct="1"/>
            <a:r>
              <a:rPr lang="en-US" sz="1200" b="1" dirty="0">
                <a:solidFill>
                  <a:srgbClr val="000000"/>
                </a:solidFill>
                <a:latin typeface="Arial"/>
                <a:cs typeface="Arial"/>
              </a:rPr>
              <a:t>   To Philemon our dear friend and fellow worker, </a:t>
            </a:r>
            <a:r>
              <a:rPr lang="en-US" sz="1200" b="1" baseline="30000" dirty="0">
                <a:solidFill>
                  <a:srgbClr val="000000"/>
                </a:solidFill>
                <a:latin typeface="Arial"/>
                <a:cs typeface="Arial"/>
              </a:rPr>
              <a:t>2</a:t>
            </a:r>
            <a:r>
              <a:rPr lang="en-US" sz="1200" b="1" dirty="0">
                <a:solidFill>
                  <a:srgbClr val="000000"/>
                </a:solidFill>
                <a:latin typeface="Arial"/>
                <a:cs typeface="Arial"/>
              </a:rPr>
              <a:t>to Apphia our sister, to Archippus our fellow soldier and to the church that meets in your home: </a:t>
            </a:r>
          </a:p>
          <a:p>
            <a:pPr eaLnBrk="1" hangingPunct="1"/>
            <a:r>
              <a:rPr lang="en-US" sz="1200" b="1" dirty="0">
                <a:solidFill>
                  <a:srgbClr val="000000"/>
                </a:solidFill>
                <a:latin typeface="Arial"/>
                <a:cs typeface="Arial"/>
              </a:rPr>
              <a:t>   </a:t>
            </a:r>
            <a:r>
              <a:rPr lang="en-US" sz="1200" b="1" baseline="30000" dirty="0">
                <a:solidFill>
                  <a:srgbClr val="000000"/>
                </a:solidFill>
                <a:latin typeface="Arial"/>
                <a:cs typeface="Arial"/>
              </a:rPr>
              <a:t>3</a:t>
            </a:r>
            <a:r>
              <a:rPr lang="en-US" sz="1200" b="1" dirty="0">
                <a:solidFill>
                  <a:srgbClr val="000000"/>
                </a:solidFill>
                <a:latin typeface="Arial"/>
                <a:cs typeface="Arial"/>
              </a:rPr>
              <a:t>Grace to you and peace from God our Father and the Lord Jesus Christ. </a:t>
            </a:r>
          </a:p>
          <a:p>
            <a:pPr eaLnBrk="1" hangingPunct="1"/>
            <a:r>
              <a:rPr lang="en-US" sz="1200" b="1" dirty="0">
                <a:solidFill>
                  <a:srgbClr val="000000"/>
                </a:solidFill>
                <a:latin typeface="Arial"/>
                <a:cs typeface="Arial"/>
              </a:rPr>
              <a:t>Thanksgiving and Prayer </a:t>
            </a:r>
          </a:p>
          <a:p>
            <a:pPr eaLnBrk="1" hangingPunct="1"/>
            <a:r>
              <a:rPr lang="en-US" sz="1200" b="1" dirty="0">
                <a:solidFill>
                  <a:srgbClr val="000000"/>
                </a:solidFill>
                <a:latin typeface="Arial"/>
                <a:cs typeface="Arial"/>
              </a:rPr>
              <a:t>   </a:t>
            </a:r>
            <a:r>
              <a:rPr lang="en-US" sz="1200" b="1" baseline="30000" dirty="0">
                <a:solidFill>
                  <a:srgbClr val="000000"/>
                </a:solidFill>
                <a:latin typeface="Arial"/>
                <a:cs typeface="Arial"/>
              </a:rPr>
              <a:t>4</a:t>
            </a:r>
            <a:r>
              <a:rPr lang="en-US" sz="1200" b="1" dirty="0">
                <a:solidFill>
                  <a:srgbClr val="000000"/>
                </a:solidFill>
                <a:latin typeface="Arial"/>
                <a:cs typeface="Arial"/>
              </a:rPr>
              <a:t>I always thank my God as I remember you in my prayers, </a:t>
            </a:r>
            <a:r>
              <a:rPr lang="en-US" sz="1200" b="1" baseline="30000" dirty="0">
                <a:solidFill>
                  <a:srgbClr val="000000"/>
                </a:solidFill>
                <a:latin typeface="Arial"/>
                <a:cs typeface="Arial"/>
              </a:rPr>
              <a:t>5</a:t>
            </a:r>
            <a:r>
              <a:rPr lang="en-US" sz="1200" b="1" dirty="0">
                <a:solidFill>
                  <a:srgbClr val="000000"/>
                </a:solidFill>
                <a:latin typeface="Arial"/>
                <a:cs typeface="Arial"/>
              </a:rPr>
              <a:t>because I hear about your faith in the Lord Jesus and your love for all the saints. </a:t>
            </a:r>
            <a:r>
              <a:rPr lang="en-US" sz="1200" b="1" baseline="30000" dirty="0">
                <a:solidFill>
                  <a:srgbClr val="000000"/>
                </a:solidFill>
                <a:latin typeface="Arial"/>
                <a:cs typeface="Arial"/>
              </a:rPr>
              <a:t>6</a:t>
            </a:r>
            <a:r>
              <a:rPr lang="en-US" sz="1200" b="1" dirty="0">
                <a:solidFill>
                  <a:srgbClr val="000000"/>
                </a:solidFill>
                <a:latin typeface="Arial"/>
                <a:cs typeface="Arial"/>
              </a:rPr>
              <a:t>I pray that you may be active in sharing your faith, so that you will have a full understanding of every good thing we have in Christ. </a:t>
            </a:r>
            <a:r>
              <a:rPr lang="en-US" sz="1200" b="1" baseline="30000" dirty="0">
                <a:solidFill>
                  <a:srgbClr val="000000"/>
                </a:solidFill>
                <a:latin typeface="Arial"/>
                <a:cs typeface="Arial"/>
              </a:rPr>
              <a:t>7</a:t>
            </a:r>
            <a:r>
              <a:rPr lang="en-US" sz="1200" b="1" dirty="0">
                <a:solidFill>
                  <a:srgbClr val="000000"/>
                </a:solidFill>
                <a:latin typeface="Arial"/>
                <a:cs typeface="Arial"/>
              </a:rPr>
              <a:t>Your love has given me great joy and encouragement, because you, brother, have refreshed the hearts of the saints. </a:t>
            </a:r>
          </a:p>
          <a:p>
            <a:pPr eaLnBrk="1" hangingPunct="1"/>
            <a:r>
              <a:rPr lang="en-US" sz="1200" b="1" dirty="0">
                <a:solidFill>
                  <a:srgbClr val="000000"/>
                </a:solidFill>
                <a:latin typeface="Arial"/>
                <a:cs typeface="Arial"/>
              </a:rPr>
              <a:t>Paul</a:t>
            </a:r>
            <a:r>
              <a:rPr lang="uk-UA" sz="1200" b="1" dirty="0">
                <a:solidFill>
                  <a:srgbClr val="000000"/>
                </a:solidFill>
                <a:latin typeface="Arial"/>
                <a:cs typeface="Arial"/>
              </a:rPr>
              <a:t>'</a:t>
            </a:r>
            <a:r>
              <a:rPr lang="en-US" sz="1200" b="1" dirty="0">
                <a:solidFill>
                  <a:srgbClr val="000000"/>
                </a:solidFill>
                <a:latin typeface="Arial"/>
                <a:cs typeface="Arial"/>
              </a:rPr>
              <a:t>s Plea for Onesimus </a:t>
            </a:r>
          </a:p>
          <a:p>
            <a:pPr eaLnBrk="1" hangingPunct="1"/>
            <a:r>
              <a:rPr lang="en-US" sz="1200" b="1" dirty="0">
                <a:solidFill>
                  <a:srgbClr val="000000"/>
                </a:solidFill>
                <a:latin typeface="Arial"/>
                <a:cs typeface="Arial"/>
              </a:rPr>
              <a:t>   </a:t>
            </a:r>
            <a:r>
              <a:rPr lang="en-US" sz="1200" b="1" baseline="30000" dirty="0">
                <a:solidFill>
                  <a:srgbClr val="000000"/>
                </a:solidFill>
                <a:latin typeface="Arial"/>
                <a:cs typeface="Arial"/>
              </a:rPr>
              <a:t>8</a:t>
            </a:r>
            <a:r>
              <a:rPr lang="en-US" sz="1200" b="1" dirty="0">
                <a:solidFill>
                  <a:srgbClr val="000000"/>
                </a:solidFill>
                <a:latin typeface="Arial"/>
                <a:cs typeface="Arial"/>
              </a:rPr>
              <a:t>Therefore, although in Christ I could be bold and order you to do what you ought to do, </a:t>
            </a:r>
            <a:r>
              <a:rPr lang="en-US" sz="1200" b="1" baseline="30000" dirty="0">
                <a:solidFill>
                  <a:srgbClr val="000000"/>
                </a:solidFill>
                <a:latin typeface="Arial"/>
                <a:cs typeface="Arial"/>
              </a:rPr>
              <a:t>9</a:t>
            </a:r>
            <a:r>
              <a:rPr lang="en-US" sz="1200" b="1" dirty="0">
                <a:solidFill>
                  <a:srgbClr val="000000"/>
                </a:solidFill>
                <a:latin typeface="Arial"/>
                <a:cs typeface="Arial"/>
              </a:rPr>
              <a:t>yet I appeal to you on the basis of love. I then, as Paul–an old man and now also a prisoner of Christ Jesus– </a:t>
            </a:r>
            <a:r>
              <a:rPr lang="en-US" sz="1200" b="1" baseline="30000" dirty="0">
                <a:solidFill>
                  <a:srgbClr val="000000"/>
                </a:solidFill>
                <a:latin typeface="Arial"/>
                <a:cs typeface="Arial"/>
              </a:rPr>
              <a:t>10</a:t>
            </a:r>
            <a:r>
              <a:rPr lang="en-US" sz="1200" b="1" dirty="0">
                <a:solidFill>
                  <a:srgbClr val="000000"/>
                </a:solidFill>
                <a:latin typeface="Arial"/>
                <a:cs typeface="Arial"/>
              </a:rPr>
              <a:t>I appeal to you for my son Onesimus, who became my son while I was in chains. </a:t>
            </a:r>
            <a:r>
              <a:rPr lang="en-US" sz="1200" b="1" baseline="30000" dirty="0">
                <a:solidFill>
                  <a:srgbClr val="000000"/>
                </a:solidFill>
                <a:latin typeface="Arial"/>
                <a:cs typeface="Arial"/>
              </a:rPr>
              <a:t>11</a:t>
            </a:r>
            <a:r>
              <a:rPr lang="en-US" sz="1200" b="1" dirty="0">
                <a:solidFill>
                  <a:srgbClr val="000000"/>
                </a:solidFill>
                <a:latin typeface="Arial"/>
                <a:cs typeface="Arial"/>
              </a:rPr>
              <a:t>Formerly he was useless to you, but now he has become useful both to you and to me. </a:t>
            </a:r>
          </a:p>
          <a:p>
            <a:pPr eaLnBrk="1" hangingPunct="1"/>
            <a:r>
              <a:rPr lang="en-US" sz="1200" b="1" dirty="0">
                <a:solidFill>
                  <a:srgbClr val="000000"/>
                </a:solidFill>
                <a:latin typeface="Arial"/>
                <a:cs typeface="Arial"/>
              </a:rPr>
              <a:t>   </a:t>
            </a:r>
            <a:r>
              <a:rPr lang="en-US" sz="1200" b="1" baseline="30000" dirty="0">
                <a:solidFill>
                  <a:srgbClr val="000000"/>
                </a:solidFill>
                <a:latin typeface="Arial"/>
                <a:cs typeface="Arial"/>
              </a:rPr>
              <a:t>12</a:t>
            </a:r>
            <a:r>
              <a:rPr lang="en-US" sz="1200" b="1" dirty="0">
                <a:solidFill>
                  <a:srgbClr val="000000"/>
                </a:solidFill>
                <a:latin typeface="Arial"/>
                <a:cs typeface="Arial"/>
              </a:rPr>
              <a:t>I am sending him–who is my very heart–back to you. </a:t>
            </a:r>
            <a:r>
              <a:rPr lang="en-US" sz="1200" b="1" baseline="30000" dirty="0">
                <a:solidFill>
                  <a:srgbClr val="000000"/>
                </a:solidFill>
                <a:latin typeface="Arial"/>
                <a:cs typeface="Arial"/>
              </a:rPr>
              <a:t>13</a:t>
            </a:r>
            <a:r>
              <a:rPr lang="en-US" sz="1200" b="1" dirty="0">
                <a:solidFill>
                  <a:srgbClr val="000000"/>
                </a:solidFill>
                <a:latin typeface="Arial"/>
                <a:cs typeface="Arial"/>
              </a:rPr>
              <a:t>I would have liked to keep him with me so that he could take your place in helping me while I am in chains for the gospel. </a:t>
            </a:r>
            <a:r>
              <a:rPr lang="en-US" sz="1200" b="1" baseline="30000" dirty="0">
                <a:solidFill>
                  <a:srgbClr val="000000"/>
                </a:solidFill>
                <a:latin typeface="Arial"/>
                <a:cs typeface="Arial"/>
              </a:rPr>
              <a:t>14</a:t>
            </a:r>
            <a:r>
              <a:rPr lang="en-US" sz="1200" b="1" dirty="0">
                <a:solidFill>
                  <a:srgbClr val="000000"/>
                </a:solidFill>
                <a:latin typeface="Arial"/>
                <a:cs typeface="Arial"/>
              </a:rPr>
              <a:t>But I did not want to do anything without your consent, so that any favor you do will be spontaneous and not forced. </a:t>
            </a:r>
            <a:r>
              <a:rPr lang="en-US" sz="1200" b="1" baseline="30000" dirty="0">
                <a:solidFill>
                  <a:srgbClr val="000000"/>
                </a:solidFill>
                <a:latin typeface="Arial"/>
                <a:cs typeface="Arial"/>
              </a:rPr>
              <a:t>15</a:t>
            </a:r>
            <a:r>
              <a:rPr lang="en-US" sz="1200" b="1" dirty="0">
                <a:solidFill>
                  <a:srgbClr val="000000"/>
                </a:solidFill>
                <a:latin typeface="Arial"/>
                <a:cs typeface="Arial"/>
              </a:rPr>
              <a:t>Perhaps the reason he was separated from you for a little while was that you might have him back for good– </a:t>
            </a:r>
            <a:r>
              <a:rPr lang="en-US" sz="1200" b="1" baseline="30000" dirty="0">
                <a:solidFill>
                  <a:srgbClr val="000000"/>
                </a:solidFill>
                <a:latin typeface="Arial"/>
                <a:cs typeface="Arial"/>
              </a:rPr>
              <a:t>16</a:t>
            </a:r>
            <a:r>
              <a:rPr lang="en-US" sz="1200" b="1" dirty="0">
                <a:solidFill>
                  <a:srgbClr val="000000"/>
                </a:solidFill>
                <a:latin typeface="Arial"/>
                <a:cs typeface="Arial"/>
              </a:rPr>
              <a:t>no longer as a slave, but better than a slave, as a dear brother. He is very dear to me but even dearer to you, both as a man and as a brother in the Lord. </a:t>
            </a:r>
          </a:p>
          <a:p>
            <a:pPr eaLnBrk="1" hangingPunct="1"/>
            <a:r>
              <a:rPr lang="en-US" sz="1200" b="1" dirty="0">
                <a:solidFill>
                  <a:srgbClr val="000000"/>
                </a:solidFill>
                <a:latin typeface="Arial"/>
                <a:cs typeface="Arial"/>
              </a:rPr>
              <a:t>   </a:t>
            </a:r>
            <a:r>
              <a:rPr lang="en-US" sz="1200" b="1" baseline="30000" dirty="0">
                <a:solidFill>
                  <a:srgbClr val="000000"/>
                </a:solidFill>
                <a:latin typeface="Arial"/>
                <a:cs typeface="Arial"/>
              </a:rPr>
              <a:t>17</a:t>
            </a:r>
            <a:r>
              <a:rPr lang="en-US" sz="1200" b="1" dirty="0">
                <a:solidFill>
                  <a:srgbClr val="000000"/>
                </a:solidFill>
                <a:latin typeface="Arial"/>
                <a:cs typeface="Arial"/>
              </a:rPr>
              <a:t>So if you consider me a partner, welcome him as you would welcome me. </a:t>
            </a:r>
            <a:r>
              <a:rPr lang="en-US" sz="1200" b="1" baseline="30000" dirty="0">
                <a:solidFill>
                  <a:srgbClr val="000000"/>
                </a:solidFill>
                <a:latin typeface="Arial"/>
                <a:cs typeface="Arial"/>
              </a:rPr>
              <a:t>18</a:t>
            </a:r>
            <a:r>
              <a:rPr lang="en-US" sz="1200" b="1" dirty="0">
                <a:solidFill>
                  <a:srgbClr val="000000"/>
                </a:solidFill>
                <a:latin typeface="Arial"/>
                <a:cs typeface="Arial"/>
              </a:rPr>
              <a:t>If he has done you any wrong or owes you anything, charge it to me. </a:t>
            </a:r>
            <a:r>
              <a:rPr lang="en-US" sz="1200" b="1" baseline="30000" dirty="0">
                <a:solidFill>
                  <a:srgbClr val="000000"/>
                </a:solidFill>
                <a:latin typeface="Arial"/>
                <a:cs typeface="Arial"/>
              </a:rPr>
              <a:t>19</a:t>
            </a:r>
            <a:r>
              <a:rPr lang="en-US" sz="1200" b="1" dirty="0">
                <a:solidFill>
                  <a:srgbClr val="000000"/>
                </a:solidFill>
                <a:latin typeface="Arial"/>
                <a:cs typeface="Arial"/>
              </a:rPr>
              <a:t>I, Paul, am writing this with my own hand. I will pay it back–not to mention that you owe me your very self. </a:t>
            </a:r>
            <a:r>
              <a:rPr lang="en-US" sz="1200" b="1" baseline="30000" dirty="0">
                <a:solidFill>
                  <a:srgbClr val="000000"/>
                </a:solidFill>
                <a:latin typeface="Arial"/>
                <a:cs typeface="Arial"/>
              </a:rPr>
              <a:t>20</a:t>
            </a:r>
            <a:r>
              <a:rPr lang="en-US" sz="1200" b="1" dirty="0">
                <a:solidFill>
                  <a:srgbClr val="000000"/>
                </a:solidFill>
                <a:latin typeface="Arial"/>
                <a:cs typeface="Arial"/>
              </a:rPr>
              <a:t>I do wish, brother, that I may have some benefit from you in the Lord; refresh my heart in Christ. </a:t>
            </a:r>
            <a:r>
              <a:rPr lang="en-US" sz="1200" b="1" baseline="30000" dirty="0">
                <a:solidFill>
                  <a:srgbClr val="000000"/>
                </a:solidFill>
                <a:latin typeface="Arial"/>
                <a:cs typeface="Arial"/>
              </a:rPr>
              <a:t>21</a:t>
            </a:r>
            <a:r>
              <a:rPr lang="en-US" sz="1200" b="1" dirty="0">
                <a:solidFill>
                  <a:srgbClr val="000000"/>
                </a:solidFill>
                <a:latin typeface="Arial"/>
                <a:cs typeface="Arial"/>
              </a:rPr>
              <a:t>Confident of your obedience, I write to you, knowing that you will do even more than I ask. </a:t>
            </a:r>
          </a:p>
          <a:p>
            <a:pPr eaLnBrk="1" hangingPunct="1"/>
            <a:r>
              <a:rPr lang="en-US" sz="1200" b="1" dirty="0">
                <a:solidFill>
                  <a:srgbClr val="000000"/>
                </a:solidFill>
                <a:latin typeface="Arial"/>
                <a:cs typeface="Arial"/>
              </a:rPr>
              <a:t>   </a:t>
            </a:r>
            <a:r>
              <a:rPr lang="en-US" sz="1200" b="1" baseline="30000" dirty="0">
                <a:solidFill>
                  <a:srgbClr val="000000"/>
                </a:solidFill>
                <a:latin typeface="Arial"/>
                <a:cs typeface="Arial"/>
              </a:rPr>
              <a:t>22</a:t>
            </a:r>
            <a:r>
              <a:rPr lang="en-US" sz="1200" b="1" dirty="0">
                <a:solidFill>
                  <a:srgbClr val="000000"/>
                </a:solidFill>
                <a:latin typeface="Arial"/>
                <a:cs typeface="Arial"/>
              </a:rPr>
              <a:t>And one thing more: Prepare a guest room for me, because I hope to be restored to you in answer to your prayers. </a:t>
            </a:r>
          </a:p>
          <a:p>
            <a:pPr eaLnBrk="1" hangingPunct="1"/>
            <a:r>
              <a:rPr lang="en-US" sz="1200" b="1" dirty="0">
                <a:solidFill>
                  <a:srgbClr val="000000"/>
                </a:solidFill>
                <a:latin typeface="Arial"/>
                <a:cs typeface="Arial"/>
              </a:rPr>
              <a:t>   </a:t>
            </a:r>
            <a:r>
              <a:rPr lang="en-US" sz="1200" b="1" baseline="30000" dirty="0">
                <a:solidFill>
                  <a:srgbClr val="000000"/>
                </a:solidFill>
                <a:latin typeface="Arial"/>
                <a:cs typeface="Arial"/>
              </a:rPr>
              <a:t>23</a:t>
            </a:r>
            <a:r>
              <a:rPr lang="en-US" sz="1200" b="1" dirty="0">
                <a:solidFill>
                  <a:srgbClr val="000000"/>
                </a:solidFill>
                <a:latin typeface="Arial"/>
                <a:cs typeface="Arial"/>
              </a:rPr>
              <a:t>Epaphras, my fellow prisoner in Christ Jesus, sends you greetings. </a:t>
            </a:r>
            <a:r>
              <a:rPr lang="en-US" sz="1200" b="1" baseline="30000" dirty="0">
                <a:solidFill>
                  <a:srgbClr val="000000"/>
                </a:solidFill>
                <a:latin typeface="Arial"/>
                <a:cs typeface="Arial"/>
              </a:rPr>
              <a:t>24</a:t>
            </a:r>
            <a:r>
              <a:rPr lang="en-US" sz="1200" b="1" dirty="0">
                <a:solidFill>
                  <a:srgbClr val="000000"/>
                </a:solidFill>
                <a:latin typeface="Arial"/>
                <a:cs typeface="Arial"/>
              </a:rPr>
              <a:t>And so do Mark, Aristarchus, Demas and Luke, my fellow workers. </a:t>
            </a:r>
          </a:p>
          <a:p>
            <a:pPr eaLnBrk="1" hangingPunct="1"/>
            <a:r>
              <a:rPr lang="en-US" sz="1200" b="1" dirty="0">
                <a:solidFill>
                  <a:srgbClr val="000000"/>
                </a:solidFill>
                <a:latin typeface="Arial"/>
                <a:cs typeface="Arial"/>
              </a:rPr>
              <a:t>   </a:t>
            </a:r>
            <a:r>
              <a:rPr lang="en-US" sz="1200" b="1" baseline="30000" dirty="0">
                <a:solidFill>
                  <a:srgbClr val="000000"/>
                </a:solidFill>
                <a:latin typeface="Arial"/>
                <a:cs typeface="Arial"/>
              </a:rPr>
              <a:t>25</a:t>
            </a:r>
            <a:r>
              <a:rPr lang="en-US" sz="1200" b="1" dirty="0">
                <a:solidFill>
                  <a:srgbClr val="000000"/>
                </a:solidFill>
                <a:latin typeface="Arial"/>
                <a:cs typeface="Arial"/>
              </a:rPr>
              <a:t>The grace of the Lord Jesus Christ be with your spirit. </a:t>
            </a:r>
          </a:p>
        </p:txBody>
      </p:sp>
      <p:sp>
        <p:nvSpPr>
          <p:cNvPr id="161794" name="Rectangle 3"/>
          <p:cNvSpPr>
            <a:spLocks noGrp="1" noChangeArrowheads="1"/>
          </p:cNvSpPr>
          <p:nvPr>
            <p:ph type="title"/>
          </p:nvPr>
        </p:nvSpPr>
        <p:spPr>
          <a:xfrm>
            <a:off x="76200" y="360040"/>
            <a:ext cx="9067800" cy="548680"/>
          </a:xfrm>
        </p:spPr>
        <p:txBody>
          <a:bodyPr/>
          <a:lstStyle/>
          <a:p>
            <a:pPr eaLnBrk="1" hangingPunct="1"/>
            <a:r>
              <a:rPr lang="en-US" b="1" dirty="0">
                <a:solidFill>
                  <a:srgbClr val="FFFFFF"/>
                </a:solidFill>
                <a:latin typeface="Arial"/>
                <a:cs typeface="Arial"/>
              </a:rPr>
              <a:t>. Characteristics .</a:t>
            </a:r>
          </a:p>
        </p:txBody>
      </p:sp>
      <p:sp>
        <p:nvSpPr>
          <p:cNvPr id="32772" name="Text Box 4"/>
          <p:cNvSpPr txBox="1">
            <a:spLocks noChangeArrowheads="1"/>
          </p:cNvSpPr>
          <p:nvPr/>
        </p:nvSpPr>
        <p:spPr bwMode="auto">
          <a:xfrm rot="-1888990">
            <a:off x="576864" y="3386465"/>
            <a:ext cx="7614034" cy="523220"/>
          </a:xfrm>
          <a:prstGeom prst="rect">
            <a:avLst/>
          </a:prstGeom>
          <a:solidFill>
            <a:schemeClr val="bg1">
              <a:alpha val="7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dirty="0">
                <a:solidFill>
                  <a:srgbClr val="CC0000"/>
                </a:solidFill>
                <a:latin typeface="Arial"/>
                <a:cs typeface="Arial"/>
              </a:rPr>
              <a:t>Shortest letter of Paul</a:t>
            </a:r>
            <a:r>
              <a:rPr lang="uk-UA" altLang="ja-JP" sz="2800" b="1" dirty="0">
                <a:solidFill>
                  <a:srgbClr val="CC0000"/>
                </a:solidFill>
                <a:latin typeface="Arial"/>
                <a:cs typeface="Arial"/>
              </a:rPr>
              <a:t>'</a:t>
            </a:r>
            <a:r>
              <a:rPr lang="en-US" altLang="ja-JP" sz="2800" b="1" dirty="0">
                <a:solidFill>
                  <a:srgbClr val="CC0000"/>
                </a:solidFill>
                <a:latin typeface="Arial"/>
                <a:cs typeface="Arial"/>
              </a:rPr>
              <a:t>s epistles (25 verses)</a:t>
            </a:r>
            <a:endParaRPr lang="en-US" sz="2800" b="1" dirty="0">
              <a:solidFill>
                <a:srgbClr val="CC0000"/>
              </a:solidFill>
              <a:latin typeface="Arial"/>
              <a:cs typeface="Arial"/>
            </a:endParaRPr>
          </a:p>
        </p:txBody>
      </p:sp>
      <p:sp>
        <p:nvSpPr>
          <p:cNvPr id="161796" name="Text Box 5"/>
          <p:cNvSpPr txBox="1">
            <a:spLocks noChangeArrowheads="1"/>
          </p:cNvSpPr>
          <p:nvPr/>
        </p:nvSpPr>
        <p:spPr bwMode="auto">
          <a:xfrm>
            <a:off x="8388350" y="87313"/>
            <a:ext cx="6985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latin typeface="Arial"/>
                <a:cs typeface="Arial"/>
              </a:rPr>
              <a:t>246</a:t>
            </a:r>
          </a:p>
        </p:txBody>
      </p:sp>
    </p:spTree>
    <p:extLst>
      <p:ext uri="{BB962C8B-B14F-4D97-AF65-F5344CB8AC3E}">
        <p14:creationId xmlns:p14="http://schemas.microsoft.com/office/powerpoint/2010/main" val="24623241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32772"/>
                                        </p:tgtEl>
                                        <p:attrNameLst>
                                          <p:attrName>style.visibility</p:attrName>
                                        </p:attrNameLst>
                                      </p:cBhvr>
                                      <p:to>
                                        <p:strVal val="visible"/>
                                      </p:to>
                                    </p:set>
                                    <p:anim calcmode="lin" valueType="num">
                                      <p:cBhvr>
                                        <p:cTn id="7" dur="500" fill="hold"/>
                                        <p:tgtEl>
                                          <p:spTgt spid="32772"/>
                                        </p:tgtEl>
                                        <p:attrNameLst>
                                          <p:attrName>ppt_w</p:attrName>
                                        </p:attrNameLst>
                                      </p:cBhvr>
                                      <p:tavLst>
                                        <p:tav tm="0">
                                          <p:val>
                                            <p:fltVal val="0"/>
                                          </p:val>
                                        </p:tav>
                                        <p:tav tm="100000">
                                          <p:val>
                                            <p:strVal val="#ppt_w"/>
                                          </p:val>
                                        </p:tav>
                                      </p:tavLst>
                                    </p:anim>
                                    <p:anim calcmode="lin" valueType="num">
                                      <p:cBhvr>
                                        <p:cTn id="8" dur="500" fill="hold"/>
                                        <p:tgtEl>
                                          <p:spTgt spid="32772"/>
                                        </p:tgtEl>
                                        <p:attrNameLst>
                                          <p:attrName>ppt_h</p:attrName>
                                        </p:attrNameLst>
                                      </p:cBhvr>
                                      <p:tavLst>
                                        <p:tav tm="0">
                                          <p:val>
                                            <p:fltVal val="0"/>
                                          </p:val>
                                        </p:tav>
                                        <p:tav tm="100000">
                                          <p:val>
                                            <p:strVal val="#ppt_h"/>
                                          </p:val>
                                        </p:tav>
                                      </p:tavLst>
                                    </p:anim>
                                    <p:anim calcmode="lin" valueType="num">
                                      <p:cBhvr>
                                        <p:cTn id="9" dur="500" fill="hold"/>
                                        <p:tgtEl>
                                          <p:spTgt spid="32772"/>
                                        </p:tgtEl>
                                        <p:attrNameLst>
                                          <p:attrName>style.rotation</p:attrName>
                                        </p:attrNameLst>
                                      </p:cBhvr>
                                      <p:tavLst>
                                        <p:tav tm="0">
                                          <p:val>
                                            <p:fltVal val="360"/>
                                          </p:val>
                                        </p:tav>
                                        <p:tav tm="100000">
                                          <p:val>
                                            <p:fltVal val="0"/>
                                          </p:val>
                                        </p:tav>
                                      </p:tavLst>
                                    </p:anim>
                                    <p:animEffect transition="in" filter="fade">
                                      <p:cBhvr>
                                        <p:cTn id="10" dur="500"/>
                                        <p:tgtEl>
                                          <p:spTgt spid="327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pic>
        <p:nvPicPr>
          <p:cNvPr id="5" name="Picture 4"/>
          <p:cNvPicPr>
            <a:picLocks noChangeAspect="1"/>
          </p:cNvPicPr>
          <p:nvPr/>
        </p:nvPicPr>
        <p:blipFill>
          <a:blip r:embed="rId4"/>
          <a:stretch>
            <a:fillRect/>
          </a:stretch>
        </p:blipFill>
        <p:spPr>
          <a:xfrm>
            <a:off x="22819" y="1268760"/>
            <a:ext cx="3614977" cy="446449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3131840" y="29469"/>
            <a:ext cx="6012160" cy="6828531"/>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This letter is from Paul, a prisoner for preaching the Good News about Christ Jesus, and from our brother Timothy. I am writing to Philemon, our beloved co-worker,  </a:t>
            </a:r>
            <a:r>
              <a:rPr lang="en-US" sz="3600" b="1" baseline="30000" dirty="0">
                <a:effectLst>
                  <a:glow rad="127000">
                    <a:schemeClr val="tx1"/>
                  </a:glow>
                </a:effectLst>
                <a:latin typeface="Arial" charset="0"/>
                <a:ea typeface="ＭＳ Ｐゴシック" charset="0"/>
                <a:cs typeface="ＭＳ Ｐゴシック" charset="0"/>
              </a:rPr>
              <a:t>2</a:t>
            </a:r>
            <a:r>
              <a:rPr lang="en-US" sz="3600" b="1" dirty="0">
                <a:effectLst>
                  <a:glow rad="127000">
                    <a:schemeClr val="tx1"/>
                  </a:glow>
                </a:effectLst>
                <a:latin typeface="Arial" charset="0"/>
                <a:ea typeface="ＭＳ Ｐゴシック" charset="0"/>
                <a:cs typeface="ＭＳ Ｐゴシック" charset="0"/>
              </a:rPr>
              <a:t>and to our sister Apphia, and to our fellow soldier Archippus, and to the church that meets in your house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(vv. 1-2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297031656"/>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31952" y="620688"/>
            <a:ext cx="9144000" cy="2391419"/>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May God our Father and the Lord Jesus Christ give you grace and peace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(v. 3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4628" y="3429000"/>
            <a:ext cx="9158628" cy="3429000"/>
          </a:xfrm>
          <a:prstGeom prst="rect">
            <a:avLst/>
          </a:prstGeom>
        </p:spPr>
      </p:pic>
    </p:spTree>
    <p:extLst>
      <p:ext uri="{BB962C8B-B14F-4D97-AF65-F5344CB8AC3E}">
        <p14:creationId xmlns:p14="http://schemas.microsoft.com/office/powerpoint/2010/main" val="742919951"/>
      </p:ext>
    </p:extLst>
  </p:cSld>
  <p:clrMapOvr>
    <a:overrideClrMapping bg1="lt1" tx1="dk1" bg2="lt2" tx2="dk2" accent1="accent1" accent2="accent2" accent3="accent3" accent4="accent4" accent5="accent5" accent6="accent6" hlink="hlink" folHlink="folHlink"/>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39552" y="2420887"/>
            <a:ext cx="7499400" cy="4439359"/>
            <a:chOff x="-1" y="1982461"/>
            <a:chExt cx="8038953" cy="4877786"/>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982461"/>
              <a:ext cx="8038953" cy="4877786"/>
            </a:xfrm>
            <a:prstGeom prst="rect">
              <a:avLst/>
            </a:prstGeom>
          </p:spPr>
        </p:pic>
        <p:sp>
          <p:nvSpPr>
            <p:cNvPr id="2" name="Rectangle 1"/>
            <p:cNvSpPr/>
            <p:nvPr/>
          </p:nvSpPr>
          <p:spPr bwMode="auto">
            <a:xfrm>
              <a:off x="2699792" y="1988840"/>
              <a:ext cx="2304256" cy="2088232"/>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ndParaRPr>
            </a:p>
          </p:txBody>
        </p:sp>
        <p:sp>
          <p:nvSpPr>
            <p:cNvPr id="7" name="Rectangle 6"/>
            <p:cNvSpPr/>
            <p:nvPr/>
          </p:nvSpPr>
          <p:spPr bwMode="auto">
            <a:xfrm>
              <a:off x="2195736" y="1988840"/>
              <a:ext cx="1440160" cy="4869160"/>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ndParaRPr>
            </a:p>
          </p:txBody>
        </p:sp>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2823467"/>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I always thank my God when I pray for you, Philemon,  </a:t>
            </a:r>
            <a:r>
              <a:rPr lang="en-US" sz="3600" b="1" baseline="30000" dirty="0">
                <a:effectLst>
                  <a:glow rad="127000">
                    <a:schemeClr val="tx1"/>
                  </a:glow>
                </a:effectLst>
                <a:latin typeface="Arial" charset="0"/>
                <a:ea typeface="ＭＳ Ｐゴシック" charset="0"/>
                <a:cs typeface="ＭＳ Ｐゴシック" charset="0"/>
              </a:rPr>
              <a:t>5</a:t>
            </a:r>
            <a:r>
              <a:rPr lang="en-US" sz="3600" b="1" dirty="0">
                <a:effectLst>
                  <a:glow rad="127000">
                    <a:schemeClr val="tx1"/>
                  </a:glow>
                </a:effectLst>
                <a:latin typeface="Arial" charset="0"/>
                <a:ea typeface="ＭＳ Ｐゴシック" charset="0"/>
                <a:cs typeface="ＭＳ Ｐゴシック" charset="0"/>
              </a:rPr>
              <a:t>because I keep hearing about your faith in the Lord Jesus and your love for all of God</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people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(vv. 4-5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110503320"/>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4983707"/>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And I am praying that you will put into action the generosity that comes from your faith as you understand and experience all the good things we have in Christ.  </a:t>
            </a:r>
            <a:r>
              <a:rPr lang="en-US" sz="3600" b="1" baseline="30000" dirty="0">
                <a:effectLst>
                  <a:glow rad="127000">
                    <a:schemeClr val="tx1"/>
                  </a:glow>
                </a:effectLst>
                <a:latin typeface="Arial" charset="0"/>
                <a:ea typeface="ＭＳ Ｐゴシック" charset="0"/>
                <a:cs typeface="ＭＳ Ｐゴシック" charset="0"/>
              </a:rPr>
              <a:t>7</a:t>
            </a:r>
            <a:r>
              <a:rPr lang="en-US" sz="3600" b="1" dirty="0">
                <a:effectLst>
                  <a:glow rad="127000">
                    <a:schemeClr val="tx1"/>
                  </a:glow>
                </a:effectLst>
                <a:latin typeface="Arial" charset="0"/>
                <a:ea typeface="ＭＳ Ｐゴシック" charset="0"/>
                <a:cs typeface="ＭＳ Ｐゴシック" charset="0"/>
              </a:rPr>
              <a:t>Your love has given me much joy and comfort, my brother, for your kindness has often refreshed the hearts of God</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people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(vv. 6-7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964179614"/>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pic>
        <p:nvPicPr>
          <p:cNvPr id="5" name="Picture 4"/>
          <p:cNvPicPr>
            <a:picLocks noChangeAspect="1"/>
          </p:cNvPicPr>
          <p:nvPr/>
        </p:nvPicPr>
        <p:blipFill>
          <a:blip r:embed="rId3"/>
          <a:stretch>
            <a:fillRect/>
          </a:stretch>
        </p:blipFill>
        <p:spPr>
          <a:xfrm>
            <a:off x="5227473" y="116632"/>
            <a:ext cx="4241071" cy="6552728"/>
          </a:xfrm>
          <a:prstGeom prst="rect">
            <a:avLst/>
          </a:prstGeom>
        </p:spPr>
      </p:pic>
      <p:sp>
        <p:nvSpPr>
          <p:cNvPr id="900098" name="Rectangle 2"/>
          <p:cNvSpPr>
            <a:spLocks noGrp="1" noChangeArrowheads="1"/>
          </p:cNvSpPr>
          <p:nvPr>
            <p:ph type="ctrTitle"/>
          </p:nvPr>
        </p:nvSpPr>
        <p:spPr>
          <a:xfrm>
            <a:off x="0" y="29469"/>
            <a:ext cx="5940152" cy="6711899"/>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That is why I am boldly asking a favor of you. I could demand it in the name of Christ because it is the right thing for you to do.  </a:t>
            </a:r>
            <a:r>
              <a:rPr lang="en-US" sz="3600" b="1" baseline="30000" dirty="0">
                <a:effectLst>
                  <a:glow rad="127000">
                    <a:schemeClr val="tx1"/>
                  </a:glow>
                </a:effectLst>
                <a:latin typeface="Arial" charset="0"/>
                <a:ea typeface="ＭＳ Ｐゴシック" charset="0"/>
                <a:cs typeface="ＭＳ Ｐゴシック" charset="0"/>
              </a:rPr>
              <a:t>9</a:t>
            </a:r>
            <a:r>
              <a:rPr lang="en-US" sz="3600" b="1" dirty="0">
                <a:effectLst>
                  <a:glow rad="127000">
                    <a:schemeClr val="tx1"/>
                  </a:glow>
                </a:effectLst>
                <a:latin typeface="Arial" charset="0"/>
                <a:ea typeface="ＭＳ Ｐゴシック" charset="0"/>
                <a:cs typeface="ＭＳ Ｐゴシック" charset="0"/>
              </a:rPr>
              <a:t>But because of our love, I prefer simply to ask you. Consider this as a request from me—Paul, an old man and now also a prisoner for the sake of Christ Jesus</a:t>
            </a:r>
            <a:r>
              <a:rPr lang="ru-RU" sz="3600" b="1" dirty="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5630705" y="6021288"/>
            <a:ext cx="3549807" cy="836712"/>
          </a:xfrm>
          <a:prstGeom prst="rect">
            <a:avLst/>
          </a:prstGeom>
          <a:solidFill>
            <a:srgbClr val="000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solidFill>
                  <a:srgbClr val="FFFFFF"/>
                </a:solidFill>
                <a:effectLst>
                  <a:glow rad="127000">
                    <a:srgbClr val="000000"/>
                  </a:glow>
                </a:effectLst>
                <a:latin typeface="Arial" charset="0"/>
                <a:ea typeface="ＭＳ Ｐゴシック" charset="0"/>
                <a:cs typeface="ＭＳ Ｐゴシック" charset="0"/>
              </a:rPr>
              <a:t>(vv. 8-9 </a:t>
            </a:r>
            <a:r>
              <a:rPr lang="en-US" sz="3200" b="1" dirty="0">
                <a:solidFill>
                  <a:srgbClr val="FFFFFF"/>
                </a:solidFill>
                <a:effectLst>
                  <a:glow rad="127000">
                    <a:srgbClr val="000000"/>
                  </a:glow>
                </a:effectLst>
                <a:latin typeface="Arial" charset="0"/>
                <a:ea typeface="ＭＳ Ｐゴシック" charset="0"/>
                <a:cs typeface="ＭＳ Ｐゴシック" charset="0"/>
              </a:rPr>
              <a:t>NLT</a:t>
            </a:r>
            <a:r>
              <a:rPr lang="en-US" sz="36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902706777"/>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36512" y="29469"/>
            <a:ext cx="9144000" cy="3399531"/>
          </a:xfrm>
          <a:effectLst>
            <a:outerShdw blurRad="63500" dist="35921" dir="2700000" algn="ctr" rotWithShape="0">
              <a:schemeClr val="tx2">
                <a:alpha val="74998"/>
              </a:schemeClr>
            </a:outerShdw>
          </a:effectLst>
        </p:spPr>
        <p:txBody>
          <a:bodyPr anchor="t"/>
          <a:lstStyle/>
          <a:p>
            <a:pPr algn="l">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I appeal to you to show kindness to my child, Onesimus. I became his father in the faith while here in prison. </a:t>
            </a:r>
            <a:r>
              <a:rPr lang="en-US" sz="3600" b="1" baseline="30000" dirty="0">
                <a:effectLst>
                  <a:glow rad="127000">
                    <a:schemeClr val="tx1"/>
                  </a:glow>
                </a:effectLst>
                <a:latin typeface="Arial" charset="0"/>
                <a:ea typeface="ＭＳ Ｐゴシック" charset="0"/>
                <a:cs typeface="ＭＳ Ｐゴシック" charset="0"/>
              </a:rPr>
              <a:t>11</a:t>
            </a:r>
            <a:r>
              <a:rPr lang="en-US" sz="3600" b="1" dirty="0">
                <a:effectLst>
                  <a:glow rad="127000">
                    <a:schemeClr val="tx1"/>
                  </a:glow>
                </a:effectLst>
                <a:latin typeface="Arial" charset="0"/>
                <a:ea typeface="ＭＳ Ｐゴシック" charset="0"/>
                <a:cs typeface="ＭＳ Ｐゴシック" charset="0"/>
              </a:rPr>
              <a:t>Onesimus </a:t>
            </a:r>
            <a:r>
              <a:rPr lang="en-US" sz="3600" b="1" dirty="0" err="1">
                <a:effectLst>
                  <a:glow rad="127000">
                    <a:schemeClr val="tx1"/>
                  </a:glow>
                </a:effectLst>
                <a:latin typeface="Arial" charset="0"/>
                <a:ea typeface="ＭＳ Ｐゴシック" charset="0"/>
                <a:cs typeface="ＭＳ Ｐゴシック" charset="0"/>
              </a:rPr>
              <a:t>hasn</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 been of much use to you in the past, but now he is very useful to both of us.</a:t>
            </a:r>
          </a:p>
        </p:txBody>
      </p:sp>
      <p:pic>
        <p:nvPicPr>
          <p:cNvPr id="5" name="Picture 4"/>
          <p:cNvPicPr>
            <a:picLocks noChangeAspect="1"/>
          </p:cNvPicPr>
          <p:nvPr/>
        </p:nvPicPr>
        <p:blipFill>
          <a:blip r:embed="rId4"/>
          <a:stretch>
            <a:fillRect/>
          </a:stretch>
        </p:blipFill>
        <p:spPr>
          <a:xfrm>
            <a:off x="4644008" y="3472562"/>
            <a:ext cx="4499992" cy="3374994"/>
          </a:xfrm>
          <a:prstGeom prst="rect">
            <a:avLst/>
          </a:prstGeom>
        </p:spPr>
      </p:pic>
      <p:sp>
        <p:nvSpPr>
          <p:cNvPr id="6" name="Rectangle 2"/>
          <p:cNvSpPr txBox="1">
            <a:spLocks noChangeArrowheads="1"/>
          </p:cNvSpPr>
          <p:nvPr/>
        </p:nvSpPr>
        <p:spPr bwMode="auto">
          <a:xfrm>
            <a:off x="26160" y="3356992"/>
            <a:ext cx="4545840" cy="33569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3600" b="1" baseline="30000" dirty="0">
                <a:solidFill>
                  <a:srgbClr val="FFFFFF"/>
                </a:solidFill>
                <a:effectLst>
                  <a:glow rad="127000">
                    <a:srgbClr val="000000"/>
                  </a:glow>
                </a:effectLst>
                <a:latin typeface="Arial" charset="0"/>
                <a:ea typeface="ＭＳ Ｐゴシック" charset="0"/>
                <a:cs typeface="ＭＳ Ｐゴシック" charset="0"/>
              </a:rPr>
              <a:t>12</a:t>
            </a:r>
            <a:r>
              <a:rPr lang="en-US" sz="3600" b="1" dirty="0">
                <a:solidFill>
                  <a:srgbClr val="FFFFFF"/>
                </a:solidFill>
                <a:effectLst>
                  <a:glow rad="127000">
                    <a:srgbClr val="000000"/>
                  </a:glow>
                </a:effectLst>
                <a:latin typeface="Arial" charset="0"/>
                <a:ea typeface="ＭＳ Ｐゴシック" charset="0"/>
                <a:cs typeface="ＭＳ Ｐゴシック" charset="0"/>
              </a:rPr>
              <a:t>I am sending him back to you, and with him comes my own heart</a:t>
            </a: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 (vv. 10-12 </a:t>
            </a:r>
            <a:r>
              <a:rPr lang="en-US" sz="3200" b="1" dirty="0">
                <a:solidFill>
                  <a:srgbClr val="FFFFFF"/>
                </a:solidFill>
                <a:effectLst>
                  <a:glow rad="127000">
                    <a:srgbClr val="000000"/>
                  </a:glow>
                </a:effectLst>
                <a:latin typeface="Arial" charset="0"/>
                <a:ea typeface="ＭＳ Ｐゴシック" charset="0"/>
                <a:cs typeface="ＭＳ Ｐゴシック" charset="0"/>
              </a:rPr>
              <a:t>NLT</a:t>
            </a:r>
            <a:r>
              <a:rPr lang="en-US" sz="36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138236562"/>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44000" cy="69564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2274" name="Rectangle 3"/>
          <p:cNvSpPr>
            <a:spLocks noGrp="1" noChangeArrowheads="1"/>
          </p:cNvSpPr>
          <p:nvPr>
            <p:ph type="title"/>
          </p:nvPr>
        </p:nvSpPr>
        <p:spPr>
          <a:xfrm>
            <a:off x="827584" y="404664"/>
            <a:ext cx="7344816" cy="864096"/>
          </a:xfrm>
          <a:solidFill>
            <a:srgbClr val="000000"/>
          </a:solidFill>
        </p:spPr>
        <p:txBody>
          <a:bodyPr/>
          <a:lstStyle/>
          <a:p>
            <a:pPr eaLnBrk="1" hangingPunct="1"/>
            <a:r>
              <a:rPr lang="en-US" dirty="0">
                <a:solidFill>
                  <a:srgbClr val="FFFFFF"/>
                </a:solidFill>
                <a:latin typeface="Arial"/>
                <a:cs typeface="Arial"/>
              </a:rPr>
              <a:t>Summary Statement</a:t>
            </a:r>
          </a:p>
        </p:txBody>
      </p:sp>
      <p:sp>
        <p:nvSpPr>
          <p:cNvPr id="45060" name="Text Box 4"/>
          <p:cNvSpPr txBox="1">
            <a:spLocks noChangeArrowheads="1"/>
          </p:cNvSpPr>
          <p:nvPr/>
        </p:nvSpPr>
        <p:spPr bwMode="auto">
          <a:xfrm>
            <a:off x="152400" y="3962400"/>
            <a:ext cx="8915400" cy="2246769"/>
          </a:xfrm>
          <a:prstGeom prst="rect">
            <a:avLst/>
          </a:prstGeom>
          <a:solidFill>
            <a:srgbClr val="800000">
              <a:alpha val="70000"/>
            </a:srgbClr>
          </a:solid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Paul requests the Christian slave owner, Philemon, to forgive his runaway but repentant slave, Onesimus, whom Paul led to Christ and sent back to Philemon to be received as a Christian brother and to teach forgiveness.</a:t>
            </a:r>
          </a:p>
        </p:txBody>
      </p:sp>
      <p:sp>
        <p:nvSpPr>
          <p:cNvPr id="182276" name="Text Box 5"/>
          <p:cNvSpPr txBox="1">
            <a:spLocks noChangeArrowheads="1"/>
          </p:cNvSpPr>
          <p:nvPr/>
        </p:nvSpPr>
        <p:spPr bwMode="auto">
          <a:xfrm>
            <a:off x="8410326" y="-27384"/>
            <a:ext cx="698178" cy="461665"/>
          </a:xfrm>
          <a:prstGeom prst="rect">
            <a:avLst/>
          </a:prstGeom>
          <a:solidFill>
            <a:schemeClr val="tx1"/>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245</a:t>
            </a:r>
          </a:p>
        </p:txBody>
      </p:sp>
    </p:spTree>
    <p:extLst>
      <p:ext uri="{BB962C8B-B14F-4D97-AF65-F5344CB8AC3E}">
        <p14:creationId xmlns:p14="http://schemas.microsoft.com/office/powerpoint/2010/main" val="14091545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5060"/>
                                        </p:tgtEl>
                                        <p:attrNameLst>
                                          <p:attrName>style.visibility</p:attrName>
                                        </p:attrNameLst>
                                      </p:cBhvr>
                                      <p:to>
                                        <p:strVal val="visible"/>
                                      </p:to>
                                    </p:set>
                                    <p:animEffect transition="in" filter="fade">
                                      <p:cBhvr>
                                        <p:cTn id="7" dur="2000"/>
                                        <p:tgtEl>
                                          <p:spTgt spid="450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211960" y="2484"/>
            <a:ext cx="4925784" cy="369433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9469"/>
            <a:ext cx="4499992" cy="4695675"/>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I wanted to keep him here with me while I am in these chains for preaching the Good News, and he would have helped me on your behalf.</a:t>
            </a:r>
          </a:p>
        </p:txBody>
      </p:sp>
      <p:sp>
        <p:nvSpPr>
          <p:cNvPr id="6" name="Rectangle 2"/>
          <p:cNvSpPr txBox="1">
            <a:spLocks noChangeArrowheads="1"/>
          </p:cNvSpPr>
          <p:nvPr/>
        </p:nvSpPr>
        <p:spPr bwMode="auto">
          <a:xfrm>
            <a:off x="-36512" y="4509120"/>
            <a:ext cx="9144000" cy="236523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baseline="30000" dirty="0">
                <a:solidFill>
                  <a:srgbClr val="FFFFFF"/>
                </a:solidFill>
                <a:effectLst>
                  <a:glow rad="127000">
                    <a:srgbClr val="000000"/>
                  </a:glow>
                </a:effectLst>
                <a:latin typeface="Arial" charset="0"/>
                <a:ea typeface="ＭＳ Ｐゴシック" charset="0"/>
                <a:cs typeface="ＭＳ Ｐゴシック" charset="0"/>
              </a:rPr>
              <a:t>14</a:t>
            </a:r>
            <a:r>
              <a:rPr lang="en-US" sz="3600" b="1" dirty="0">
                <a:solidFill>
                  <a:srgbClr val="FFFFFF"/>
                </a:solidFill>
                <a:effectLst>
                  <a:glow rad="127000">
                    <a:srgbClr val="000000"/>
                  </a:glow>
                </a:effectLst>
                <a:latin typeface="Arial" charset="0"/>
                <a:ea typeface="ＭＳ Ｐゴシック" charset="0"/>
                <a:cs typeface="ＭＳ Ｐゴシック" charset="0"/>
              </a:rPr>
              <a:t>But I </a:t>
            </a:r>
            <a:r>
              <a:rPr lang="en-US" sz="3600" b="1" dirty="0" err="1">
                <a:solidFill>
                  <a:srgbClr val="FFFFFF"/>
                </a:solidFill>
                <a:effectLst>
                  <a:glow rad="127000">
                    <a:srgbClr val="000000"/>
                  </a:glow>
                </a:effectLst>
                <a:latin typeface="Arial" charset="0"/>
                <a:ea typeface="ＭＳ Ｐゴシック" charset="0"/>
                <a:cs typeface="ＭＳ Ｐゴシック" charset="0"/>
              </a:rPr>
              <a:t>didn</a:t>
            </a:r>
            <a:r>
              <a:rPr lang="uk-UA"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t want to do anything without your consent. I wanted you to help because you were willing, not because you were forced</a:t>
            </a: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 (vv. 13-14 </a:t>
            </a:r>
            <a:r>
              <a:rPr lang="en-US" sz="3200" b="1" dirty="0">
                <a:solidFill>
                  <a:srgbClr val="FFFFFF"/>
                </a:solidFill>
                <a:effectLst>
                  <a:glow rad="127000">
                    <a:srgbClr val="000000"/>
                  </a:glow>
                </a:effectLst>
                <a:latin typeface="Arial" charset="0"/>
                <a:ea typeface="ＭＳ Ｐゴシック" charset="0"/>
                <a:cs typeface="ＭＳ Ｐゴシック" charset="0"/>
              </a:rPr>
              <a:t>NLT</a:t>
            </a:r>
            <a:r>
              <a:rPr lang="en-US" sz="36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094605903"/>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5127723"/>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It seems you lost Onesimus for a little while so that you could have him back forever.  </a:t>
            </a:r>
            <a:r>
              <a:rPr lang="en-US" sz="3600" b="1" baseline="30000" dirty="0">
                <a:effectLst>
                  <a:glow rad="127000">
                    <a:schemeClr val="tx1"/>
                  </a:glow>
                </a:effectLst>
                <a:latin typeface="Arial" charset="0"/>
                <a:ea typeface="ＭＳ Ｐゴシック" charset="0"/>
                <a:cs typeface="ＭＳ Ｐゴシック" charset="0"/>
              </a:rPr>
              <a:t>16</a:t>
            </a:r>
            <a:r>
              <a:rPr lang="en-US" sz="3600" b="1" dirty="0">
                <a:effectLst>
                  <a:glow rad="127000">
                    <a:schemeClr val="tx1"/>
                  </a:glow>
                </a:effectLst>
                <a:latin typeface="Arial" charset="0"/>
                <a:ea typeface="ＭＳ Ｐゴシック" charset="0"/>
                <a:cs typeface="ＭＳ Ｐゴシック" charset="0"/>
              </a:rPr>
              <a:t>He is no longer like a slave to you. He is more than a slave, for he is a beloved brother, especially to me. Now he will mean much more to you, both as a man and as a brother in the Lord</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(vv. 15-16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480200786"/>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3"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88" name="Text Box 4"/>
          <p:cNvSpPr txBox="1">
            <a:spLocks noChangeArrowheads="1"/>
          </p:cNvSpPr>
          <p:nvPr/>
        </p:nvSpPr>
        <p:spPr bwMode="auto">
          <a:xfrm>
            <a:off x="179512" y="3645024"/>
            <a:ext cx="7200800" cy="2062103"/>
          </a:xfrm>
          <a:prstGeom prst="rect">
            <a:avLst/>
          </a:prstGeom>
          <a:solidFill>
            <a:schemeClr val="bg1">
              <a:alpha val="7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sz="3200" b="1" dirty="0">
                <a:solidFill>
                  <a:srgbClr val="000000"/>
                </a:solidFill>
                <a:cs typeface="Arial" charset="0"/>
              </a:rPr>
              <a:t>Verse 17</a:t>
            </a:r>
          </a:p>
          <a:p>
            <a:pPr eaLnBrk="1" hangingPunct="1"/>
            <a:r>
              <a:rPr lang="ru-RU" altLang="zh-CN" sz="3200" b="1" dirty="0">
                <a:solidFill>
                  <a:srgbClr val="000000"/>
                </a:solidFill>
                <a:cs typeface="Arial" charset="0"/>
              </a:rPr>
              <a:t>"</a:t>
            </a:r>
            <a:r>
              <a:rPr lang="en-US" altLang="zh-CN" sz="3200" b="1" dirty="0">
                <a:solidFill>
                  <a:srgbClr val="000000"/>
                </a:solidFill>
                <a:cs typeface="Arial" charset="0"/>
              </a:rPr>
              <a:t>So if you consider me a </a:t>
            </a:r>
            <a:r>
              <a:rPr lang="en-US" altLang="zh-CN" sz="3200" b="1" dirty="0">
                <a:solidFill>
                  <a:srgbClr val="0000FF"/>
                </a:solidFill>
                <a:cs typeface="Arial" charset="0"/>
              </a:rPr>
              <a:t>partner</a:t>
            </a:r>
            <a:r>
              <a:rPr lang="en-US" altLang="zh-CN" sz="3200" b="1" dirty="0">
                <a:solidFill>
                  <a:srgbClr val="000000"/>
                </a:solidFill>
                <a:cs typeface="Arial" charset="0"/>
              </a:rPr>
              <a:t>, welcome him as you would welcome me.</a:t>
            </a:r>
            <a:r>
              <a:rPr lang="ru-RU" altLang="zh-CN" sz="3200" b="1" dirty="0">
                <a:solidFill>
                  <a:srgbClr val="000000"/>
                </a:solidFill>
                <a:cs typeface="Arial" charset="0"/>
              </a:rPr>
              <a:t>"</a:t>
            </a:r>
            <a:r>
              <a:rPr lang="en-US" altLang="zh-CN" sz="3200" b="1" dirty="0">
                <a:solidFill>
                  <a:srgbClr val="000000"/>
                </a:solidFill>
                <a:cs typeface="Arial" charset="0"/>
              </a:rPr>
              <a:t> </a:t>
            </a:r>
            <a:endParaRPr lang="en-US" sz="3200" b="1" dirty="0">
              <a:solidFill>
                <a:srgbClr val="000000"/>
              </a:solidFill>
              <a:cs typeface="Arial" charset="0"/>
            </a:endParaRPr>
          </a:p>
        </p:txBody>
      </p:sp>
      <p:sp>
        <p:nvSpPr>
          <p:cNvPr id="177156" name="Text Box 5"/>
          <p:cNvSpPr txBox="1">
            <a:spLocks noChangeArrowheads="1"/>
          </p:cNvSpPr>
          <p:nvPr/>
        </p:nvSpPr>
        <p:spPr bwMode="auto">
          <a:xfrm>
            <a:off x="8002588" y="228600"/>
            <a:ext cx="8350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000000"/>
                </a:solidFill>
                <a:latin typeface="Verdana" charset="0"/>
                <a:cs typeface="Arial" charset="0"/>
              </a:rPr>
              <a:t>245</a:t>
            </a:r>
          </a:p>
        </p:txBody>
      </p:sp>
    </p:spTree>
    <p:extLst>
      <p:ext uri="{BB962C8B-B14F-4D97-AF65-F5344CB8AC3E}">
        <p14:creationId xmlns:p14="http://schemas.microsoft.com/office/powerpoint/2010/main" val="10471432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afterEffect">
                                  <p:stCondLst>
                                    <p:cond delay="0"/>
                                  </p:stCondLst>
                                  <p:iterate type="lt">
                                    <p:tmPct val="50000"/>
                                  </p:iterate>
                                  <p:childTnLst>
                                    <p:set>
                                      <p:cBhvr>
                                        <p:cTn id="6" dur="1" fill="hold">
                                          <p:stCondLst>
                                            <p:cond delay="0"/>
                                          </p:stCondLst>
                                        </p:cTn>
                                        <p:tgtEl>
                                          <p:spTgt spid="41988">
                                            <p:txEl>
                                              <p:pRg st="0" end="0"/>
                                            </p:txEl>
                                          </p:spTgt>
                                        </p:tgtEl>
                                        <p:attrNameLst>
                                          <p:attrName>style.visibility</p:attrName>
                                        </p:attrNameLst>
                                      </p:cBhvr>
                                      <p:to>
                                        <p:strVal val="visible"/>
                                      </p:to>
                                    </p:set>
                                    <p:anim calcmode="discrete" valueType="clr">
                                      <p:cBhvr override="childStyle">
                                        <p:cTn id="7" dur="80"/>
                                        <p:tgtEl>
                                          <p:spTgt spid="4198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1988">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41988">
                                            <p:txEl>
                                              <p:pRg st="0" end="0"/>
                                            </p:txEl>
                                          </p:spTgt>
                                        </p:tgtEl>
                                        <p:attrNameLst>
                                          <p:attrName>fill.type</p:attrName>
                                        </p:attrNameLst>
                                      </p:cBhvr>
                                      <p:to>
                                        <p:strVal val="solid"/>
                                      </p:to>
                                    </p:set>
                                  </p:childTnLst>
                                </p:cTn>
                              </p:par>
                              <p:par>
                                <p:cTn id="10" presetID="27" presetClass="entr" presetSubtype="0" fill="hold" nodeType="withEffect">
                                  <p:stCondLst>
                                    <p:cond delay="0"/>
                                  </p:stCondLst>
                                  <p:iterate type="lt">
                                    <p:tmPct val="50000"/>
                                  </p:iterate>
                                  <p:childTnLst>
                                    <p:set>
                                      <p:cBhvr>
                                        <p:cTn id="11" dur="1" fill="hold">
                                          <p:stCondLst>
                                            <p:cond delay="0"/>
                                          </p:stCondLst>
                                        </p:cTn>
                                        <p:tgtEl>
                                          <p:spTgt spid="41988">
                                            <p:txEl>
                                              <p:pRg st="1" end="1"/>
                                            </p:txEl>
                                          </p:spTgt>
                                        </p:tgtEl>
                                        <p:attrNameLst>
                                          <p:attrName>style.visibility</p:attrName>
                                        </p:attrNameLst>
                                      </p:cBhvr>
                                      <p:to>
                                        <p:strVal val="visible"/>
                                      </p:to>
                                    </p:set>
                                    <p:anim calcmode="discrete" valueType="clr">
                                      <p:cBhvr override="childStyle">
                                        <p:cTn id="12" dur="80"/>
                                        <p:tgtEl>
                                          <p:spTgt spid="41988">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1988">
                                            <p:txEl>
                                              <p:pRg st="1" end="1"/>
                                            </p:txEl>
                                          </p:spTgt>
                                        </p:tgtEl>
                                        <p:attrNameLst>
                                          <p:attrName>fillcolor</p:attrName>
                                        </p:attrNameLst>
                                      </p:cBhvr>
                                      <p:tavLst>
                                        <p:tav tm="0">
                                          <p:val>
                                            <p:clrVal>
                                              <a:schemeClr val="accent2"/>
                                            </p:clrVal>
                                          </p:val>
                                        </p:tav>
                                        <p:tav tm="50000">
                                          <p:val>
                                            <p:clrVal>
                                              <a:schemeClr val="hlink"/>
                                            </p:clrVal>
                                          </p:val>
                                        </p:tav>
                                      </p:tavLst>
                                    </p:anim>
                                    <p:set>
                                      <p:cBhvr>
                                        <p:cTn id="14" dur="80"/>
                                        <p:tgtEl>
                                          <p:spTgt spid="41988">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7389" y="2708920"/>
            <a:ext cx="9144000" cy="2895475"/>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If he has wronged you in any way or owes you anything, charge it to me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(v. 18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058510270"/>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l="-131"/>
          <a:stretch/>
        </p:blipFill>
        <p:spPr>
          <a:xfrm>
            <a:off x="0" y="1"/>
            <a:ext cx="9144000" cy="6858000"/>
          </a:xfrm>
          <a:prstGeom prst="rect">
            <a:avLst/>
          </a:prstGeom>
        </p:spPr>
      </p:pic>
      <p:sp>
        <p:nvSpPr>
          <p:cNvPr id="900098" name="Rectangle 2"/>
          <p:cNvSpPr>
            <a:spLocks noGrp="1" noChangeArrowheads="1"/>
          </p:cNvSpPr>
          <p:nvPr>
            <p:ph type="ctrTitle"/>
          </p:nvPr>
        </p:nvSpPr>
        <p:spPr>
          <a:xfrm>
            <a:off x="0" y="29469"/>
            <a:ext cx="5076056" cy="4335635"/>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I</a:t>
            </a:r>
            <a:r>
              <a:rPr lang="en-US" sz="3600" b="1" dirty="0">
                <a:effectLst>
                  <a:glow rad="127000">
                    <a:schemeClr val="tx1"/>
                  </a:glow>
                </a:effectLst>
                <a:latin typeface="Capitals"/>
                <a:ea typeface="ＭＳ Ｐゴシック" charset="0"/>
                <a:cs typeface="Capitals"/>
              </a:rPr>
              <a:t>, Paul, write this with my own hand: I will repay it. And I won</a:t>
            </a:r>
            <a:r>
              <a:rPr lang="uk-UA" sz="3600" b="1" dirty="0">
                <a:effectLst>
                  <a:glow rad="127000">
                    <a:schemeClr val="tx1"/>
                  </a:glow>
                </a:effectLst>
                <a:latin typeface="Capitals"/>
                <a:ea typeface="ＭＳ Ｐゴシック" charset="0"/>
                <a:cs typeface="Capitals"/>
              </a:rPr>
              <a:t>'</a:t>
            </a:r>
            <a:r>
              <a:rPr lang="en-US" sz="3600" b="1" dirty="0">
                <a:effectLst>
                  <a:glow rad="127000">
                    <a:schemeClr val="tx1"/>
                  </a:glow>
                </a:effectLst>
                <a:latin typeface="Capitals"/>
                <a:ea typeface="ＭＳ Ｐゴシック" charset="0"/>
                <a:cs typeface="Capitals"/>
              </a:rPr>
              <a:t>t mention that you owe me your very soul!</a:t>
            </a:r>
            <a:r>
              <a:rPr lang="ru-RU" sz="3600" b="1" dirty="0">
                <a:effectLst>
                  <a:glow rad="127000">
                    <a:schemeClr val="tx1"/>
                  </a:glow>
                </a:effectLst>
                <a:latin typeface="Capitals"/>
                <a:ea typeface="ＭＳ Ｐゴシック" charset="0"/>
                <a:cs typeface="Capitals"/>
              </a:rPr>
              <a:t>”</a:t>
            </a:r>
            <a:r>
              <a:rPr lang="en-US" sz="3600" b="1" dirty="0">
                <a:effectLst>
                  <a:glow rad="127000">
                    <a:schemeClr val="tx1"/>
                  </a:glow>
                </a:effectLst>
                <a:latin typeface="Capitals"/>
                <a:ea typeface="ＭＳ Ｐゴシック" charset="0"/>
                <a:cs typeface="Capitals"/>
              </a:rPr>
              <a:t> </a:t>
            </a:r>
            <a:r>
              <a:rPr lang="en-US" sz="3600" b="1" dirty="0">
                <a:effectLst>
                  <a:glow rad="127000">
                    <a:schemeClr val="tx1"/>
                  </a:glow>
                </a:effectLst>
                <a:latin typeface="Arial" charset="0"/>
                <a:ea typeface="ＭＳ Ｐゴシック" charset="0"/>
                <a:cs typeface="ＭＳ Ｐゴシック" charset="0"/>
              </a:rPr>
              <a:t>(v. 19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791605236"/>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0"/>
            <a:ext cx="9144000" cy="6858000"/>
            <a:chOff x="0" y="0"/>
            <a:chExt cx="9144000" cy="685800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764704"/>
              <a:ext cx="3491880" cy="1368152"/>
            </a:xfrm>
            <a:prstGeom prst="rect">
              <a:avLst/>
            </a:prstGeom>
          </p:spPr>
        </p:pic>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4407643"/>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Yes, my brother, please do me this favor for the Lord</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sake. Give me this encouragement in Christ. </a:t>
            </a:r>
            <a:r>
              <a:rPr lang="en-US" sz="3600" b="1" baseline="30000" dirty="0">
                <a:effectLst>
                  <a:glow rad="127000">
                    <a:schemeClr val="tx1"/>
                  </a:glow>
                </a:effectLst>
                <a:latin typeface="Arial" charset="0"/>
                <a:ea typeface="ＭＳ Ｐゴシック" charset="0"/>
                <a:cs typeface="ＭＳ Ｐゴシック" charset="0"/>
              </a:rPr>
              <a:t>21</a:t>
            </a:r>
            <a:r>
              <a:rPr lang="en-US" sz="3600" b="1" dirty="0">
                <a:effectLst>
                  <a:glow rad="127000">
                    <a:schemeClr val="tx1"/>
                  </a:glow>
                </a:effectLst>
                <a:latin typeface="Arial" charset="0"/>
                <a:ea typeface="ＭＳ Ｐゴシック" charset="0"/>
                <a:cs typeface="ＭＳ Ｐゴシック" charset="0"/>
              </a:rPr>
              <a:t>I am confident as I write this letter that you will do what I ask and even more!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(vv. 20-21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297956454"/>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2751459"/>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One more thing—please prepare a guest room for me, for I am hoping that God will answer your prayers and let me return to you soon</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(v. 22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908311459"/>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92088" y="2504051"/>
            <a:ext cx="7740352" cy="435394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3327523"/>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err="1">
                <a:effectLst>
                  <a:glow rad="127000">
                    <a:schemeClr val="tx1"/>
                  </a:glow>
                </a:effectLst>
                <a:latin typeface="Arial" charset="0"/>
                <a:ea typeface="ＭＳ Ｐゴシック" charset="0"/>
                <a:cs typeface="ＭＳ Ｐゴシック" charset="0"/>
              </a:rPr>
              <a:t>Epaphras</a:t>
            </a:r>
            <a:r>
              <a:rPr lang="en-US" sz="3600" b="1" dirty="0">
                <a:effectLst>
                  <a:glow rad="127000">
                    <a:schemeClr val="tx1"/>
                  </a:glow>
                </a:effectLst>
                <a:latin typeface="Arial" charset="0"/>
                <a:ea typeface="ＭＳ Ｐゴシック" charset="0"/>
                <a:cs typeface="ＭＳ Ｐゴシック" charset="0"/>
              </a:rPr>
              <a:t>, my fellow prisoner in Christ Jesus, sends you his greetings.  </a:t>
            </a:r>
            <a:r>
              <a:rPr lang="en-US" sz="3600" b="1" baseline="30000" dirty="0">
                <a:effectLst>
                  <a:glow rad="127000">
                    <a:schemeClr val="tx1"/>
                  </a:glow>
                </a:effectLst>
                <a:latin typeface="Arial" charset="0"/>
                <a:ea typeface="ＭＳ Ｐゴシック" charset="0"/>
                <a:cs typeface="ＭＳ Ｐゴシック" charset="0"/>
              </a:rPr>
              <a:t>24</a:t>
            </a:r>
            <a:r>
              <a:rPr lang="en-US" sz="3600" b="1" dirty="0">
                <a:effectLst>
                  <a:glow rad="127000">
                    <a:schemeClr val="tx1"/>
                  </a:glow>
                </a:effectLst>
                <a:latin typeface="Arial" charset="0"/>
                <a:ea typeface="ＭＳ Ｐゴシック" charset="0"/>
                <a:cs typeface="ＭＳ Ｐゴシック" charset="0"/>
              </a:rPr>
              <a:t>So do Mark, Aristarchus, Demas, and Luke, my co-workers</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(vv. 23-24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7845670"/>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1815355"/>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May the grace of the Lord Jesus Christ be with your spirit</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(v. 25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5" name="Picture 4"/>
          <p:cNvPicPr>
            <a:picLocks noChangeAspect="1"/>
          </p:cNvPicPr>
          <p:nvPr/>
        </p:nvPicPr>
        <p:blipFill>
          <a:blip r:embed="rId3"/>
          <a:stretch>
            <a:fillRect/>
          </a:stretch>
        </p:blipFill>
        <p:spPr>
          <a:xfrm flipH="1">
            <a:off x="1907704" y="1268760"/>
            <a:ext cx="5267667" cy="5589240"/>
          </a:xfrm>
          <a:prstGeom prst="rect">
            <a:avLst/>
          </a:prstGeom>
        </p:spPr>
      </p:pic>
    </p:spTree>
    <p:extLst>
      <p:ext uri="{BB962C8B-B14F-4D97-AF65-F5344CB8AC3E}">
        <p14:creationId xmlns:p14="http://schemas.microsoft.com/office/powerpoint/2010/main" val="80591399"/>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orgiveness-stone-e1278465271267.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6357060" cy="422108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6102" y="3645024"/>
            <a:ext cx="9144000" cy="1723032"/>
          </a:xfrm>
          <a:effectLst>
            <a:outerShdw blurRad="63500" dist="35921" dir="2700000" algn="ctr" rotWithShape="0">
              <a:schemeClr val="tx2">
                <a:alpha val="74998"/>
              </a:schemeClr>
            </a:outerShdw>
          </a:effectLst>
        </p:spPr>
        <p:txBody>
          <a:bodyPr anchor="t"/>
          <a:lstStyle/>
          <a:p>
            <a:pPr>
              <a:defRPr/>
            </a:pPr>
            <a:r>
              <a:rPr lang="en-US" sz="4800" b="1" i="1" dirty="0">
                <a:effectLst>
                  <a:glow rad="127000">
                    <a:schemeClr val="tx1"/>
                  </a:glow>
                </a:effectLst>
                <a:latin typeface="Arial" charset="0"/>
                <a:ea typeface="ＭＳ Ｐゴシック" charset="0"/>
                <a:cs typeface="ＭＳ Ｐゴシック" charset="0"/>
              </a:rPr>
              <a:t>How to </a:t>
            </a:r>
            <a:r>
              <a:rPr lang="en-US" sz="4800" b="1" i="1" dirty="0">
                <a:solidFill>
                  <a:srgbClr val="FFFF00"/>
                </a:solidFill>
                <a:effectLst>
                  <a:glow rad="127000">
                    <a:schemeClr val="tx1"/>
                  </a:glow>
                </a:effectLst>
                <a:latin typeface="Arial" charset="0"/>
                <a:ea typeface="ＭＳ Ｐゴシック" charset="0"/>
                <a:cs typeface="ＭＳ Ｐゴシック" charset="0"/>
              </a:rPr>
              <a:t>forgive</a:t>
            </a:r>
            <a:r>
              <a:rPr lang="en-US" sz="4800" b="1" i="1" dirty="0">
                <a:effectLst>
                  <a:glow rad="127000">
                    <a:schemeClr val="tx1"/>
                  </a:glow>
                </a:effectLst>
                <a:latin typeface="Arial" charset="0"/>
                <a:ea typeface="ＭＳ Ｐゴシック" charset="0"/>
                <a:cs typeface="ＭＳ Ｐゴシック" charset="0"/>
              </a:rPr>
              <a:t> those who offend us</a:t>
            </a:r>
            <a:r>
              <a:rPr lang="is-IS" sz="4800" b="1" i="1" dirty="0">
                <a:effectLst>
                  <a:glow rad="127000">
                    <a:schemeClr val="tx1"/>
                  </a:glow>
                </a:effectLst>
                <a:latin typeface="Arial" charset="0"/>
                <a:ea typeface="ＭＳ Ｐゴシック" charset="0"/>
                <a:cs typeface="ＭＳ Ｐゴシック" charset="0"/>
              </a:rPr>
              <a:t>…</a:t>
            </a:r>
            <a:endParaRPr lang="en-US" sz="4800" b="1" i="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844908966"/>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Kingdom Statement</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6" name="Rectangle 2"/>
          <p:cNvSpPr txBox="1">
            <a:spLocks noChangeArrowheads="1"/>
          </p:cNvSpPr>
          <p:nvPr/>
        </p:nvSpPr>
        <p:spPr bwMode="auto">
          <a:xfrm>
            <a:off x="0" y="1602008"/>
            <a:ext cx="9129233" cy="312313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effectLst>
                  <a:glow rad="127000">
                    <a:srgbClr val="000000"/>
                  </a:glow>
                </a:effectLst>
                <a:latin typeface="Arial" charset="0"/>
                <a:ea typeface="ＭＳ Ｐゴシック" charset="0"/>
                <a:cs typeface="ＭＳ Ｐゴシック" charset="0"/>
              </a:rPr>
              <a:t>Ironically, Rome imprisoned Onesimus for crimes against Emperor Nero and Rome imprisoned Paul for allegiance to King Jesus, but through Paul Onesimus discovered Jesus as the real King. </a:t>
            </a:r>
          </a:p>
        </p:txBody>
      </p:sp>
      <p:sp>
        <p:nvSpPr>
          <p:cNvPr id="7" name="Text Box 3"/>
          <p:cNvSpPr txBox="1">
            <a:spLocks noChangeArrowheads="1"/>
          </p:cNvSpPr>
          <p:nvPr/>
        </p:nvSpPr>
        <p:spPr bwMode="auto">
          <a:xfrm>
            <a:off x="8170701" y="44450"/>
            <a:ext cx="868363"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dirty="0">
                <a:solidFill>
                  <a:srgbClr val="FFFFFF"/>
                </a:solidFill>
                <a:cs typeface="Arial" charset="0"/>
              </a:rPr>
              <a:t>27f</a:t>
            </a:r>
            <a:br>
              <a:rPr lang="en-US" b="1" dirty="0">
                <a:solidFill>
                  <a:srgbClr val="FFFFFF"/>
                </a:solidFill>
                <a:cs typeface="Arial" charset="0"/>
              </a:rPr>
            </a:br>
            <a:r>
              <a:rPr lang="en-US" b="1" dirty="0">
                <a:solidFill>
                  <a:srgbClr val="FFFFFF"/>
                </a:solidFill>
                <a:cs typeface="Arial" charset="0"/>
              </a:rPr>
              <a:t>237</a:t>
            </a:r>
          </a:p>
        </p:txBody>
      </p:sp>
      <p:sp>
        <p:nvSpPr>
          <p:cNvPr id="9" name="Rectangle 2">
            <a:extLst>
              <a:ext uri="{FF2B5EF4-FFF2-40B4-BE49-F238E27FC236}">
                <a16:creationId xmlns:a16="http://schemas.microsoft.com/office/drawing/2014/main" id="{95A35317-6FF0-E74F-9A00-FAE861CE3119}"/>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Philemon</a:t>
            </a:r>
          </a:p>
        </p:txBody>
      </p:sp>
    </p:spTree>
    <p:extLst>
      <p:ext uri="{BB962C8B-B14F-4D97-AF65-F5344CB8AC3E}">
        <p14:creationId xmlns:p14="http://schemas.microsoft.com/office/powerpoint/2010/main" val="4038919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7260" y="2132856"/>
            <a:ext cx="9144000" cy="1728192"/>
          </a:xfrm>
          <a:effectLst>
            <a:outerShdw blurRad="63500" dist="35921" dir="2700000" algn="ctr" rotWithShape="0">
              <a:schemeClr val="tx2">
                <a:alpha val="74998"/>
              </a:schemeClr>
            </a:outerShdw>
          </a:effectLst>
        </p:spPr>
        <p:txBody>
          <a:bodyPr/>
          <a:lstStyle/>
          <a:p>
            <a:pPr>
              <a:defRPr/>
            </a:pPr>
            <a:r>
              <a:rPr lang="en-US" sz="8800" b="1" dirty="0">
                <a:effectLst>
                  <a:glow rad="127000">
                    <a:schemeClr val="tx1"/>
                  </a:glow>
                </a:effectLst>
                <a:latin typeface="Arial" charset="0"/>
                <a:ea typeface="ＭＳ Ｐゴシック" charset="0"/>
                <a:cs typeface="ＭＳ Ｐゴシック" charset="0"/>
              </a:rPr>
              <a:t>Philemon 1-7</a:t>
            </a:r>
          </a:p>
        </p:txBody>
      </p:sp>
    </p:spTree>
    <p:extLst>
      <p:ext uri="{BB962C8B-B14F-4D97-AF65-F5344CB8AC3E}">
        <p14:creationId xmlns:p14="http://schemas.microsoft.com/office/powerpoint/2010/main" val="27375596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15875" y="404813"/>
            <a:ext cx="8732838" cy="944562"/>
          </a:xfrm>
          <a:solidFill>
            <a:srgbClr val="000000"/>
          </a:solidFill>
        </p:spPr>
        <p:txBody>
          <a:bodyPr/>
          <a:lstStyle/>
          <a:p>
            <a:pPr eaLnBrk="1" hangingPunct="1">
              <a:defRPr/>
            </a:pPr>
            <a:r>
              <a:rPr lang="en-US" b="1" dirty="0">
                <a:solidFill>
                  <a:srgbClr val="FFFFFF"/>
                </a:solidFill>
                <a:latin typeface="Arial" charset="0"/>
                <a:ea typeface="ＭＳ Ｐゴシック" charset="0"/>
                <a:cs typeface="ＭＳ Ｐゴシック" charset="0"/>
              </a:rPr>
              <a:t>Philemon</a:t>
            </a:r>
            <a:r>
              <a:rPr lang="fr-FR" altLang="ja-JP" b="1" dirty="0">
                <a:solidFill>
                  <a:srgbClr val="FFFFFF"/>
                </a:solidFill>
                <a:latin typeface="Arial" charset="0"/>
                <a:ea typeface="ＭＳ Ｐゴシック" charset="0"/>
                <a:cs typeface="ＭＳ Ｐゴシック" charset="0"/>
              </a:rPr>
              <a:t>'</a:t>
            </a:r>
            <a:r>
              <a:rPr lang="en-US" b="1" dirty="0">
                <a:solidFill>
                  <a:srgbClr val="FFFFFF"/>
                </a:solidFill>
                <a:latin typeface="Arial" charset="0"/>
                <a:ea typeface="ＭＳ Ｐゴシック" charset="0"/>
                <a:cs typeface="ＭＳ Ｐゴシック" charset="0"/>
              </a:rPr>
              <a:t>s Dilemma at </a:t>
            </a:r>
            <a:r>
              <a:rPr lang="en-US" b="1" dirty="0" err="1">
                <a:solidFill>
                  <a:srgbClr val="FFFFFF"/>
                </a:solidFill>
                <a:latin typeface="Arial" charset="0"/>
                <a:ea typeface="ＭＳ Ｐゴシック" charset="0"/>
                <a:cs typeface="ＭＳ Ｐゴシック" charset="0"/>
              </a:rPr>
              <a:t>Colosse</a:t>
            </a:r>
            <a:r>
              <a:rPr lang="en-US" b="1" dirty="0">
                <a:solidFill>
                  <a:srgbClr val="FFFFFF"/>
                </a:solidFill>
                <a:latin typeface="Arial" charset="0"/>
                <a:ea typeface="ＭＳ Ｐゴシック" charset="0"/>
                <a:cs typeface="ＭＳ Ｐゴシック" charset="0"/>
              </a:rPr>
              <a:t> </a:t>
            </a:r>
          </a:p>
        </p:txBody>
      </p:sp>
      <p:sp>
        <p:nvSpPr>
          <p:cNvPr id="65539" name="Rectangle 3"/>
          <p:cNvSpPr>
            <a:spLocks noGrp="1" noChangeArrowheads="1"/>
          </p:cNvSpPr>
          <p:nvPr>
            <p:ph type="body" idx="1"/>
          </p:nvPr>
        </p:nvSpPr>
        <p:spPr>
          <a:xfrm>
            <a:off x="34925" y="1412875"/>
            <a:ext cx="3600450" cy="5300663"/>
          </a:xfrm>
        </p:spPr>
        <p:txBody>
          <a:bodyPr/>
          <a:lstStyle/>
          <a:p>
            <a:pPr eaLnBrk="1" hangingPunct="1">
              <a:defRPr/>
            </a:pPr>
            <a:r>
              <a:rPr lang="en-US" sz="2800" b="1" dirty="0">
                <a:latin typeface="Tahoma" charset="0"/>
                <a:ea typeface="ＭＳ Ｐゴシック" charset="0"/>
                <a:cs typeface="ＭＳ Ｐゴシック" charset="0"/>
              </a:rPr>
              <a:t>What should the slave owner Philemon do with his repentant but returning slave Onesimus (now a Christian)?</a:t>
            </a:r>
          </a:p>
          <a:p>
            <a:pPr eaLnBrk="1" hangingPunct="1">
              <a:defRPr/>
            </a:pPr>
            <a:r>
              <a:rPr lang="en-US" sz="2800" b="1" dirty="0">
                <a:latin typeface="Tahoma" charset="0"/>
                <a:ea typeface="ＭＳ Ｐゴシック" charset="0"/>
                <a:cs typeface="ＭＳ Ｐゴシック" charset="0"/>
              </a:rPr>
              <a:t>What are the implications for slave owners and employers?</a:t>
            </a:r>
          </a:p>
        </p:txBody>
      </p:sp>
      <p:pic>
        <p:nvPicPr>
          <p:cNvPr id="172035" name="Picture 4" descr="Philem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581400" y="1524000"/>
            <a:ext cx="5562600" cy="533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2036" name="Text Box 5"/>
          <p:cNvSpPr txBox="1">
            <a:spLocks noChangeArrowheads="1"/>
          </p:cNvSpPr>
          <p:nvPr/>
        </p:nvSpPr>
        <p:spPr bwMode="auto">
          <a:xfrm>
            <a:off x="8397875" y="82550"/>
            <a:ext cx="669925"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Tahoma" charset="0"/>
                <a:ea typeface="ＭＳ Ｐゴシック" charset="0"/>
              </a:rPr>
              <a:t>109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65539">
                                            <p:txEl>
                                              <p:pRg st="1" end="1"/>
                                            </p:txEl>
                                          </p:spTgt>
                                        </p:tgtEl>
                                        <p:attrNameLst>
                                          <p:attrName>style.visibility</p:attrName>
                                        </p:attrNameLst>
                                      </p:cBhvr>
                                      <p:to>
                                        <p:strVal val="visible"/>
                                      </p:to>
                                    </p:set>
                                    <p:anim calcmode="lin" valueType="num">
                                      <p:cBhvr>
                                        <p:cTn id="7" dur="1000" fill="hold"/>
                                        <p:tgtEl>
                                          <p:spTgt spid="65539">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65539">
                                            <p:txEl>
                                              <p:pRg st="1" end="1"/>
                                            </p:txEl>
                                          </p:spTgt>
                                        </p:tgtEl>
                                        <p:attrNameLst>
                                          <p:attrName>ppt_h</p:attrName>
                                        </p:attrNameLst>
                                      </p:cBhvr>
                                      <p:tavLst>
                                        <p:tav tm="0">
                                          <p:val>
                                            <p:fltVal val="0"/>
                                          </p:val>
                                        </p:tav>
                                        <p:tav tm="100000">
                                          <p:val>
                                            <p:strVal val="#ppt_h"/>
                                          </p:val>
                                        </p:tav>
                                      </p:tavLst>
                                    </p:anim>
                                    <p:anim calcmode="lin" valueType="num">
                                      <p:cBhvr>
                                        <p:cTn id="9" dur="1000" fill="hold"/>
                                        <p:tgtEl>
                                          <p:spTgt spid="65539">
                                            <p:txEl>
                                              <p:pRg st="1" end="1"/>
                                            </p:txEl>
                                          </p:spTgt>
                                        </p:tgtEl>
                                        <p:attrNameLst>
                                          <p:attrName>style.rotation</p:attrName>
                                        </p:attrNameLst>
                                      </p:cBhvr>
                                      <p:tavLst>
                                        <p:tav tm="0">
                                          <p:val>
                                            <p:fltVal val="90"/>
                                          </p:val>
                                        </p:tav>
                                        <p:tav tm="100000">
                                          <p:val>
                                            <p:fltVal val="0"/>
                                          </p:val>
                                        </p:tav>
                                      </p:tavLst>
                                    </p:anim>
                                    <p:animEffect transition="in" filter="fade">
                                      <p:cBhvr>
                                        <p:cTn id="10" dur="1000"/>
                                        <p:tgtEl>
                                          <p:spTgt spid="6553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aster-Bright Light and Tall Cros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4572000" cy="5539456"/>
          </a:xfrm>
          <a:effectLst/>
        </p:spPr>
        <p:txBody>
          <a:bodyPr anchor="t"/>
          <a:lstStyle/>
          <a:p>
            <a:pPr marL="622300" indent="-622300" algn="l">
              <a:defRPr/>
            </a:pPr>
            <a:r>
              <a:rPr lang="en-US" sz="4800" b="1" dirty="0">
                <a:solidFill>
                  <a:schemeClr val="tx1"/>
                </a:solidFill>
                <a:effectLst/>
                <a:latin typeface="Arial" charset="0"/>
                <a:ea typeface="ＭＳ Ｐゴシック" charset="0"/>
                <a:cs typeface="ＭＳ Ｐゴシック" charset="0"/>
              </a:rPr>
              <a:t>I.	Treat people in the best possible </a:t>
            </a:r>
            <a:r>
              <a:rPr lang="en-US" sz="7200" b="1" dirty="0">
                <a:solidFill>
                  <a:srgbClr val="FFFFFF"/>
                </a:solidFill>
                <a:effectLst>
                  <a:glow rad="355600">
                    <a:schemeClr val="tx1"/>
                  </a:glow>
                </a:effectLst>
                <a:latin typeface="Arial" charset="0"/>
                <a:ea typeface="ＭＳ Ｐゴシック" charset="0"/>
                <a:cs typeface="ＭＳ Ｐゴシック" charset="0"/>
              </a:rPr>
              <a:t>light</a:t>
            </a:r>
            <a:r>
              <a:rPr lang="en-US" sz="7200" b="1" dirty="0">
                <a:solidFill>
                  <a:schemeClr val="tx1"/>
                </a:solidFill>
                <a:effectLst>
                  <a:glow rad="355600">
                    <a:schemeClr val="tx1"/>
                  </a:glow>
                </a:effectLst>
                <a:latin typeface="Arial" charset="0"/>
                <a:ea typeface="ＭＳ Ｐゴシック" charset="0"/>
                <a:cs typeface="ＭＳ Ｐゴシック" charset="0"/>
              </a:rPr>
              <a:t> </a:t>
            </a:r>
            <a:r>
              <a:rPr lang="en-US" sz="4800" b="1" dirty="0">
                <a:solidFill>
                  <a:schemeClr val="tx1"/>
                </a:solidFill>
                <a:effectLst/>
                <a:latin typeface="Arial" charset="0"/>
                <a:ea typeface="ＭＳ Ｐゴシック" charset="0"/>
                <a:cs typeface="ＭＳ Ｐゴシック" charset="0"/>
              </a:rPr>
              <a:t>(1-7). </a:t>
            </a:r>
          </a:p>
        </p:txBody>
      </p:sp>
      <p:sp>
        <p:nvSpPr>
          <p:cNvPr id="5" name="Rectangle 2">
            <a:extLst>
              <a:ext uri="{FF2B5EF4-FFF2-40B4-BE49-F238E27FC236}">
                <a16:creationId xmlns:a16="http://schemas.microsoft.com/office/drawing/2014/main" id="{C9AAAECF-3FC9-1747-96DF-706D63A3CBE9}"/>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Philemon</a:t>
            </a:r>
          </a:p>
        </p:txBody>
      </p:sp>
    </p:spTree>
    <p:extLst>
      <p:ext uri="{BB962C8B-B14F-4D97-AF65-F5344CB8AC3E}">
        <p14:creationId xmlns:p14="http://schemas.microsoft.com/office/powerpoint/2010/main" val="3171997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pic>
        <p:nvPicPr>
          <p:cNvPr id="5" name="Picture 4"/>
          <p:cNvPicPr>
            <a:picLocks noChangeAspect="1"/>
          </p:cNvPicPr>
          <p:nvPr/>
        </p:nvPicPr>
        <p:blipFill>
          <a:blip r:embed="rId4"/>
          <a:stretch>
            <a:fillRect/>
          </a:stretch>
        </p:blipFill>
        <p:spPr>
          <a:xfrm>
            <a:off x="22819" y="1268760"/>
            <a:ext cx="3614977" cy="446449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3131840" y="29469"/>
            <a:ext cx="6012160" cy="6828531"/>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This letter is from Paul, a </a:t>
            </a:r>
            <a:r>
              <a:rPr lang="en-US" sz="3600" b="1" dirty="0">
                <a:solidFill>
                  <a:srgbClr val="FFFF00"/>
                </a:solidFill>
                <a:effectLst>
                  <a:glow rad="127000">
                    <a:schemeClr val="tx1"/>
                  </a:glow>
                </a:effectLst>
                <a:latin typeface="Arial" charset="0"/>
                <a:ea typeface="ＭＳ Ｐゴシック" charset="0"/>
                <a:cs typeface="ＭＳ Ｐゴシック" charset="0"/>
              </a:rPr>
              <a:t>prisoner</a:t>
            </a:r>
            <a:r>
              <a:rPr lang="en-US" sz="3600" b="1" dirty="0">
                <a:effectLst>
                  <a:glow rad="127000">
                    <a:schemeClr val="tx1"/>
                  </a:glow>
                </a:effectLst>
                <a:latin typeface="Arial" charset="0"/>
                <a:ea typeface="ＭＳ Ｐゴシック" charset="0"/>
                <a:cs typeface="ＭＳ Ｐゴシック" charset="0"/>
              </a:rPr>
              <a:t> for preaching the Good News about Christ Jesus, and from our </a:t>
            </a:r>
            <a:r>
              <a:rPr lang="en-US" sz="3600" b="1" dirty="0">
                <a:solidFill>
                  <a:srgbClr val="FFFF00"/>
                </a:solidFill>
                <a:effectLst>
                  <a:glow rad="127000">
                    <a:schemeClr val="tx1"/>
                  </a:glow>
                </a:effectLst>
                <a:latin typeface="Arial" charset="0"/>
                <a:ea typeface="ＭＳ Ｐゴシック" charset="0"/>
                <a:cs typeface="ＭＳ Ｐゴシック" charset="0"/>
              </a:rPr>
              <a:t>brother</a:t>
            </a:r>
            <a:r>
              <a:rPr lang="en-US" sz="3600" b="1" dirty="0">
                <a:effectLst>
                  <a:glow rad="127000">
                    <a:schemeClr val="tx1"/>
                  </a:glow>
                </a:effectLst>
                <a:latin typeface="Arial" charset="0"/>
                <a:ea typeface="ＭＳ Ｐゴシック" charset="0"/>
                <a:cs typeface="ＭＳ Ｐゴシック" charset="0"/>
              </a:rPr>
              <a:t> Timothy. I am writing to Philemon, our </a:t>
            </a:r>
            <a:r>
              <a:rPr lang="en-US" sz="3600" b="1" dirty="0">
                <a:solidFill>
                  <a:srgbClr val="FFFF00"/>
                </a:solidFill>
                <a:effectLst>
                  <a:glow rad="127000">
                    <a:schemeClr val="tx1"/>
                  </a:glow>
                </a:effectLst>
                <a:latin typeface="Arial" charset="0"/>
                <a:ea typeface="ＭＳ Ｐゴシック" charset="0"/>
                <a:cs typeface="ＭＳ Ｐゴシック" charset="0"/>
              </a:rPr>
              <a:t>beloved co-worker</a:t>
            </a:r>
            <a:r>
              <a:rPr lang="en-US" sz="3600" b="1" dirty="0">
                <a:effectLst>
                  <a:glow rad="127000">
                    <a:schemeClr val="tx1"/>
                  </a:glow>
                </a:effectLst>
                <a:latin typeface="Arial" charset="0"/>
                <a:ea typeface="ＭＳ Ｐゴシック" charset="0"/>
                <a:cs typeface="ＭＳ Ｐゴシック" charset="0"/>
              </a:rPr>
              <a:t>,  </a:t>
            </a:r>
            <a:r>
              <a:rPr lang="en-US" sz="3600" b="1" baseline="30000" dirty="0">
                <a:effectLst>
                  <a:glow rad="127000">
                    <a:schemeClr val="tx1"/>
                  </a:glow>
                </a:effectLst>
                <a:latin typeface="Arial" charset="0"/>
                <a:ea typeface="ＭＳ Ｐゴシック" charset="0"/>
                <a:cs typeface="ＭＳ Ｐゴシック" charset="0"/>
              </a:rPr>
              <a:t>2</a:t>
            </a:r>
            <a:r>
              <a:rPr lang="en-US" sz="3600" b="1" dirty="0">
                <a:effectLst>
                  <a:glow rad="127000">
                    <a:schemeClr val="tx1"/>
                  </a:glow>
                </a:effectLst>
                <a:latin typeface="Arial" charset="0"/>
                <a:ea typeface="ＭＳ Ｐゴシック" charset="0"/>
                <a:cs typeface="ＭＳ Ｐゴシック" charset="0"/>
              </a:rPr>
              <a:t>and to our </a:t>
            </a:r>
            <a:r>
              <a:rPr lang="en-US" sz="3600" b="1" dirty="0">
                <a:solidFill>
                  <a:srgbClr val="FFFF00"/>
                </a:solidFill>
                <a:effectLst>
                  <a:glow rad="127000">
                    <a:schemeClr val="tx1"/>
                  </a:glow>
                </a:effectLst>
                <a:latin typeface="Arial" charset="0"/>
                <a:ea typeface="ＭＳ Ｐゴシック" charset="0"/>
                <a:cs typeface="ＭＳ Ｐゴシック" charset="0"/>
              </a:rPr>
              <a:t>sister</a:t>
            </a:r>
            <a:r>
              <a:rPr lang="en-US" sz="3600" b="1" dirty="0">
                <a:effectLst>
                  <a:glow rad="127000">
                    <a:schemeClr val="tx1"/>
                  </a:glow>
                </a:effectLst>
                <a:latin typeface="Arial" charset="0"/>
                <a:ea typeface="ＭＳ Ｐゴシック" charset="0"/>
                <a:cs typeface="ＭＳ Ｐゴシック" charset="0"/>
              </a:rPr>
              <a:t> Apphia, and to our </a:t>
            </a:r>
            <a:r>
              <a:rPr lang="en-US" sz="3600" b="1" dirty="0">
                <a:solidFill>
                  <a:srgbClr val="FFFF00"/>
                </a:solidFill>
                <a:effectLst>
                  <a:glow rad="127000">
                    <a:schemeClr val="tx1"/>
                  </a:glow>
                </a:effectLst>
                <a:latin typeface="Arial" charset="0"/>
                <a:ea typeface="ＭＳ Ｐゴシック" charset="0"/>
                <a:cs typeface="ＭＳ Ｐゴシック" charset="0"/>
              </a:rPr>
              <a:t>fellow soldier </a:t>
            </a:r>
            <a:r>
              <a:rPr lang="en-US" sz="3600" b="1" dirty="0">
                <a:effectLst>
                  <a:glow rad="127000">
                    <a:schemeClr val="tx1"/>
                  </a:glow>
                </a:effectLst>
                <a:latin typeface="Arial" charset="0"/>
                <a:ea typeface="ＭＳ Ｐゴシック" charset="0"/>
                <a:cs typeface="ＭＳ Ｐゴシック" charset="0"/>
              </a:rPr>
              <a:t>Archippus, and to the church that meets in your house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(vv. 1-2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046068819"/>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j0309628[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464" y="0"/>
            <a:ext cx="9142536"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0290" name="Rectangle 3"/>
          <p:cNvSpPr>
            <a:spLocks noGrp="1" noChangeArrowheads="1"/>
          </p:cNvSpPr>
          <p:nvPr>
            <p:ph type="title"/>
          </p:nvPr>
        </p:nvSpPr>
        <p:spPr/>
        <p:txBody>
          <a:bodyPr/>
          <a:lstStyle/>
          <a:p>
            <a:pPr eaLnBrk="1" hangingPunct="1"/>
            <a:r>
              <a:rPr lang="en-US" sz="4400" dirty="0">
                <a:solidFill>
                  <a:schemeClr val="bg1"/>
                </a:solidFill>
                <a:effectLst>
                  <a:glow rad="228600">
                    <a:schemeClr val="tx1"/>
                  </a:glow>
                </a:effectLst>
                <a:latin typeface="Arial" charset="0"/>
              </a:rPr>
              <a:t>. Authorship .</a:t>
            </a:r>
          </a:p>
        </p:txBody>
      </p:sp>
      <p:sp>
        <p:nvSpPr>
          <p:cNvPr id="24580" name="Text Box 4"/>
          <p:cNvSpPr txBox="1">
            <a:spLocks noChangeArrowheads="1"/>
          </p:cNvSpPr>
          <p:nvPr/>
        </p:nvSpPr>
        <p:spPr bwMode="auto">
          <a:xfrm>
            <a:off x="666750" y="1981200"/>
            <a:ext cx="7867650" cy="483209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endParaRPr lang="en-US" sz="2800" b="1" dirty="0">
              <a:solidFill>
                <a:srgbClr val="FFFFFF"/>
              </a:solidFill>
              <a:effectLst>
                <a:glow rad="228600">
                  <a:srgbClr val="000000"/>
                </a:glow>
                <a:outerShdw blurRad="38100" dist="38100" dir="2700000" algn="tl">
                  <a:srgbClr val="DDDDDD"/>
                </a:outerShdw>
              </a:effectLst>
              <a:latin typeface="Arial"/>
              <a:cs typeface="Arial"/>
            </a:endParaRPr>
          </a:p>
          <a:p>
            <a:pPr eaLnBrk="1" hangingPunct="1">
              <a:defRPr/>
            </a:pPr>
            <a:endParaRPr lang="en-US" sz="2800" b="1" dirty="0">
              <a:solidFill>
                <a:srgbClr val="FFFFFF"/>
              </a:solidFill>
              <a:effectLst>
                <a:glow rad="228600">
                  <a:srgbClr val="000000"/>
                </a:glow>
                <a:outerShdw blurRad="38100" dist="38100" dir="2700000" algn="tl">
                  <a:srgbClr val="DDDDDD"/>
                </a:outerShdw>
              </a:effectLst>
              <a:latin typeface="Arial"/>
              <a:cs typeface="Arial"/>
            </a:endParaRPr>
          </a:p>
          <a:p>
            <a:pPr eaLnBrk="1" hangingPunct="1">
              <a:defRPr/>
            </a:pPr>
            <a:r>
              <a:rPr lang="en-US" sz="2800" b="1" dirty="0">
                <a:solidFill>
                  <a:srgbClr val="FFFFFF"/>
                </a:solidFill>
                <a:effectLst>
                  <a:glow rad="228600">
                    <a:srgbClr val="000000"/>
                  </a:glow>
                  <a:outerShdw blurRad="38100" dist="38100" dir="2700000" algn="tl">
                    <a:srgbClr val="DDDDDD"/>
                  </a:outerShdw>
                </a:effectLst>
                <a:latin typeface="Arial"/>
                <a:cs typeface="Arial"/>
              </a:rPr>
              <a:t>Verse 1</a:t>
            </a:r>
          </a:p>
          <a:p>
            <a:pPr eaLnBrk="1" hangingPunct="1">
              <a:defRPr/>
            </a:pPr>
            <a:r>
              <a:rPr lang="en-US" sz="2800" b="1" dirty="0">
                <a:solidFill>
                  <a:srgbClr val="FFFFFF"/>
                </a:solidFill>
                <a:effectLst>
                  <a:glow rad="228600">
                    <a:srgbClr val="000000"/>
                  </a:glow>
                  <a:outerShdw blurRad="38100" dist="38100" dir="2700000" algn="tl">
                    <a:srgbClr val="DDDDDD"/>
                  </a:outerShdw>
                </a:effectLst>
                <a:latin typeface="Arial"/>
                <a:cs typeface="Arial"/>
              </a:rPr>
              <a:t>Paul ………………………….….</a:t>
            </a:r>
          </a:p>
          <a:p>
            <a:pPr eaLnBrk="1" hangingPunct="1">
              <a:defRPr/>
            </a:pPr>
            <a:endParaRPr lang="en-US" altLang="zh-CN" sz="2800" b="1" dirty="0">
              <a:solidFill>
                <a:srgbClr val="FFFFFF"/>
              </a:solidFill>
              <a:effectLst>
                <a:glow rad="228600">
                  <a:srgbClr val="000000"/>
                </a:glow>
                <a:outerShdw blurRad="38100" dist="38100" dir="2700000" algn="tl">
                  <a:srgbClr val="DDDDDD"/>
                </a:outerShdw>
              </a:effectLst>
              <a:latin typeface="Arial"/>
              <a:ea typeface="宋体" charset="0"/>
              <a:cs typeface="Arial"/>
            </a:endParaRPr>
          </a:p>
          <a:p>
            <a:pPr eaLnBrk="1" hangingPunct="1">
              <a:defRPr/>
            </a:pPr>
            <a:r>
              <a:rPr lang="en-US" altLang="zh-CN" sz="2800" b="1" dirty="0">
                <a:solidFill>
                  <a:srgbClr val="FFFFFF"/>
                </a:solidFill>
                <a:effectLst>
                  <a:glow rad="228600">
                    <a:srgbClr val="000000"/>
                  </a:glow>
                  <a:outerShdw blurRad="38100" dist="38100" dir="2700000" algn="tl">
                    <a:srgbClr val="DDDDDD"/>
                  </a:outerShdw>
                </a:effectLst>
                <a:latin typeface="Arial"/>
                <a:ea typeface="宋体" charset="0"/>
                <a:cs typeface="Arial"/>
              </a:rPr>
              <a:t>Verse 9 </a:t>
            </a:r>
          </a:p>
          <a:p>
            <a:pPr eaLnBrk="1" hangingPunct="1">
              <a:defRPr/>
            </a:pPr>
            <a:r>
              <a:rPr lang="en-US" altLang="zh-CN" sz="2800" b="1" dirty="0">
                <a:solidFill>
                  <a:srgbClr val="FFFFFF"/>
                </a:solidFill>
                <a:effectLst>
                  <a:glow rad="228600">
                    <a:srgbClr val="000000"/>
                  </a:glow>
                  <a:outerShdw blurRad="38100" dist="38100" dir="2700000" algn="tl">
                    <a:srgbClr val="DDDDDD"/>
                  </a:outerShdw>
                </a:effectLst>
                <a:latin typeface="Arial"/>
                <a:ea typeface="宋体" charset="0"/>
                <a:cs typeface="Arial"/>
              </a:rPr>
              <a:t>………..… Paul …………………………………..</a:t>
            </a:r>
          </a:p>
          <a:p>
            <a:pPr eaLnBrk="1" hangingPunct="1">
              <a:defRPr/>
            </a:pPr>
            <a:endParaRPr lang="en-US" altLang="zh-CN" sz="2800" b="1" dirty="0">
              <a:solidFill>
                <a:srgbClr val="FFFFFF"/>
              </a:solidFill>
              <a:effectLst>
                <a:glow rad="228600">
                  <a:srgbClr val="000000"/>
                </a:glow>
                <a:outerShdw blurRad="38100" dist="38100" dir="2700000" algn="tl">
                  <a:srgbClr val="DDDDDD"/>
                </a:outerShdw>
              </a:effectLst>
              <a:latin typeface="Arial"/>
              <a:ea typeface="宋体" charset="0"/>
              <a:cs typeface="Arial"/>
            </a:endParaRPr>
          </a:p>
          <a:p>
            <a:pPr eaLnBrk="1" hangingPunct="1">
              <a:defRPr/>
            </a:pPr>
            <a:r>
              <a:rPr lang="en-US" altLang="zh-CN" sz="2800" b="1" dirty="0">
                <a:solidFill>
                  <a:srgbClr val="FFFFFF"/>
                </a:solidFill>
                <a:effectLst>
                  <a:glow rad="228600">
                    <a:srgbClr val="000000"/>
                  </a:glow>
                  <a:outerShdw blurRad="38100" dist="38100" dir="2700000" algn="tl">
                    <a:srgbClr val="DDDDDD"/>
                  </a:outerShdw>
                </a:effectLst>
                <a:latin typeface="Arial"/>
                <a:ea typeface="宋体" charset="0"/>
                <a:cs typeface="Arial"/>
              </a:rPr>
              <a:t>Verse 19</a:t>
            </a:r>
          </a:p>
          <a:p>
            <a:pPr eaLnBrk="1" hangingPunct="1">
              <a:defRPr/>
            </a:pPr>
            <a:r>
              <a:rPr lang="en-US" altLang="zh-CN" sz="2800" b="1" dirty="0">
                <a:solidFill>
                  <a:srgbClr val="FFFFFF"/>
                </a:solidFill>
                <a:effectLst>
                  <a:glow rad="228600">
                    <a:srgbClr val="000000"/>
                  </a:glow>
                  <a:outerShdw blurRad="38100" dist="38100" dir="2700000" algn="tl">
                    <a:srgbClr val="DDDDDD"/>
                  </a:outerShdw>
                </a:effectLst>
                <a:latin typeface="Arial"/>
                <a:ea typeface="宋体" charset="0"/>
                <a:cs typeface="Arial"/>
              </a:rPr>
              <a:t>……. Paul….………………………. </a:t>
            </a:r>
            <a:endParaRPr lang="en-US" sz="2800" b="1" dirty="0">
              <a:solidFill>
                <a:srgbClr val="FFFFFF"/>
              </a:solidFill>
              <a:effectLst>
                <a:glow rad="228600">
                  <a:srgbClr val="000000"/>
                </a:glow>
                <a:outerShdw blurRad="38100" dist="38100" dir="2700000" algn="tl">
                  <a:srgbClr val="DDDDDD"/>
                </a:outerShdw>
              </a:effectLst>
              <a:latin typeface="Arial"/>
              <a:cs typeface="Arial"/>
            </a:endParaRPr>
          </a:p>
          <a:p>
            <a:pPr eaLnBrk="1" hangingPunct="1">
              <a:defRPr/>
            </a:pPr>
            <a:endParaRPr lang="en-US" sz="2800" b="1" dirty="0">
              <a:solidFill>
                <a:srgbClr val="FFFFFF"/>
              </a:solidFill>
              <a:effectLst>
                <a:glow rad="228600">
                  <a:srgbClr val="000000"/>
                </a:glow>
                <a:outerShdw blurRad="38100" dist="38100" dir="2700000" algn="tl">
                  <a:srgbClr val="DDDDDD"/>
                </a:outerShdw>
              </a:effectLst>
              <a:latin typeface="Arial"/>
              <a:cs typeface="Arial"/>
            </a:endParaRPr>
          </a:p>
        </p:txBody>
      </p:sp>
      <p:sp>
        <p:nvSpPr>
          <p:cNvPr id="24581" name="Text Box 5"/>
          <p:cNvSpPr txBox="1">
            <a:spLocks noChangeArrowheads="1"/>
          </p:cNvSpPr>
          <p:nvPr/>
        </p:nvSpPr>
        <p:spPr bwMode="auto">
          <a:xfrm>
            <a:off x="1971675" y="1416050"/>
            <a:ext cx="1267945"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4000" b="1">
                <a:solidFill>
                  <a:srgbClr val="FFFFFF"/>
                </a:solidFill>
                <a:effectLst>
                  <a:glow rad="228600">
                    <a:srgbClr val="000000"/>
                  </a:glow>
                </a:effectLst>
                <a:cs typeface="Arial" charset="0"/>
              </a:rPr>
              <a:t>Paul</a:t>
            </a:r>
          </a:p>
        </p:txBody>
      </p:sp>
      <p:sp>
        <p:nvSpPr>
          <p:cNvPr id="140293" name="Text Box 6"/>
          <p:cNvSpPr txBox="1">
            <a:spLocks noChangeArrowheads="1"/>
          </p:cNvSpPr>
          <p:nvPr/>
        </p:nvSpPr>
        <p:spPr bwMode="auto">
          <a:xfrm>
            <a:off x="8002588" y="228600"/>
            <a:ext cx="783763"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a:solidFill>
                  <a:srgbClr val="FFFFFF"/>
                </a:solidFill>
                <a:effectLst>
                  <a:glow rad="228600">
                    <a:srgbClr val="000000"/>
                  </a:glow>
                </a:effectLst>
                <a:cs typeface="Arial" charset="0"/>
              </a:rPr>
              <a:t>246</a:t>
            </a:r>
          </a:p>
        </p:txBody>
      </p:sp>
    </p:spTree>
    <p:extLst>
      <p:ext uri="{BB962C8B-B14F-4D97-AF65-F5344CB8AC3E}">
        <p14:creationId xmlns:p14="http://schemas.microsoft.com/office/powerpoint/2010/main" val="14829867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4578"/>
                                        </p:tgtEl>
                                        <p:attrNameLst>
                                          <p:attrName>style.visibility</p:attrName>
                                        </p:attrNameLst>
                                      </p:cBhvr>
                                      <p:to>
                                        <p:strVal val="visible"/>
                                      </p:to>
                                    </p:set>
                                    <p:animEffect transition="in" filter="fade">
                                      <p:cBhvr>
                                        <p:cTn id="7" dur="2000"/>
                                        <p:tgtEl>
                                          <p:spTgt spid="24578"/>
                                        </p:tgtEl>
                                      </p:cBhvr>
                                    </p:animEffect>
                                  </p:childTnLst>
                                </p:cTn>
                              </p:par>
                            </p:childTnLst>
                          </p:cTn>
                        </p:par>
                        <p:par>
                          <p:cTn id="8" fill="hold" nodeType="afterGroup">
                            <p:stCondLst>
                              <p:cond delay="2000"/>
                            </p:stCondLst>
                            <p:childTnLst>
                              <p:par>
                                <p:cTn id="9" presetID="45" presetClass="entr" presetSubtype="0" fill="hold" nodeType="afterEffect">
                                  <p:stCondLst>
                                    <p:cond delay="0"/>
                                  </p:stCondLst>
                                  <p:iterate type="lt">
                                    <p:tmPct val="10000"/>
                                  </p:iterate>
                                  <p:childTnLst>
                                    <p:set>
                                      <p:cBhvr>
                                        <p:cTn id="10" dur="1" fill="hold">
                                          <p:stCondLst>
                                            <p:cond delay="0"/>
                                          </p:stCondLst>
                                        </p:cTn>
                                        <p:tgtEl>
                                          <p:spTgt spid="24580">
                                            <p:txEl>
                                              <p:pRg st="2" end="2"/>
                                            </p:txEl>
                                          </p:spTgt>
                                        </p:tgtEl>
                                        <p:attrNameLst>
                                          <p:attrName>style.visibility</p:attrName>
                                        </p:attrNameLst>
                                      </p:cBhvr>
                                      <p:to>
                                        <p:strVal val="visible"/>
                                      </p:to>
                                    </p:set>
                                    <p:animEffect transition="in" filter="fade">
                                      <p:cBhvr>
                                        <p:cTn id="11" dur="1000"/>
                                        <p:tgtEl>
                                          <p:spTgt spid="24580">
                                            <p:txEl>
                                              <p:pRg st="2" end="2"/>
                                            </p:txEl>
                                          </p:spTgt>
                                        </p:tgtEl>
                                      </p:cBhvr>
                                    </p:animEffect>
                                    <p:anim calcmode="lin" valueType="num">
                                      <p:cBhvr>
                                        <p:cTn id="12" dur="1000" fill="hold"/>
                                        <p:tgtEl>
                                          <p:spTgt spid="24580">
                                            <p:txEl>
                                              <p:pRg st="2" end="2"/>
                                            </p:txEl>
                                          </p:spTgt>
                                        </p:tgtEl>
                                        <p:attrNameLst>
                                          <p:attrName>ppt_w</p:attrName>
                                        </p:attrNameLst>
                                      </p:cBhvr>
                                      <p:tavLst>
                                        <p:tav tm="0" fmla="#ppt_w*sin(2.5*pi*$)">
                                          <p:val>
                                            <p:fltVal val="0"/>
                                          </p:val>
                                        </p:tav>
                                        <p:tav tm="100000">
                                          <p:val>
                                            <p:fltVal val="1"/>
                                          </p:val>
                                        </p:tav>
                                      </p:tavLst>
                                    </p:anim>
                                    <p:anim calcmode="lin" valueType="num">
                                      <p:cBhvr>
                                        <p:cTn id="13" dur="1000" fill="hold"/>
                                        <p:tgtEl>
                                          <p:spTgt spid="24580">
                                            <p:txEl>
                                              <p:pRg st="2" end="2"/>
                                            </p:txEl>
                                          </p:spTgt>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9"/>
                                            </p:cond>
                                          </p:stCondLst>
                                          <p:endCondLst>
                                            <p:cond evt="onStopAudio" delay="0">
                                              <p:tgtEl>
                                                <p:sldTgt/>
                                              </p:tgtEl>
                                            </p:cond>
                                          </p:endCondLst>
                                        </p:cTn>
                                        <p:tgtEl>
                                          <p:sndTgt r:embed="rId3" name="type.wav"/>
                                        </p:tgtEl>
                                      </p:cMediaNode>
                                    </p:audio>
                                  </p:subTnLst>
                                </p:cTn>
                              </p:par>
                              <p:par>
                                <p:cTn id="14" presetID="45" presetClass="entr" presetSubtype="0" fill="hold" nodeType="withEffect">
                                  <p:stCondLst>
                                    <p:cond delay="0"/>
                                  </p:stCondLst>
                                  <p:iterate type="lt">
                                    <p:tmPct val="10000"/>
                                  </p:iterate>
                                  <p:childTnLst>
                                    <p:set>
                                      <p:cBhvr>
                                        <p:cTn id="15" dur="1" fill="hold">
                                          <p:stCondLst>
                                            <p:cond delay="0"/>
                                          </p:stCondLst>
                                        </p:cTn>
                                        <p:tgtEl>
                                          <p:spTgt spid="24580">
                                            <p:txEl>
                                              <p:pRg st="3" end="3"/>
                                            </p:txEl>
                                          </p:spTgt>
                                        </p:tgtEl>
                                        <p:attrNameLst>
                                          <p:attrName>style.visibility</p:attrName>
                                        </p:attrNameLst>
                                      </p:cBhvr>
                                      <p:to>
                                        <p:strVal val="visible"/>
                                      </p:to>
                                    </p:set>
                                    <p:animEffect transition="in" filter="fade">
                                      <p:cBhvr>
                                        <p:cTn id="16" dur="1000"/>
                                        <p:tgtEl>
                                          <p:spTgt spid="24580">
                                            <p:txEl>
                                              <p:pRg st="3" end="3"/>
                                            </p:txEl>
                                          </p:spTgt>
                                        </p:tgtEl>
                                      </p:cBhvr>
                                    </p:animEffect>
                                    <p:anim calcmode="lin" valueType="num">
                                      <p:cBhvr>
                                        <p:cTn id="17" dur="1000" fill="hold"/>
                                        <p:tgtEl>
                                          <p:spTgt spid="24580">
                                            <p:txEl>
                                              <p:pRg st="3" end="3"/>
                                            </p:txEl>
                                          </p:spTgt>
                                        </p:tgtEl>
                                        <p:attrNameLst>
                                          <p:attrName>ppt_w</p:attrName>
                                        </p:attrNameLst>
                                      </p:cBhvr>
                                      <p:tavLst>
                                        <p:tav tm="0" fmla="#ppt_w*sin(2.5*pi*$)">
                                          <p:val>
                                            <p:fltVal val="0"/>
                                          </p:val>
                                        </p:tav>
                                        <p:tav tm="100000">
                                          <p:val>
                                            <p:fltVal val="1"/>
                                          </p:val>
                                        </p:tav>
                                      </p:tavLst>
                                    </p:anim>
                                    <p:anim calcmode="lin" valueType="num">
                                      <p:cBhvr>
                                        <p:cTn id="18" dur="1000" fill="hold"/>
                                        <p:tgtEl>
                                          <p:spTgt spid="24580">
                                            <p:txEl>
                                              <p:pRg st="3" end="3"/>
                                            </p:txEl>
                                          </p:spTgt>
                                        </p:tgtEl>
                                        <p:attrNameLst>
                                          <p:attrName>ppt_h</p:attrName>
                                        </p:attrNameLst>
                                      </p:cBhvr>
                                      <p:tavLst>
                                        <p:tav tm="0">
                                          <p:val>
                                            <p:strVal val="#ppt_h"/>
                                          </p:val>
                                        </p:tav>
                                        <p:tav tm="100000">
                                          <p:val>
                                            <p:strVal val="#ppt_h"/>
                                          </p:val>
                                        </p:tav>
                                      </p:tavLst>
                                    </p:anim>
                                  </p:childTnLst>
                                </p:cTn>
                              </p:par>
                              <p:par>
                                <p:cTn id="19" presetID="45" presetClass="entr" presetSubtype="0" fill="hold" nodeType="withEffect">
                                  <p:stCondLst>
                                    <p:cond delay="0"/>
                                  </p:stCondLst>
                                  <p:iterate type="lt">
                                    <p:tmPct val="10000"/>
                                  </p:iterate>
                                  <p:childTnLst>
                                    <p:set>
                                      <p:cBhvr>
                                        <p:cTn id="20" dur="1" fill="hold">
                                          <p:stCondLst>
                                            <p:cond delay="0"/>
                                          </p:stCondLst>
                                        </p:cTn>
                                        <p:tgtEl>
                                          <p:spTgt spid="24580">
                                            <p:txEl>
                                              <p:pRg st="5" end="5"/>
                                            </p:txEl>
                                          </p:spTgt>
                                        </p:tgtEl>
                                        <p:attrNameLst>
                                          <p:attrName>style.visibility</p:attrName>
                                        </p:attrNameLst>
                                      </p:cBhvr>
                                      <p:to>
                                        <p:strVal val="visible"/>
                                      </p:to>
                                    </p:set>
                                    <p:animEffect transition="in" filter="fade">
                                      <p:cBhvr>
                                        <p:cTn id="21" dur="1000"/>
                                        <p:tgtEl>
                                          <p:spTgt spid="24580">
                                            <p:txEl>
                                              <p:pRg st="5" end="5"/>
                                            </p:txEl>
                                          </p:spTgt>
                                        </p:tgtEl>
                                      </p:cBhvr>
                                    </p:animEffect>
                                    <p:anim calcmode="lin" valueType="num">
                                      <p:cBhvr>
                                        <p:cTn id="22" dur="1000" fill="hold"/>
                                        <p:tgtEl>
                                          <p:spTgt spid="24580">
                                            <p:txEl>
                                              <p:pRg st="5" end="5"/>
                                            </p:txEl>
                                          </p:spTgt>
                                        </p:tgtEl>
                                        <p:attrNameLst>
                                          <p:attrName>ppt_w</p:attrName>
                                        </p:attrNameLst>
                                      </p:cBhvr>
                                      <p:tavLst>
                                        <p:tav tm="0" fmla="#ppt_w*sin(2.5*pi*$)">
                                          <p:val>
                                            <p:fltVal val="0"/>
                                          </p:val>
                                        </p:tav>
                                        <p:tav tm="100000">
                                          <p:val>
                                            <p:fltVal val="1"/>
                                          </p:val>
                                        </p:tav>
                                      </p:tavLst>
                                    </p:anim>
                                    <p:anim calcmode="lin" valueType="num">
                                      <p:cBhvr>
                                        <p:cTn id="23" dur="1000" fill="hold"/>
                                        <p:tgtEl>
                                          <p:spTgt spid="24580">
                                            <p:txEl>
                                              <p:pRg st="5" end="5"/>
                                            </p:txEl>
                                          </p:spTgt>
                                        </p:tgtEl>
                                        <p:attrNameLst>
                                          <p:attrName>ppt_h</p:attrName>
                                        </p:attrNameLst>
                                      </p:cBhvr>
                                      <p:tavLst>
                                        <p:tav tm="0">
                                          <p:val>
                                            <p:strVal val="#ppt_h"/>
                                          </p:val>
                                        </p:tav>
                                        <p:tav tm="100000">
                                          <p:val>
                                            <p:strVal val="#ppt_h"/>
                                          </p:val>
                                        </p:tav>
                                      </p:tavLst>
                                    </p:anim>
                                  </p:childTnLst>
                                </p:cTn>
                              </p:par>
                              <p:par>
                                <p:cTn id="24" presetID="45" presetClass="entr" presetSubtype="0" fill="hold" nodeType="withEffect">
                                  <p:stCondLst>
                                    <p:cond delay="0"/>
                                  </p:stCondLst>
                                  <p:iterate type="lt">
                                    <p:tmPct val="10000"/>
                                  </p:iterate>
                                  <p:childTnLst>
                                    <p:set>
                                      <p:cBhvr>
                                        <p:cTn id="25" dur="1" fill="hold">
                                          <p:stCondLst>
                                            <p:cond delay="0"/>
                                          </p:stCondLst>
                                        </p:cTn>
                                        <p:tgtEl>
                                          <p:spTgt spid="24580">
                                            <p:txEl>
                                              <p:pRg st="6" end="6"/>
                                            </p:txEl>
                                          </p:spTgt>
                                        </p:tgtEl>
                                        <p:attrNameLst>
                                          <p:attrName>style.visibility</p:attrName>
                                        </p:attrNameLst>
                                      </p:cBhvr>
                                      <p:to>
                                        <p:strVal val="visible"/>
                                      </p:to>
                                    </p:set>
                                    <p:animEffect transition="in" filter="fade">
                                      <p:cBhvr>
                                        <p:cTn id="26" dur="1000"/>
                                        <p:tgtEl>
                                          <p:spTgt spid="24580">
                                            <p:txEl>
                                              <p:pRg st="6" end="6"/>
                                            </p:txEl>
                                          </p:spTgt>
                                        </p:tgtEl>
                                      </p:cBhvr>
                                    </p:animEffect>
                                    <p:anim calcmode="lin" valueType="num">
                                      <p:cBhvr>
                                        <p:cTn id="27" dur="1000" fill="hold"/>
                                        <p:tgtEl>
                                          <p:spTgt spid="24580">
                                            <p:txEl>
                                              <p:pRg st="6" end="6"/>
                                            </p:txEl>
                                          </p:spTgt>
                                        </p:tgtEl>
                                        <p:attrNameLst>
                                          <p:attrName>ppt_w</p:attrName>
                                        </p:attrNameLst>
                                      </p:cBhvr>
                                      <p:tavLst>
                                        <p:tav tm="0" fmla="#ppt_w*sin(2.5*pi*$)">
                                          <p:val>
                                            <p:fltVal val="0"/>
                                          </p:val>
                                        </p:tav>
                                        <p:tav tm="100000">
                                          <p:val>
                                            <p:fltVal val="1"/>
                                          </p:val>
                                        </p:tav>
                                      </p:tavLst>
                                    </p:anim>
                                    <p:anim calcmode="lin" valueType="num">
                                      <p:cBhvr>
                                        <p:cTn id="28" dur="1000" fill="hold"/>
                                        <p:tgtEl>
                                          <p:spTgt spid="24580">
                                            <p:txEl>
                                              <p:pRg st="6" end="6"/>
                                            </p:txEl>
                                          </p:spTgt>
                                        </p:tgtEl>
                                        <p:attrNameLst>
                                          <p:attrName>ppt_h</p:attrName>
                                        </p:attrNameLst>
                                      </p:cBhvr>
                                      <p:tavLst>
                                        <p:tav tm="0">
                                          <p:val>
                                            <p:strVal val="#ppt_h"/>
                                          </p:val>
                                        </p:tav>
                                        <p:tav tm="100000">
                                          <p:val>
                                            <p:strVal val="#ppt_h"/>
                                          </p:val>
                                        </p:tav>
                                      </p:tavLst>
                                    </p:anim>
                                  </p:childTnLst>
                                </p:cTn>
                              </p:par>
                              <p:par>
                                <p:cTn id="29" presetID="45" presetClass="entr" presetSubtype="0" fill="hold" nodeType="withEffect">
                                  <p:stCondLst>
                                    <p:cond delay="0"/>
                                  </p:stCondLst>
                                  <p:iterate type="lt">
                                    <p:tmPct val="10000"/>
                                  </p:iterate>
                                  <p:childTnLst>
                                    <p:set>
                                      <p:cBhvr>
                                        <p:cTn id="30" dur="1" fill="hold">
                                          <p:stCondLst>
                                            <p:cond delay="0"/>
                                          </p:stCondLst>
                                        </p:cTn>
                                        <p:tgtEl>
                                          <p:spTgt spid="24580">
                                            <p:txEl>
                                              <p:pRg st="8" end="8"/>
                                            </p:txEl>
                                          </p:spTgt>
                                        </p:tgtEl>
                                        <p:attrNameLst>
                                          <p:attrName>style.visibility</p:attrName>
                                        </p:attrNameLst>
                                      </p:cBhvr>
                                      <p:to>
                                        <p:strVal val="visible"/>
                                      </p:to>
                                    </p:set>
                                    <p:animEffect transition="in" filter="fade">
                                      <p:cBhvr>
                                        <p:cTn id="31" dur="1000"/>
                                        <p:tgtEl>
                                          <p:spTgt spid="24580">
                                            <p:txEl>
                                              <p:pRg st="8" end="8"/>
                                            </p:txEl>
                                          </p:spTgt>
                                        </p:tgtEl>
                                      </p:cBhvr>
                                    </p:animEffect>
                                    <p:anim calcmode="lin" valueType="num">
                                      <p:cBhvr>
                                        <p:cTn id="32" dur="1000" fill="hold"/>
                                        <p:tgtEl>
                                          <p:spTgt spid="24580">
                                            <p:txEl>
                                              <p:pRg st="8" end="8"/>
                                            </p:txEl>
                                          </p:spTgt>
                                        </p:tgtEl>
                                        <p:attrNameLst>
                                          <p:attrName>ppt_w</p:attrName>
                                        </p:attrNameLst>
                                      </p:cBhvr>
                                      <p:tavLst>
                                        <p:tav tm="0" fmla="#ppt_w*sin(2.5*pi*$)">
                                          <p:val>
                                            <p:fltVal val="0"/>
                                          </p:val>
                                        </p:tav>
                                        <p:tav tm="100000">
                                          <p:val>
                                            <p:fltVal val="1"/>
                                          </p:val>
                                        </p:tav>
                                      </p:tavLst>
                                    </p:anim>
                                    <p:anim calcmode="lin" valueType="num">
                                      <p:cBhvr>
                                        <p:cTn id="33" dur="1000" fill="hold"/>
                                        <p:tgtEl>
                                          <p:spTgt spid="24580">
                                            <p:txEl>
                                              <p:pRg st="8" end="8"/>
                                            </p:txEl>
                                          </p:spTgt>
                                        </p:tgtEl>
                                        <p:attrNameLst>
                                          <p:attrName>ppt_h</p:attrName>
                                        </p:attrNameLst>
                                      </p:cBhvr>
                                      <p:tavLst>
                                        <p:tav tm="0">
                                          <p:val>
                                            <p:strVal val="#ppt_h"/>
                                          </p:val>
                                        </p:tav>
                                        <p:tav tm="100000">
                                          <p:val>
                                            <p:strVal val="#ppt_h"/>
                                          </p:val>
                                        </p:tav>
                                      </p:tavLst>
                                    </p:anim>
                                  </p:childTnLst>
                                </p:cTn>
                              </p:par>
                              <p:par>
                                <p:cTn id="34" presetID="45" presetClass="entr" presetSubtype="0" fill="hold" nodeType="withEffect">
                                  <p:stCondLst>
                                    <p:cond delay="0"/>
                                  </p:stCondLst>
                                  <p:iterate type="lt">
                                    <p:tmPct val="10000"/>
                                  </p:iterate>
                                  <p:childTnLst>
                                    <p:set>
                                      <p:cBhvr>
                                        <p:cTn id="35" dur="1" fill="hold">
                                          <p:stCondLst>
                                            <p:cond delay="0"/>
                                          </p:stCondLst>
                                        </p:cTn>
                                        <p:tgtEl>
                                          <p:spTgt spid="24580">
                                            <p:txEl>
                                              <p:pRg st="9" end="9"/>
                                            </p:txEl>
                                          </p:spTgt>
                                        </p:tgtEl>
                                        <p:attrNameLst>
                                          <p:attrName>style.visibility</p:attrName>
                                        </p:attrNameLst>
                                      </p:cBhvr>
                                      <p:to>
                                        <p:strVal val="visible"/>
                                      </p:to>
                                    </p:set>
                                    <p:animEffect transition="in" filter="fade">
                                      <p:cBhvr>
                                        <p:cTn id="36" dur="1000"/>
                                        <p:tgtEl>
                                          <p:spTgt spid="24580">
                                            <p:txEl>
                                              <p:pRg st="9" end="9"/>
                                            </p:txEl>
                                          </p:spTgt>
                                        </p:tgtEl>
                                      </p:cBhvr>
                                    </p:animEffect>
                                    <p:anim calcmode="lin" valueType="num">
                                      <p:cBhvr>
                                        <p:cTn id="37" dur="1000" fill="hold"/>
                                        <p:tgtEl>
                                          <p:spTgt spid="24580">
                                            <p:txEl>
                                              <p:pRg st="9" end="9"/>
                                            </p:txEl>
                                          </p:spTgt>
                                        </p:tgtEl>
                                        <p:attrNameLst>
                                          <p:attrName>ppt_w</p:attrName>
                                        </p:attrNameLst>
                                      </p:cBhvr>
                                      <p:tavLst>
                                        <p:tav tm="0" fmla="#ppt_w*sin(2.5*pi*$)">
                                          <p:val>
                                            <p:fltVal val="0"/>
                                          </p:val>
                                        </p:tav>
                                        <p:tav tm="100000">
                                          <p:val>
                                            <p:fltVal val="1"/>
                                          </p:val>
                                        </p:tav>
                                      </p:tavLst>
                                    </p:anim>
                                    <p:anim calcmode="lin" valueType="num">
                                      <p:cBhvr>
                                        <p:cTn id="38" dur="1000" fill="hold"/>
                                        <p:tgtEl>
                                          <p:spTgt spid="24580">
                                            <p:txEl>
                                              <p:pRg st="9" end="9"/>
                                            </p:txEl>
                                          </p:spTgt>
                                        </p:tgtEl>
                                        <p:attrNameLst>
                                          <p:attrName>ppt_h</p:attrName>
                                        </p:attrNameLst>
                                      </p:cBhvr>
                                      <p:tavLst>
                                        <p:tav tm="0">
                                          <p:val>
                                            <p:strVal val="#ppt_h"/>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52" presetClass="entr" presetSubtype="0" fill="hold" grpId="0" nodeType="clickEffect">
                                  <p:stCondLst>
                                    <p:cond delay="0"/>
                                  </p:stCondLst>
                                  <p:childTnLst>
                                    <p:set>
                                      <p:cBhvr>
                                        <p:cTn id="42" dur="1" fill="hold">
                                          <p:stCondLst>
                                            <p:cond delay="0"/>
                                          </p:stCondLst>
                                        </p:cTn>
                                        <p:tgtEl>
                                          <p:spTgt spid="24581"/>
                                        </p:tgtEl>
                                        <p:attrNameLst>
                                          <p:attrName>style.visibility</p:attrName>
                                        </p:attrNameLst>
                                      </p:cBhvr>
                                      <p:to>
                                        <p:strVal val="visible"/>
                                      </p:to>
                                    </p:set>
                                    <p:animScale>
                                      <p:cBhvr>
                                        <p:cTn id="43" dur="1000" decel="50000" fill="hold">
                                          <p:stCondLst>
                                            <p:cond delay="0"/>
                                          </p:stCondLst>
                                        </p:cTn>
                                        <p:tgtEl>
                                          <p:spTgt spid="2458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4" dur="1000" decel="50000" fill="hold">
                                          <p:stCondLst>
                                            <p:cond delay="0"/>
                                          </p:stCondLst>
                                        </p:cTn>
                                        <p:tgtEl>
                                          <p:spTgt spid="24581"/>
                                        </p:tgtEl>
                                        <p:attrNameLst>
                                          <p:attrName>ppt_x</p:attrName>
                                          <p:attrName>ppt_y</p:attrName>
                                        </p:attrNameLst>
                                      </p:cBhvr>
                                    </p:animMotion>
                                    <p:animEffect transition="in" filter="fade">
                                      <p:cBhvr>
                                        <p:cTn id="45" dur="1000"/>
                                        <p:tgtEl>
                                          <p:spTgt spid="245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1"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000000"/>
            </a:gs>
          </a:gsLst>
          <a:path path="rect">
            <a:fillToRect l="100000" t="100000"/>
          </a:path>
          <a:tileRect r="-100000" b="-100000"/>
        </a:gradFill>
        <a:effectLst/>
      </p:bgPr>
    </p:bg>
    <p:spTree>
      <p:nvGrpSpPr>
        <p:cNvPr id="1" name=""/>
        <p:cNvGrpSpPr/>
        <p:nvPr/>
      </p:nvGrpSpPr>
      <p:grpSpPr>
        <a:xfrm>
          <a:off x="0" y="0"/>
          <a:ext cx="0" cy="0"/>
          <a:chOff x="0" y="0"/>
          <a:chExt cx="0" cy="0"/>
        </a:xfrm>
      </p:grpSpPr>
      <p:pic>
        <p:nvPicPr>
          <p:cNvPr id="6"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0" y="-9525"/>
            <a:ext cx="9144000" cy="686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1314" name="Rectangle 3"/>
          <p:cNvSpPr>
            <a:spLocks noGrp="1" noChangeArrowheads="1"/>
          </p:cNvSpPr>
          <p:nvPr>
            <p:ph type="title"/>
          </p:nvPr>
        </p:nvSpPr>
        <p:spPr>
          <a:xfrm>
            <a:off x="251520" y="188640"/>
            <a:ext cx="1866567" cy="707886"/>
          </a:xfrm>
          <a:noFill/>
          <a:ln>
            <a:noFill/>
          </a:ln>
        </p:spPr>
        <p:txBody>
          <a:bodyPr wrap="none">
            <a:spAutoFit/>
          </a:bodyPr>
          <a:lstStyle/>
          <a:p>
            <a:pPr algn="l" eaLnBrk="1" hangingPunct="1"/>
            <a:r>
              <a:rPr lang="en-US" kern="1200" dirty="0">
                <a:solidFill>
                  <a:srgbClr val="FFFFFF"/>
                </a:solidFill>
                <a:effectLst>
                  <a:glow rad="228600">
                    <a:schemeClr val="tx1"/>
                  </a:glow>
                </a:effectLst>
                <a:latin typeface="Arial"/>
                <a:cs typeface="Arial"/>
              </a:rPr>
              <a:t>. Date . </a:t>
            </a:r>
          </a:p>
        </p:txBody>
      </p:sp>
      <p:sp>
        <p:nvSpPr>
          <p:cNvPr id="25604" name="Text Box 4"/>
          <p:cNvSpPr txBox="1">
            <a:spLocks noChangeArrowheads="1"/>
          </p:cNvSpPr>
          <p:nvPr/>
        </p:nvSpPr>
        <p:spPr bwMode="auto">
          <a:xfrm>
            <a:off x="467544" y="5157192"/>
            <a:ext cx="8355454" cy="1077218"/>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Tx/>
              <a:buChar char="•"/>
            </a:pPr>
            <a:r>
              <a:rPr lang="en-US" sz="3200" b="1" dirty="0">
                <a:solidFill>
                  <a:srgbClr val="FFFFFF"/>
                </a:solidFill>
                <a:effectLst>
                  <a:glow rad="228600">
                    <a:srgbClr val="000000"/>
                  </a:glow>
                </a:effectLst>
                <a:latin typeface="Arial"/>
                <a:cs typeface="Arial"/>
              </a:rPr>
              <a:t> During Paul</a:t>
            </a:r>
            <a:r>
              <a:rPr lang="uk-UA" altLang="ja-JP" sz="3200" b="1" dirty="0">
                <a:solidFill>
                  <a:srgbClr val="FFFFFF"/>
                </a:solidFill>
                <a:effectLst>
                  <a:glow rad="228600">
                    <a:srgbClr val="000000"/>
                  </a:glow>
                </a:effectLst>
                <a:latin typeface="Arial"/>
                <a:cs typeface="Arial"/>
              </a:rPr>
              <a:t>'</a:t>
            </a:r>
            <a:r>
              <a:rPr lang="en-US" altLang="ja-JP" sz="3200" b="1" dirty="0">
                <a:solidFill>
                  <a:srgbClr val="FFFFFF"/>
                </a:solidFill>
                <a:effectLst>
                  <a:glow rad="228600">
                    <a:srgbClr val="000000"/>
                  </a:glow>
                </a:effectLst>
                <a:latin typeface="Arial"/>
                <a:cs typeface="Arial"/>
              </a:rPr>
              <a:t>s imprisonment in Rome</a:t>
            </a:r>
          </a:p>
          <a:p>
            <a:pPr eaLnBrk="1" hangingPunct="1">
              <a:buFontTx/>
              <a:buChar char="•"/>
            </a:pPr>
            <a:r>
              <a:rPr lang="en-US" sz="3200" b="1" dirty="0">
                <a:solidFill>
                  <a:srgbClr val="FFFFFF"/>
                </a:solidFill>
                <a:effectLst>
                  <a:glow rad="228600">
                    <a:srgbClr val="000000"/>
                  </a:glow>
                </a:effectLst>
                <a:latin typeface="Arial"/>
                <a:cs typeface="Arial"/>
              </a:rPr>
              <a:t> Fall AD 61</a:t>
            </a:r>
          </a:p>
        </p:txBody>
      </p:sp>
      <p:sp>
        <p:nvSpPr>
          <p:cNvPr id="141316" name="Text Box 5"/>
          <p:cNvSpPr txBox="1">
            <a:spLocks noChangeArrowheads="1"/>
          </p:cNvSpPr>
          <p:nvPr/>
        </p:nvSpPr>
        <p:spPr bwMode="auto">
          <a:xfrm>
            <a:off x="8338318" y="87015"/>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spAutoFit/>
          </a:bodyPr>
          <a:lstStyle>
            <a:lvl1pPr eaLnBrk="1" hangingPunct="1">
              <a:defRPr sz="2800" b="1">
                <a:solidFill>
                  <a:srgbClr val="FFFFFF"/>
                </a:solidFill>
                <a:effectLst>
                  <a:glow rad="228600">
                    <a:schemeClr val="tx1"/>
                  </a:glow>
                </a:effectLst>
                <a:latin typeface="Verdana" charset="0"/>
                <a:cs typeface="Arial" charset="0"/>
              </a:defRPr>
            </a:lvl1pPr>
            <a:lvl2pPr algn="ctr">
              <a:defRPr sz="4000" b="1">
                <a:solidFill>
                  <a:schemeClr val="tx2"/>
                </a:solidFill>
                <a:latin typeface="Verdana" charset="0"/>
                <a:cs typeface="Arial" charset="0"/>
              </a:defRPr>
            </a:lvl2pPr>
            <a:lvl3pPr algn="ctr">
              <a:defRPr sz="4000" b="1">
                <a:solidFill>
                  <a:schemeClr val="tx2"/>
                </a:solidFill>
                <a:latin typeface="Verdana" charset="0"/>
                <a:cs typeface="Arial" charset="0"/>
              </a:defRPr>
            </a:lvl3pPr>
            <a:lvl4pPr algn="ctr">
              <a:defRPr sz="4000" b="1">
                <a:solidFill>
                  <a:schemeClr val="tx2"/>
                </a:solidFill>
                <a:latin typeface="Verdana" charset="0"/>
                <a:cs typeface="Arial" charset="0"/>
              </a:defRPr>
            </a:lvl4pPr>
            <a:lvl5pPr algn="ctr">
              <a:defRPr sz="4000" b="1">
                <a:solidFill>
                  <a:schemeClr val="tx2"/>
                </a:solidFill>
                <a:latin typeface="Verdana" charset="0"/>
                <a:cs typeface="Arial" charset="0"/>
              </a:defRPr>
            </a:lvl5pPr>
            <a:lvl6pPr marL="457200" algn="ctr" fontAlgn="base">
              <a:spcBef>
                <a:spcPct val="0"/>
              </a:spcBef>
              <a:spcAft>
                <a:spcPct val="0"/>
              </a:spcAft>
              <a:defRPr sz="4000" b="1">
                <a:solidFill>
                  <a:schemeClr val="tx2"/>
                </a:solidFill>
                <a:latin typeface="Verdana" charset="0"/>
                <a:ea typeface="Arial" charset="0"/>
                <a:cs typeface="Arial" charset="0"/>
              </a:defRPr>
            </a:lvl6pPr>
            <a:lvl7pPr marL="914400" algn="ctr" fontAlgn="base">
              <a:spcBef>
                <a:spcPct val="0"/>
              </a:spcBef>
              <a:spcAft>
                <a:spcPct val="0"/>
              </a:spcAft>
              <a:defRPr sz="4000" b="1">
                <a:solidFill>
                  <a:schemeClr val="tx2"/>
                </a:solidFill>
                <a:latin typeface="Verdana" charset="0"/>
                <a:ea typeface="Arial" charset="0"/>
                <a:cs typeface="Arial" charset="0"/>
              </a:defRPr>
            </a:lvl7pPr>
            <a:lvl8pPr marL="1371600" algn="ctr" fontAlgn="base">
              <a:spcBef>
                <a:spcPct val="0"/>
              </a:spcBef>
              <a:spcAft>
                <a:spcPct val="0"/>
              </a:spcAft>
              <a:defRPr sz="4000" b="1">
                <a:solidFill>
                  <a:schemeClr val="tx2"/>
                </a:solidFill>
                <a:latin typeface="Verdana" charset="0"/>
                <a:ea typeface="Arial" charset="0"/>
                <a:cs typeface="Arial" charset="0"/>
              </a:defRPr>
            </a:lvl8pPr>
            <a:lvl9pPr marL="1828800" algn="ctr" fontAlgn="base">
              <a:spcBef>
                <a:spcPct val="0"/>
              </a:spcBef>
              <a:spcAft>
                <a:spcPct val="0"/>
              </a:spcAft>
              <a:defRPr sz="4000" b="1">
                <a:solidFill>
                  <a:schemeClr val="tx2"/>
                </a:solidFill>
                <a:latin typeface="Verdana" charset="0"/>
                <a:ea typeface="Arial" charset="0"/>
                <a:cs typeface="Arial" charset="0"/>
              </a:defRPr>
            </a:lvl9pPr>
          </a:lstStyle>
          <a:p>
            <a:r>
              <a:rPr lang="en-US" sz="2400" dirty="0">
                <a:effectLst>
                  <a:glow rad="228600">
                    <a:srgbClr val="000000"/>
                  </a:glow>
                </a:effectLst>
                <a:latin typeface="Arial"/>
                <a:cs typeface="Arial"/>
              </a:rPr>
              <a:t>246</a:t>
            </a:r>
            <a:endParaRPr lang="en-US" dirty="0">
              <a:effectLst>
                <a:glow rad="228600">
                  <a:srgbClr val="000000"/>
                </a:glow>
              </a:effectLst>
              <a:latin typeface="Arial"/>
              <a:cs typeface="Arial"/>
            </a:endParaRPr>
          </a:p>
        </p:txBody>
      </p:sp>
    </p:spTree>
    <p:extLst>
      <p:ext uri="{BB962C8B-B14F-4D97-AF65-F5344CB8AC3E}">
        <p14:creationId xmlns:p14="http://schemas.microsoft.com/office/powerpoint/2010/main" val="415366363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604">
                                            <p:txEl>
                                              <p:pRg st="0" end="0"/>
                                            </p:txEl>
                                          </p:spTgt>
                                        </p:tgtEl>
                                        <p:attrNameLst>
                                          <p:attrName>style.visibility</p:attrName>
                                        </p:attrNameLst>
                                      </p:cBhvr>
                                      <p:to>
                                        <p:strVal val="visible"/>
                                      </p:to>
                                    </p:set>
                                    <p:animEffect transition="in" filter="fade">
                                      <p:cBhvr>
                                        <p:cTn id="7" dur="2000"/>
                                        <p:tgtEl>
                                          <p:spTgt spid="25604">
                                            <p:txEl>
                                              <p:pRg st="0" end="0"/>
                                            </p:txEl>
                                          </p:spTgt>
                                        </p:tgtEl>
                                      </p:cBhvr>
                                    </p:animEffect>
                                  </p:childTnLst>
                                </p:cTn>
                              </p:par>
                            </p:childTnLst>
                          </p:cTn>
                        </p:par>
                        <p:par>
                          <p:cTn id="8" fill="hold" nodeType="afterGroup">
                            <p:stCondLst>
                              <p:cond delay="2000"/>
                            </p:stCondLst>
                            <p:childTnLst>
                              <p:par>
                                <p:cTn id="9" presetID="2" presetClass="entr" presetSubtype="1" fill="hold" nodeType="afterEffect">
                                  <p:stCondLst>
                                    <p:cond delay="0"/>
                                  </p:stCondLst>
                                  <p:childTnLst>
                                    <p:set>
                                      <p:cBhvr>
                                        <p:cTn id="10" dur="1" fill="hold">
                                          <p:stCondLst>
                                            <p:cond delay="0"/>
                                          </p:stCondLst>
                                        </p:cTn>
                                        <p:tgtEl>
                                          <p:spTgt spid="25604">
                                            <p:txEl>
                                              <p:pRg st="1" end="1"/>
                                            </p:txEl>
                                          </p:spTgt>
                                        </p:tgtEl>
                                        <p:attrNameLst>
                                          <p:attrName>style.visibility</p:attrName>
                                        </p:attrNameLst>
                                      </p:cBhvr>
                                      <p:to>
                                        <p:strVal val="visible"/>
                                      </p:to>
                                    </p:set>
                                    <p:anim calcmode="lin" valueType="num">
                                      <p:cBhvr additive="base">
                                        <p:cTn id="11" dur="500" fill="hold"/>
                                        <p:tgtEl>
                                          <p:spTgt spid="2560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5604">
                                            <p:txEl>
                                              <p:pRg st="1" end="1"/>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4" grpId="0" build="allAtOnce"/>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0"/>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0834" name="Rectangle 3"/>
          <p:cNvSpPr>
            <a:spLocks noGrp="1" noChangeArrowheads="1"/>
          </p:cNvSpPr>
          <p:nvPr>
            <p:ph type="title"/>
          </p:nvPr>
        </p:nvSpPr>
        <p:spPr>
          <a:xfrm>
            <a:off x="601663" y="44450"/>
            <a:ext cx="7426325" cy="850900"/>
          </a:xfrm>
        </p:spPr>
        <p:txBody>
          <a:bodyPr/>
          <a:lstStyle/>
          <a:p>
            <a:pPr eaLnBrk="1" hangingPunct="1">
              <a:defRPr/>
            </a:pPr>
            <a:r>
              <a:rPr lang="en-US" dirty="0">
                <a:solidFill>
                  <a:schemeClr val="bg1"/>
                </a:solidFill>
                <a:effectLst>
                  <a:glow rad="241300">
                    <a:schemeClr val="tx1"/>
                  </a:glow>
                </a:effectLst>
                <a:latin typeface="Arial" charset="0"/>
              </a:rPr>
              <a:t>. Recipient .</a:t>
            </a:r>
          </a:p>
        </p:txBody>
      </p:sp>
      <p:sp>
        <p:nvSpPr>
          <p:cNvPr id="120835" name="Text Box 4"/>
          <p:cNvSpPr txBox="1">
            <a:spLocks noChangeArrowheads="1"/>
          </p:cNvSpPr>
          <p:nvPr/>
        </p:nvSpPr>
        <p:spPr bwMode="auto">
          <a:xfrm>
            <a:off x="827461" y="2398236"/>
            <a:ext cx="2952451" cy="31700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4000" b="1" dirty="0">
                <a:solidFill>
                  <a:srgbClr val="FFFFFF"/>
                </a:solidFill>
                <a:effectLst>
                  <a:glow rad="241300">
                    <a:srgbClr val="000000"/>
                  </a:glow>
                </a:effectLst>
                <a:cs typeface="Arial" charset="0"/>
              </a:rPr>
              <a:t>Philemon was a wealthy man in Colosse</a:t>
            </a:r>
          </a:p>
        </p:txBody>
      </p:sp>
      <p:sp>
        <p:nvSpPr>
          <p:cNvPr id="120836" name="Text Box 5"/>
          <p:cNvSpPr txBox="1">
            <a:spLocks noChangeArrowheads="1"/>
          </p:cNvSpPr>
          <p:nvPr/>
        </p:nvSpPr>
        <p:spPr bwMode="auto">
          <a:xfrm>
            <a:off x="8274050" y="44450"/>
            <a:ext cx="6969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b="1">
                <a:solidFill>
                  <a:srgbClr val="FFFFFF"/>
                </a:solidFill>
                <a:effectLst>
                  <a:glow rad="241300">
                    <a:srgbClr val="000000"/>
                  </a:glow>
                </a:effectLst>
                <a:cs typeface="Arial" charset="0"/>
              </a:rPr>
              <a:t>246</a:t>
            </a:r>
          </a:p>
        </p:txBody>
      </p:sp>
    </p:spTree>
    <p:extLst>
      <p:ext uri="{BB962C8B-B14F-4D97-AF65-F5344CB8AC3E}">
        <p14:creationId xmlns:p14="http://schemas.microsoft.com/office/powerpoint/2010/main" val="34123856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56150" cy="6858000"/>
          </a:xfrm>
          <a:prstGeom prst="rect">
            <a:avLst/>
          </a:prstGeom>
        </p:spPr>
      </p:pic>
      <p:sp>
        <p:nvSpPr>
          <p:cNvPr id="142338" name="Rectangle 3"/>
          <p:cNvSpPr>
            <a:spLocks noGrp="1" noChangeArrowheads="1"/>
          </p:cNvSpPr>
          <p:nvPr>
            <p:ph type="title"/>
          </p:nvPr>
        </p:nvSpPr>
        <p:spPr>
          <a:xfrm>
            <a:off x="533401" y="260648"/>
            <a:ext cx="5206876" cy="576064"/>
          </a:xfrm>
        </p:spPr>
        <p:txBody>
          <a:bodyPr/>
          <a:lstStyle/>
          <a:p>
            <a:pPr eaLnBrk="1" hangingPunct="1"/>
            <a:r>
              <a:rPr lang="en-US" dirty="0">
                <a:solidFill>
                  <a:schemeClr val="tx1"/>
                </a:solidFill>
                <a:latin typeface="Arial" charset="0"/>
              </a:rPr>
              <a:t>. Recipients .</a:t>
            </a:r>
          </a:p>
        </p:txBody>
      </p:sp>
      <p:sp>
        <p:nvSpPr>
          <p:cNvPr id="142339" name="Text Box 4"/>
          <p:cNvSpPr txBox="1">
            <a:spLocks noChangeArrowheads="1"/>
          </p:cNvSpPr>
          <p:nvPr/>
        </p:nvSpPr>
        <p:spPr bwMode="auto">
          <a:xfrm>
            <a:off x="228600" y="1082154"/>
            <a:ext cx="5351512" cy="55707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u="sng" dirty="0">
                <a:solidFill>
                  <a:srgbClr val="000000"/>
                </a:solidFill>
                <a:cs typeface="Arial" charset="0"/>
              </a:rPr>
              <a:t>Primary addressee: Philemon </a:t>
            </a:r>
          </a:p>
          <a:p>
            <a:pPr eaLnBrk="1" hangingPunct="1"/>
            <a:r>
              <a:rPr lang="en-US" b="1" dirty="0">
                <a:solidFill>
                  <a:srgbClr val="000000"/>
                </a:solidFill>
                <a:cs typeface="Arial" charset="0"/>
              </a:rPr>
              <a:t>A wealthy Christian slave owner in Colosse</a:t>
            </a:r>
            <a:endParaRPr lang="en-US" sz="1800" b="1" dirty="0">
              <a:solidFill>
                <a:srgbClr val="000000"/>
              </a:solidFill>
              <a:cs typeface="Arial" charset="0"/>
            </a:endParaRPr>
          </a:p>
          <a:p>
            <a:pPr eaLnBrk="1" hangingPunct="1"/>
            <a:endParaRPr lang="en-US" altLang="zh-CN" b="1" dirty="0">
              <a:solidFill>
                <a:srgbClr val="000000"/>
              </a:solidFill>
              <a:cs typeface="Arial" charset="0"/>
            </a:endParaRPr>
          </a:p>
          <a:p>
            <a:pPr eaLnBrk="1" hangingPunct="1"/>
            <a:r>
              <a:rPr lang="en-US" altLang="zh-CN" b="1" dirty="0">
                <a:solidFill>
                  <a:srgbClr val="000000"/>
                </a:solidFill>
                <a:cs typeface="Arial" charset="0"/>
              </a:rPr>
              <a:t>Verse 1b – </a:t>
            </a:r>
            <a:r>
              <a:rPr lang="ru-RU" altLang="zh-CN" b="1" dirty="0">
                <a:solidFill>
                  <a:srgbClr val="000000"/>
                </a:solidFill>
                <a:cs typeface="Arial" charset="0"/>
              </a:rPr>
              <a:t>"</a:t>
            </a:r>
            <a:r>
              <a:rPr lang="en-US" altLang="zh-CN" b="1" dirty="0">
                <a:solidFill>
                  <a:srgbClr val="000000"/>
                </a:solidFill>
                <a:cs typeface="Arial" charset="0"/>
              </a:rPr>
              <a:t>To Philemon </a:t>
            </a:r>
            <a:r>
              <a:rPr lang="en-US" altLang="zh-CN" b="1" dirty="0">
                <a:solidFill>
                  <a:srgbClr val="0000FF"/>
                </a:solidFill>
                <a:cs typeface="Arial" charset="0"/>
              </a:rPr>
              <a:t>our dear friend and fellow worker</a:t>
            </a:r>
            <a:r>
              <a:rPr lang="ru-RU" altLang="zh-CN" b="1" dirty="0">
                <a:solidFill>
                  <a:srgbClr val="000000"/>
                </a:solidFill>
                <a:cs typeface="Arial" charset="0"/>
              </a:rPr>
              <a:t>"</a:t>
            </a:r>
            <a:r>
              <a:rPr lang="en-US" altLang="zh-CN" sz="2800" b="1" dirty="0">
                <a:solidFill>
                  <a:srgbClr val="000000"/>
                </a:solidFill>
                <a:cs typeface="Arial" charset="0"/>
              </a:rPr>
              <a:t> </a:t>
            </a:r>
          </a:p>
          <a:p>
            <a:pPr eaLnBrk="1" hangingPunct="1"/>
            <a:endParaRPr lang="en-US" altLang="zh-CN" sz="2800" b="1" dirty="0">
              <a:solidFill>
                <a:srgbClr val="000000"/>
              </a:solidFill>
              <a:cs typeface="Arial" charset="0"/>
            </a:endParaRPr>
          </a:p>
          <a:p>
            <a:pPr eaLnBrk="1" hangingPunct="1"/>
            <a:r>
              <a:rPr lang="en-US" altLang="zh-CN" sz="2800" b="1" u="sng" dirty="0">
                <a:solidFill>
                  <a:srgbClr val="000000"/>
                </a:solidFill>
                <a:cs typeface="Arial" charset="0"/>
              </a:rPr>
              <a:t>Others: Church members</a:t>
            </a:r>
          </a:p>
          <a:p>
            <a:pPr eaLnBrk="1" hangingPunct="1"/>
            <a:endParaRPr lang="en-US" altLang="zh-CN" sz="2800" b="1" dirty="0">
              <a:solidFill>
                <a:srgbClr val="000000"/>
              </a:solidFill>
              <a:cs typeface="Arial" charset="0"/>
            </a:endParaRPr>
          </a:p>
          <a:p>
            <a:pPr eaLnBrk="1" hangingPunct="1"/>
            <a:r>
              <a:rPr lang="en-US" b="1" dirty="0">
                <a:solidFill>
                  <a:srgbClr val="000000"/>
                </a:solidFill>
                <a:cs typeface="Arial" charset="0"/>
              </a:rPr>
              <a:t>Verse 2 – </a:t>
            </a:r>
            <a:r>
              <a:rPr lang="ru-RU" b="1" dirty="0">
                <a:solidFill>
                  <a:srgbClr val="000000"/>
                </a:solidFill>
                <a:cs typeface="Arial" charset="0"/>
              </a:rPr>
              <a:t>"</a:t>
            </a:r>
            <a:r>
              <a:rPr lang="en-US" b="1" dirty="0">
                <a:solidFill>
                  <a:srgbClr val="000000"/>
                </a:solidFill>
                <a:cs typeface="Arial" charset="0"/>
              </a:rPr>
              <a:t>to Apphia </a:t>
            </a:r>
            <a:r>
              <a:rPr lang="en-US" b="1" dirty="0">
                <a:solidFill>
                  <a:srgbClr val="0000FF"/>
                </a:solidFill>
                <a:cs typeface="Arial" charset="0"/>
              </a:rPr>
              <a:t>our sister</a:t>
            </a:r>
            <a:r>
              <a:rPr lang="en-US" b="1" dirty="0">
                <a:solidFill>
                  <a:srgbClr val="000000"/>
                </a:solidFill>
                <a:cs typeface="Arial" charset="0"/>
              </a:rPr>
              <a:t>, to Archippus </a:t>
            </a:r>
            <a:r>
              <a:rPr lang="en-US" b="1" dirty="0">
                <a:solidFill>
                  <a:srgbClr val="0000FF"/>
                </a:solidFill>
                <a:cs typeface="Arial" charset="0"/>
              </a:rPr>
              <a:t>our fellow soldier</a:t>
            </a:r>
            <a:r>
              <a:rPr lang="en-US" b="1" dirty="0">
                <a:solidFill>
                  <a:srgbClr val="000000"/>
                </a:solidFill>
                <a:cs typeface="Arial" charset="0"/>
              </a:rPr>
              <a:t> and </a:t>
            </a:r>
            <a:br>
              <a:rPr lang="en-US" b="1" dirty="0">
                <a:solidFill>
                  <a:srgbClr val="000000"/>
                </a:solidFill>
                <a:cs typeface="Arial" charset="0"/>
              </a:rPr>
            </a:br>
            <a:r>
              <a:rPr lang="en-US" b="1" dirty="0">
                <a:solidFill>
                  <a:srgbClr val="000000"/>
                </a:solidFill>
                <a:cs typeface="Arial" charset="0"/>
              </a:rPr>
              <a:t>to the church that </a:t>
            </a:r>
            <a:r>
              <a:rPr lang="en-US" b="1" dirty="0">
                <a:solidFill>
                  <a:srgbClr val="0000FF"/>
                </a:solidFill>
                <a:cs typeface="Arial" charset="0"/>
              </a:rPr>
              <a:t>meets in your home</a:t>
            </a:r>
            <a:r>
              <a:rPr lang="ru-RU" b="1" dirty="0">
                <a:solidFill>
                  <a:srgbClr val="000000"/>
                </a:solidFill>
                <a:cs typeface="Arial" charset="0"/>
              </a:rPr>
              <a:t>"</a:t>
            </a:r>
            <a:endParaRPr lang="en-US" altLang="ja-JP" b="1" i="1" dirty="0">
              <a:solidFill>
                <a:srgbClr val="000000"/>
              </a:solidFill>
              <a:cs typeface="Arial" charset="0"/>
            </a:endParaRPr>
          </a:p>
          <a:p>
            <a:pPr eaLnBrk="1" hangingPunct="1"/>
            <a:endParaRPr lang="en-US" b="1" i="1" dirty="0">
              <a:solidFill>
                <a:srgbClr val="000000"/>
              </a:solidFill>
              <a:cs typeface="Arial" charset="0"/>
            </a:endParaRPr>
          </a:p>
        </p:txBody>
      </p:sp>
      <p:sp>
        <p:nvSpPr>
          <p:cNvPr id="142340" name="Text Box 5"/>
          <p:cNvSpPr txBox="1">
            <a:spLocks noChangeArrowheads="1"/>
          </p:cNvSpPr>
          <p:nvPr/>
        </p:nvSpPr>
        <p:spPr bwMode="auto">
          <a:xfrm>
            <a:off x="8002588" y="2286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000000"/>
                </a:solidFill>
                <a:cs typeface="Arial" charset="0"/>
              </a:rPr>
              <a:t>246</a:t>
            </a:r>
          </a:p>
        </p:txBody>
      </p:sp>
    </p:spTree>
    <p:extLst>
      <p:ext uri="{BB962C8B-B14F-4D97-AF65-F5344CB8AC3E}">
        <p14:creationId xmlns:p14="http://schemas.microsoft.com/office/powerpoint/2010/main" val="41402037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31952" y="620688"/>
            <a:ext cx="9144000" cy="2391419"/>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May God our Father and the Lord Jesus Christ give you grace and peace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(v. 3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4628" y="3429000"/>
            <a:ext cx="9158628" cy="3429000"/>
          </a:xfrm>
          <a:prstGeom prst="rect">
            <a:avLst/>
          </a:prstGeom>
        </p:spPr>
      </p:pic>
    </p:spTree>
    <p:extLst>
      <p:ext uri="{BB962C8B-B14F-4D97-AF65-F5344CB8AC3E}">
        <p14:creationId xmlns:p14="http://schemas.microsoft.com/office/powerpoint/2010/main" val="992648151"/>
      </p:ext>
    </p:extLst>
  </p:cSld>
  <p:clrMapOvr>
    <a:overrideClrMapping bg1="lt1" tx1="dk1" bg2="lt2" tx2="dk2" accent1="accent1" accent2="accent2" accent3="accent3" accent4="accent4" accent5="accent5" accent6="accent6" hlink="hlink" folHlink="folHlink"/>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39552" y="2420887"/>
            <a:ext cx="7499400" cy="4439359"/>
            <a:chOff x="-1" y="1982461"/>
            <a:chExt cx="8038953" cy="4877786"/>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982461"/>
              <a:ext cx="8038953" cy="4877786"/>
            </a:xfrm>
            <a:prstGeom prst="rect">
              <a:avLst/>
            </a:prstGeom>
          </p:spPr>
        </p:pic>
        <p:sp>
          <p:nvSpPr>
            <p:cNvPr id="2" name="Rectangle 1"/>
            <p:cNvSpPr/>
            <p:nvPr/>
          </p:nvSpPr>
          <p:spPr bwMode="auto">
            <a:xfrm>
              <a:off x="2699792" y="1988840"/>
              <a:ext cx="2304256" cy="2088232"/>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ndParaRPr>
            </a:p>
          </p:txBody>
        </p:sp>
        <p:sp>
          <p:nvSpPr>
            <p:cNvPr id="7" name="Rectangle 6"/>
            <p:cNvSpPr/>
            <p:nvPr/>
          </p:nvSpPr>
          <p:spPr bwMode="auto">
            <a:xfrm>
              <a:off x="2195736" y="1988840"/>
              <a:ext cx="1440160" cy="4869160"/>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ndParaRPr>
            </a:p>
          </p:txBody>
        </p:sp>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2823467"/>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I always thank my God when I pray for you, Philemon,  </a:t>
            </a:r>
            <a:r>
              <a:rPr lang="en-US" sz="3600" b="1" baseline="30000" dirty="0">
                <a:effectLst>
                  <a:glow rad="127000">
                    <a:schemeClr val="tx1"/>
                  </a:glow>
                </a:effectLst>
                <a:latin typeface="Arial" charset="0"/>
                <a:ea typeface="ＭＳ Ｐゴシック" charset="0"/>
                <a:cs typeface="ＭＳ Ｐゴシック" charset="0"/>
              </a:rPr>
              <a:t>5</a:t>
            </a:r>
            <a:r>
              <a:rPr lang="en-US" sz="3600" b="1" dirty="0">
                <a:effectLst>
                  <a:glow rad="127000">
                    <a:schemeClr val="tx1"/>
                  </a:glow>
                </a:effectLst>
                <a:latin typeface="Arial" charset="0"/>
                <a:ea typeface="ＭＳ Ｐゴシック" charset="0"/>
                <a:cs typeface="ＭＳ Ｐゴシック" charset="0"/>
              </a:rPr>
              <a:t>because I keep hearing about your faith in the Lord Jesus and your love for all of God</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people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(vv. 4-5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659326604"/>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Covenant</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395536" y="1602007"/>
            <a:ext cx="8136903"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effectLst>
                  <a:glow rad="127000">
                    <a:srgbClr val="000000"/>
                  </a:glow>
                </a:effectLst>
                <a:latin typeface="Arial" charset="0"/>
                <a:ea typeface="ＭＳ Ｐゴシック" charset="0"/>
                <a:cs typeface="ＭＳ Ｐゴシック" charset="0"/>
              </a:rPr>
              <a:t>The house church concept looms large where Paul likely wrote the owner Philemon, his wife Apphia, and their son, the key elder Archippus (1-2).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dirty="0">
                <a:solidFill>
                  <a:srgbClr val="FFFFFF"/>
                </a:solidFill>
                <a:cs typeface="Arial" charset="0"/>
              </a:rPr>
              <a:t>27f</a:t>
            </a:r>
          </a:p>
        </p:txBody>
      </p:sp>
      <p:sp>
        <p:nvSpPr>
          <p:cNvPr id="7" name="Rectangle 2">
            <a:extLst>
              <a:ext uri="{FF2B5EF4-FFF2-40B4-BE49-F238E27FC236}">
                <a16:creationId xmlns:a16="http://schemas.microsoft.com/office/drawing/2014/main" id="{947F4C64-F5AE-104A-81A3-A42FC09E8EB9}"/>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Philemon</a:t>
            </a:r>
          </a:p>
        </p:txBody>
      </p:sp>
    </p:spTree>
    <p:extLst>
      <p:ext uri="{BB962C8B-B14F-4D97-AF65-F5344CB8AC3E}">
        <p14:creationId xmlns:p14="http://schemas.microsoft.com/office/powerpoint/2010/main" val="3722258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4983707"/>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And I am praying that you will put into action the generosity that comes from your faith as you understand and experience all the good things we have in Christ.  </a:t>
            </a:r>
            <a:r>
              <a:rPr lang="en-US" sz="3600" b="1" baseline="30000" dirty="0">
                <a:solidFill>
                  <a:srgbClr val="FFFF00"/>
                </a:solidFill>
                <a:effectLst>
                  <a:glow rad="127000">
                    <a:schemeClr val="tx1"/>
                  </a:glow>
                </a:effectLst>
                <a:latin typeface="Arial" charset="0"/>
                <a:ea typeface="ＭＳ Ｐゴシック" charset="0"/>
                <a:cs typeface="ＭＳ Ｐゴシック" charset="0"/>
              </a:rPr>
              <a:t>7</a:t>
            </a:r>
            <a:r>
              <a:rPr lang="en-US" sz="3600" b="1" dirty="0">
                <a:solidFill>
                  <a:srgbClr val="FFFF00"/>
                </a:solidFill>
                <a:effectLst>
                  <a:glow rad="127000">
                    <a:schemeClr val="tx1"/>
                  </a:glow>
                </a:effectLst>
                <a:latin typeface="Arial" charset="0"/>
                <a:ea typeface="ＭＳ Ｐゴシック" charset="0"/>
                <a:cs typeface="ＭＳ Ｐゴシック" charset="0"/>
              </a:rPr>
              <a:t>Your love has given me much joy and comfort, my brother, for your kindness has often refreshed the hearts of God</a:t>
            </a:r>
            <a:r>
              <a:rPr lang="uk-UA" sz="3600" b="1" dirty="0">
                <a:solidFill>
                  <a:srgbClr val="FFFF00"/>
                </a:solidFill>
                <a:effectLst>
                  <a:glow rad="127000">
                    <a:schemeClr val="tx1"/>
                  </a:glow>
                </a:effectLst>
                <a:latin typeface="Arial" charset="0"/>
                <a:ea typeface="ＭＳ Ｐゴシック" charset="0"/>
                <a:cs typeface="ＭＳ Ｐゴシック" charset="0"/>
              </a:rPr>
              <a:t>'</a:t>
            </a:r>
            <a:r>
              <a:rPr lang="en-US" sz="3600" b="1" dirty="0">
                <a:solidFill>
                  <a:srgbClr val="FFFF00"/>
                </a:solidFill>
                <a:effectLst>
                  <a:glow rad="127000">
                    <a:schemeClr val="tx1"/>
                  </a:glow>
                </a:effectLst>
                <a:latin typeface="Arial" charset="0"/>
                <a:ea typeface="ＭＳ Ｐゴシック" charset="0"/>
                <a:cs typeface="ＭＳ Ｐゴシック" charset="0"/>
              </a:rPr>
              <a:t>s people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(vv. 6-7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958051045"/>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050" y="0"/>
            <a:ext cx="9148763" cy="6888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0834" name="Rectangle 3"/>
          <p:cNvSpPr>
            <a:spLocks noGrp="1" noChangeArrowheads="1"/>
          </p:cNvSpPr>
          <p:nvPr>
            <p:ph type="title"/>
          </p:nvPr>
        </p:nvSpPr>
        <p:spPr>
          <a:xfrm>
            <a:off x="601663" y="44450"/>
            <a:ext cx="7426325" cy="850900"/>
          </a:xfrm>
        </p:spPr>
        <p:txBody>
          <a:bodyPr/>
          <a:lstStyle/>
          <a:p>
            <a:pPr eaLnBrk="1" hangingPunct="1">
              <a:defRPr/>
            </a:pPr>
            <a:r>
              <a:rPr lang="en-US">
                <a:solidFill>
                  <a:schemeClr val="bg1"/>
                </a:solidFill>
                <a:effectLst>
                  <a:glow rad="241300">
                    <a:schemeClr val="tx1"/>
                  </a:glow>
                </a:effectLst>
                <a:latin typeface="Arial" charset="0"/>
              </a:rPr>
              <a:t>. Occasion .</a:t>
            </a:r>
          </a:p>
        </p:txBody>
      </p:sp>
      <p:sp>
        <p:nvSpPr>
          <p:cNvPr id="120835" name="Text Box 4"/>
          <p:cNvSpPr txBox="1">
            <a:spLocks noChangeArrowheads="1"/>
          </p:cNvSpPr>
          <p:nvPr/>
        </p:nvSpPr>
        <p:spPr bwMode="auto">
          <a:xfrm>
            <a:off x="827461" y="2398236"/>
            <a:ext cx="2952451" cy="31700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4000" b="1" dirty="0">
                <a:solidFill>
                  <a:srgbClr val="FFFFFF"/>
                </a:solidFill>
                <a:effectLst>
                  <a:glow rad="241300">
                    <a:srgbClr val="000000"/>
                  </a:glow>
                </a:effectLst>
                <a:cs typeface="Arial" charset="0"/>
              </a:rPr>
              <a:t>Philemon owned a slave named Onesimus</a:t>
            </a:r>
          </a:p>
        </p:txBody>
      </p:sp>
      <p:sp>
        <p:nvSpPr>
          <p:cNvPr id="120836" name="Text Box 5"/>
          <p:cNvSpPr txBox="1">
            <a:spLocks noChangeArrowheads="1"/>
          </p:cNvSpPr>
          <p:nvPr/>
        </p:nvSpPr>
        <p:spPr bwMode="auto">
          <a:xfrm>
            <a:off x="8274050" y="44450"/>
            <a:ext cx="6969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b="1">
                <a:solidFill>
                  <a:srgbClr val="FFFFFF"/>
                </a:solidFill>
                <a:effectLst>
                  <a:glow rad="241300">
                    <a:srgbClr val="000000"/>
                  </a:glow>
                </a:effectLst>
                <a:cs typeface="Arial" charset="0"/>
              </a:rPr>
              <a:t>246</a:t>
            </a:r>
          </a:p>
        </p:txBody>
      </p:sp>
    </p:spTree>
    <p:extLst>
      <p:ext uri="{BB962C8B-B14F-4D97-AF65-F5344CB8AC3E}">
        <p14:creationId xmlns:p14="http://schemas.microsoft.com/office/powerpoint/2010/main" val="291553580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orgiveness-stone-e1278465271267.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6357060" cy="422108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6102" y="3645024"/>
            <a:ext cx="9144000" cy="1723032"/>
          </a:xfrm>
          <a:effectLst>
            <a:outerShdw blurRad="63500" dist="35921" dir="2700000" algn="ctr" rotWithShape="0">
              <a:schemeClr val="tx2">
                <a:alpha val="74998"/>
              </a:schemeClr>
            </a:outerShdw>
          </a:effectLst>
        </p:spPr>
        <p:txBody>
          <a:bodyPr anchor="t"/>
          <a:lstStyle/>
          <a:p>
            <a:pPr>
              <a:defRPr/>
            </a:pPr>
            <a:r>
              <a:rPr lang="en-US" sz="4800" b="1" i="1" dirty="0">
                <a:effectLst>
                  <a:glow rad="127000">
                    <a:schemeClr val="tx1"/>
                  </a:glow>
                </a:effectLst>
                <a:latin typeface="Arial" charset="0"/>
                <a:ea typeface="ＭＳ Ｐゴシック" charset="0"/>
                <a:cs typeface="ＭＳ Ｐゴシック" charset="0"/>
              </a:rPr>
              <a:t>How to </a:t>
            </a:r>
            <a:r>
              <a:rPr lang="en-US" sz="4800" b="1" i="1" dirty="0">
                <a:solidFill>
                  <a:srgbClr val="FFFF00"/>
                </a:solidFill>
                <a:effectLst>
                  <a:glow rad="127000">
                    <a:schemeClr val="tx1"/>
                  </a:glow>
                </a:effectLst>
                <a:latin typeface="Arial" charset="0"/>
                <a:ea typeface="ＭＳ Ｐゴシック" charset="0"/>
                <a:cs typeface="ＭＳ Ｐゴシック" charset="0"/>
              </a:rPr>
              <a:t>forgive</a:t>
            </a:r>
            <a:r>
              <a:rPr lang="en-US" sz="4800" b="1" i="1" dirty="0">
                <a:effectLst>
                  <a:glow rad="127000">
                    <a:schemeClr val="tx1"/>
                  </a:glow>
                </a:effectLst>
                <a:latin typeface="Arial" charset="0"/>
                <a:ea typeface="ＭＳ Ｐゴシック" charset="0"/>
                <a:cs typeface="ＭＳ Ｐゴシック" charset="0"/>
              </a:rPr>
              <a:t> those who offend us</a:t>
            </a:r>
            <a:r>
              <a:rPr lang="is-IS" sz="4800" b="1" i="1" dirty="0">
                <a:effectLst>
                  <a:glow rad="127000">
                    <a:schemeClr val="tx1"/>
                  </a:glow>
                </a:effectLst>
                <a:latin typeface="Arial" charset="0"/>
                <a:ea typeface="ＭＳ Ｐゴシック" charset="0"/>
                <a:cs typeface="ＭＳ Ｐゴシック" charset="0"/>
              </a:rPr>
              <a:t>…</a:t>
            </a:r>
            <a:endParaRPr lang="en-US" sz="4800" b="1" i="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03588326"/>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aster-Bright Light and Tall Cros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4572000" cy="5539456"/>
          </a:xfrm>
          <a:effectLst/>
        </p:spPr>
        <p:txBody>
          <a:bodyPr anchor="t"/>
          <a:lstStyle/>
          <a:p>
            <a:pPr marL="622300" indent="-622300" algn="l">
              <a:defRPr/>
            </a:pPr>
            <a:r>
              <a:rPr lang="en-US" sz="4800" b="1" dirty="0">
                <a:solidFill>
                  <a:schemeClr val="tx1"/>
                </a:solidFill>
                <a:effectLst/>
                <a:latin typeface="Arial" charset="0"/>
                <a:ea typeface="ＭＳ Ｐゴシック" charset="0"/>
                <a:cs typeface="ＭＳ Ｐゴシック" charset="0"/>
              </a:rPr>
              <a:t>I.	Treat people in the best possible </a:t>
            </a:r>
            <a:r>
              <a:rPr lang="en-US" sz="7200" b="1" dirty="0">
                <a:solidFill>
                  <a:srgbClr val="FFFFFF"/>
                </a:solidFill>
                <a:effectLst>
                  <a:glow rad="355600">
                    <a:schemeClr val="tx1"/>
                  </a:glow>
                </a:effectLst>
                <a:latin typeface="Arial" charset="0"/>
                <a:ea typeface="ＭＳ Ｐゴシック" charset="0"/>
                <a:cs typeface="ＭＳ Ｐゴシック" charset="0"/>
              </a:rPr>
              <a:t>light</a:t>
            </a:r>
            <a:r>
              <a:rPr lang="en-US" sz="7200" b="1" dirty="0">
                <a:solidFill>
                  <a:schemeClr val="tx1"/>
                </a:solidFill>
                <a:effectLst>
                  <a:glow rad="355600">
                    <a:schemeClr val="tx1"/>
                  </a:glow>
                </a:effectLst>
                <a:latin typeface="Arial" charset="0"/>
                <a:ea typeface="ＭＳ Ｐゴシック" charset="0"/>
                <a:cs typeface="ＭＳ Ｐゴシック" charset="0"/>
              </a:rPr>
              <a:t> </a:t>
            </a:r>
            <a:r>
              <a:rPr lang="en-US" sz="4800" b="1" dirty="0">
                <a:solidFill>
                  <a:schemeClr val="tx1"/>
                </a:solidFill>
                <a:effectLst/>
                <a:latin typeface="Arial" charset="0"/>
                <a:ea typeface="ＭＳ Ｐゴシック" charset="0"/>
                <a:cs typeface="ＭＳ Ｐゴシック" charset="0"/>
              </a:rPr>
              <a:t>(1-7). </a:t>
            </a:r>
          </a:p>
        </p:txBody>
      </p:sp>
      <p:sp>
        <p:nvSpPr>
          <p:cNvPr id="5" name="Rectangle 2">
            <a:extLst>
              <a:ext uri="{FF2B5EF4-FFF2-40B4-BE49-F238E27FC236}">
                <a16:creationId xmlns:a16="http://schemas.microsoft.com/office/drawing/2014/main" id="{C9AAAECF-3FC9-1747-96DF-706D63A3CBE9}"/>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Philemon</a:t>
            </a:r>
          </a:p>
        </p:txBody>
      </p:sp>
    </p:spTree>
    <p:extLst>
      <p:ext uri="{BB962C8B-B14F-4D97-AF65-F5344CB8AC3E}">
        <p14:creationId xmlns:p14="http://schemas.microsoft.com/office/powerpoint/2010/main" val="24635909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7260" y="2132856"/>
            <a:ext cx="9144000" cy="1728192"/>
          </a:xfrm>
          <a:effectLst>
            <a:outerShdw blurRad="63500" dist="35921" dir="2700000" algn="ctr" rotWithShape="0">
              <a:schemeClr val="tx2">
                <a:alpha val="74998"/>
              </a:schemeClr>
            </a:outerShdw>
          </a:effectLst>
        </p:spPr>
        <p:txBody>
          <a:bodyPr/>
          <a:lstStyle/>
          <a:p>
            <a:pPr>
              <a:defRPr/>
            </a:pPr>
            <a:r>
              <a:rPr lang="en-US" sz="8800" b="1" dirty="0">
                <a:effectLst>
                  <a:glow rad="127000">
                    <a:schemeClr val="tx1"/>
                  </a:glow>
                </a:effectLst>
                <a:latin typeface="Arial" charset="0"/>
                <a:ea typeface="ＭＳ Ｐゴシック" charset="0"/>
                <a:cs typeface="ＭＳ Ｐゴシック" charset="0"/>
              </a:rPr>
              <a:t>Philemon 8-21</a:t>
            </a:r>
          </a:p>
        </p:txBody>
      </p:sp>
    </p:spTree>
    <p:extLst>
      <p:ext uri="{BB962C8B-B14F-4D97-AF65-F5344CB8AC3E}">
        <p14:creationId xmlns:p14="http://schemas.microsoft.com/office/powerpoint/2010/main" val="396524495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F9F9F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76672"/>
            <a:ext cx="5744169" cy="5688632"/>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5148064" y="44624"/>
            <a:ext cx="3995935" cy="6813376"/>
          </a:xfrm>
          <a:effectLst/>
        </p:spPr>
        <p:txBody>
          <a:bodyPr anchor="t"/>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II. </a:t>
            </a:r>
            <a:r>
              <a:rPr lang="en-US" b="1" i="1" dirty="0">
                <a:solidFill>
                  <a:srgbClr val="008000"/>
                </a:solidFill>
                <a:effectLst>
                  <a:glow rad="127000">
                    <a:schemeClr val="bg1"/>
                  </a:glow>
                </a:effectLst>
                <a:latin typeface="Arial" charset="0"/>
                <a:ea typeface="ＭＳ Ｐゴシック" charset="0"/>
                <a:cs typeface="ＭＳ Ｐゴシック" charset="0"/>
              </a:rPr>
              <a:t>Forgive</a:t>
            </a:r>
            <a:r>
              <a:rPr lang="en-US" b="1" i="1" dirty="0">
                <a:solidFill>
                  <a:schemeClr val="tx2"/>
                </a:solidFill>
                <a:effectLst>
                  <a:glow rad="127000">
                    <a:schemeClr val="bg1"/>
                  </a:glow>
                </a:effectLst>
                <a:latin typeface="Arial" charset="0"/>
                <a:ea typeface="ＭＳ Ｐゴシック" charset="0"/>
                <a:cs typeface="ＭＳ Ｐゴシック" charset="0"/>
              </a:rPr>
              <a:t> </a:t>
            </a:r>
            <a:r>
              <a:rPr lang="en-US" b="1" dirty="0">
                <a:solidFill>
                  <a:schemeClr val="tx2"/>
                </a:solidFill>
                <a:effectLst>
                  <a:glow rad="127000">
                    <a:schemeClr val="bg1"/>
                  </a:glow>
                </a:effectLst>
                <a:latin typeface="Arial" charset="0"/>
                <a:ea typeface="ＭＳ Ｐゴシック" charset="0"/>
                <a:cs typeface="ＭＳ Ｐゴシック" charset="0"/>
              </a:rPr>
              <a:t>so reconciliation transcends social barriers   </a:t>
            </a:r>
            <a:br>
              <a:rPr lang="en-US" b="1" dirty="0">
                <a:solidFill>
                  <a:schemeClr val="tx2"/>
                </a:solidFill>
                <a:effectLst>
                  <a:glow rad="127000">
                    <a:schemeClr val="bg1"/>
                  </a:glow>
                </a:effectLst>
                <a:latin typeface="Arial" charset="0"/>
                <a:ea typeface="ＭＳ Ｐゴシック" charset="0"/>
                <a:cs typeface="ＭＳ Ｐゴシック" charset="0"/>
              </a:rPr>
            </a:br>
            <a:r>
              <a:rPr lang="en-US" b="1" dirty="0">
                <a:solidFill>
                  <a:schemeClr val="tx2"/>
                </a:solidFill>
                <a:effectLst>
                  <a:glow rad="127000">
                    <a:schemeClr val="bg1"/>
                  </a:glow>
                </a:effectLst>
                <a:latin typeface="Arial" charset="0"/>
                <a:ea typeface="ＭＳ Ｐゴシック" charset="0"/>
                <a:cs typeface="ＭＳ Ｐゴシック" charset="0"/>
              </a:rPr>
              <a:t>(8-21). </a:t>
            </a:r>
          </a:p>
        </p:txBody>
      </p:sp>
      <p:sp>
        <p:nvSpPr>
          <p:cNvPr id="5" name="Rectangle 2">
            <a:extLst>
              <a:ext uri="{FF2B5EF4-FFF2-40B4-BE49-F238E27FC236}">
                <a16:creationId xmlns:a16="http://schemas.microsoft.com/office/drawing/2014/main" id="{47680B5D-3532-294F-B193-2ABCC5F0A81C}"/>
              </a:ext>
            </a:extLst>
          </p:cNvPr>
          <p:cNvSpPr txBox="1">
            <a:spLocks noChangeArrowheads="1"/>
          </p:cNvSpPr>
          <p:nvPr/>
        </p:nvSpPr>
        <p:spPr bwMode="auto">
          <a:xfrm>
            <a:off x="0" y="5991152"/>
            <a:ext cx="5726910" cy="9097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4400" b="1">
                <a:solidFill>
                  <a:schemeClr val="tx2"/>
                </a:solidFill>
                <a:effectLst>
                  <a:glow rad="127000">
                    <a:schemeClr val="bg1"/>
                  </a:glow>
                </a:effectLst>
              </a:defRPr>
            </a:lvl1pPr>
            <a:lvl2pPr algn="ctr">
              <a:defRPr sz="4400">
                <a:solidFill>
                  <a:schemeClr val="bg1"/>
                </a:solidFill>
                <a:ea typeface="ＭＳ Ｐゴシック" pitchFamily="-108" charset="-128"/>
                <a:cs typeface="ＭＳ Ｐゴシック" pitchFamily="-108" charset="-128"/>
              </a:defRPr>
            </a:lvl2pPr>
            <a:lvl3pPr algn="ctr">
              <a:defRPr sz="4400">
                <a:solidFill>
                  <a:schemeClr val="bg1"/>
                </a:solidFill>
                <a:ea typeface="ＭＳ Ｐゴシック" pitchFamily="-108" charset="-128"/>
                <a:cs typeface="ＭＳ Ｐゴシック" pitchFamily="-108" charset="-128"/>
              </a:defRPr>
            </a:lvl3pPr>
            <a:lvl4pPr algn="ctr">
              <a:defRPr sz="4400">
                <a:solidFill>
                  <a:schemeClr val="bg1"/>
                </a:solidFill>
                <a:ea typeface="ＭＳ Ｐゴシック" pitchFamily="-108" charset="-128"/>
                <a:cs typeface="ＭＳ Ｐゴシック" pitchFamily="-108" charset="-128"/>
              </a:defRPr>
            </a:lvl4pPr>
            <a:lvl5pPr algn="ctr">
              <a:defRPr sz="4400">
                <a:solidFill>
                  <a:schemeClr val="bg1"/>
                </a:solidFill>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rPr>
              <a:t>Philemon</a:t>
            </a:r>
          </a:p>
        </p:txBody>
      </p:sp>
    </p:spTree>
    <p:extLst>
      <p:ext uri="{BB962C8B-B14F-4D97-AF65-F5344CB8AC3E}">
        <p14:creationId xmlns:p14="http://schemas.microsoft.com/office/powerpoint/2010/main" val="31087731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pic>
        <p:nvPicPr>
          <p:cNvPr id="5" name="Picture 4"/>
          <p:cNvPicPr>
            <a:picLocks noChangeAspect="1"/>
          </p:cNvPicPr>
          <p:nvPr/>
        </p:nvPicPr>
        <p:blipFill>
          <a:blip r:embed="rId3"/>
          <a:stretch>
            <a:fillRect/>
          </a:stretch>
        </p:blipFill>
        <p:spPr>
          <a:xfrm>
            <a:off x="5227473" y="116632"/>
            <a:ext cx="4241071" cy="6552728"/>
          </a:xfrm>
          <a:prstGeom prst="rect">
            <a:avLst/>
          </a:prstGeom>
        </p:spPr>
      </p:pic>
      <p:sp>
        <p:nvSpPr>
          <p:cNvPr id="900098" name="Rectangle 2"/>
          <p:cNvSpPr>
            <a:spLocks noGrp="1" noChangeArrowheads="1"/>
          </p:cNvSpPr>
          <p:nvPr>
            <p:ph type="ctrTitle"/>
          </p:nvPr>
        </p:nvSpPr>
        <p:spPr>
          <a:xfrm>
            <a:off x="0" y="29469"/>
            <a:ext cx="5940152" cy="6711899"/>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That is why I am boldly asking a favor of you. I could demand it in the name of Christ because it is the right thing for you to do.  </a:t>
            </a:r>
            <a:r>
              <a:rPr lang="en-US" sz="3600" b="1" baseline="30000" dirty="0">
                <a:effectLst>
                  <a:glow rad="127000">
                    <a:schemeClr val="tx1"/>
                  </a:glow>
                </a:effectLst>
                <a:latin typeface="Arial" charset="0"/>
                <a:ea typeface="ＭＳ Ｐゴシック" charset="0"/>
                <a:cs typeface="ＭＳ Ｐゴシック" charset="0"/>
              </a:rPr>
              <a:t>9</a:t>
            </a:r>
            <a:r>
              <a:rPr lang="en-US" sz="3600" b="1" dirty="0">
                <a:effectLst>
                  <a:glow rad="127000">
                    <a:schemeClr val="tx1"/>
                  </a:glow>
                </a:effectLst>
                <a:latin typeface="Arial" charset="0"/>
                <a:ea typeface="ＭＳ Ｐゴシック" charset="0"/>
                <a:cs typeface="ＭＳ Ｐゴシック" charset="0"/>
              </a:rPr>
              <a:t>But because of our love, I prefer simply to ask you. Consider this as a request from me—Paul, an old man and now also a prisoner for the sake of Christ Jesus</a:t>
            </a:r>
            <a:r>
              <a:rPr lang="ru-RU" sz="3600" b="1" dirty="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5630705" y="6021288"/>
            <a:ext cx="3549807" cy="836712"/>
          </a:xfrm>
          <a:prstGeom prst="rect">
            <a:avLst/>
          </a:prstGeom>
          <a:solidFill>
            <a:srgbClr val="000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solidFill>
                  <a:srgbClr val="FFFFFF"/>
                </a:solidFill>
                <a:effectLst>
                  <a:glow rad="127000">
                    <a:srgbClr val="000000"/>
                  </a:glow>
                </a:effectLst>
                <a:latin typeface="Arial" charset="0"/>
                <a:ea typeface="ＭＳ Ｐゴシック" charset="0"/>
                <a:cs typeface="ＭＳ Ｐゴシック" charset="0"/>
              </a:rPr>
              <a:t>(vv. 8-9 </a:t>
            </a:r>
            <a:r>
              <a:rPr lang="en-US" sz="3200" b="1" dirty="0">
                <a:solidFill>
                  <a:srgbClr val="FFFFFF"/>
                </a:solidFill>
                <a:effectLst>
                  <a:glow rad="127000">
                    <a:srgbClr val="000000"/>
                  </a:glow>
                </a:effectLst>
                <a:latin typeface="Arial" charset="0"/>
                <a:ea typeface="ＭＳ Ｐゴシック" charset="0"/>
                <a:cs typeface="ＭＳ Ｐゴシック" charset="0"/>
              </a:rPr>
              <a:t>NLT</a:t>
            </a:r>
            <a:r>
              <a:rPr lang="en-US" sz="36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724834255"/>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6512" y="0"/>
            <a:ext cx="9180512"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4499992" y="368300"/>
            <a:ext cx="4644007" cy="1476524"/>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Onesimus ran away</a:t>
            </a:r>
          </a:p>
        </p:txBody>
      </p:sp>
    </p:spTree>
    <p:extLst>
      <p:ext uri="{BB962C8B-B14F-4D97-AF65-F5344CB8AC3E}">
        <p14:creationId xmlns:p14="http://schemas.microsoft.com/office/powerpoint/2010/main" val="32312278"/>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50800"/>
            <a:ext cx="9288463" cy="693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9525" y="-26988"/>
            <a:ext cx="9153525" cy="1439764"/>
          </a:xfrm>
          <a:solidFill>
            <a:srgbClr val="000514"/>
          </a:solidFill>
        </p:spPr>
        <p:txBody>
          <a:bodyPr/>
          <a:lstStyle/>
          <a:p>
            <a:pPr>
              <a:defRPr/>
            </a:pPr>
            <a:r>
              <a:rPr lang="en-US" sz="4000" b="1" dirty="0">
                <a:solidFill>
                  <a:srgbClr val="FFFFFF"/>
                </a:solidFill>
                <a:effectLst>
                  <a:outerShdw blurRad="38100" dist="38100" dir="2700000" algn="tl">
                    <a:srgbClr val="000000">
                      <a:alpha val="43137"/>
                    </a:srgbClr>
                  </a:outerShdw>
                </a:effectLst>
              </a:rPr>
              <a:t>Onesimus had done injustice to and stolen from Philemon</a:t>
            </a:r>
          </a:p>
        </p:txBody>
      </p:sp>
    </p:spTree>
    <p:extLst>
      <p:ext uri="{BB962C8B-B14F-4D97-AF65-F5344CB8AC3E}">
        <p14:creationId xmlns:p14="http://schemas.microsoft.com/office/powerpoint/2010/main" val="268288049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5"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65175"/>
            <a:ext cx="9144000" cy="6092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9525" y="-26988"/>
            <a:ext cx="9153525" cy="1008063"/>
          </a:xfrm>
          <a:solidFill>
            <a:srgbClr val="000514"/>
          </a:solidFill>
        </p:spPr>
        <p:txBody>
          <a:bodyPr/>
          <a:lstStyle/>
          <a:p>
            <a:pPr>
              <a:defRPr/>
            </a:pPr>
            <a:r>
              <a:rPr lang="en-US" sz="4000" b="1" dirty="0">
                <a:solidFill>
                  <a:srgbClr val="FFFFFF"/>
                </a:solidFill>
                <a:effectLst>
                  <a:outerShdw blurRad="38100" dist="38100" dir="2700000" algn="tl">
                    <a:srgbClr val="000000">
                      <a:alpha val="43137"/>
                    </a:srgbClr>
                  </a:outerShdw>
                </a:effectLst>
              </a:rPr>
              <a:t>Slavery in the Roman Empire</a:t>
            </a:r>
          </a:p>
        </p:txBody>
      </p:sp>
    </p:spTree>
    <p:extLst>
      <p:ext uri="{BB962C8B-B14F-4D97-AF65-F5344CB8AC3E}">
        <p14:creationId xmlns:p14="http://schemas.microsoft.com/office/powerpoint/2010/main" val="3210960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Redemption</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251520" y="1602007"/>
            <a:ext cx="864096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effectLst>
                  <a:glow rad="127000">
                    <a:srgbClr val="000000"/>
                  </a:glow>
                </a:effectLst>
                <a:latin typeface="Arial" charset="0"/>
                <a:ea typeface="ＭＳ Ｐゴシック" charset="0"/>
                <a:cs typeface="ＭＳ Ｐゴシック" charset="0"/>
              </a:rPr>
              <a:t>Paul alludes to the atoning death of Jesus when applying the debt of Onesimus to Paul: “If he has done you any wrong or owes you anything, charge it to me” (17-18).</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dirty="0">
                <a:solidFill>
                  <a:srgbClr val="FFFFFF"/>
                </a:solidFill>
                <a:cs typeface="Arial" charset="0"/>
              </a:rPr>
              <a:t>27f</a:t>
            </a:r>
          </a:p>
        </p:txBody>
      </p:sp>
      <p:sp>
        <p:nvSpPr>
          <p:cNvPr id="7" name="Rectangle 2">
            <a:extLst>
              <a:ext uri="{FF2B5EF4-FFF2-40B4-BE49-F238E27FC236}">
                <a16:creationId xmlns:a16="http://schemas.microsoft.com/office/drawing/2014/main" id="{B1CA0A11-3788-1045-A9C3-4E47450F5D14}"/>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Philemon</a:t>
            </a:r>
          </a:p>
        </p:txBody>
      </p:sp>
    </p:spTree>
    <p:extLst>
      <p:ext uri="{BB962C8B-B14F-4D97-AF65-F5344CB8AC3E}">
        <p14:creationId xmlns:p14="http://schemas.microsoft.com/office/powerpoint/2010/main" val="3699824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5" name="Picture 10" descr="Slave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34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9746" name="Rectangle 11"/>
          <p:cNvSpPr>
            <a:spLocks noChangeArrowheads="1"/>
          </p:cNvSpPr>
          <p:nvPr/>
        </p:nvSpPr>
        <p:spPr bwMode="auto">
          <a:xfrm>
            <a:off x="3429000" y="1143000"/>
            <a:ext cx="2209800" cy="525780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cs typeface="Arial" charset="0"/>
            </a:endParaRPr>
          </a:p>
        </p:txBody>
      </p:sp>
      <p:sp>
        <p:nvSpPr>
          <p:cNvPr id="46082" name="Rectangle 2"/>
          <p:cNvSpPr>
            <a:spLocks noGrp="1" noRot="1" noChangeArrowheads="1"/>
          </p:cNvSpPr>
          <p:nvPr>
            <p:ph type="title"/>
          </p:nvPr>
        </p:nvSpPr>
        <p:spPr>
          <a:xfrm>
            <a:off x="3429000" y="0"/>
            <a:ext cx="5715000" cy="1143000"/>
          </a:xfrm>
          <a:solidFill>
            <a:schemeClr val="bg2"/>
          </a:solidFill>
        </p:spPr>
        <p:txBody>
          <a:bodyPr/>
          <a:lstStyle/>
          <a:p>
            <a:pPr eaLnBrk="1" hangingPunct="1">
              <a:defRPr/>
            </a:pPr>
            <a:r>
              <a:rPr lang="en-US">
                <a:latin typeface="Arial" charset="0"/>
              </a:rPr>
              <a:t>Social Classes</a:t>
            </a:r>
          </a:p>
        </p:txBody>
      </p:sp>
      <p:sp>
        <p:nvSpPr>
          <p:cNvPr id="46083" name="Rectangle 3"/>
          <p:cNvSpPr>
            <a:spLocks noGrp="1" noChangeArrowheads="1"/>
          </p:cNvSpPr>
          <p:nvPr>
            <p:ph type="body" idx="1"/>
          </p:nvPr>
        </p:nvSpPr>
        <p:spPr>
          <a:xfrm>
            <a:off x="3429000" y="1905000"/>
            <a:ext cx="5967413" cy="609600"/>
          </a:xfrm>
        </p:spPr>
        <p:txBody>
          <a:bodyPr/>
          <a:lstStyle/>
          <a:p>
            <a:pPr eaLnBrk="1" hangingPunct="1">
              <a:defRPr/>
            </a:pPr>
            <a:r>
              <a:rPr lang="en-US" sz="3600" b="1">
                <a:latin typeface="Arial" charset="0"/>
              </a:rPr>
              <a:t>Equestrians (Patricians)</a:t>
            </a:r>
          </a:p>
        </p:txBody>
      </p:sp>
      <p:sp>
        <p:nvSpPr>
          <p:cNvPr id="46084" name="Rectangle 4"/>
          <p:cNvSpPr>
            <a:spLocks noChangeArrowheads="1"/>
          </p:cNvSpPr>
          <p:nvPr/>
        </p:nvSpPr>
        <p:spPr bwMode="auto">
          <a:xfrm>
            <a:off x="3429000" y="3073400"/>
            <a:ext cx="5410200" cy="609600"/>
          </a:xfrm>
          <a:prstGeom prst="rect">
            <a:avLst/>
          </a:prstGeom>
          <a:noFill/>
          <a:ln w="9525">
            <a:noFill/>
            <a:miter lim="800000"/>
            <a:headEnd/>
            <a:tailEnd/>
          </a:ln>
          <a:effectLst/>
        </p:spPr>
        <p:txBody>
          <a:bodyPr/>
          <a:lstStyle/>
          <a:p>
            <a:pPr marL="342900" indent="-342900" eaLnBrk="1" hangingPunct="1">
              <a:spcBef>
                <a:spcPct val="20000"/>
              </a:spcBef>
              <a:buClr>
                <a:srgbClr val="FFCC00"/>
              </a:buClr>
              <a:buSzPct val="70000"/>
              <a:buFont typeface="Wingdings" charset="0"/>
              <a:buChar char="n"/>
              <a:defRPr/>
            </a:pPr>
            <a:r>
              <a:rPr lang="en-US" sz="3600" b="1">
                <a:solidFill>
                  <a:srgbClr val="FFFFFF"/>
                </a:solidFill>
                <a:effectLst>
                  <a:outerShdw blurRad="38100" dist="38100" dir="2700000" algn="tl">
                    <a:srgbClr val="000000"/>
                  </a:outerShdw>
                </a:effectLst>
                <a:cs typeface="Arial" charset="0"/>
              </a:rPr>
              <a:t>Plebians</a:t>
            </a:r>
          </a:p>
        </p:txBody>
      </p:sp>
      <p:sp>
        <p:nvSpPr>
          <p:cNvPr id="46085" name="Rectangle 5"/>
          <p:cNvSpPr>
            <a:spLocks noChangeArrowheads="1"/>
          </p:cNvSpPr>
          <p:nvPr/>
        </p:nvSpPr>
        <p:spPr bwMode="auto">
          <a:xfrm>
            <a:off x="3429000" y="4241800"/>
            <a:ext cx="5410200" cy="609600"/>
          </a:xfrm>
          <a:prstGeom prst="rect">
            <a:avLst/>
          </a:prstGeom>
          <a:noFill/>
          <a:ln w="9525">
            <a:noFill/>
            <a:miter lim="800000"/>
            <a:headEnd/>
            <a:tailEnd/>
          </a:ln>
          <a:effectLst/>
        </p:spPr>
        <p:txBody>
          <a:bodyPr/>
          <a:lstStyle/>
          <a:p>
            <a:pPr marL="342900" indent="-342900" eaLnBrk="1" hangingPunct="1">
              <a:spcBef>
                <a:spcPct val="20000"/>
              </a:spcBef>
              <a:buClr>
                <a:srgbClr val="FFCC00"/>
              </a:buClr>
              <a:buSzPct val="70000"/>
              <a:buFont typeface="Wingdings" charset="0"/>
              <a:buChar char="n"/>
              <a:defRPr/>
            </a:pPr>
            <a:r>
              <a:rPr lang="en-US" sz="3600" b="1">
                <a:solidFill>
                  <a:srgbClr val="FFFFFF"/>
                </a:solidFill>
                <a:effectLst>
                  <a:outerShdw blurRad="38100" dist="38100" dir="2700000" algn="tl">
                    <a:srgbClr val="000000"/>
                  </a:outerShdw>
                </a:effectLst>
                <a:cs typeface="Arial" charset="0"/>
              </a:rPr>
              <a:t>Freedman</a:t>
            </a:r>
          </a:p>
        </p:txBody>
      </p:sp>
      <p:sp>
        <p:nvSpPr>
          <p:cNvPr id="46086" name="Rectangle 6"/>
          <p:cNvSpPr>
            <a:spLocks noChangeArrowheads="1"/>
          </p:cNvSpPr>
          <p:nvPr/>
        </p:nvSpPr>
        <p:spPr bwMode="auto">
          <a:xfrm>
            <a:off x="3429000" y="5410200"/>
            <a:ext cx="5410200" cy="609600"/>
          </a:xfrm>
          <a:prstGeom prst="rect">
            <a:avLst/>
          </a:prstGeom>
          <a:noFill/>
          <a:ln w="9525">
            <a:noFill/>
            <a:miter lim="800000"/>
            <a:headEnd/>
            <a:tailEnd/>
          </a:ln>
          <a:effectLst/>
        </p:spPr>
        <p:txBody>
          <a:bodyPr/>
          <a:lstStyle/>
          <a:p>
            <a:pPr marL="342900" indent="-342900" eaLnBrk="1" hangingPunct="1">
              <a:spcBef>
                <a:spcPct val="20000"/>
              </a:spcBef>
              <a:buClr>
                <a:srgbClr val="FFCC00"/>
              </a:buClr>
              <a:buSzPct val="70000"/>
              <a:buFont typeface="Wingdings" charset="0"/>
              <a:buChar char="n"/>
              <a:defRPr/>
            </a:pPr>
            <a:r>
              <a:rPr lang="en-US" sz="3600" b="1">
                <a:solidFill>
                  <a:srgbClr val="FFCC00"/>
                </a:solidFill>
                <a:effectLst>
                  <a:outerShdw blurRad="38100" dist="38100" dir="2700000" algn="tl">
                    <a:srgbClr val="000000"/>
                  </a:outerShdw>
                </a:effectLst>
                <a:cs typeface="Arial" charset="0"/>
              </a:rPr>
              <a:t>Slaves</a:t>
            </a:r>
          </a:p>
        </p:txBody>
      </p:sp>
      <p:sp>
        <p:nvSpPr>
          <p:cNvPr id="159752" name="AutoShape 7"/>
          <p:cNvSpPr>
            <a:spLocks noChangeArrowheads="1"/>
          </p:cNvSpPr>
          <p:nvPr/>
        </p:nvSpPr>
        <p:spPr bwMode="auto">
          <a:xfrm rot="5400000">
            <a:off x="4191000" y="25146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solidFill>
                <a:srgbClr val="FFFFFF"/>
              </a:solidFill>
            </a:endParaRPr>
          </a:p>
        </p:txBody>
      </p:sp>
      <p:sp>
        <p:nvSpPr>
          <p:cNvPr id="159753" name="AutoShape 8"/>
          <p:cNvSpPr>
            <a:spLocks noChangeArrowheads="1"/>
          </p:cNvSpPr>
          <p:nvPr/>
        </p:nvSpPr>
        <p:spPr bwMode="auto">
          <a:xfrm rot="5400000">
            <a:off x="4191000" y="36957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solidFill>
                <a:srgbClr val="FFFFFF"/>
              </a:solidFill>
            </a:endParaRPr>
          </a:p>
        </p:txBody>
      </p:sp>
      <p:sp>
        <p:nvSpPr>
          <p:cNvPr id="159754" name="AutoShape 9"/>
          <p:cNvSpPr>
            <a:spLocks noChangeArrowheads="1"/>
          </p:cNvSpPr>
          <p:nvPr/>
        </p:nvSpPr>
        <p:spPr bwMode="auto">
          <a:xfrm rot="5400000">
            <a:off x="4191000" y="48768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solidFill>
                <a:srgbClr val="FFFFFF"/>
              </a:solidFill>
            </a:endParaRPr>
          </a:p>
        </p:txBody>
      </p:sp>
      <p:sp>
        <p:nvSpPr>
          <p:cNvPr id="13" name="Rectangle 12"/>
          <p:cNvSpPr/>
          <p:nvPr/>
        </p:nvSpPr>
        <p:spPr>
          <a:xfrm>
            <a:off x="467544" y="386661"/>
            <a:ext cx="2592288" cy="954107"/>
          </a:xfrm>
          <a:prstGeom prst="rect">
            <a:avLst/>
          </a:prstGeom>
          <a:solidFill>
            <a:srgbClr val="800000"/>
          </a:solidFill>
        </p:spPr>
        <p:txBody>
          <a:bodyPr>
            <a:spAutoFit/>
          </a:bodyPr>
          <a:lstStyle/>
          <a:p>
            <a:pPr algn="ctr">
              <a:defRPr/>
            </a:pPr>
            <a:r>
              <a:rPr lang="en-US" sz="2800" b="1" dirty="0">
                <a:ln w="12700">
                  <a:solidFill>
                    <a:srgbClr val="E5E5FF">
                      <a:satMod val="155000"/>
                    </a:srgbClr>
                  </a:solidFill>
                  <a:prstDash val="solid"/>
                </a:ln>
                <a:solidFill>
                  <a:srgbClr val="FFFFFF"/>
                </a:solidFill>
                <a:effectLst>
                  <a:outerShdw blurRad="41275" dist="20320" dir="1800000" algn="tl" rotWithShape="0">
                    <a:srgbClr val="000000">
                      <a:alpha val="40000"/>
                    </a:srgbClr>
                  </a:outerShdw>
                </a:effectLst>
                <a:latin typeface="Times New Roman"/>
                <a:cs typeface="Times New Roman"/>
              </a:rPr>
              <a:t>New Slaves Just In</a:t>
            </a:r>
            <a:endParaRPr lang="x-none" sz="2800" b="1" dirty="0">
              <a:ln w="12700">
                <a:solidFill>
                  <a:srgbClr val="E5E5FF">
                    <a:satMod val="155000"/>
                  </a:srgbClr>
                </a:solidFill>
                <a:prstDash val="solid"/>
              </a:ln>
              <a:solidFill>
                <a:srgbClr val="FFFFFF"/>
              </a:solidFill>
              <a:effectLst>
                <a:outerShdw blurRad="41275" dist="20320" dir="1800000" algn="tl" rotWithShape="0">
                  <a:srgbClr val="000000">
                    <a:alpha val="40000"/>
                  </a:srgbClr>
                </a:outerShdw>
              </a:effectLst>
              <a:latin typeface="Times New Roman"/>
              <a:cs typeface="Times New Roman"/>
            </a:endParaRPr>
          </a:p>
        </p:txBody>
      </p:sp>
    </p:spTree>
    <p:extLst>
      <p:ext uri="{BB962C8B-B14F-4D97-AF65-F5344CB8AC3E}">
        <p14:creationId xmlns:p14="http://schemas.microsoft.com/office/powerpoint/2010/main" val="13525583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3842"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9388" y="1123950"/>
            <a:ext cx="8640762" cy="5641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9525" y="-26988"/>
            <a:ext cx="9153525" cy="1008063"/>
          </a:xfrm>
          <a:solidFill>
            <a:srgbClr val="000514"/>
          </a:solidFill>
        </p:spPr>
        <p:txBody>
          <a:bodyPr/>
          <a:lstStyle/>
          <a:p>
            <a:pPr>
              <a:defRPr/>
            </a:pPr>
            <a:r>
              <a:rPr lang="en-US" sz="4000" b="1" dirty="0">
                <a:solidFill>
                  <a:srgbClr val="FFFFFF"/>
                </a:solidFill>
                <a:effectLst>
                  <a:outerShdw blurRad="38100" dist="38100" dir="2700000" algn="tl">
                    <a:srgbClr val="000000">
                      <a:alpha val="43137"/>
                    </a:srgbClr>
                  </a:outerShdw>
                </a:effectLst>
              </a:rPr>
              <a:t>Slavery in the Roman Empire</a:t>
            </a:r>
          </a:p>
        </p:txBody>
      </p:sp>
      <p:sp>
        <p:nvSpPr>
          <p:cNvPr id="4" name="Title 1"/>
          <p:cNvSpPr txBox="1">
            <a:spLocks/>
          </p:cNvSpPr>
          <p:nvPr/>
        </p:nvSpPr>
        <p:spPr bwMode="auto">
          <a:xfrm>
            <a:off x="251520" y="2492896"/>
            <a:ext cx="8136904" cy="3384376"/>
          </a:xfrm>
          <a:prstGeom prst="rect">
            <a:avLst/>
          </a:prstGeom>
          <a:noFill/>
          <a:ln>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a:lstStyle>
          <a:p>
            <a:pPr>
              <a:defRPr/>
            </a:pPr>
            <a:r>
              <a:rPr lang="ru-RU" sz="3600" b="1" dirty="0">
                <a:solidFill>
                  <a:srgbClr val="FFFFFF"/>
                </a:solidFill>
                <a:effectLst>
                  <a:glow rad="203200">
                    <a:srgbClr val="000000"/>
                  </a:glow>
                </a:effectLst>
                <a:latin typeface="Arial"/>
              </a:rPr>
              <a:t>"</a:t>
            </a:r>
            <a:r>
              <a:rPr lang="en-US" sz="3600" b="1" dirty="0">
                <a:solidFill>
                  <a:srgbClr val="FFFFFF"/>
                </a:solidFill>
                <a:effectLst>
                  <a:glow rad="203200">
                    <a:srgbClr val="000000"/>
                  </a:glow>
                </a:effectLst>
                <a:latin typeface="Arial"/>
              </a:rPr>
              <a:t>The slave was absolutely at his master</a:t>
            </a:r>
            <a:r>
              <a:rPr lang="uk-UA" sz="3600" b="1" dirty="0">
                <a:solidFill>
                  <a:srgbClr val="FFFFFF"/>
                </a:solidFill>
                <a:effectLst>
                  <a:glow rad="203200">
                    <a:srgbClr val="000000"/>
                  </a:glow>
                </a:effectLst>
                <a:latin typeface="Arial"/>
              </a:rPr>
              <a:t>'</a:t>
            </a:r>
            <a:r>
              <a:rPr lang="en-US" sz="3600" b="1" dirty="0">
                <a:solidFill>
                  <a:srgbClr val="FFFFFF"/>
                </a:solidFill>
                <a:effectLst>
                  <a:glow rad="203200">
                    <a:srgbClr val="000000"/>
                  </a:glow>
                </a:effectLst>
                <a:latin typeface="Arial"/>
              </a:rPr>
              <a:t>s disposal; for the smallest offence he might be scourged, mutilated, crucified, [or] thrown to the wild beasts</a:t>
            </a:r>
            <a:r>
              <a:rPr lang="ru-RU" sz="3600" b="1" dirty="0">
                <a:solidFill>
                  <a:srgbClr val="FFFFFF"/>
                </a:solidFill>
                <a:effectLst>
                  <a:glow rad="203200">
                    <a:srgbClr val="000000"/>
                  </a:glow>
                </a:effectLst>
                <a:latin typeface="Arial"/>
              </a:rPr>
              <a:t>"</a:t>
            </a:r>
            <a:r>
              <a:rPr lang="en-US" sz="3600" b="1" dirty="0">
                <a:solidFill>
                  <a:srgbClr val="FFFFFF"/>
                </a:solidFill>
                <a:effectLst>
                  <a:glow rad="203200">
                    <a:srgbClr val="000000"/>
                  </a:glow>
                </a:effectLst>
                <a:latin typeface="Arial"/>
              </a:rPr>
              <a:t> </a:t>
            </a:r>
            <a:br>
              <a:rPr lang="en-US" sz="3200" b="1" dirty="0">
                <a:solidFill>
                  <a:srgbClr val="FFFFFF"/>
                </a:solidFill>
                <a:effectLst>
                  <a:glow rad="203200">
                    <a:srgbClr val="000000"/>
                  </a:glow>
                </a:effectLst>
                <a:latin typeface="Arial"/>
              </a:rPr>
            </a:br>
            <a:endParaRPr lang="en-US" sz="3200" b="1" dirty="0">
              <a:solidFill>
                <a:srgbClr val="FFFFFF"/>
              </a:solidFill>
              <a:effectLst>
                <a:glow rad="203200">
                  <a:srgbClr val="000000"/>
                </a:glow>
              </a:effectLst>
              <a:latin typeface="Arial"/>
            </a:endParaRPr>
          </a:p>
          <a:p>
            <a:pPr>
              <a:defRPr/>
            </a:pPr>
            <a:r>
              <a:rPr lang="en-US" sz="2400" b="1" dirty="0">
                <a:solidFill>
                  <a:srgbClr val="FFFFFF"/>
                </a:solidFill>
                <a:effectLst>
                  <a:glow rad="203200">
                    <a:srgbClr val="000000"/>
                  </a:glow>
                </a:effectLst>
                <a:latin typeface="Arial"/>
              </a:rPr>
              <a:t>(J. B. Lightfoot, </a:t>
            </a:r>
            <a:br>
              <a:rPr lang="en-US" sz="2400" b="1" dirty="0">
                <a:solidFill>
                  <a:srgbClr val="FFFFFF"/>
                </a:solidFill>
                <a:effectLst>
                  <a:glow rad="203200">
                    <a:srgbClr val="000000"/>
                  </a:glow>
                </a:effectLst>
                <a:latin typeface="Arial"/>
              </a:rPr>
            </a:br>
            <a:r>
              <a:rPr lang="en-US" sz="2400" b="1" i="1" dirty="0">
                <a:solidFill>
                  <a:srgbClr val="FFFFFF"/>
                </a:solidFill>
                <a:effectLst>
                  <a:glow rad="203200">
                    <a:srgbClr val="000000"/>
                  </a:glow>
                </a:effectLst>
                <a:latin typeface="Arial"/>
              </a:rPr>
              <a:t>Saint Paul</a:t>
            </a:r>
            <a:r>
              <a:rPr lang="uk-UA" sz="2400" b="1" i="1" dirty="0">
                <a:solidFill>
                  <a:srgbClr val="FFFFFF"/>
                </a:solidFill>
                <a:effectLst>
                  <a:glow rad="203200">
                    <a:srgbClr val="000000"/>
                  </a:glow>
                </a:effectLst>
                <a:latin typeface="Arial"/>
              </a:rPr>
              <a:t>'</a:t>
            </a:r>
            <a:r>
              <a:rPr lang="en-US" sz="2400" b="1" i="1" dirty="0">
                <a:solidFill>
                  <a:srgbClr val="FFFFFF"/>
                </a:solidFill>
                <a:effectLst>
                  <a:glow rad="203200">
                    <a:srgbClr val="000000"/>
                  </a:glow>
                </a:effectLst>
                <a:latin typeface="Arial"/>
              </a:rPr>
              <a:t>s Epistles to the </a:t>
            </a:r>
            <a:br>
              <a:rPr lang="en-US" sz="2400" b="1" i="1" dirty="0">
                <a:solidFill>
                  <a:srgbClr val="FFFFFF"/>
                </a:solidFill>
                <a:effectLst>
                  <a:glow rad="203200">
                    <a:srgbClr val="000000"/>
                  </a:glow>
                </a:effectLst>
                <a:latin typeface="Arial"/>
              </a:rPr>
            </a:br>
            <a:r>
              <a:rPr lang="en-US" sz="2400" b="1" i="1" dirty="0">
                <a:solidFill>
                  <a:srgbClr val="FFFFFF"/>
                </a:solidFill>
                <a:effectLst>
                  <a:glow rad="203200">
                    <a:srgbClr val="000000"/>
                  </a:glow>
                </a:effectLst>
                <a:latin typeface="Arial"/>
              </a:rPr>
              <a:t>Colossians and to Philemon</a:t>
            </a:r>
            <a:r>
              <a:rPr lang="en-US" sz="2400" b="1" dirty="0">
                <a:solidFill>
                  <a:srgbClr val="FFFFFF"/>
                </a:solidFill>
                <a:effectLst>
                  <a:glow rad="203200">
                    <a:srgbClr val="000000"/>
                  </a:glow>
                </a:effectLst>
                <a:latin typeface="Arial"/>
              </a:rPr>
              <a:t>, 321) </a:t>
            </a:r>
          </a:p>
        </p:txBody>
      </p:sp>
      <p:sp>
        <p:nvSpPr>
          <p:cNvPr id="163845" name="Text Box 5"/>
          <p:cNvSpPr txBox="1">
            <a:spLocks noChangeArrowheads="1"/>
          </p:cNvSpPr>
          <p:nvPr/>
        </p:nvSpPr>
        <p:spPr bwMode="auto">
          <a:xfrm>
            <a:off x="8388350" y="87313"/>
            <a:ext cx="6985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cs typeface="Arial" charset="0"/>
              </a:rPr>
              <a:t>246</a:t>
            </a:r>
          </a:p>
        </p:txBody>
      </p:sp>
    </p:spTree>
    <p:extLst>
      <p:ext uri="{BB962C8B-B14F-4D97-AF65-F5344CB8AC3E}">
        <p14:creationId xmlns:p14="http://schemas.microsoft.com/office/powerpoint/2010/main" val="2535844665"/>
      </p:ext>
    </p:extLst>
  </p:cSld>
  <p:clrMapOvr>
    <a:overrideClrMapping bg1="dk2" tx1="lt1" bg2="dk1" tx2="lt2" accent1="accent1" accent2="accent2" accent3="accent3" accent4="accent4" accent5="accent5" accent6="accent6" hlink="hlink" folHlink="folHlink"/>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49" name="Picture 2" descr="34 R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349375"/>
            <a:ext cx="9144000" cy="5508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58" name="Rectangle 6"/>
          <p:cNvSpPr>
            <a:spLocks noGrp="1" noRot="1" noChangeArrowheads="1"/>
          </p:cNvSpPr>
          <p:nvPr>
            <p:ph type="title"/>
          </p:nvPr>
        </p:nvSpPr>
        <p:spPr>
          <a:xfrm>
            <a:off x="0" y="274638"/>
            <a:ext cx="9144000" cy="1143000"/>
          </a:xfrm>
        </p:spPr>
        <p:txBody>
          <a:bodyPr/>
          <a:lstStyle/>
          <a:p>
            <a:pPr eaLnBrk="1" hangingPunct="1">
              <a:defRPr/>
            </a:pPr>
            <a:r>
              <a:rPr lang="en-US" sz="4000" dirty="0">
                <a:latin typeface="Arial" charset="0"/>
              </a:rPr>
              <a:t>Roman Empire Populations</a:t>
            </a:r>
          </a:p>
        </p:txBody>
      </p:sp>
      <p:graphicFrame>
        <p:nvGraphicFramePr>
          <p:cNvPr id="2" name="Object 1026"/>
          <p:cNvGraphicFramePr>
            <a:graphicFrameLocks noGrp="1" noChangeAspect="1"/>
          </p:cNvGraphicFramePr>
          <p:nvPr>
            <p:ph idx="1"/>
            <p:extLst>
              <p:ext uri="{D42A27DB-BD31-4B8C-83A1-F6EECF244321}">
                <p14:modId xmlns:p14="http://schemas.microsoft.com/office/powerpoint/2010/main" val="1843063173"/>
              </p:ext>
            </p:extLst>
          </p:nvPr>
        </p:nvGraphicFramePr>
        <p:xfrm>
          <a:off x="431800" y="1346200"/>
          <a:ext cx="8356600" cy="5399088"/>
        </p:xfrm>
        <a:graphic>
          <a:graphicData uri="http://schemas.openxmlformats.org/drawingml/2006/chart">
            <c:chart xmlns:c="http://schemas.openxmlformats.org/drawingml/2006/chart" xmlns:r="http://schemas.openxmlformats.org/officeDocument/2006/relationships" r:id="rId4"/>
          </a:graphicData>
        </a:graphic>
      </p:graphicFrame>
      <p:sp>
        <p:nvSpPr>
          <p:cNvPr id="155652" name="TextBox 7"/>
          <p:cNvSpPr txBox="1">
            <a:spLocks noChangeArrowheads="1"/>
          </p:cNvSpPr>
          <p:nvPr/>
        </p:nvSpPr>
        <p:spPr bwMode="auto">
          <a:xfrm rot="-5400000">
            <a:off x="-349249" y="3810000"/>
            <a:ext cx="1852612"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solidFill>
                  <a:srgbClr val="FFFFFF"/>
                </a:solidFill>
                <a:latin typeface="Garamond" charset="0"/>
              </a:rPr>
              <a:t>Millions of People</a:t>
            </a:r>
          </a:p>
        </p:txBody>
      </p:sp>
      <p:sp>
        <p:nvSpPr>
          <p:cNvPr id="5" name="Oval 4">
            <a:extLst>
              <a:ext uri="{FF2B5EF4-FFF2-40B4-BE49-F238E27FC236}">
                <a16:creationId xmlns:a16="http://schemas.microsoft.com/office/drawing/2014/main" id="{51071E22-48DB-234D-AF32-BBC9F6FD0CD4}"/>
              </a:ext>
            </a:extLst>
          </p:cNvPr>
          <p:cNvSpPr>
            <a:spLocks noChangeAspect="1"/>
          </p:cNvSpPr>
          <p:nvPr/>
        </p:nvSpPr>
        <p:spPr bwMode="auto">
          <a:xfrm>
            <a:off x="1043608" y="6858000"/>
            <a:ext cx="4104000" cy="4104456"/>
          </a:xfrm>
          <a:prstGeom prst="ellipse">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Garamond" pitchFamily="-112" charset="0"/>
            </a:endParaRPr>
          </a:p>
        </p:txBody>
      </p:sp>
      <p:sp>
        <p:nvSpPr>
          <p:cNvPr id="10" name="Rectangle 6">
            <a:extLst>
              <a:ext uri="{FF2B5EF4-FFF2-40B4-BE49-F238E27FC236}">
                <a16:creationId xmlns:a16="http://schemas.microsoft.com/office/drawing/2014/main" id="{413772E5-C73C-EF47-8207-B732817E65A6}"/>
              </a:ext>
            </a:extLst>
          </p:cNvPr>
          <p:cNvSpPr txBox="1">
            <a:spLocks noRot="1" noChangeArrowheads="1"/>
          </p:cNvSpPr>
          <p:nvPr/>
        </p:nvSpPr>
        <p:spPr bwMode="auto">
          <a:xfrm>
            <a:off x="2915816" y="3045013"/>
            <a:ext cx="1584176" cy="243310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0"/>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a:lstStyle>
          <a:p>
            <a:pPr eaLnBrk="1" hangingPunct="1">
              <a:defRPr/>
            </a:pPr>
            <a:r>
              <a:rPr lang="en-US" sz="2400" kern="0" dirty="0">
                <a:solidFill>
                  <a:schemeClr val="bg2"/>
                </a:solidFill>
                <a:effectLst/>
                <a:latin typeface="Arial" charset="0"/>
              </a:rPr>
              <a:t>Half of the 55 million total were slaves!</a:t>
            </a:r>
          </a:p>
        </p:txBody>
      </p:sp>
    </p:spTree>
    <p:extLst>
      <p:ext uri="{BB962C8B-B14F-4D97-AF65-F5344CB8AC3E}">
        <p14:creationId xmlns:p14="http://schemas.microsoft.com/office/powerpoint/2010/main" val="5914849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10"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5" name="Picture 1" descr="Shackle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9506" name="Rectangle 3"/>
          <p:cNvSpPr>
            <a:spLocks noGrp="1" noChangeArrowheads="1"/>
          </p:cNvSpPr>
          <p:nvPr>
            <p:ph type="title"/>
          </p:nvPr>
        </p:nvSpPr>
        <p:spPr>
          <a:xfrm>
            <a:off x="1" y="0"/>
            <a:ext cx="6012160" cy="850900"/>
          </a:xfrm>
        </p:spPr>
        <p:txBody>
          <a:bodyPr/>
          <a:lstStyle/>
          <a:p>
            <a:pPr eaLnBrk="1" hangingPunct="1"/>
            <a:r>
              <a:rPr lang="en-US" dirty="0">
                <a:solidFill>
                  <a:schemeClr val="bg1"/>
                </a:solidFill>
                <a:effectLst>
                  <a:glow rad="228600">
                    <a:schemeClr val="tx1"/>
                  </a:glow>
                </a:effectLst>
                <a:latin typeface="Arial" charset="0"/>
              </a:rPr>
              <a:t>. Rome .</a:t>
            </a:r>
          </a:p>
        </p:txBody>
      </p:sp>
      <p:sp>
        <p:nvSpPr>
          <p:cNvPr id="149507" name="Text Box 4"/>
          <p:cNvSpPr txBox="1">
            <a:spLocks noChangeArrowheads="1"/>
          </p:cNvSpPr>
          <p:nvPr/>
        </p:nvSpPr>
        <p:spPr bwMode="auto">
          <a:xfrm>
            <a:off x="179388" y="908050"/>
            <a:ext cx="6696075" cy="157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b="1" dirty="0">
                <a:solidFill>
                  <a:srgbClr val="FFFFFF"/>
                </a:solidFill>
                <a:effectLst>
                  <a:glow rad="228600">
                    <a:srgbClr val="000000"/>
                  </a:glow>
                </a:effectLst>
                <a:cs typeface="Arial" charset="0"/>
              </a:rPr>
              <a:t>Onesimus made his way to Rome, where Paul led this fugitive slave to Christ</a:t>
            </a:r>
          </a:p>
        </p:txBody>
      </p:sp>
      <p:sp>
        <p:nvSpPr>
          <p:cNvPr id="149508" name="Text Box 5"/>
          <p:cNvSpPr txBox="1">
            <a:spLocks noChangeArrowheads="1"/>
          </p:cNvSpPr>
          <p:nvPr/>
        </p:nvSpPr>
        <p:spPr bwMode="auto">
          <a:xfrm>
            <a:off x="8274050" y="44450"/>
            <a:ext cx="6969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effectLst>
                  <a:glow rad="228600">
                    <a:srgbClr val="000000"/>
                  </a:glow>
                </a:effectLst>
                <a:cs typeface="Arial" charset="0"/>
              </a:rPr>
              <a:t>246</a:t>
            </a:r>
          </a:p>
        </p:txBody>
      </p:sp>
      <p:pic>
        <p:nvPicPr>
          <p:cNvPr id="149509"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flipH="1">
            <a:off x="6291263" y="3644900"/>
            <a:ext cx="2889250" cy="3348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 Box 4"/>
          <p:cNvSpPr txBox="1">
            <a:spLocks noChangeArrowheads="1"/>
          </p:cNvSpPr>
          <p:nvPr/>
        </p:nvSpPr>
        <p:spPr bwMode="auto">
          <a:xfrm>
            <a:off x="539552" y="5775299"/>
            <a:ext cx="6696075"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ru-RU" sz="3200" b="1" dirty="0">
                <a:solidFill>
                  <a:srgbClr val="FFFFFF"/>
                </a:solidFill>
                <a:effectLst>
                  <a:glow rad="228600">
                    <a:srgbClr val="000000"/>
                  </a:glow>
                </a:effectLst>
                <a:cs typeface="Arial" charset="0"/>
              </a:rPr>
              <a:t>"</a:t>
            </a:r>
            <a:r>
              <a:rPr lang="en-US" sz="3200" b="1" dirty="0">
                <a:solidFill>
                  <a:srgbClr val="FFFFFF"/>
                </a:solidFill>
                <a:effectLst>
                  <a:glow rad="228600">
                    <a:srgbClr val="000000"/>
                  </a:glow>
                </a:effectLst>
                <a:cs typeface="Arial" charset="0"/>
              </a:rPr>
              <a:t>my child whom I have begotten in my imprisonment</a:t>
            </a:r>
            <a:r>
              <a:rPr lang="ru-RU" sz="3200" b="1" dirty="0">
                <a:solidFill>
                  <a:srgbClr val="FFFFFF"/>
                </a:solidFill>
                <a:effectLst>
                  <a:glow rad="228600">
                    <a:srgbClr val="000000"/>
                  </a:glow>
                </a:effectLst>
                <a:cs typeface="Arial" charset="0"/>
              </a:rPr>
              <a:t>"</a:t>
            </a:r>
            <a:r>
              <a:rPr lang="en-US" sz="3200" b="1" dirty="0">
                <a:solidFill>
                  <a:srgbClr val="FFFFFF"/>
                </a:solidFill>
                <a:effectLst>
                  <a:glow rad="228600">
                    <a:srgbClr val="000000"/>
                  </a:glow>
                </a:effectLst>
                <a:cs typeface="Arial" charset="0"/>
              </a:rPr>
              <a:t> (v. 10)</a:t>
            </a:r>
          </a:p>
        </p:txBody>
      </p:sp>
    </p:spTree>
    <p:extLst>
      <p:ext uri="{BB962C8B-B14F-4D97-AF65-F5344CB8AC3E}">
        <p14:creationId xmlns:p14="http://schemas.microsoft.com/office/powerpoint/2010/main" val="122760446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29" name="Picture 6" descr="rev_inro_Wax_Sealed_Envelope_cn_b_sm.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85275" cy="6888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0530" name="TextBox 7"/>
          <p:cNvSpPr txBox="1">
            <a:spLocks noChangeArrowheads="1"/>
          </p:cNvSpPr>
          <p:nvPr/>
        </p:nvSpPr>
        <p:spPr bwMode="auto">
          <a:xfrm>
            <a:off x="4427538" y="1268413"/>
            <a:ext cx="633412" cy="110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6600">
                <a:solidFill>
                  <a:srgbClr val="FFFFFF"/>
                </a:solidFill>
                <a:latin typeface="Times New Roman" charset="0"/>
                <a:cs typeface="Times New Roman" charset="0"/>
              </a:rPr>
              <a:t>P</a:t>
            </a:r>
          </a:p>
        </p:txBody>
      </p:sp>
      <p:sp>
        <p:nvSpPr>
          <p:cNvPr id="150531" name="Title 2"/>
          <p:cNvSpPr txBox="1">
            <a:spLocks/>
          </p:cNvSpPr>
          <p:nvPr/>
        </p:nvSpPr>
        <p:spPr bwMode="auto">
          <a:xfrm>
            <a:off x="760413" y="2708275"/>
            <a:ext cx="7772400" cy="2079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1500" b="1">
                <a:solidFill>
                  <a:srgbClr val="000000"/>
                </a:solidFill>
                <a:latin typeface="Times New Roman" charset="0"/>
                <a:cs typeface="Times New Roman" charset="0"/>
              </a:rPr>
              <a:t>Philemon</a:t>
            </a:r>
            <a:endParaRPr lang="en-US" sz="11500" b="1">
              <a:solidFill>
                <a:srgbClr val="000000"/>
              </a:solidFill>
              <a:latin typeface="Verdana" charset="0"/>
              <a:cs typeface="Arial" charset="0"/>
            </a:endParaRPr>
          </a:p>
        </p:txBody>
      </p:sp>
      <p:sp>
        <p:nvSpPr>
          <p:cNvPr id="120834" name="Rectangle 3"/>
          <p:cNvSpPr>
            <a:spLocks noGrp="1" noChangeArrowheads="1"/>
          </p:cNvSpPr>
          <p:nvPr>
            <p:ph type="title"/>
          </p:nvPr>
        </p:nvSpPr>
        <p:spPr>
          <a:xfrm>
            <a:off x="601663" y="44450"/>
            <a:ext cx="7426325" cy="850900"/>
          </a:xfrm>
        </p:spPr>
        <p:txBody>
          <a:bodyPr/>
          <a:lstStyle/>
          <a:p>
            <a:pPr eaLnBrk="1" hangingPunct="1">
              <a:defRPr/>
            </a:pPr>
            <a:r>
              <a:rPr lang="en-US">
                <a:solidFill>
                  <a:schemeClr val="bg1"/>
                </a:solidFill>
                <a:effectLst>
                  <a:glow rad="177800">
                    <a:schemeClr val="tx1"/>
                  </a:glow>
                </a:effectLst>
                <a:latin typeface="Arial" charset="0"/>
              </a:rPr>
              <a:t>. Occasion .</a:t>
            </a:r>
          </a:p>
        </p:txBody>
      </p:sp>
      <p:sp>
        <p:nvSpPr>
          <p:cNvPr id="120835" name="Text Box 4"/>
          <p:cNvSpPr txBox="1">
            <a:spLocks noChangeArrowheads="1"/>
          </p:cNvSpPr>
          <p:nvPr/>
        </p:nvSpPr>
        <p:spPr bwMode="auto">
          <a:xfrm>
            <a:off x="107504" y="4811668"/>
            <a:ext cx="9036496"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200" b="1" dirty="0">
                <a:solidFill>
                  <a:srgbClr val="FFFFFF"/>
                </a:solidFill>
                <a:effectLst>
                  <a:glow rad="177800">
                    <a:srgbClr val="000000"/>
                  </a:glow>
                </a:effectLst>
                <a:cs typeface="Arial" charset="0"/>
              </a:rPr>
              <a:t>Paul convinced Onesimus to return to his master, Philemon, even writing the letter that Onesimus himself would carry.</a:t>
            </a:r>
          </a:p>
        </p:txBody>
      </p:sp>
      <p:sp>
        <p:nvSpPr>
          <p:cNvPr id="120836" name="Text Box 5"/>
          <p:cNvSpPr txBox="1">
            <a:spLocks noChangeArrowheads="1"/>
          </p:cNvSpPr>
          <p:nvPr/>
        </p:nvSpPr>
        <p:spPr bwMode="auto">
          <a:xfrm>
            <a:off x="8274050" y="44450"/>
            <a:ext cx="6969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b="1">
                <a:solidFill>
                  <a:srgbClr val="FFFFFF"/>
                </a:solidFill>
                <a:effectLst>
                  <a:glow rad="177800">
                    <a:srgbClr val="000000"/>
                  </a:glow>
                </a:effectLst>
                <a:cs typeface="Arial" charset="0"/>
              </a:rPr>
              <a:t>246</a:t>
            </a:r>
          </a:p>
        </p:txBody>
      </p:sp>
    </p:spTree>
    <p:extLst>
      <p:ext uri="{BB962C8B-B14F-4D97-AF65-F5344CB8AC3E}">
        <p14:creationId xmlns:p14="http://schemas.microsoft.com/office/powerpoint/2010/main" val="299371059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36512" y="29469"/>
            <a:ext cx="9144000" cy="3399531"/>
          </a:xfrm>
          <a:effectLst>
            <a:outerShdw blurRad="63500" dist="35921" dir="2700000" algn="ctr" rotWithShape="0">
              <a:schemeClr val="tx2">
                <a:alpha val="74998"/>
              </a:schemeClr>
            </a:outerShdw>
          </a:effectLst>
        </p:spPr>
        <p:txBody>
          <a:bodyPr anchor="t"/>
          <a:lstStyle/>
          <a:p>
            <a:pPr algn="l">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I appeal to you to show kindness to my child, </a:t>
            </a:r>
            <a:r>
              <a:rPr lang="en-US" sz="3600" b="1" dirty="0">
                <a:solidFill>
                  <a:srgbClr val="FFFF00"/>
                </a:solidFill>
                <a:effectLst>
                  <a:glow rad="127000">
                    <a:schemeClr val="tx1"/>
                  </a:glow>
                </a:effectLst>
                <a:latin typeface="Arial" charset="0"/>
                <a:ea typeface="ＭＳ Ｐゴシック" charset="0"/>
                <a:cs typeface="ＭＳ Ｐゴシック" charset="0"/>
              </a:rPr>
              <a:t>Onesimus</a:t>
            </a:r>
            <a:r>
              <a:rPr lang="en-US" sz="3600" b="1" dirty="0">
                <a:effectLst>
                  <a:glow rad="127000">
                    <a:schemeClr val="tx1"/>
                  </a:glow>
                </a:effectLst>
                <a:latin typeface="Arial" charset="0"/>
                <a:ea typeface="ＭＳ Ｐゴシック" charset="0"/>
                <a:cs typeface="ＭＳ Ｐゴシック" charset="0"/>
              </a:rPr>
              <a:t>. I became his father in the faith while here in prison. </a:t>
            </a:r>
            <a:r>
              <a:rPr lang="en-US" sz="3600" b="1" baseline="30000" dirty="0">
                <a:effectLst>
                  <a:glow rad="127000">
                    <a:schemeClr val="tx1"/>
                  </a:glow>
                </a:effectLst>
                <a:latin typeface="Arial" charset="0"/>
                <a:ea typeface="ＭＳ Ｐゴシック" charset="0"/>
                <a:cs typeface="ＭＳ Ｐゴシック" charset="0"/>
              </a:rPr>
              <a:t>11</a:t>
            </a:r>
            <a:r>
              <a:rPr lang="en-US" sz="3600" b="1" dirty="0">
                <a:effectLst>
                  <a:glow rad="127000">
                    <a:schemeClr val="tx1"/>
                  </a:glow>
                </a:effectLst>
                <a:latin typeface="Arial" charset="0"/>
                <a:ea typeface="ＭＳ Ｐゴシック" charset="0"/>
                <a:cs typeface="ＭＳ Ｐゴシック" charset="0"/>
              </a:rPr>
              <a:t>Onesimus </a:t>
            </a:r>
            <a:r>
              <a:rPr lang="en-US" sz="3600" b="1" dirty="0" err="1">
                <a:solidFill>
                  <a:srgbClr val="FFFF00"/>
                </a:solidFill>
                <a:effectLst>
                  <a:glow rad="127000">
                    <a:schemeClr val="tx1"/>
                  </a:glow>
                </a:effectLst>
                <a:latin typeface="Arial" charset="0"/>
                <a:ea typeface="ＭＳ Ｐゴシック" charset="0"/>
                <a:cs typeface="ＭＳ Ｐゴシック" charset="0"/>
              </a:rPr>
              <a:t>hasn</a:t>
            </a:r>
            <a:r>
              <a:rPr lang="uk-UA" sz="3600" b="1" dirty="0">
                <a:solidFill>
                  <a:srgbClr val="FFFF00"/>
                </a:solidFill>
                <a:effectLst>
                  <a:glow rad="127000">
                    <a:schemeClr val="tx1"/>
                  </a:glow>
                </a:effectLst>
                <a:latin typeface="Arial" charset="0"/>
                <a:ea typeface="ＭＳ Ｐゴシック" charset="0"/>
                <a:cs typeface="ＭＳ Ｐゴシック" charset="0"/>
              </a:rPr>
              <a:t>'</a:t>
            </a:r>
            <a:r>
              <a:rPr lang="en-US" sz="3600" b="1" dirty="0">
                <a:solidFill>
                  <a:srgbClr val="FFFF00"/>
                </a:solidFill>
                <a:effectLst>
                  <a:glow rad="127000">
                    <a:schemeClr val="tx1"/>
                  </a:glow>
                </a:effectLst>
                <a:latin typeface="Arial" charset="0"/>
                <a:ea typeface="ＭＳ Ｐゴシック" charset="0"/>
                <a:cs typeface="ＭＳ Ｐゴシック" charset="0"/>
              </a:rPr>
              <a:t>t been of much use</a:t>
            </a:r>
            <a:r>
              <a:rPr lang="en-US" sz="3600" b="1" dirty="0">
                <a:effectLst>
                  <a:glow rad="127000">
                    <a:schemeClr val="tx1"/>
                  </a:glow>
                </a:effectLst>
                <a:latin typeface="Arial" charset="0"/>
                <a:ea typeface="ＭＳ Ｐゴシック" charset="0"/>
                <a:cs typeface="ＭＳ Ｐゴシック" charset="0"/>
              </a:rPr>
              <a:t> to you in the past, but now he is very useful to both of us.</a:t>
            </a:r>
          </a:p>
        </p:txBody>
      </p:sp>
      <p:pic>
        <p:nvPicPr>
          <p:cNvPr id="5" name="Picture 4"/>
          <p:cNvPicPr>
            <a:picLocks noChangeAspect="1"/>
          </p:cNvPicPr>
          <p:nvPr/>
        </p:nvPicPr>
        <p:blipFill>
          <a:blip r:embed="rId4"/>
          <a:stretch>
            <a:fillRect/>
          </a:stretch>
        </p:blipFill>
        <p:spPr>
          <a:xfrm>
            <a:off x="4644008" y="3472562"/>
            <a:ext cx="4499992" cy="3374994"/>
          </a:xfrm>
          <a:prstGeom prst="rect">
            <a:avLst/>
          </a:prstGeom>
        </p:spPr>
      </p:pic>
      <p:sp>
        <p:nvSpPr>
          <p:cNvPr id="6" name="Rectangle 2"/>
          <p:cNvSpPr txBox="1">
            <a:spLocks noChangeArrowheads="1"/>
          </p:cNvSpPr>
          <p:nvPr/>
        </p:nvSpPr>
        <p:spPr bwMode="auto">
          <a:xfrm>
            <a:off x="26160" y="3356992"/>
            <a:ext cx="4545840" cy="33569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3600" b="1" baseline="30000" dirty="0">
                <a:solidFill>
                  <a:srgbClr val="FFFFFF"/>
                </a:solidFill>
                <a:effectLst>
                  <a:glow rad="127000">
                    <a:srgbClr val="000000"/>
                  </a:glow>
                </a:effectLst>
                <a:latin typeface="Arial" charset="0"/>
                <a:ea typeface="ＭＳ Ｐゴシック" charset="0"/>
                <a:cs typeface="ＭＳ Ｐゴシック" charset="0"/>
              </a:rPr>
              <a:t>12</a:t>
            </a:r>
            <a:r>
              <a:rPr lang="en-US" sz="3600" b="1" dirty="0">
                <a:solidFill>
                  <a:srgbClr val="FFFFFF"/>
                </a:solidFill>
                <a:effectLst>
                  <a:glow rad="127000">
                    <a:srgbClr val="000000"/>
                  </a:glow>
                </a:effectLst>
                <a:latin typeface="Arial" charset="0"/>
                <a:ea typeface="ＭＳ Ｐゴシック" charset="0"/>
                <a:cs typeface="ＭＳ Ｐゴシック" charset="0"/>
              </a:rPr>
              <a:t>I am sending him back to you, and with him comes my own heart</a:t>
            </a: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 </a:t>
            </a:r>
            <a:br>
              <a:rPr lang="en-US" sz="3600" b="1" dirty="0">
                <a:solidFill>
                  <a:srgbClr val="FFFFFF"/>
                </a:solidFill>
                <a:effectLst>
                  <a:glow rad="127000">
                    <a:srgbClr val="000000"/>
                  </a:glow>
                </a:effectLst>
                <a:latin typeface="Arial" charset="0"/>
                <a:ea typeface="ＭＳ Ｐゴシック" charset="0"/>
                <a:cs typeface="ＭＳ Ｐゴシック" charset="0"/>
              </a:rPr>
            </a:br>
            <a:r>
              <a:rPr lang="en-US" sz="3600" b="1" dirty="0">
                <a:solidFill>
                  <a:srgbClr val="FFFFFF"/>
                </a:solidFill>
                <a:effectLst>
                  <a:glow rad="127000">
                    <a:srgbClr val="000000"/>
                  </a:glow>
                </a:effectLst>
                <a:latin typeface="Arial" charset="0"/>
                <a:ea typeface="ＭＳ Ｐゴシック" charset="0"/>
                <a:cs typeface="ＭＳ Ｐゴシック" charset="0"/>
              </a:rPr>
              <a:t>(vv. 10-12 </a:t>
            </a:r>
            <a:r>
              <a:rPr lang="en-US" sz="3200" b="1" dirty="0">
                <a:solidFill>
                  <a:srgbClr val="FFFFFF"/>
                </a:solidFill>
                <a:effectLst>
                  <a:glow rad="127000">
                    <a:srgbClr val="000000"/>
                  </a:glow>
                </a:effectLst>
                <a:latin typeface="Arial" charset="0"/>
                <a:ea typeface="ＭＳ Ｐゴシック" charset="0"/>
                <a:cs typeface="ＭＳ Ｐゴシック" charset="0"/>
              </a:rPr>
              <a:t>NLT</a:t>
            </a:r>
            <a:r>
              <a:rPr lang="en-US" sz="36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5001734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211960" y="2484"/>
            <a:ext cx="4925784" cy="369433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9469"/>
            <a:ext cx="4499992" cy="4695675"/>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I wanted to keep him here with me while I am in these chains for preaching the Good News, and he would have helped me on your behalf.</a:t>
            </a:r>
          </a:p>
        </p:txBody>
      </p:sp>
      <p:sp>
        <p:nvSpPr>
          <p:cNvPr id="6" name="Rectangle 2"/>
          <p:cNvSpPr txBox="1">
            <a:spLocks noChangeArrowheads="1"/>
          </p:cNvSpPr>
          <p:nvPr/>
        </p:nvSpPr>
        <p:spPr bwMode="auto">
          <a:xfrm>
            <a:off x="-36512" y="4509120"/>
            <a:ext cx="9144000" cy="236523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baseline="30000" dirty="0">
                <a:solidFill>
                  <a:srgbClr val="FFFFFF"/>
                </a:solidFill>
                <a:effectLst>
                  <a:glow rad="127000">
                    <a:srgbClr val="000000"/>
                  </a:glow>
                </a:effectLst>
                <a:latin typeface="Arial" charset="0"/>
                <a:ea typeface="ＭＳ Ｐゴシック" charset="0"/>
                <a:cs typeface="ＭＳ Ｐゴシック" charset="0"/>
              </a:rPr>
              <a:t>14</a:t>
            </a:r>
            <a:r>
              <a:rPr lang="en-US" sz="3600" b="1" dirty="0">
                <a:solidFill>
                  <a:srgbClr val="FFFFFF"/>
                </a:solidFill>
                <a:effectLst>
                  <a:glow rad="127000">
                    <a:srgbClr val="000000"/>
                  </a:glow>
                </a:effectLst>
                <a:latin typeface="Arial" charset="0"/>
                <a:ea typeface="ＭＳ Ｐゴシック" charset="0"/>
                <a:cs typeface="ＭＳ Ｐゴシック" charset="0"/>
              </a:rPr>
              <a:t>But I </a:t>
            </a:r>
            <a:r>
              <a:rPr lang="en-US" sz="3600" b="1" dirty="0" err="1">
                <a:solidFill>
                  <a:srgbClr val="FFFFFF"/>
                </a:solidFill>
                <a:effectLst>
                  <a:glow rad="127000">
                    <a:srgbClr val="000000"/>
                  </a:glow>
                </a:effectLst>
                <a:latin typeface="Arial" charset="0"/>
                <a:ea typeface="ＭＳ Ｐゴシック" charset="0"/>
                <a:cs typeface="ＭＳ Ｐゴシック" charset="0"/>
              </a:rPr>
              <a:t>didn</a:t>
            </a:r>
            <a:r>
              <a:rPr lang="uk-UA"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t want to do anything without your consent. I wanted you to help because you were willing, not because you were forced</a:t>
            </a: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 (vv. 13-14 </a:t>
            </a:r>
            <a:r>
              <a:rPr lang="en-US" sz="3200" b="1" dirty="0">
                <a:solidFill>
                  <a:srgbClr val="FFFFFF"/>
                </a:solidFill>
                <a:effectLst>
                  <a:glow rad="127000">
                    <a:srgbClr val="000000"/>
                  </a:glow>
                </a:effectLst>
                <a:latin typeface="Arial" charset="0"/>
                <a:ea typeface="ＭＳ Ｐゴシック" charset="0"/>
                <a:cs typeface="ＭＳ Ｐゴシック" charset="0"/>
              </a:rPr>
              <a:t>NLT</a:t>
            </a:r>
            <a:r>
              <a:rPr lang="en-US" sz="36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056725695"/>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bg>
      <p:bgPr>
        <a:gradFill flip="none" rotWithShape="1">
          <a:gsLst>
            <a:gs pos="38000">
              <a:schemeClr val="tx1"/>
            </a:gs>
            <a:gs pos="100000">
              <a:schemeClr val="bg2"/>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15155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484313"/>
            <a:ext cx="5873750" cy="5373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1554" name="Rectangle 2"/>
          <p:cNvSpPr>
            <a:spLocks noGrp="1" noChangeArrowheads="1"/>
          </p:cNvSpPr>
          <p:nvPr>
            <p:ph type="title"/>
          </p:nvPr>
        </p:nvSpPr>
        <p:spPr/>
        <p:txBody>
          <a:bodyPr/>
          <a:lstStyle/>
          <a:p>
            <a:pPr eaLnBrk="1" hangingPunct="1"/>
            <a:r>
              <a:rPr lang="en-US" dirty="0">
                <a:solidFill>
                  <a:srgbClr val="FFFFFF"/>
                </a:solidFill>
                <a:latin typeface="Verdana" charset="0"/>
              </a:rPr>
              <a:t>. The Reunion .</a:t>
            </a:r>
          </a:p>
        </p:txBody>
      </p:sp>
      <p:sp>
        <p:nvSpPr>
          <p:cNvPr id="151555" name="Text Box 3"/>
          <p:cNvSpPr txBox="1">
            <a:spLocks noChangeArrowheads="1"/>
          </p:cNvSpPr>
          <p:nvPr/>
        </p:nvSpPr>
        <p:spPr bwMode="auto">
          <a:xfrm>
            <a:off x="6084888" y="1447800"/>
            <a:ext cx="2808287" cy="3540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a:solidFill>
                  <a:srgbClr val="FFFFFF"/>
                </a:solidFill>
                <a:latin typeface="Verdana" charset="0"/>
                <a:cs typeface="Arial" charset="0"/>
              </a:rPr>
              <a:t>One wonders what Philemon thought when he saw  Onesimus once again</a:t>
            </a:r>
          </a:p>
        </p:txBody>
      </p:sp>
      <p:sp>
        <p:nvSpPr>
          <p:cNvPr id="151556" name="Text Box 6"/>
          <p:cNvSpPr txBox="1">
            <a:spLocks noChangeArrowheads="1"/>
          </p:cNvSpPr>
          <p:nvPr/>
        </p:nvSpPr>
        <p:spPr bwMode="auto">
          <a:xfrm>
            <a:off x="8002588" y="228600"/>
            <a:ext cx="8350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latin typeface="Verdana" charset="0"/>
                <a:cs typeface="Arial" charset="0"/>
              </a:rPr>
              <a:t>246</a:t>
            </a:r>
          </a:p>
        </p:txBody>
      </p:sp>
    </p:spTree>
    <p:extLst>
      <p:ext uri="{BB962C8B-B14F-4D97-AF65-F5344CB8AC3E}">
        <p14:creationId xmlns:p14="http://schemas.microsoft.com/office/powerpoint/2010/main" val="363739256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5127723"/>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It seems you lost Onesimus for a little while so that you could have him back forever.  </a:t>
            </a:r>
            <a:r>
              <a:rPr lang="en-US" sz="3600" b="1" baseline="30000" dirty="0">
                <a:effectLst>
                  <a:glow rad="127000">
                    <a:schemeClr val="tx1"/>
                  </a:glow>
                </a:effectLst>
                <a:latin typeface="Arial" charset="0"/>
                <a:ea typeface="ＭＳ Ｐゴシック" charset="0"/>
                <a:cs typeface="ＭＳ Ｐゴシック" charset="0"/>
              </a:rPr>
              <a:t>16</a:t>
            </a:r>
            <a:r>
              <a:rPr lang="en-US" sz="3600" b="1" dirty="0">
                <a:effectLst>
                  <a:glow rad="127000">
                    <a:schemeClr val="tx1"/>
                  </a:glow>
                </a:effectLst>
                <a:latin typeface="Arial" charset="0"/>
                <a:ea typeface="ＭＳ Ｐゴシック" charset="0"/>
                <a:cs typeface="ＭＳ Ｐゴシック" charset="0"/>
              </a:rPr>
              <a:t>He is no longer like a slave to you. He is more than a slave, for he is a beloved brother, especially to me. Now he will mean much more to you, both as a man and as a brother in the Lord</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(vv. 15-16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509095370"/>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000000"/>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152577" name="Rectangle 2"/>
          <p:cNvSpPr>
            <a:spLocks noGrp="1" noChangeArrowheads="1"/>
          </p:cNvSpPr>
          <p:nvPr>
            <p:ph type="title"/>
          </p:nvPr>
        </p:nvSpPr>
        <p:spPr/>
        <p:txBody>
          <a:bodyPr/>
          <a:lstStyle/>
          <a:p>
            <a:pPr eaLnBrk="1" hangingPunct="1"/>
            <a:r>
              <a:rPr lang="en-US" dirty="0">
                <a:solidFill>
                  <a:schemeClr val="bg1"/>
                </a:solidFill>
                <a:latin typeface="Verdana" charset="0"/>
              </a:rPr>
              <a:t>. Repentance .</a:t>
            </a:r>
          </a:p>
        </p:txBody>
      </p:sp>
      <p:sp>
        <p:nvSpPr>
          <p:cNvPr id="152578" name="Text Box 3"/>
          <p:cNvSpPr txBox="1">
            <a:spLocks noChangeArrowheads="1"/>
          </p:cNvSpPr>
          <p:nvPr/>
        </p:nvSpPr>
        <p:spPr bwMode="auto">
          <a:xfrm>
            <a:off x="669925" y="1447800"/>
            <a:ext cx="7940675" cy="955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dirty="0">
                <a:solidFill>
                  <a:srgbClr val="FFFFFF"/>
                </a:solidFill>
                <a:latin typeface="Verdana" charset="0"/>
                <a:cs typeface="Arial" charset="0"/>
              </a:rPr>
              <a:t>Paul sought to convince Philemon to forgive Onesimus</a:t>
            </a:r>
          </a:p>
        </p:txBody>
      </p:sp>
      <p:pic>
        <p:nvPicPr>
          <p:cNvPr id="152579" name="Picture 4" descr="j0194008[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510338" y="4038600"/>
            <a:ext cx="2405062" cy="2655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749" name="AutoShape 5"/>
          <p:cNvSpPr>
            <a:spLocks noChangeArrowheads="1"/>
          </p:cNvSpPr>
          <p:nvPr/>
        </p:nvSpPr>
        <p:spPr bwMode="auto">
          <a:xfrm>
            <a:off x="3124200" y="2362200"/>
            <a:ext cx="3608388" cy="1981200"/>
          </a:xfrm>
          <a:prstGeom prst="cloudCallout">
            <a:avLst>
              <a:gd name="adj1" fmla="val 59583"/>
              <a:gd name="adj2" fmla="val 50963"/>
            </a:avLst>
          </a:prstGeom>
          <a:solidFill>
            <a:schemeClr val="accent1"/>
          </a:solidFill>
          <a:ln w="9525">
            <a:solidFill>
              <a:schemeClr val="tx1"/>
            </a:solidFill>
            <a:round/>
            <a:headEnd/>
            <a:tailEnd/>
          </a:ln>
        </p:spPr>
        <p:txBody>
          <a:bodyPr/>
          <a:lstStyle/>
          <a:p>
            <a:pPr algn="ctr" eaLnBrk="1" hangingPunct="1"/>
            <a:r>
              <a:rPr lang="en-US" sz="3200" b="1">
                <a:solidFill>
                  <a:srgbClr val="000000"/>
                </a:solidFill>
                <a:latin typeface="Garamond" charset="0"/>
                <a:cs typeface="Arial" charset="0"/>
              </a:rPr>
              <a:t>I am sorry, Master…</a:t>
            </a:r>
            <a:r>
              <a:rPr lang="en-US" sz="3200" b="1">
                <a:solidFill>
                  <a:srgbClr val="000000"/>
                </a:solidFill>
                <a:cs typeface="Arial" charset="0"/>
              </a:rPr>
              <a:t> </a:t>
            </a:r>
          </a:p>
        </p:txBody>
      </p:sp>
      <p:sp>
        <p:nvSpPr>
          <p:cNvPr id="152581" name="Text Box 6"/>
          <p:cNvSpPr txBox="1">
            <a:spLocks noChangeArrowheads="1"/>
          </p:cNvSpPr>
          <p:nvPr/>
        </p:nvSpPr>
        <p:spPr bwMode="auto">
          <a:xfrm>
            <a:off x="8002588" y="228600"/>
            <a:ext cx="8350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000000"/>
                </a:solidFill>
                <a:latin typeface="Verdana" charset="0"/>
                <a:cs typeface="Arial" charset="0"/>
              </a:rPr>
              <a:t>246</a:t>
            </a:r>
          </a:p>
        </p:txBody>
      </p:sp>
    </p:spTree>
    <p:extLst>
      <p:ext uri="{BB962C8B-B14F-4D97-AF65-F5344CB8AC3E}">
        <p14:creationId xmlns:p14="http://schemas.microsoft.com/office/powerpoint/2010/main" val="4364314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1749"/>
                                        </p:tgtEl>
                                        <p:attrNameLst>
                                          <p:attrName>style.visibility</p:attrName>
                                        </p:attrNameLst>
                                      </p:cBhvr>
                                      <p:to>
                                        <p:strVal val="visible"/>
                                      </p:to>
                                    </p:set>
                                    <p:animEffect transition="in" filter="fade">
                                      <p:cBhvr>
                                        <p:cTn id="7" dur="3000"/>
                                        <p:tgtEl>
                                          <p:spTgt spid="317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4">
            <a:extLst>
              <a:ext uri="{28A0092B-C50C-407E-A947-70E740481C1C}">
                <a14:useLocalDpi xmlns:a14="http://schemas.microsoft.com/office/drawing/2010/main" val="0"/>
              </a:ext>
            </a:extLst>
          </a:blip>
          <a:srcRect l="24847"/>
          <a:stretch/>
        </p:blipFill>
        <p:spPr>
          <a:xfrm>
            <a:off x="-18654" y="0"/>
            <a:ext cx="9162653" cy="6858000"/>
          </a:xfrm>
          <a:prstGeom prst="rect">
            <a:avLst/>
          </a:prstGeom>
        </p:spPr>
      </p:pic>
      <p:sp>
        <p:nvSpPr>
          <p:cNvPr id="2" name="Title 1"/>
          <p:cNvSpPr>
            <a:spLocks noGrp="1"/>
          </p:cNvSpPr>
          <p:nvPr>
            <p:ph type="ctrTitle"/>
          </p:nvPr>
        </p:nvSpPr>
        <p:spPr>
          <a:xfrm>
            <a:off x="-18653" y="2307"/>
            <a:ext cx="9162651" cy="1397996"/>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Prophecy</a:t>
            </a:r>
            <a:br>
              <a:rPr lang="en-US" sz="3600" b="1" dirty="0">
                <a:solidFill>
                  <a:schemeClr val="bg1"/>
                </a:solidFill>
                <a:effectLst>
                  <a:glow rad="101600">
                    <a:schemeClr val="tx1">
                      <a:alpha val="99000"/>
                    </a:schemeClr>
                  </a:glow>
                </a:effectLst>
                <a:latin typeface="Arial"/>
                <a:cs typeface="Arial"/>
              </a:rPr>
            </a:br>
            <a:r>
              <a:rPr lang="en-US" sz="3600" b="1" dirty="0">
                <a:solidFill>
                  <a:schemeClr val="bg1"/>
                </a:solidFill>
                <a:effectLst>
                  <a:glow rad="101600">
                    <a:schemeClr val="tx1">
                      <a:alpha val="99000"/>
                    </a:schemeClr>
                  </a:glow>
                </a:effectLst>
                <a:latin typeface="Arial"/>
                <a:cs typeface="Arial"/>
              </a:rPr>
              <a:t>(Lord, Deity) </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effectLst>
                  <a:glow rad="127000">
                    <a:srgbClr val="000000"/>
                  </a:glow>
                </a:effectLst>
                <a:latin typeface="Arial" charset="0"/>
                <a:ea typeface="ＭＳ Ｐゴシック" charset="0"/>
                <a:cs typeface="ＭＳ Ｐゴシック" charset="0"/>
              </a:rPr>
              <a:t>Philemon placed faith in the Lord Jesus Christ (5), from whom he received grace and peace (3).</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dirty="0">
                <a:solidFill>
                  <a:srgbClr val="FFFFFF"/>
                </a:solidFill>
                <a:cs typeface="Arial" charset="0"/>
              </a:rPr>
              <a:t>27f</a:t>
            </a:r>
          </a:p>
        </p:txBody>
      </p:sp>
      <p:sp>
        <p:nvSpPr>
          <p:cNvPr id="7" name="Rectangle 2">
            <a:extLst>
              <a:ext uri="{FF2B5EF4-FFF2-40B4-BE49-F238E27FC236}">
                <a16:creationId xmlns:a16="http://schemas.microsoft.com/office/drawing/2014/main" id="{1C87C72A-C0FF-8243-9E04-C768ADD24641}"/>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Philemon</a:t>
            </a:r>
          </a:p>
        </p:txBody>
      </p:sp>
    </p:spTree>
    <p:extLst>
      <p:ext uri="{BB962C8B-B14F-4D97-AF65-F5344CB8AC3E}">
        <p14:creationId xmlns:p14="http://schemas.microsoft.com/office/powerpoint/2010/main" val="1636557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7389" y="2708920"/>
            <a:ext cx="9144000" cy="2895475"/>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So if you consider me your partner, welcome him as you would welcome me.  </a:t>
            </a:r>
            <a:r>
              <a:rPr lang="en-US" sz="3600" b="1" baseline="30000" dirty="0">
                <a:effectLst>
                  <a:glow rad="127000">
                    <a:schemeClr val="tx1"/>
                  </a:glow>
                </a:effectLst>
                <a:latin typeface="Arial" charset="0"/>
                <a:ea typeface="ＭＳ Ｐゴシック" charset="0"/>
                <a:cs typeface="ＭＳ Ｐゴシック" charset="0"/>
              </a:rPr>
              <a:t>18</a:t>
            </a:r>
            <a:r>
              <a:rPr lang="en-US" sz="3600" b="1" dirty="0">
                <a:effectLst>
                  <a:glow rad="127000">
                    <a:schemeClr val="tx1"/>
                  </a:glow>
                </a:effectLst>
                <a:latin typeface="Arial" charset="0"/>
                <a:ea typeface="ＭＳ Ｐゴシック" charset="0"/>
                <a:cs typeface="ＭＳ Ｐゴシック" charset="0"/>
              </a:rPr>
              <a:t>If he has wronged you in any way or owes you anything, charge it to me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(v. 18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395142077"/>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72008"/>
            <a:ext cx="9144000" cy="7101408"/>
            <a:chOff x="0" y="-72008"/>
            <a:chExt cx="9144000" cy="7101408"/>
          </a:xfrm>
        </p:grpSpPr>
        <p:pic>
          <p:nvPicPr>
            <p:cNvPr id="6" name="Picture 5"/>
            <p:cNvPicPr>
              <a:picLocks noChangeAspect="1"/>
            </p:cNvPicPr>
            <p:nvPr/>
          </p:nvPicPr>
          <p:blipFill rotWithShape="1">
            <a:blip r:embed="rId3"/>
            <a:srcRect r="18855"/>
            <a:stretch/>
          </p:blipFill>
          <p:spPr>
            <a:xfrm>
              <a:off x="0" y="-72008"/>
              <a:ext cx="9144000" cy="7101408"/>
            </a:xfrm>
            <a:prstGeom prst="rect">
              <a:avLst/>
            </a:prstGeom>
          </p:spPr>
        </p:pic>
        <p:pic>
          <p:nvPicPr>
            <p:cNvPr id="7" name="Picture 6"/>
            <p:cNvPicPr>
              <a:picLocks noChangeAspect="1"/>
            </p:cNvPicPr>
            <p:nvPr/>
          </p:nvPicPr>
          <p:blipFill rotWithShape="1">
            <a:blip r:embed="rId3"/>
            <a:srcRect t="44703" r="79251" b="30425"/>
            <a:stretch/>
          </p:blipFill>
          <p:spPr>
            <a:xfrm>
              <a:off x="0" y="1230658"/>
              <a:ext cx="4569490" cy="1766294"/>
            </a:xfrm>
            <a:prstGeom prst="rect">
              <a:avLst/>
            </a:prstGeom>
          </p:spPr>
        </p:pic>
        <p:pic>
          <p:nvPicPr>
            <p:cNvPr id="8" name="Picture 7"/>
            <p:cNvPicPr>
              <a:picLocks noChangeAspect="1"/>
            </p:cNvPicPr>
            <p:nvPr/>
          </p:nvPicPr>
          <p:blipFill rotWithShape="1">
            <a:blip r:embed="rId3"/>
            <a:srcRect t="44703" r="79251" b="30425"/>
            <a:stretch/>
          </p:blipFill>
          <p:spPr>
            <a:xfrm>
              <a:off x="0" y="77024"/>
              <a:ext cx="6388037" cy="1766294"/>
            </a:xfrm>
            <a:prstGeom prst="rect">
              <a:avLst/>
            </a:prstGeom>
          </p:spPr>
        </p:pic>
        <p:pic>
          <p:nvPicPr>
            <p:cNvPr id="9" name="Picture 8"/>
            <p:cNvPicPr>
              <a:picLocks noChangeAspect="1"/>
            </p:cNvPicPr>
            <p:nvPr/>
          </p:nvPicPr>
          <p:blipFill rotWithShape="1">
            <a:blip r:embed="rId3"/>
            <a:srcRect t="44703" r="79251" b="30425"/>
            <a:stretch/>
          </p:blipFill>
          <p:spPr>
            <a:xfrm>
              <a:off x="1374846" y="654594"/>
              <a:ext cx="4569490" cy="176629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sp>
        <p:nvSpPr>
          <p:cNvPr id="900098" name="Rectangle 2"/>
          <p:cNvSpPr>
            <a:spLocks noGrp="1" noChangeArrowheads="1"/>
          </p:cNvSpPr>
          <p:nvPr>
            <p:ph type="ctrTitle"/>
          </p:nvPr>
        </p:nvSpPr>
        <p:spPr>
          <a:xfrm>
            <a:off x="180857" y="0"/>
            <a:ext cx="5076056" cy="4335635"/>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I</a:t>
            </a:r>
            <a:r>
              <a:rPr lang="en-US" sz="3600" b="1" dirty="0">
                <a:effectLst>
                  <a:glow rad="127000">
                    <a:schemeClr val="tx1"/>
                  </a:glow>
                </a:effectLst>
                <a:latin typeface="Capitals"/>
                <a:ea typeface="ＭＳ Ｐゴシック" charset="0"/>
                <a:cs typeface="Capitals"/>
              </a:rPr>
              <a:t>, Paul, write this with my own hand: I will repay it. And I won</a:t>
            </a:r>
            <a:r>
              <a:rPr lang="uk-UA" sz="3600" b="1" dirty="0">
                <a:effectLst>
                  <a:glow rad="127000">
                    <a:schemeClr val="tx1"/>
                  </a:glow>
                </a:effectLst>
                <a:latin typeface="Capitals"/>
                <a:ea typeface="ＭＳ Ｐゴシック" charset="0"/>
                <a:cs typeface="Capitals"/>
              </a:rPr>
              <a:t>'</a:t>
            </a:r>
            <a:r>
              <a:rPr lang="en-US" sz="3600" b="1" dirty="0">
                <a:effectLst>
                  <a:glow rad="127000">
                    <a:schemeClr val="tx1"/>
                  </a:glow>
                </a:effectLst>
                <a:latin typeface="Capitals"/>
                <a:ea typeface="ＭＳ Ｐゴシック" charset="0"/>
                <a:cs typeface="Capitals"/>
              </a:rPr>
              <a:t>t mention that you owe me your very soul!</a:t>
            </a:r>
            <a:r>
              <a:rPr lang="ru-RU" sz="3600" b="1" dirty="0">
                <a:effectLst>
                  <a:glow rad="127000">
                    <a:schemeClr val="tx1"/>
                  </a:glow>
                </a:effectLst>
                <a:latin typeface="Capitals"/>
                <a:ea typeface="ＭＳ Ｐゴシック" charset="0"/>
                <a:cs typeface="Capitals"/>
              </a:rPr>
              <a:t>”</a:t>
            </a:r>
            <a:r>
              <a:rPr lang="en-US" sz="3600" b="1" dirty="0">
                <a:effectLst>
                  <a:glow rad="127000">
                    <a:schemeClr val="tx1"/>
                  </a:glow>
                </a:effectLst>
                <a:latin typeface="Capitals"/>
                <a:ea typeface="ＭＳ Ｐゴシック" charset="0"/>
                <a:cs typeface="Capitals"/>
              </a:rPr>
              <a:t> </a:t>
            </a:r>
            <a:r>
              <a:rPr lang="en-US" sz="3600" b="1" dirty="0">
                <a:effectLst>
                  <a:glow rad="127000">
                    <a:schemeClr val="tx1"/>
                  </a:glow>
                </a:effectLst>
                <a:latin typeface="Arial" charset="0"/>
                <a:ea typeface="ＭＳ Ｐゴシック" charset="0"/>
                <a:cs typeface="ＭＳ Ｐゴシック" charset="0"/>
              </a:rPr>
              <a:t>(v. 19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970840566"/>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0"/>
            <a:ext cx="9144000" cy="6858000"/>
            <a:chOff x="0" y="0"/>
            <a:chExt cx="9144000" cy="685800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764704"/>
              <a:ext cx="3491880" cy="1368152"/>
            </a:xfrm>
            <a:prstGeom prst="rect">
              <a:avLst/>
            </a:prstGeom>
          </p:spPr>
        </p:pic>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4407643"/>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Yes, my brother, please do me this favor for the Lord</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sake. Give me this encouragement in Christ. </a:t>
            </a:r>
            <a:r>
              <a:rPr lang="en-US" sz="3600" b="1" baseline="30000" dirty="0">
                <a:effectLst>
                  <a:glow rad="127000">
                    <a:schemeClr val="tx1"/>
                  </a:glow>
                </a:effectLst>
                <a:latin typeface="Arial" charset="0"/>
                <a:ea typeface="ＭＳ Ｐゴシック" charset="0"/>
                <a:cs typeface="ＭＳ Ｐゴシック" charset="0"/>
              </a:rPr>
              <a:t>21</a:t>
            </a:r>
            <a:r>
              <a:rPr lang="en-US" sz="3600" b="1" dirty="0">
                <a:effectLst>
                  <a:glow rad="127000">
                    <a:schemeClr val="tx1"/>
                  </a:glow>
                </a:effectLst>
                <a:latin typeface="Arial" charset="0"/>
                <a:ea typeface="ＭＳ Ｐゴシック" charset="0"/>
                <a:cs typeface="ＭＳ Ｐゴシック" charset="0"/>
              </a:rPr>
              <a:t>I am confident as I write this letter that you will do what I ask and even more!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(vv. 20-21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086344589"/>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2751459"/>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One more thing—please prepare a guest room for me, for I am hoping that God will answer your prayers and let me return to you soon</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(v. 22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404204314"/>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92088" y="2504051"/>
            <a:ext cx="7740352" cy="435394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3327523"/>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err="1">
                <a:effectLst>
                  <a:glow rad="127000">
                    <a:schemeClr val="tx1"/>
                  </a:glow>
                </a:effectLst>
                <a:latin typeface="Arial" charset="0"/>
                <a:ea typeface="ＭＳ Ｐゴシック" charset="0"/>
                <a:cs typeface="ＭＳ Ｐゴシック" charset="0"/>
              </a:rPr>
              <a:t>Epaphras</a:t>
            </a:r>
            <a:r>
              <a:rPr lang="en-US" sz="3600" b="1" dirty="0">
                <a:effectLst>
                  <a:glow rad="127000">
                    <a:schemeClr val="tx1"/>
                  </a:glow>
                </a:effectLst>
                <a:latin typeface="Arial" charset="0"/>
                <a:ea typeface="ＭＳ Ｐゴシック" charset="0"/>
                <a:cs typeface="ＭＳ Ｐゴシック" charset="0"/>
              </a:rPr>
              <a:t>, my fellow prisoner in Christ Jesus, sends you his greetings.  </a:t>
            </a:r>
            <a:r>
              <a:rPr lang="en-US" sz="3600" b="1" baseline="30000" dirty="0">
                <a:effectLst>
                  <a:glow rad="127000">
                    <a:schemeClr val="tx1"/>
                  </a:glow>
                </a:effectLst>
                <a:latin typeface="Arial" charset="0"/>
                <a:ea typeface="ＭＳ Ｐゴシック" charset="0"/>
                <a:cs typeface="ＭＳ Ｐゴシック" charset="0"/>
              </a:rPr>
              <a:t>24</a:t>
            </a:r>
            <a:r>
              <a:rPr lang="en-US" sz="3600" b="1" dirty="0">
                <a:effectLst>
                  <a:glow rad="127000">
                    <a:schemeClr val="tx1"/>
                  </a:glow>
                </a:effectLst>
                <a:latin typeface="Arial" charset="0"/>
                <a:ea typeface="ＭＳ Ｐゴシック" charset="0"/>
                <a:cs typeface="ＭＳ Ｐゴシック" charset="0"/>
              </a:rPr>
              <a:t>So do Mark, Aristarchus, Demas, and Luke, my co-workers</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(vv. 23-24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87013470"/>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1815355"/>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May the grace of the Lord Jesus Christ be with your spirit</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(v. 25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5" name="Picture 4"/>
          <p:cNvPicPr>
            <a:picLocks noChangeAspect="1"/>
          </p:cNvPicPr>
          <p:nvPr/>
        </p:nvPicPr>
        <p:blipFill>
          <a:blip r:embed="rId3"/>
          <a:stretch>
            <a:fillRect/>
          </a:stretch>
        </p:blipFill>
        <p:spPr>
          <a:xfrm flipH="1">
            <a:off x="1907704" y="1268760"/>
            <a:ext cx="5267667" cy="5589240"/>
          </a:xfrm>
          <a:prstGeom prst="rect">
            <a:avLst/>
          </a:prstGeom>
        </p:spPr>
      </p:pic>
    </p:spTree>
    <p:extLst>
      <p:ext uri="{BB962C8B-B14F-4D97-AF65-F5344CB8AC3E}">
        <p14:creationId xmlns:p14="http://schemas.microsoft.com/office/powerpoint/2010/main" val="3629587963"/>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49784"/>
            <a:ext cx="9144000" cy="1939056"/>
          </a:xfrm>
          <a:effectLst>
            <a:outerShdw blurRad="63500" dist="35921" dir="2700000" algn="ctr" rotWithShape="0">
              <a:schemeClr val="tx2">
                <a:alpha val="74998"/>
              </a:schemeClr>
            </a:outerShdw>
          </a:effectLst>
        </p:spPr>
        <p:txBody>
          <a:bodyPr anchor="t"/>
          <a:lstStyle/>
          <a:p>
            <a:pPr marL="895350" indent="-895350" algn="l">
              <a:defRPr/>
            </a:pPr>
            <a:r>
              <a:rPr lang="en-US" sz="4800" b="1" dirty="0">
                <a:effectLst>
                  <a:glow rad="127000">
                    <a:schemeClr val="tx1"/>
                  </a:glow>
                </a:effectLst>
                <a:latin typeface="Arial" charset="0"/>
                <a:ea typeface="ＭＳ Ｐゴシック" charset="0"/>
                <a:cs typeface="ＭＳ Ｐゴシック" charset="0"/>
              </a:rPr>
              <a:t>III.	Philemon teaches four principles on forgiveness. </a:t>
            </a:r>
          </a:p>
        </p:txBody>
      </p:sp>
      <p:pic>
        <p:nvPicPr>
          <p:cNvPr id="2" name="Picture 1"/>
          <p:cNvPicPr>
            <a:picLocks noChangeAspect="1"/>
          </p:cNvPicPr>
          <p:nvPr/>
        </p:nvPicPr>
        <p:blipFill>
          <a:blip r:embed="rId3"/>
          <a:stretch>
            <a:fillRect/>
          </a:stretch>
        </p:blipFill>
        <p:spPr>
          <a:xfrm>
            <a:off x="1331640" y="2060848"/>
            <a:ext cx="6350000" cy="4495800"/>
          </a:xfrm>
          <a:prstGeom prst="rect">
            <a:avLst/>
          </a:prstGeom>
        </p:spPr>
      </p:pic>
    </p:spTree>
    <p:extLst>
      <p:ext uri="{BB962C8B-B14F-4D97-AF65-F5344CB8AC3E}">
        <p14:creationId xmlns:p14="http://schemas.microsoft.com/office/powerpoint/2010/main" val="3050419884"/>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pic>
        <p:nvPicPr>
          <p:cNvPr id="2" name="Picture 1"/>
          <p:cNvPicPr>
            <a:picLocks noChangeAspect="1"/>
          </p:cNvPicPr>
          <p:nvPr/>
        </p:nvPicPr>
        <p:blipFill>
          <a:blip r:embed="rId3"/>
          <a:stretch>
            <a:fillRect/>
          </a:stretch>
        </p:blipFill>
        <p:spPr>
          <a:xfrm>
            <a:off x="26613" y="1700808"/>
            <a:ext cx="9113524" cy="4792588"/>
          </a:xfrm>
          <a:prstGeom prst="rect">
            <a:avLst/>
          </a:prstGeom>
        </p:spPr>
      </p:pic>
      <p:sp>
        <p:nvSpPr>
          <p:cNvPr id="900098" name="Rectangle 2"/>
          <p:cNvSpPr>
            <a:spLocks noGrp="1" noChangeArrowheads="1"/>
          </p:cNvSpPr>
          <p:nvPr>
            <p:ph type="ctrTitle"/>
          </p:nvPr>
        </p:nvSpPr>
        <p:spPr>
          <a:xfrm>
            <a:off x="0" y="29469"/>
            <a:ext cx="9144000" cy="2175395"/>
          </a:xfrm>
          <a:solidFill>
            <a:srgbClr val="000000"/>
          </a:solidFill>
          <a:effectLst>
            <a:outerShdw blurRad="63500" dist="35921" dir="2700000" algn="ctr" rotWithShape="0">
              <a:schemeClr val="tx2">
                <a:alpha val="74998"/>
              </a:schemeClr>
            </a:outerShdw>
          </a:effectLst>
        </p:spPr>
        <p:txBody>
          <a:bodyPr anchor="ctr"/>
          <a:lstStyle/>
          <a:p>
            <a:pPr marL="715963" indent="-715963" algn="l">
              <a:defRPr/>
            </a:pPr>
            <a:r>
              <a:rPr lang="en-US" sz="3600" b="1" dirty="0">
                <a:effectLst>
                  <a:glow rad="127000">
                    <a:schemeClr val="tx1"/>
                  </a:glow>
                </a:effectLst>
                <a:latin typeface="Arial" charset="0"/>
                <a:ea typeface="ＭＳ Ｐゴシック" charset="0"/>
                <a:cs typeface="ＭＳ Ｐゴシック" charset="0"/>
              </a:rPr>
              <a:t>A.	True forgiveness is </a:t>
            </a:r>
            <a:r>
              <a:rPr lang="en-US" sz="3600" b="1" dirty="0">
                <a:solidFill>
                  <a:srgbClr val="FFFF00"/>
                </a:solidFill>
                <a:effectLst>
                  <a:glow rad="127000">
                    <a:schemeClr val="tx1"/>
                  </a:glow>
                </a:effectLst>
                <a:latin typeface="Arial" charset="0"/>
                <a:ea typeface="ＭＳ Ｐゴシック" charset="0"/>
                <a:cs typeface="ＭＳ Ｐゴシック" charset="0"/>
              </a:rPr>
              <a:t>granted freely</a:t>
            </a:r>
            <a:r>
              <a:rPr lang="en-US" sz="3600" b="1" dirty="0">
                <a:effectLst>
                  <a:glow rad="127000">
                    <a:schemeClr val="tx1"/>
                  </a:glow>
                </a:effectLst>
                <a:latin typeface="Arial" charset="0"/>
                <a:ea typeface="ＭＳ Ｐゴシック" charset="0"/>
                <a:cs typeface="ＭＳ Ｐゴシック" charset="0"/>
              </a:rPr>
              <a:t>, not under compulsion (14). </a:t>
            </a:r>
          </a:p>
        </p:txBody>
      </p:sp>
    </p:spTree>
    <p:extLst>
      <p:ext uri="{BB962C8B-B14F-4D97-AF65-F5344CB8AC3E}">
        <p14:creationId xmlns:p14="http://schemas.microsoft.com/office/powerpoint/2010/main" val="3383375682"/>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683568" y="2413000"/>
            <a:ext cx="7874000" cy="4445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2247403"/>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But I </a:t>
            </a:r>
            <a:r>
              <a:rPr lang="en-US" sz="3600" b="1" dirty="0" err="1">
                <a:effectLst>
                  <a:glow rad="127000">
                    <a:schemeClr val="tx1"/>
                  </a:glow>
                </a:effectLst>
                <a:latin typeface="Arial" charset="0"/>
                <a:ea typeface="ＭＳ Ｐゴシック" charset="0"/>
                <a:cs typeface="ＭＳ Ｐゴシック" charset="0"/>
              </a:rPr>
              <a:t>didn</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 want to do anything without your consent. I wanted you to help </a:t>
            </a:r>
            <a:r>
              <a:rPr lang="en-US" sz="3600" b="1" dirty="0">
                <a:solidFill>
                  <a:srgbClr val="FFFF00"/>
                </a:solidFill>
                <a:effectLst>
                  <a:glow rad="127000">
                    <a:schemeClr val="tx1"/>
                  </a:glow>
                </a:effectLst>
                <a:latin typeface="Arial" charset="0"/>
                <a:ea typeface="ＭＳ Ｐゴシック" charset="0"/>
                <a:cs typeface="ＭＳ Ｐゴシック" charset="0"/>
              </a:rPr>
              <a:t>because you were willing, not because you were forced</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(v. 14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
        <p:nvSpPr>
          <p:cNvPr id="6" name="Rectangle 2"/>
          <p:cNvSpPr txBox="1">
            <a:spLocks noChangeArrowheads="1"/>
          </p:cNvSpPr>
          <p:nvPr/>
        </p:nvSpPr>
        <p:spPr bwMode="auto">
          <a:xfrm>
            <a:off x="-36512" y="4509120"/>
            <a:ext cx="9144000" cy="236523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endParaRPr lang="en-US" sz="36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513537622"/>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000000"/>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33794" name="Oval 2"/>
          <p:cNvSpPr>
            <a:spLocks noChangeArrowheads="1"/>
          </p:cNvSpPr>
          <p:nvPr/>
        </p:nvSpPr>
        <p:spPr bwMode="auto">
          <a:xfrm>
            <a:off x="3657600" y="5562600"/>
            <a:ext cx="4876800" cy="1066800"/>
          </a:xfrm>
          <a:prstGeom prst="ellipse">
            <a:avLst/>
          </a:prstGeom>
          <a:solidFill>
            <a:srgbClr val="000000"/>
          </a:solidFill>
          <a:ln w="9525">
            <a:solidFill>
              <a:schemeClr val="tx1"/>
            </a:solidFill>
            <a:round/>
            <a:headEnd/>
            <a:tailEnd/>
          </a:ln>
        </p:spPr>
        <p:txBody>
          <a:bodyPr wrap="none" anchor="ctr"/>
          <a:lstStyle/>
          <a:p>
            <a:endParaRPr lang="en-US">
              <a:solidFill>
                <a:srgbClr val="FFFFFF"/>
              </a:solidFill>
            </a:endParaRPr>
          </a:p>
        </p:txBody>
      </p:sp>
      <p:sp>
        <p:nvSpPr>
          <p:cNvPr id="162818" name="Rectangle 3"/>
          <p:cNvSpPr>
            <a:spLocks noGrp="1" noChangeArrowheads="1"/>
          </p:cNvSpPr>
          <p:nvPr>
            <p:ph type="title"/>
          </p:nvPr>
        </p:nvSpPr>
        <p:spPr/>
        <p:txBody>
          <a:bodyPr/>
          <a:lstStyle/>
          <a:p>
            <a:pPr eaLnBrk="1" hangingPunct="1"/>
            <a:r>
              <a:rPr lang="en-US" dirty="0">
                <a:solidFill>
                  <a:srgbClr val="FFFFFF"/>
                </a:solidFill>
                <a:latin typeface="Verdana" charset="0"/>
              </a:rPr>
              <a:t>. Forgiveness.</a:t>
            </a:r>
          </a:p>
        </p:txBody>
      </p:sp>
      <p:sp>
        <p:nvSpPr>
          <p:cNvPr id="33796" name="Text Box 4"/>
          <p:cNvSpPr txBox="1">
            <a:spLocks noChangeArrowheads="1"/>
          </p:cNvSpPr>
          <p:nvPr/>
        </p:nvSpPr>
        <p:spPr bwMode="auto">
          <a:xfrm>
            <a:off x="3200400" y="1143000"/>
            <a:ext cx="5562600" cy="2227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2800" b="1">
              <a:solidFill>
                <a:srgbClr val="FFFFFF"/>
              </a:solidFill>
              <a:cs typeface="Arial" charset="0"/>
            </a:endParaRPr>
          </a:p>
          <a:p>
            <a:pPr eaLnBrk="1" hangingPunct="1"/>
            <a:r>
              <a:rPr lang="en-US" sz="2800" b="1">
                <a:solidFill>
                  <a:srgbClr val="FFFFFF"/>
                </a:solidFill>
                <a:cs typeface="Arial" charset="0"/>
              </a:rPr>
              <a:t>Clearest example of the need to</a:t>
            </a:r>
          </a:p>
          <a:p>
            <a:pPr eaLnBrk="1" hangingPunct="1"/>
            <a:r>
              <a:rPr lang="en-US" sz="2800" b="1">
                <a:solidFill>
                  <a:srgbClr val="FFFFFF"/>
                </a:solidFill>
                <a:cs typeface="Arial" charset="0"/>
              </a:rPr>
              <a:t>demonstrate forgiveness in</a:t>
            </a:r>
          </a:p>
          <a:p>
            <a:pPr eaLnBrk="1" hangingPunct="1"/>
            <a:r>
              <a:rPr lang="en-US" sz="2800" b="1">
                <a:solidFill>
                  <a:srgbClr val="FFFFFF"/>
                </a:solidFill>
                <a:cs typeface="Arial" charset="0"/>
              </a:rPr>
              <a:t>New Testament</a:t>
            </a:r>
          </a:p>
          <a:p>
            <a:pPr eaLnBrk="1" hangingPunct="1"/>
            <a:endParaRPr lang="en-US" sz="2800" b="1">
              <a:solidFill>
                <a:srgbClr val="FFFFFF"/>
              </a:solidFill>
              <a:cs typeface="Arial" charset="0"/>
            </a:endParaRPr>
          </a:p>
        </p:txBody>
      </p:sp>
      <p:pic>
        <p:nvPicPr>
          <p:cNvPr id="33797" name="Picture 5" descr="j014942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28600" y="609600"/>
            <a:ext cx="3251200" cy="6008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798" name="Picture 6" descr="j0194008[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105400" y="3886200"/>
            <a:ext cx="2128838" cy="2351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2822" name="Text Box 7"/>
          <p:cNvSpPr txBox="1">
            <a:spLocks noChangeArrowheads="1"/>
          </p:cNvSpPr>
          <p:nvPr/>
        </p:nvSpPr>
        <p:spPr bwMode="auto">
          <a:xfrm>
            <a:off x="8002588" y="228600"/>
            <a:ext cx="8350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latin typeface="Verdana" charset="0"/>
                <a:cs typeface="Arial" charset="0"/>
              </a:rPr>
              <a:t>246</a:t>
            </a:r>
          </a:p>
        </p:txBody>
      </p:sp>
    </p:spTree>
    <p:extLst>
      <p:ext uri="{BB962C8B-B14F-4D97-AF65-F5344CB8AC3E}">
        <p14:creationId xmlns:p14="http://schemas.microsoft.com/office/powerpoint/2010/main" val="374111383"/>
      </p:ext>
    </p:extLst>
  </p:cSld>
  <p:clrMapOvr>
    <a:overrideClrMapping bg1="lt1" tx1="dk1" bg2="lt2" tx2="dk2" accent1="accent1" accent2="accent2" accent3="accent3" accent4="accent4" accent5="accent5" accent6="accent6" hlink="hlink" folHlink="folHlink"/>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Garamond"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Garamond" pitchFamily="-112"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Verdana"/>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Verdana"/>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2.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13.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14.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15.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6.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docProps/app.xml><?xml version="1.0" encoding="utf-8"?>
<Properties xmlns="http://schemas.openxmlformats.org/officeDocument/2006/extended-properties" xmlns:vt="http://schemas.openxmlformats.org/officeDocument/2006/docPropsVTypes">
  <TotalTime>12672</TotalTime>
  <Words>9992</Words>
  <Application>Microsoft Macintosh PowerPoint</Application>
  <PresentationFormat>On-screen Show (4:3)</PresentationFormat>
  <Paragraphs>1108</Paragraphs>
  <Slides>153</Slides>
  <Notes>136</Notes>
  <HiddenSlides>0</HiddenSlides>
  <MMClips>0</MMClips>
  <ScaleCrop>false</ScaleCrop>
  <HeadingPairs>
    <vt:vector size="6" baseType="variant">
      <vt:variant>
        <vt:lpstr>Fonts Used</vt:lpstr>
      </vt:variant>
      <vt:variant>
        <vt:i4>18</vt:i4>
      </vt:variant>
      <vt:variant>
        <vt:lpstr>Theme</vt:lpstr>
      </vt:variant>
      <vt:variant>
        <vt:i4>16</vt:i4>
      </vt:variant>
      <vt:variant>
        <vt:lpstr>Slide Titles</vt:lpstr>
      </vt:variant>
      <vt:variant>
        <vt:i4>153</vt:i4>
      </vt:variant>
    </vt:vector>
  </HeadingPairs>
  <TitlesOfParts>
    <vt:vector size="187" baseType="lpstr">
      <vt:lpstr>ＭＳ Ｐゴシック</vt:lpstr>
      <vt:lpstr>SimSun</vt:lpstr>
      <vt:lpstr>Times</vt:lpstr>
      <vt:lpstr>UBS Galatia</vt:lpstr>
      <vt:lpstr>Arial</vt:lpstr>
      <vt:lpstr>Arial Narrow</vt:lpstr>
      <vt:lpstr>Calibri</vt:lpstr>
      <vt:lpstr>Capitals</vt:lpstr>
      <vt:lpstr>Comic Sans MS</vt:lpstr>
      <vt:lpstr>Eras Demi ITC</vt:lpstr>
      <vt:lpstr>Franklin Gothic Book</vt:lpstr>
      <vt:lpstr>Franklin Gothic Demi</vt:lpstr>
      <vt:lpstr>Garamond</vt:lpstr>
      <vt:lpstr>Impact</vt:lpstr>
      <vt:lpstr>Tahoma</vt:lpstr>
      <vt:lpstr>Times New Roman</vt:lpstr>
      <vt:lpstr>Verdana</vt:lpstr>
      <vt:lpstr>Wingdings</vt:lpstr>
      <vt:lpstr>Blank Presentation</vt:lpstr>
      <vt:lpstr>Default Design</vt:lpstr>
      <vt:lpstr>Dad`s Tie</vt:lpstr>
      <vt:lpstr>Orbit</vt:lpstr>
      <vt:lpstr>49_Blank Presentation</vt:lpstr>
      <vt:lpstr>2_Dad`s Tie</vt:lpstr>
      <vt:lpstr>3_Default Design</vt:lpstr>
      <vt:lpstr>1_Default Design</vt:lpstr>
      <vt:lpstr>1_Blank Presentation</vt:lpstr>
      <vt:lpstr>Stream</vt:lpstr>
      <vt:lpstr>2_Blank Presentation</vt:lpstr>
      <vt:lpstr>3_Blank Presentation</vt:lpstr>
      <vt:lpstr>1_Office Theme</vt:lpstr>
      <vt:lpstr>50_Blank Presentation</vt:lpstr>
      <vt:lpstr>6_Default Design</vt:lpstr>
      <vt:lpstr>Balance</vt:lpstr>
      <vt:lpstr>To Forgive or Not to Forgive</vt:lpstr>
      <vt:lpstr>Key Word</vt:lpstr>
      <vt:lpstr>Theme</vt:lpstr>
      <vt:lpstr>Key Verse</vt:lpstr>
      <vt:lpstr>Summary Statement</vt:lpstr>
      <vt:lpstr>Kingdom Statement</vt:lpstr>
      <vt:lpstr>Covenant</vt:lpstr>
      <vt:lpstr>Redemption</vt:lpstr>
      <vt:lpstr>Prophecy (Lord, Deity) </vt:lpstr>
      <vt:lpstr>PowerPoint Presentation</vt:lpstr>
      <vt:lpstr>PowerPoint Presentation</vt:lpstr>
      <vt:lpstr>Be Forgiving</vt:lpstr>
      <vt:lpstr>Conditional Forgiveness:</vt:lpstr>
      <vt:lpstr>How to forgive those who offend us…</vt:lpstr>
      <vt:lpstr>I. Treat people in the best possible light (1-7). </vt:lpstr>
      <vt:lpstr>II. Forgive so reconciliation transcends social barriers    (8-21). </vt:lpstr>
      <vt:lpstr>Main Idea</vt:lpstr>
      <vt:lpstr>. Characteristics .</vt:lpstr>
      <vt:lpstr>• Application •</vt:lpstr>
      <vt:lpstr>Black</vt:lpstr>
      <vt:lpstr>PowerPoint Presentation</vt:lpstr>
      <vt:lpstr>PowerPoint Presentation</vt:lpstr>
      <vt:lpstr>PowerPoint Presentation</vt:lpstr>
      <vt:lpstr>LES MISERABLES, Liam Neeson, 1998, was forgiven</vt:lpstr>
      <vt:lpstr>Why Forgiveness Matters</vt:lpstr>
      <vt:lpstr>It's Your Blood</vt:lpstr>
      <vt:lpstr>Authorship</vt:lpstr>
      <vt:lpstr>Characteristics</vt:lpstr>
      <vt:lpstr>Circumstances</vt:lpstr>
      <vt:lpstr>Perspectives</vt:lpstr>
      <vt:lpstr>Be Forgiving</vt:lpstr>
      <vt:lpstr>Corrie ten Boom</vt:lpstr>
      <vt:lpstr>The Hiding Place</vt:lpstr>
      <vt:lpstr>Corrie ten Boom</vt:lpstr>
      <vt:lpstr>The Guards</vt:lpstr>
      <vt:lpstr>German Guards</vt:lpstr>
      <vt:lpstr>The outstretched hand</vt:lpstr>
      <vt:lpstr>How to forgive those who offend us…</vt:lpstr>
      <vt:lpstr>Chapters in NT Books</vt:lpstr>
      <vt:lpstr>Verses in NT Emails</vt:lpstr>
      <vt:lpstr>New Testament Emails</vt:lpstr>
      <vt:lpstr>Postcard to Philemon</vt:lpstr>
      <vt:lpstr>. Characteristics .</vt:lpstr>
      <vt:lpstr>"This letter is from Paul, a prisoner for preaching the Good News about Christ Jesus, and from our brother Timothy. I am writing to Philemon, our beloved co-worker,  2and to our sister Apphia, and to our fellow soldier Archippus, and to the church that meets in your house” (vv. 1-2 NLT).</vt:lpstr>
      <vt:lpstr>"May God our Father and the Lord Jesus Christ give you grace and peace"  (v. 3 NLT).</vt:lpstr>
      <vt:lpstr>"I always thank my God when I pray for you, Philemon,  5because I keep hearing about your faith in the Lord Jesus and your love for all of God's people"  (vv. 4-5 NLT).</vt:lpstr>
      <vt:lpstr>"And I am praying that you will put into action the generosity that comes from your faith as you understand and experience all the good things we have in Christ.  7Your love has given me much joy and comfort, my brother, for your kindness has often refreshed the hearts of God's people" (vv. 6-7 NLT).</vt:lpstr>
      <vt:lpstr>"That is why I am boldly asking a favor of you. I could demand it in the name of Christ because it is the right thing for you to do.  9But because of our love, I prefer simply to ask you. Consider this as a request from me—Paul, an old man and now also a prisoner for the sake of Christ Jesus"</vt:lpstr>
      <vt:lpstr>"I appeal to you to show kindness to my child, Onesimus. I became his father in the faith while here in prison. 11Onesimus hasn't been of much use to you in the past, but now he is very useful to both of us.</vt:lpstr>
      <vt:lpstr>"I wanted to keep him here with me while I am in these chains for preaching the Good News, and he would have helped me on your behalf.</vt:lpstr>
      <vt:lpstr>"It seems you lost Onesimus for a little while so that you could have him back forever.  16He is no longer like a slave to you. He is more than a slave, for he is a beloved brother, especially to me. Now he will mean much more to you, both as a man and as a brother in the Lord"  (vv. 15-16 NLT).</vt:lpstr>
      <vt:lpstr>PowerPoint Presentation</vt:lpstr>
      <vt:lpstr>"If he has wronged you in any way or owes you anything, charge it to me"  (v. 18 NLT).</vt:lpstr>
      <vt:lpstr>"I, Paul, write this with my own hand: I will repay it. And I won't mention that you owe me your very soul!” (v. 19 NLT).</vt:lpstr>
      <vt:lpstr>"Yes, my brother, please do me this favor for the Lord's sake. Give me this encouragement in Christ. 21I am confident as I write this letter that you will do what I ask and even more!"  (vv. 20-21 NLT).</vt:lpstr>
      <vt:lpstr>"One more thing—please prepare a guest room for me, for I am hoping that God will answer your prayers and let me return to you soon" (v. 22 NLT).</vt:lpstr>
      <vt:lpstr>"Epaphras, my fellow prisoner in Christ Jesus, sends you his greetings.  24So do Mark, Aristarchus, Demas, and Luke, my co-workers" (vv. 23-24 NLT).</vt:lpstr>
      <vt:lpstr>"May the grace of the Lord Jesus Christ be with your spirit" (v. 25 NLT).</vt:lpstr>
      <vt:lpstr>How to forgive those who offend us…</vt:lpstr>
      <vt:lpstr>Philemon 1-7</vt:lpstr>
      <vt:lpstr>Philemon's Dilemma at Colosse </vt:lpstr>
      <vt:lpstr>I. Treat people in the best possible light (1-7). </vt:lpstr>
      <vt:lpstr>"This letter is from Paul, a prisoner for preaching the Good News about Christ Jesus, and from our brother Timothy. I am writing to Philemon, our beloved co-worker,  2and to our sister Apphia, and to our fellow soldier Archippus, and to the church that meets in your house" (vv. 1-2 NLT).</vt:lpstr>
      <vt:lpstr>. Authorship .</vt:lpstr>
      <vt:lpstr>. Date . </vt:lpstr>
      <vt:lpstr>. Recipient .</vt:lpstr>
      <vt:lpstr>. Recipients .</vt:lpstr>
      <vt:lpstr>"May God our Father and the Lord Jesus Christ give you grace and peace"  (v. 3 NLT).</vt:lpstr>
      <vt:lpstr>"I always thank my God when I pray for you, Philemon,  5because I keep hearing about your faith in the Lord Jesus and your love for all of God's people"  (vv. 4-5 NLT).</vt:lpstr>
      <vt:lpstr>"And I am praying that you will put into action the generosity that comes from your faith as you understand and experience all the good things we have in Christ.  7Your love has given me much joy and comfort, my brother, for your kindness has often refreshed the hearts of God's people" (vv. 6-7 NLT).</vt:lpstr>
      <vt:lpstr>. Occasion .</vt:lpstr>
      <vt:lpstr>How to forgive those who offend us…</vt:lpstr>
      <vt:lpstr>I. Treat people in the best possible light (1-7). </vt:lpstr>
      <vt:lpstr>Philemon 8-21</vt:lpstr>
      <vt:lpstr>II. Forgive so reconciliation transcends social barriers    (8-21). </vt:lpstr>
      <vt:lpstr>"That is why I am boldly asking a favor of you. I could demand it in the name of Christ because it is the right thing for you to do.  9But because of our love, I prefer simply to ask you. Consider this as a request from me—Paul, an old man and now also a prisoner for the sake of Christ Jesus"</vt:lpstr>
      <vt:lpstr>Onesimus ran away</vt:lpstr>
      <vt:lpstr>Onesimus had done injustice to and stolen from Philemon</vt:lpstr>
      <vt:lpstr>Slavery in the Roman Empire</vt:lpstr>
      <vt:lpstr>Social Classes</vt:lpstr>
      <vt:lpstr>Slavery in the Roman Empire</vt:lpstr>
      <vt:lpstr>Roman Empire Populations</vt:lpstr>
      <vt:lpstr>. Rome .</vt:lpstr>
      <vt:lpstr>. Occasion .</vt:lpstr>
      <vt:lpstr>"I appeal to you to show kindness to my child, Onesimus. I became his father in the faith while here in prison. 11Onesimus hasn't been of much use to you in the past, but now he is very useful to both of us.</vt:lpstr>
      <vt:lpstr>"I wanted to keep him here with me while I am in these chains for preaching the Good News, and he would have helped me on your behalf.</vt:lpstr>
      <vt:lpstr>. The Reunion .</vt:lpstr>
      <vt:lpstr>"It seems you lost Onesimus for a little while so that you could have him back forever.  16He is no longer like a slave to you. He is more than a slave, for he is a beloved brother, especially to me. Now he will mean much more to you, both as a man and as a brother in the Lord"  (vv. 15-16 NLT).</vt:lpstr>
      <vt:lpstr>. Repentance .</vt:lpstr>
      <vt:lpstr>"So if you consider me your partner, welcome him as you would welcome me.  18If he has wronged you in any way or owes you anything, charge it to me"  (v. 18 NLT).</vt:lpstr>
      <vt:lpstr>"I, Paul, write this with my own hand: I will repay it. And I won't mention that you owe me your very soul!” (v. 19 NLT).</vt:lpstr>
      <vt:lpstr>"Yes, my brother, please do me this favor for the Lord's sake. Give me this encouragement in Christ. 21I am confident as I write this letter that you will do what I ask and even more!"  (vv. 20-21 NLT).</vt:lpstr>
      <vt:lpstr>"One more thing—please prepare a guest room for me, for I am hoping that God will answer your prayers and let me return to you soon" (v. 22 NLT).</vt:lpstr>
      <vt:lpstr>"Epaphras, my fellow prisoner in Christ Jesus, sends you his greetings.  24So do Mark, Aristarchus, Demas, and Luke, my co-workers" (vv. 23-24 NLT).</vt:lpstr>
      <vt:lpstr>"May the grace of the Lord Jesus Christ be with your spirit" (v. 25 NLT).</vt:lpstr>
      <vt:lpstr>III. Philemon teaches four principles on forgiveness. </vt:lpstr>
      <vt:lpstr>A. True forgiveness is granted freely, not under compulsion (14). </vt:lpstr>
      <vt:lpstr>"But I didn't want to do anything without your consent. I wanted you to help because you were willing, not because you were forced" (v. 14 NLT).</vt:lpstr>
      <vt:lpstr>. Forgiveness.</vt:lpstr>
      <vt:lpstr>If you sinned 3 times a day…</vt:lpstr>
      <vt:lpstr>B. True forgiveness is the natural demonstration of our partnership in the gospel (17). </vt:lpstr>
      <vt:lpstr>"This letter is from Paul… I am writing to Philemon, our beloved co-worker,  2and to our sister Apphia, and to our fellow soldier Archippus, and to the church that meets in your house" (vv. 1-2 NLT).</vt:lpstr>
      <vt:lpstr>"One more thing—please prepare a guest room for me, for I am hoping that God will answer your (plural) prayers and let me return to you (plural) soon"  (v. 22 NLT).</vt:lpstr>
      <vt:lpstr>"May the grace of the Lord Jesus Christ be with your (plural) spirit" (v. 25 NLT).</vt:lpstr>
      <vt:lpstr>C. True forgiveness is unconditional without putting requirements on the other person (18-19).</vt:lpstr>
      <vt:lpstr>Conditional Forgiveness:</vt:lpstr>
      <vt:lpstr>"Forgiveness is…  surrendering my right to hurt you for hurting me"      —psychologist Archibald Hunt </vt:lpstr>
      <vt:lpstr>D. True forgiveness "goes the second mile" (21).</vt:lpstr>
      <vt:lpstr>"Yes, my brother, please do me this favor for the Lord's sake. Give me this encouragement in Christ. 21I am confident as I write this letter that you will do what I ask and even more!"  (vv. 20-21 NLT).</vt:lpstr>
      <vt:lpstr>PowerPoint Presentation</vt:lpstr>
      <vt:lpstr>PowerPoint Presentation</vt:lpstr>
      <vt:lpstr>PowerPoint Presentation</vt:lpstr>
      <vt:lpstr>PowerPoint Presentation</vt:lpstr>
      <vt:lpstr>PowerPoint Presentation</vt:lpstr>
      <vt:lpstr>PowerPoint Presentation</vt:lpstr>
      <vt:lpstr>How to forgive those who offend us…</vt:lpstr>
      <vt:lpstr>Main Idea</vt:lpstr>
      <vt:lpstr>I. Treat people in the best possible light (1-7). </vt:lpstr>
      <vt:lpstr>II. Forgive so reconciliation transcends social barriers    (8-21). </vt:lpstr>
      <vt:lpstr>Whatever happened to Onesimus? </vt:lpstr>
      <vt:lpstr>Did Philemon Forgive Onesimus?</vt:lpstr>
      <vt:lpstr>Bishop Onesimus (AD 115)</vt:lpstr>
      <vt:lpstr>Corrie ten Boom</vt:lpstr>
      <vt:lpstr>• Application •</vt:lpstr>
      <vt:lpstr>Black</vt:lpstr>
      <vt:lpstr>NT Preaching • BibleStudyDownloads.org</vt:lpstr>
      <vt:lpstr>. Characteristics .</vt:lpstr>
      <vt:lpstr>Summary Statement</vt:lpstr>
      <vt:lpstr>Does Christ break social chains?</vt:lpstr>
      <vt:lpstr>Does this letter teach slaves to overthrow their owners?</vt:lpstr>
      <vt:lpstr>The Usual Application</vt:lpstr>
      <vt:lpstr>A New Approach</vt:lpstr>
      <vt:lpstr>Characteristics</vt:lpstr>
      <vt:lpstr>. Characteristics .</vt:lpstr>
      <vt:lpstr>. Keyword .</vt:lpstr>
      <vt:lpstr>Book Chart</vt:lpstr>
      <vt:lpstr>Synthesis</vt:lpstr>
      <vt:lpstr>Paul helped Onesimus see his responsibility to Philemon</vt:lpstr>
      <vt:lpstr>Basic Steps to Gain a Forgiving Spirit</vt:lpstr>
      <vt:lpstr>How do I ask forgiveness?</vt:lpstr>
      <vt:lpstr>How do I ask forgiveness?</vt:lpstr>
      <vt:lpstr>How do I ask forgiveness?</vt:lpstr>
      <vt:lpstr>How do I ask forgiveness?</vt:lpstr>
      <vt:lpstr>How do I ask forgiveness?</vt:lpstr>
      <vt:lpstr>How do I ask forgiveness?</vt:lpstr>
      <vt:lpstr>How do I ask forgiveness?</vt:lpstr>
      <vt:lpstr>Restoring Relationships</vt:lpstr>
      <vt:lpstr>How We Become Like Those We Resent</vt:lpstr>
      <vt:lpstr>Outline</vt:lpstr>
      <vt:lpstr>Philemon Group Members</vt:lpstr>
      <vt:lpstr>Philemon</vt:lpstr>
      <vt:lpstr>Black</vt:lpstr>
      <vt:lpstr>NT Survey link at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Philemon</dc:title>
  <dc:creator>Rick Griffith</dc:creator>
  <cp:lastModifiedBy>Rick Griffith</cp:lastModifiedBy>
  <cp:revision>220</cp:revision>
  <dcterms:created xsi:type="dcterms:W3CDTF">2006-01-16T03:59:53Z</dcterms:created>
  <dcterms:modified xsi:type="dcterms:W3CDTF">2026-04-23T06:16:56Z</dcterms:modified>
</cp:coreProperties>
</file>